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4" r:id="rId17"/>
    <p:sldId id="275" r:id="rId18"/>
    <p:sldId id="276" r:id="rId19"/>
    <p:sldId id="273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AA3CA4-E436-441F-A48D-DF6569999611}" v="2750" dt="2022-01-27T04:35:02.090"/>
    <p1510:client id="{459C7F47-06BB-4DF7-8EB0-CAC8A80AA48E}" v="1756" dt="2022-01-27T15:08:12.885"/>
    <p1510:client id="{576CBCC6-132D-4DF8-A340-F4793B094BAD}" v="4833" dt="2022-01-27T18:54:14.443"/>
    <p1510:client id="{9DC7D35B-462C-424F-95BD-0EC2A143D167}" v="5774" dt="2022-01-27T17:52:03.184"/>
    <p1510:client id="{D618AB96-8924-4E4E-BCB8-494DA1DC901E}" v="1599" dt="2022-01-27T14:30:43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l Ahmed" userId="58f07be3e0c3be5c" providerId="Windows Live" clId="Web-{576CBCC6-132D-4DF8-A340-F4793B094BAD}"/>
    <pc:docChg chg="modSld">
      <pc:chgData name="Adil Ahmed" userId="58f07be3e0c3be5c" providerId="Windows Live" clId="Web-{576CBCC6-132D-4DF8-A340-F4793B094BAD}" dt="2022-01-27T18:54:14.036" v="2520" actId="20577"/>
      <pc:docMkLst>
        <pc:docMk/>
      </pc:docMkLst>
      <pc:sldChg chg="modSp">
        <pc:chgData name="Adil Ahmed" userId="58f07be3e0c3be5c" providerId="Windows Live" clId="Web-{576CBCC6-132D-4DF8-A340-F4793B094BAD}" dt="2022-01-27T18:05:25.247" v="5" actId="20577"/>
        <pc:sldMkLst>
          <pc:docMk/>
          <pc:sldMk cId="2953233936" sldId="258"/>
        </pc:sldMkLst>
        <pc:spChg chg="mod">
          <ac:chgData name="Adil Ahmed" userId="58f07be3e0c3be5c" providerId="Windows Live" clId="Web-{576CBCC6-132D-4DF8-A340-F4793B094BAD}" dt="2022-01-27T18:05:25.247" v="5" actId="20577"/>
          <ac:spMkLst>
            <pc:docMk/>
            <pc:sldMk cId="2953233936" sldId="258"/>
            <ac:spMk id="3" creationId="{FAA7C284-89A5-4101-9E11-FB3DDF23451F}"/>
          </ac:spMkLst>
        </pc:spChg>
      </pc:sldChg>
      <pc:sldChg chg="modSp">
        <pc:chgData name="Adil Ahmed" userId="58f07be3e0c3be5c" providerId="Windows Live" clId="Web-{576CBCC6-132D-4DF8-A340-F4793B094BAD}" dt="2022-01-27T18:54:14.036" v="2520" actId="20577"/>
        <pc:sldMkLst>
          <pc:docMk/>
          <pc:sldMk cId="3689656409" sldId="260"/>
        </pc:sldMkLst>
        <pc:spChg chg="mod">
          <ac:chgData name="Adil Ahmed" userId="58f07be3e0c3be5c" providerId="Windows Live" clId="Web-{576CBCC6-132D-4DF8-A340-F4793B094BAD}" dt="2022-01-27T18:54:14.036" v="2520" actId="20577"/>
          <ac:spMkLst>
            <pc:docMk/>
            <pc:sldMk cId="3689656409" sldId="260"/>
            <ac:spMk id="5" creationId="{E3F6C09F-15F0-48BF-8AF0-E6AC584160DB}"/>
          </ac:spMkLst>
        </pc:spChg>
      </pc:sldChg>
      <pc:sldChg chg="modSp">
        <pc:chgData name="Adil Ahmed" userId="58f07be3e0c3be5c" providerId="Windows Live" clId="Web-{576CBCC6-132D-4DF8-A340-F4793B094BAD}" dt="2022-01-27T18:08:57.563" v="161" actId="1076"/>
        <pc:sldMkLst>
          <pc:docMk/>
          <pc:sldMk cId="1025822634" sldId="279"/>
        </pc:sldMkLst>
        <pc:spChg chg="mod">
          <ac:chgData name="Adil Ahmed" userId="58f07be3e0c3be5c" providerId="Windows Live" clId="Web-{576CBCC6-132D-4DF8-A340-F4793B094BAD}" dt="2022-01-27T18:05:52.513" v="7" actId="1076"/>
          <ac:spMkLst>
            <pc:docMk/>
            <pc:sldMk cId="1025822634" sldId="279"/>
            <ac:spMk id="2" creationId="{1594AEAB-3148-440B-88CC-2B5110BEC32F}"/>
          </ac:spMkLst>
        </pc:spChg>
        <pc:spChg chg="mod">
          <ac:chgData name="Adil Ahmed" userId="58f07be3e0c3be5c" providerId="Windows Live" clId="Web-{576CBCC6-132D-4DF8-A340-F4793B094BAD}" dt="2022-01-27T18:08:49.453" v="158" actId="1076"/>
          <ac:spMkLst>
            <pc:docMk/>
            <pc:sldMk cId="1025822634" sldId="279"/>
            <ac:spMk id="5" creationId="{6D28D326-26DA-4E5A-8ED9-9DD41DA8B3A7}"/>
          </ac:spMkLst>
        </pc:spChg>
        <pc:picChg chg="mod">
          <ac:chgData name="Adil Ahmed" userId="58f07be3e0c3be5c" providerId="Windows Live" clId="Web-{576CBCC6-132D-4DF8-A340-F4793B094BAD}" dt="2022-01-27T18:08:57.563" v="161" actId="1076"/>
          <ac:picMkLst>
            <pc:docMk/>
            <pc:sldMk cId="1025822634" sldId="279"/>
            <ac:picMk id="4" creationId="{D3755AE3-6660-455C-B7DA-8A6A6880F68C}"/>
          </ac:picMkLst>
        </pc:picChg>
      </pc:sldChg>
      <pc:sldChg chg="modSp">
        <pc:chgData name="Adil Ahmed" userId="58f07be3e0c3be5c" providerId="Windows Live" clId="Web-{576CBCC6-132D-4DF8-A340-F4793B094BAD}" dt="2022-01-27T18:12:09.504" v="359" actId="1076"/>
        <pc:sldMkLst>
          <pc:docMk/>
          <pc:sldMk cId="325448579" sldId="280"/>
        </pc:sldMkLst>
        <pc:spChg chg="mod">
          <ac:chgData name="Adil Ahmed" userId="58f07be3e0c3be5c" providerId="Windows Live" clId="Web-{576CBCC6-132D-4DF8-A340-F4793B094BAD}" dt="2022-01-27T18:09:12.204" v="164" actId="1076"/>
          <ac:spMkLst>
            <pc:docMk/>
            <pc:sldMk cId="325448579" sldId="280"/>
            <ac:spMk id="2" creationId="{CD38B983-7322-41B9-BD37-876201264C0B}"/>
          </ac:spMkLst>
        </pc:spChg>
        <pc:spChg chg="mod">
          <ac:chgData name="Adil Ahmed" userId="58f07be3e0c3be5c" providerId="Windows Live" clId="Web-{576CBCC6-132D-4DF8-A340-F4793B094BAD}" dt="2022-01-27T18:12:01.910" v="356" actId="1076"/>
          <ac:spMkLst>
            <pc:docMk/>
            <pc:sldMk cId="325448579" sldId="280"/>
            <ac:spMk id="5" creationId="{985236B1-0181-4033-9E93-A34BA15EB521}"/>
          </ac:spMkLst>
        </pc:spChg>
        <pc:picChg chg="mod">
          <ac:chgData name="Adil Ahmed" userId="58f07be3e0c3be5c" providerId="Windows Live" clId="Web-{576CBCC6-132D-4DF8-A340-F4793B094BAD}" dt="2022-01-27T18:12:09.504" v="359" actId="1076"/>
          <ac:picMkLst>
            <pc:docMk/>
            <pc:sldMk cId="325448579" sldId="280"/>
            <ac:picMk id="4" creationId="{A2AE7A76-AA37-44A6-B6FB-DEB6E4B16FA8}"/>
          </ac:picMkLst>
        </pc:picChg>
      </pc:sldChg>
      <pc:sldChg chg="modSp">
        <pc:chgData name="Adil Ahmed" userId="58f07be3e0c3be5c" providerId="Windows Live" clId="Web-{576CBCC6-132D-4DF8-A340-F4793B094BAD}" dt="2022-01-27T18:17:06.042" v="645" actId="1076"/>
        <pc:sldMkLst>
          <pc:docMk/>
          <pc:sldMk cId="149394131" sldId="281"/>
        </pc:sldMkLst>
        <pc:spChg chg="mod">
          <ac:chgData name="Adil Ahmed" userId="58f07be3e0c3be5c" providerId="Windows Live" clId="Web-{576CBCC6-132D-4DF8-A340-F4793B094BAD}" dt="2022-01-27T18:17:06.042" v="645" actId="1076"/>
          <ac:spMkLst>
            <pc:docMk/>
            <pc:sldMk cId="149394131" sldId="281"/>
            <ac:spMk id="2" creationId="{4BF13594-0D00-468B-AE46-195C4A9F3420}"/>
          </ac:spMkLst>
        </pc:spChg>
        <pc:spChg chg="mod">
          <ac:chgData name="Adil Ahmed" userId="58f07be3e0c3be5c" providerId="Windows Live" clId="Web-{576CBCC6-132D-4DF8-A340-F4793B094BAD}" dt="2022-01-27T18:16:50.088" v="642" actId="20577"/>
          <ac:spMkLst>
            <pc:docMk/>
            <pc:sldMk cId="149394131" sldId="281"/>
            <ac:spMk id="5" creationId="{299C97F9-A477-4367-A58C-9BC491FAA4BA}"/>
          </ac:spMkLst>
        </pc:spChg>
        <pc:picChg chg="mod">
          <ac:chgData name="Adil Ahmed" userId="58f07be3e0c3be5c" providerId="Windows Live" clId="Web-{576CBCC6-132D-4DF8-A340-F4793B094BAD}" dt="2022-01-27T18:16:58.416" v="644" actId="14100"/>
          <ac:picMkLst>
            <pc:docMk/>
            <pc:sldMk cId="149394131" sldId="281"/>
            <ac:picMk id="4" creationId="{FE39A5C1-4F1D-48A1-A932-F8766072E0EB}"/>
          </ac:picMkLst>
        </pc:picChg>
      </pc:sldChg>
      <pc:sldChg chg="modSp">
        <pc:chgData name="Adil Ahmed" userId="58f07be3e0c3be5c" providerId="Windows Live" clId="Web-{576CBCC6-132D-4DF8-A340-F4793B094BAD}" dt="2022-01-27T18:22:05.611" v="998" actId="1076"/>
        <pc:sldMkLst>
          <pc:docMk/>
          <pc:sldMk cId="2665606999" sldId="282"/>
        </pc:sldMkLst>
        <pc:spChg chg="mod">
          <ac:chgData name="Adil Ahmed" userId="58f07be3e0c3be5c" providerId="Windows Live" clId="Web-{576CBCC6-132D-4DF8-A340-F4793B094BAD}" dt="2022-01-27T18:18:17.794" v="687" actId="20577"/>
          <ac:spMkLst>
            <pc:docMk/>
            <pc:sldMk cId="2665606999" sldId="282"/>
            <ac:spMk id="2" creationId="{1ECEACC0-587E-4A0A-819B-0D761B3C52EE}"/>
          </ac:spMkLst>
        </pc:spChg>
        <pc:spChg chg="mod">
          <ac:chgData name="Adil Ahmed" userId="58f07be3e0c3be5c" providerId="Windows Live" clId="Web-{576CBCC6-132D-4DF8-A340-F4793B094BAD}" dt="2022-01-27T18:21:55.298" v="995" actId="1076"/>
          <ac:spMkLst>
            <pc:docMk/>
            <pc:sldMk cId="2665606999" sldId="282"/>
            <ac:spMk id="5" creationId="{2571C593-13A0-47E9-8766-DA1A62D1E76F}"/>
          </ac:spMkLst>
        </pc:spChg>
        <pc:picChg chg="mod">
          <ac:chgData name="Adil Ahmed" userId="58f07be3e0c3be5c" providerId="Windows Live" clId="Web-{576CBCC6-132D-4DF8-A340-F4793B094BAD}" dt="2022-01-27T18:22:05.611" v="998" actId="1076"/>
          <ac:picMkLst>
            <pc:docMk/>
            <pc:sldMk cId="2665606999" sldId="282"/>
            <ac:picMk id="4" creationId="{F44CE5D9-732A-4176-BE31-4989287C9B2E}"/>
          </ac:picMkLst>
        </pc:picChg>
      </pc:sldChg>
      <pc:sldChg chg="modSp">
        <pc:chgData name="Adil Ahmed" userId="58f07be3e0c3be5c" providerId="Windows Live" clId="Web-{576CBCC6-132D-4DF8-A340-F4793B094BAD}" dt="2022-01-27T18:26:30.762" v="1266" actId="1076"/>
        <pc:sldMkLst>
          <pc:docMk/>
          <pc:sldMk cId="4097725097" sldId="283"/>
        </pc:sldMkLst>
        <pc:spChg chg="mod">
          <ac:chgData name="Adil Ahmed" userId="58f07be3e0c3be5c" providerId="Windows Live" clId="Web-{576CBCC6-132D-4DF8-A340-F4793B094BAD}" dt="2022-01-27T18:22:24.924" v="1000" actId="1076"/>
          <ac:spMkLst>
            <pc:docMk/>
            <pc:sldMk cId="4097725097" sldId="283"/>
            <ac:spMk id="2" creationId="{1315036E-BDB9-4548-A876-B4A56D5451EB}"/>
          </ac:spMkLst>
        </pc:spChg>
        <pc:spChg chg="mod">
          <ac:chgData name="Adil Ahmed" userId="58f07be3e0c3be5c" providerId="Windows Live" clId="Web-{576CBCC6-132D-4DF8-A340-F4793B094BAD}" dt="2022-01-27T18:26:18.027" v="1263" actId="20577"/>
          <ac:spMkLst>
            <pc:docMk/>
            <pc:sldMk cId="4097725097" sldId="283"/>
            <ac:spMk id="5" creationId="{6DA8380A-4AFB-43E3-98B5-E1A92057ADA8}"/>
          </ac:spMkLst>
        </pc:spChg>
        <pc:picChg chg="mod">
          <ac:chgData name="Adil Ahmed" userId="58f07be3e0c3be5c" providerId="Windows Live" clId="Web-{576CBCC6-132D-4DF8-A340-F4793B094BAD}" dt="2022-01-27T18:26:30.762" v="1266" actId="1076"/>
          <ac:picMkLst>
            <pc:docMk/>
            <pc:sldMk cId="4097725097" sldId="283"/>
            <ac:picMk id="4" creationId="{947CB9D4-119E-4B85-B4E7-EF01459876DE}"/>
          </ac:picMkLst>
        </pc:picChg>
      </pc:sldChg>
      <pc:sldChg chg="modSp">
        <pc:chgData name="Adil Ahmed" userId="58f07be3e0c3be5c" providerId="Windows Live" clId="Web-{576CBCC6-132D-4DF8-A340-F4793B094BAD}" dt="2022-01-27T18:29:27.124" v="1488" actId="1076"/>
        <pc:sldMkLst>
          <pc:docMk/>
          <pc:sldMk cId="2379695451" sldId="284"/>
        </pc:sldMkLst>
        <pc:spChg chg="mod">
          <ac:chgData name="Adil Ahmed" userId="58f07be3e0c3be5c" providerId="Windows Live" clId="Web-{576CBCC6-132D-4DF8-A340-F4793B094BAD}" dt="2022-01-27T18:26:38.371" v="1268" actId="1076"/>
          <ac:spMkLst>
            <pc:docMk/>
            <pc:sldMk cId="2379695451" sldId="284"/>
            <ac:spMk id="2" creationId="{4EF5C7DF-3DFE-4F8C-8CFD-5B6CF9018280}"/>
          </ac:spMkLst>
        </pc:spChg>
        <pc:spChg chg="mod">
          <ac:chgData name="Adil Ahmed" userId="58f07be3e0c3be5c" providerId="Windows Live" clId="Web-{576CBCC6-132D-4DF8-A340-F4793B094BAD}" dt="2022-01-27T18:29:16.265" v="1485" actId="1076"/>
          <ac:spMkLst>
            <pc:docMk/>
            <pc:sldMk cId="2379695451" sldId="284"/>
            <ac:spMk id="5" creationId="{E8B8B763-6C2F-47AE-87AE-BAB33F8F30C8}"/>
          </ac:spMkLst>
        </pc:spChg>
        <pc:picChg chg="mod">
          <ac:chgData name="Adil Ahmed" userId="58f07be3e0c3be5c" providerId="Windows Live" clId="Web-{576CBCC6-132D-4DF8-A340-F4793B094BAD}" dt="2022-01-27T18:29:27.124" v="1488" actId="1076"/>
          <ac:picMkLst>
            <pc:docMk/>
            <pc:sldMk cId="2379695451" sldId="284"/>
            <ac:picMk id="4" creationId="{67469404-2BA8-4692-BBD9-FD7506A2F653}"/>
          </ac:picMkLst>
        </pc:picChg>
      </pc:sldChg>
      <pc:sldChg chg="modSp">
        <pc:chgData name="Adil Ahmed" userId="58f07be3e0c3be5c" providerId="Windows Live" clId="Web-{576CBCC6-132D-4DF8-A340-F4793B094BAD}" dt="2022-01-27T18:34:10.849" v="1724" actId="1076"/>
        <pc:sldMkLst>
          <pc:docMk/>
          <pc:sldMk cId="1414325120" sldId="285"/>
        </pc:sldMkLst>
        <pc:spChg chg="mod">
          <ac:chgData name="Adil Ahmed" userId="58f07be3e0c3be5c" providerId="Windows Live" clId="Web-{576CBCC6-132D-4DF8-A340-F4793B094BAD}" dt="2022-01-27T18:30:18.094" v="1491" actId="1076"/>
          <ac:spMkLst>
            <pc:docMk/>
            <pc:sldMk cId="1414325120" sldId="285"/>
            <ac:spMk id="2" creationId="{466E0A18-635C-4873-A756-712FF0AEB119}"/>
          </ac:spMkLst>
        </pc:spChg>
        <pc:spChg chg="mod">
          <ac:chgData name="Adil Ahmed" userId="58f07be3e0c3be5c" providerId="Windows Live" clId="Web-{576CBCC6-132D-4DF8-A340-F4793B094BAD}" dt="2022-01-27T18:34:01.115" v="1721" actId="14100"/>
          <ac:spMkLst>
            <pc:docMk/>
            <pc:sldMk cId="1414325120" sldId="285"/>
            <ac:spMk id="5" creationId="{1267CCAE-2AFF-4C6C-ADE4-CE925D2ABAC9}"/>
          </ac:spMkLst>
        </pc:spChg>
        <pc:picChg chg="mod">
          <ac:chgData name="Adil Ahmed" userId="58f07be3e0c3be5c" providerId="Windows Live" clId="Web-{576CBCC6-132D-4DF8-A340-F4793B094BAD}" dt="2022-01-27T18:34:10.849" v="1724" actId="1076"/>
          <ac:picMkLst>
            <pc:docMk/>
            <pc:sldMk cId="1414325120" sldId="285"/>
            <ac:picMk id="4" creationId="{8962105C-D0DA-4B09-BDA2-EB46F6B0E28F}"/>
          </ac:picMkLst>
        </pc:picChg>
      </pc:sldChg>
      <pc:sldChg chg="modSp">
        <pc:chgData name="Adil Ahmed" userId="58f07be3e0c3be5c" providerId="Windows Live" clId="Web-{576CBCC6-132D-4DF8-A340-F4793B094BAD}" dt="2022-01-27T18:37:45.369" v="1964" actId="1076"/>
        <pc:sldMkLst>
          <pc:docMk/>
          <pc:sldMk cId="1592596731" sldId="286"/>
        </pc:sldMkLst>
        <pc:spChg chg="mod">
          <ac:chgData name="Adil Ahmed" userId="58f07be3e0c3be5c" providerId="Windows Live" clId="Web-{576CBCC6-132D-4DF8-A340-F4793B094BAD}" dt="2022-01-27T18:34:27.068" v="1728" actId="1076"/>
          <ac:spMkLst>
            <pc:docMk/>
            <pc:sldMk cId="1592596731" sldId="286"/>
            <ac:spMk id="2" creationId="{00F926CA-876A-496D-BC53-719A08089C68}"/>
          </ac:spMkLst>
        </pc:spChg>
        <pc:spChg chg="mod">
          <ac:chgData name="Adil Ahmed" userId="58f07be3e0c3be5c" providerId="Windows Live" clId="Web-{576CBCC6-132D-4DF8-A340-F4793B094BAD}" dt="2022-01-27T18:37:36.822" v="1960" actId="1076"/>
          <ac:spMkLst>
            <pc:docMk/>
            <pc:sldMk cId="1592596731" sldId="286"/>
            <ac:spMk id="5" creationId="{3A0C1FE2-2255-456E-A1DA-89C460DF9651}"/>
          </ac:spMkLst>
        </pc:spChg>
        <pc:picChg chg="mod">
          <ac:chgData name="Adil Ahmed" userId="58f07be3e0c3be5c" providerId="Windows Live" clId="Web-{576CBCC6-132D-4DF8-A340-F4793B094BAD}" dt="2022-01-27T18:37:45.369" v="1964" actId="1076"/>
          <ac:picMkLst>
            <pc:docMk/>
            <pc:sldMk cId="1592596731" sldId="286"/>
            <ac:picMk id="4" creationId="{59BF407A-50D1-4A7A-9F93-A9D700211F6E}"/>
          </ac:picMkLst>
        </pc:picChg>
      </pc:sldChg>
      <pc:sldChg chg="modSp">
        <pc:chgData name="Adil Ahmed" userId="58f07be3e0c3be5c" providerId="Windows Live" clId="Web-{576CBCC6-132D-4DF8-A340-F4793B094BAD}" dt="2022-01-27T18:45:54.980" v="2152" actId="1076"/>
        <pc:sldMkLst>
          <pc:docMk/>
          <pc:sldMk cId="1045029452" sldId="287"/>
        </pc:sldMkLst>
        <pc:spChg chg="mod">
          <ac:chgData name="Adil Ahmed" userId="58f07be3e0c3be5c" providerId="Windows Live" clId="Web-{576CBCC6-132D-4DF8-A340-F4793B094BAD}" dt="2022-01-27T18:37:53.682" v="1967" actId="1076"/>
          <ac:spMkLst>
            <pc:docMk/>
            <pc:sldMk cId="1045029452" sldId="287"/>
            <ac:spMk id="2" creationId="{1A6F5337-B83F-4E68-9B66-91108257B571}"/>
          </ac:spMkLst>
        </pc:spChg>
        <pc:spChg chg="mod">
          <ac:chgData name="Adil Ahmed" userId="58f07be3e0c3be5c" providerId="Windows Live" clId="Web-{576CBCC6-132D-4DF8-A340-F4793B094BAD}" dt="2022-01-27T18:45:54.980" v="2152" actId="1076"/>
          <ac:spMkLst>
            <pc:docMk/>
            <pc:sldMk cId="1045029452" sldId="287"/>
            <ac:spMk id="5" creationId="{7EC9C51F-E8C0-4E81-B2F8-BA2B3C9452AD}"/>
          </ac:spMkLst>
        </pc:spChg>
        <pc:picChg chg="mod">
          <ac:chgData name="Adil Ahmed" userId="58f07be3e0c3be5c" providerId="Windows Live" clId="Web-{576CBCC6-132D-4DF8-A340-F4793B094BAD}" dt="2022-01-27T18:45:46.995" v="2151" actId="14100"/>
          <ac:picMkLst>
            <pc:docMk/>
            <pc:sldMk cId="1045029452" sldId="287"/>
            <ac:picMk id="4" creationId="{D6A255F0-0F06-4DE1-9F03-5CCCBA4FD084}"/>
          </ac:picMkLst>
        </pc:picChg>
      </pc:sldChg>
      <pc:sldChg chg="modSp">
        <pc:chgData name="Adil Ahmed" userId="58f07be3e0c3be5c" providerId="Windows Live" clId="Web-{576CBCC6-132D-4DF8-A340-F4793B094BAD}" dt="2022-01-27T18:49:15.937" v="2352" actId="1076"/>
        <pc:sldMkLst>
          <pc:docMk/>
          <pc:sldMk cId="2127179360" sldId="288"/>
        </pc:sldMkLst>
        <pc:spChg chg="mod">
          <ac:chgData name="Adil Ahmed" userId="58f07be3e0c3be5c" providerId="Windows Live" clId="Web-{576CBCC6-132D-4DF8-A340-F4793B094BAD}" dt="2022-01-27T18:46:12.058" v="2156" actId="1076"/>
          <ac:spMkLst>
            <pc:docMk/>
            <pc:sldMk cId="2127179360" sldId="288"/>
            <ac:spMk id="2" creationId="{F222D603-0F2B-4F56-911C-AE0C0D074CAC}"/>
          </ac:spMkLst>
        </pc:spChg>
        <pc:spChg chg="mod">
          <ac:chgData name="Adil Ahmed" userId="58f07be3e0c3be5c" providerId="Windows Live" clId="Web-{576CBCC6-132D-4DF8-A340-F4793B094BAD}" dt="2022-01-27T18:49:06.171" v="2349" actId="20577"/>
          <ac:spMkLst>
            <pc:docMk/>
            <pc:sldMk cId="2127179360" sldId="288"/>
            <ac:spMk id="5" creationId="{989133AA-31A9-4198-A708-E300D4DCF038}"/>
          </ac:spMkLst>
        </pc:spChg>
        <pc:picChg chg="mod">
          <ac:chgData name="Adil Ahmed" userId="58f07be3e0c3be5c" providerId="Windows Live" clId="Web-{576CBCC6-132D-4DF8-A340-F4793B094BAD}" dt="2022-01-27T18:49:15.937" v="2352" actId="1076"/>
          <ac:picMkLst>
            <pc:docMk/>
            <pc:sldMk cId="2127179360" sldId="288"/>
            <ac:picMk id="4" creationId="{57261D9A-21BF-4596-9C6A-C6D2AC746F7B}"/>
          </ac:picMkLst>
        </pc:picChg>
      </pc:sldChg>
      <pc:sldChg chg="modSp">
        <pc:chgData name="Adil Ahmed" userId="58f07be3e0c3be5c" providerId="Windows Live" clId="Web-{576CBCC6-132D-4DF8-A340-F4793B094BAD}" dt="2022-01-27T18:53:39.598" v="2515" actId="14100"/>
        <pc:sldMkLst>
          <pc:docMk/>
          <pc:sldMk cId="1676070376" sldId="289"/>
        </pc:sldMkLst>
        <pc:spChg chg="mod">
          <ac:chgData name="Adil Ahmed" userId="58f07be3e0c3be5c" providerId="Windows Live" clId="Web-{576CBCC6-132D-4DF8-A340-F4793B094BAD}" dt="2022-01-27T18:49:27.437" v="2355" actId="1076"/>
          <ac:spMkLst>
            <pc:docMk/>
            <pc:sldMk cId="1676070376" sldId="289"/>
            <ac:spMk id="2" creationId="{A0579843-B658-4B87-988E-B5ED95E98C1F}"/>
          </ac:spMkLst>
        </pc:spChg>
        <pc:spChg chg="mod">
          <ac:chgData name="Adil Ahmed" userId="58f07be3e0c3be5c" providerId="Windows Live" clId="Web-{576CBCC6-132D-4DF8-A340-F4793B094BAD}" dt="2022-01-27T18:53:32.676" v="2513" actId="14100"/>
          <ac:spMkLst>
            <pc:docMk/>
            <pc:sldMk cId="1676070376" sldId="289"/>
            <ac:spMk id="5" creationId="{C23EC766-EED0-46B5-9AF3-D7E9052F7AB5}"/>
          </ac:spMkLst>
        </pc:spChg>
        <pc:picChg chg="mod">
          <ac:chgData name="Adil Ahmed" userId="58f07be3e0c3be5c" providerId="Windows Live" clId="Web-{576CBCC6-132D-4DF8-A340-F4793B094BAD}" dt="2022-01-27T18:53:39.598" v="2515" actId="14100"/>
          <ac:picMkLst>
            <pc:docMk/>
            <pc:sldMk cId="1676070376" sldId="289"/>
            <ac:picMk id="4" creationId="{F4D0E580-6AE0-4651-ADCF-B2B0395D0FBB}"/>
          </ac:picMkLst>
        </pc:picChg>
      </pc:sldChg>
    </pc:docChg>
  </pc:docChgLst>
  <pc:docChgLst>
    <pc:chgData name="Adil Ahmed" userId="58f07be3e0c3be5c" providerId="Windows Live" clId="Web-{1FAA3CA4-E436-441F-A48D-DF6569999611}"/>
    <pc:docChg chg="addSld delSld modSld addMainMaster delMainMaster">
      <pc:chgData name="Adil Ahmed" userId="58f07be3e0c3be5c" providerId="Windows Live" clId="Web-{1FAA3CA4-E436-441F-A48D-DF6569999611}" dt="2022-01-27T04:35:02.074" v="2756" actId="20577"/>
      <pc:docMkLst>
        <pc:docMk/>
      </pc:docMkLst>
      <pc:sldChg chg="addSp delSp modSp mod setBg modClrScheme addAnim setClrOvrMap chgLayout">
        <pc:chgData name="Adil Ahmed" userId="58f07be3e0c3be5c" providerId="Windows Live" clId="Web-{1FAA3CA4-E436-441F-A48D-DF6569999611}" dt="2022-01-27T03:43:39.057" v="1456" actId="1076"/>
        <pc:sldMkLst>
          <pc:docMk/>
          <pc:sldMk cId="109857222" sldId="256"/>
        </pc:sldMkLst>
        <pc:spChg chg="mod">
          <ac:chgData name="Adil Ahmed" userId="58f07be3e0c3be5c" providerId="Windows Live" clId="Web-{1FAA3CA4-E436-441F-A48D-DF6569999611}" dt="2022-01-27T03:43:39.057" v="1456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dil Ahmed" userId="58f07be3e0c3be5c" providerId="Windows Live" clId="Web-{1FAA3CA4-E436-441F-A48D-DF6569999611}" dt="2022-01-27T03:43:33.698" v="1455" actId="107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dil Ahmed" userId="58f07be3e0c3be5c" providerId="Windows Live" clId="Web-{1FAA3CA4-E436-441F-A48D-DF6569999611}" dt="2022-01-26T19:46:24.151" v="1023"/>
          <ac:spMkLst>
            <pc:docMk/>
            <pc:sldMk cId="109857222" sldId="256"/>
            <ac:spMk id="8" creationId="{3E86CE64-85EA-4BCA-945E-313D484776E2}"/>
          </ac:spMkLst>
        </pc:spChg>
        <pc:spChg chg="add del">
          <ac:chgData name="Adil Ahmed" userId="58f07be3e0c3be5c" providerId="Windows Live" clId="Web-{1FAA3CA4-E436-441F-A48D-DF6569999611}" dt="2022-01-26T19:35:22.589" v="949"/>
          <ac:spMkLst>
            <pc:docMk/>
            <pc:sldMk cId="109857222" sldId="256"/>
            <ac:spMk id="15" creationId="{4905C695-F54E-4EF8-8AEF-811D460E7AFE}"/>
          </ac:spMkLst>
        </pc:spChg>
        <pc:spChg chg="add del">
          <ac:chgData name="Adil Ahmed" userId="58f07be3e0c3be5c" providerId="Windows Live" clId="Web-{1FAA3CA4-E436-441F-A48D-DF6569999611}" dt="2022-01-26T19:35:22.589" v="949"/>
          <ac:spMkLst>
            <pc:docMk/>
            <pc:sldMk cId="109857222" sldId="256"/>
            <ac:spMk id="17" creationId="{485CD2A3-2099-476E-9A85-55DC735FA2B7}"/>
          </ac:spMkLst>
        </pc:spChg>
        <pc:spChg chg="add del">
          <ac:chgData name="Adil Ahmed" userId="58f07be3e0c3be5c" providerId="Windows Live" clId="Web-{1FAA3CA4-E436-441F-A48D-DF6569999611}" dt="2022-01-26T19:35:29.261" v="951"/>
          <ac:spMkLst>
            <pc:docMk/>
            <pc:sldMk cId="109857222" sldId="256"/>
            <ac:spMk id="24" creationId="{A4E9F8B3-8282-4A93-BBF8-3342538A70FB}"/>
          </ac:spMkLst>
        </pc:spChg>
        <pc:spChg chg="add del">
          <ac:chgData name="Adil Ahmed" userId="58f07be3e0c3be5c" providerId="Windows Live" clId="Web-{1FAA3CA4-E436-441F-A48D-DF6569999611}" dt="2022-01-26T19:46:24.151" v="1023"/>
          <ac:spMkLst>
            <pc:docMk/>
            <pc:sldMk cId="109857222" sldId="256"/>
            <ac:spMk id="27" creationId="{8E019540-1104-4B12-9F83-45F58674186F}"/>
          </ac:spMkLst>
        </pc:spChg>
        <pc:spChg chg="add del">
          <ac:chgData name="Adil Ahmed" userId="58f07be3e0c3be5c" providerId="Windows Live" clId="Web-{1FAA3CA4-E436-441F-A48D-DF6569999611}" dt="2022-01-26T19:46:24.151" v="1023"/>
          <ac:spMkLst>
            <pc:docMk/>
            <pc:sldMk cId="109857222" sldId="256"/>
            <ac:spMk id="28" creationId="{3580CFD6-E44A-486A-9E73-D8D948F78A34}"/>
          </ac:spMkLst>
        </pc:spChg>
        <pc:spChg chg="add del">
          <ac:chgData name="Adil Ahmed" userId="58f07be3e0c3be5c" providerId="Windows Live" clId="Web-{1FAA3CA4-E436-441F-A48D-DF6569999611}" dt="2022-01-26T19:45:03.993" v="976"/>
          <ac:spMkLst>
            <pc:docMk/>
            <pc:sldMk cId="109857222" sldId="256"/>
            <ac:spMk id="33" creationId="{DCF4EB5C-ED25-4675-8255-2F5B12CFFCF0}"/>
          </ac:spMkLst>
        </pc:spChg>
        <pc:spChg chg="add del">
          <ac:chgData name="Adil Ahmed" userId="58f07be3e0c3be5c" providerId="Windows Live" clId="Web-{1FAA3CA4-E436-441F-A48D-DF6569999611}" dt="2022-01-26T19:45:03.993" v="976"/>
          <ac:spMkLst>
            <pc:docMk/>
            <pc:sldMk cId="109857222" sldId="256"/>
            <ac:spMk id="35" creationId="{9514EC6E-A557-42A2-BCDC-3ABFFC5E564D}"/>
          </ac:spMkLst>
        </pc:spChg>
        <pc:spChg chg="add del">
          <ac:chgData name="Adil Ahmed" userId="58f07be3e0c3be5c" providerId="Windows Live" clId="Web-{1FAA3CA4-E436-441F-A48D-DF6569999611}" dt="2022-01-26T19:45:03.993" v="976"/>
          <ac:spMkLst>
            <pc:docMk/>
            <pc:sldMk cId="109857222" sldId="256"/>
            <ac:spMk id="37" creationId="{905482C9-EB42-4BFE-95BF-7FD661F07657}"/>
          </ac:spMkLst>
        </pc:spChg>
        <pc:spChg chg="add del">
          <ac:chgData name="Adil Ahmed" userId="58f07be3e0c3be5c" providerId="Windows Live" clId="Web-{1FAA3CA4-E436-441F-A48D-DF6569999611}" dt="2022-01-26T19:45:03.993" v="976"/>
          <ac:spMkLst>
            <pc:docMk/>
            <pc:sldMk cId="109857222" sldId="256"/>
            <ac:spMk id="39" creationId="{9B6B47BF-F3D0-4678-9B20-DA45E1BCAD6C}"/>
          </ac:spMkLst>
        </pc:spChg>
        <pc:spChg chg="add del">
          <ac:chgData name="Adil Ahmed" userId="58f07be3e0c3be5c" providerId="Windows Live" clId="Web-{1FAA3CA4-E436-441F-A48D-DF6569999611}" dt="2022-01-26T19:45:03.993" v="976"/>
          <ac:spMkLst>
            <pc:docMk/>
            <pc:sldMk cId="109857222" sldId="256"/>
            <ac:spMk id="41" creationId="{19334917-3673-4EF2-BA7C-CC83AEEEAE37}"/>
          </ac:spMkLst>
        </pc:spChg>
        <pc:spChg chg="add del">
          <ac:chgData name="Adil Ahmed" userId="58f07be3e0c3be5c" providerId="Windows Live" clId="Web-{1FAA3CA4-E436-441F-A48D-DF6569999611}" dt="2022-01-26T19:45:03.993" v="976"/>
          <ac:spMkLst>
            <pc:docMk/>
            <pc:sldMk cId="109857222" sldId="256"/>
            <ac:spMk id="43" creationId="{E1589AE1-C0FC-4B66-9C0D-9EB92F40F440}"/>
          </ac:spMkLst>
        </pc:spChg>
        <pc:spChg chg="add del">
          <ac:chgData name="Adil Ahmed" userId="58f07be3e0c3be5c" providerId="Windows Live" clId="Web-{1FAA3CA4-E436-441F-A48D-DF6569999611}" dt="2022-01-26T19:46:19.120" v="1000"/>
          <ac:spMkLst>
            <pc:docMk/>
            <pc:sldMk cId="109857222" sldId="256"/>
            <ac:spMk id="45" creationId="{98DDD5E5-0097-4C6C-B266-5732EDA96CC4}"/>
          </ac:spMkLst>
        </pc:spChg>
        <pc:spChg chg="add del">
          <ac:chgData name="Adil Ahmed" userId="58f07be3e0c3be5c" providerId="Windows Live" clId="Web-{1FAA3CA4-E436-441F-A48D-DF6569999611}" dt="2022-01-26T19:46:19.120" v="1000"/>
          <ac:spMkLst>
            <pc:docMk/>
            <pc:sldMk cId="109857222" sldId="256"/>
            <ac:spMk id="46" creationId="{DCF4EB5C-ED25-4675-8255-2F5B12CFFCF0}"/>
          </ac:spMkLst>
        </pc:spChg>
        <pc:spChg chg="add del">
          <ac:chgData name="Adil Ahmed" userId="58f07be3e0c3be5c" providerId="Windows Live" clId="Web-{1FAA3CA4-E436-441F-A48D-DF6569999611}" dt="2022-01-26T19:46:19.120" v="1000"/>
          <ac:spMkLst>
            <pc:docMk/>
            <pc:sldMk cId="109857222" sldId="256"/>
            <ac:spMk id="47" creationId="{8952EF87-C74F-4D3F-9CAD-EEA1733C9BD0}"/>
          </ac:spMkLst>
        </pc:spChg>
        <pc:spChg chg="add del">
          <ac:chgData name="Adil Ahmed" userId="58f07be3e0c3be5c" providerId="Windows Live" clId="Web-{1FAA3CA4-E436-441F-A48D-DF6569999611}" dt="2022-01-26T19:46:19.120" v="1000"/>
          <ac:spMkLst>
            <pc:docMk/>
            <pc:sldMk cId="109857222" sldId="256"/>
            <ac:spMk id="48" creationId="{9514EC6E-A557-42A2-BCDC-3ABFFC5E564D}"/>
          </ac:spMkLst>
        </pc:spChg>
        <pc:spChg chg="add del">
          <ac:chgData name="Adil Ahmed" userId="58f07be3e0c3be5c" providerId="Windows Live" clId="Web-{1FAA3CA4-E436-441F-A48D-DF6569999611}" dt="2022-01-26T19:46:19.120" v="1000"/>
          <ac:spMkLst>
            <pc:docMk/>
            <pc:sldMk cId="109857222" sldId="256"/>
            <ac:spMk id="49" creationId="{905482C9-EB42-4BFE-95BF-7FD661F07657}"/>
          </ac:spMkLst>
        </pc:spChg>
        <pc:spChg chg="add del">
          <ac:chgData name="Adil Ahmed" userId="58f07be3e0c3be5c" providerId="Windows Live" clId="Web-{1FAA3CA4-E436-441F-A48D-DF6569999611}" dt="2022-01-26T19:46:19.120" v="1000"/>
          <ac:spMkLst>
            <pc:docMk/>
            <pc:sldMk cId="109857222" sldId="256"/>
            <ac:spMk id="50" creationId="{F858DF7D-C2D0-4B03-A7A0-2F06B789EE35}"/>
          </ac:spMkLst>
        </pc:spChg>
        <pc:spChg chg="add del">
          <ac:chgData name="Adil Ahmed" userId="58f07be3e0c3be5c" providerId="Windows Live" clId="Web-{1FAA3CA4-E436-441F-A48D-DF6569999611}" dt="2022-01-26T19:46:19.120" v="1000"/>
          <ac:spMkLst>
            <pc:docMk/>
            <pc:sldMk cId="109857222" sldId="256"/>
            <ac:spMk id="51" creationId="{1B26B711-3121-40B0-8377-A64F3DC00C7A}"/>
          </ac:spMkLst>
        </pc:spChg>
        <pc:spChg chg="add del">
          <ac:chgData name="Adil Ahmed" userId="58f07be3e0c3be5c" providerId="Windows Live" clId="Web-{1FAA3CA4-E436-441F-A48D-DF6569999611}" dt="2022-01-26T19:46:19.120" v="1000"/>
          <ac:spMkLst>
            <pc:docMk/>
            <pc:sldMk cId="109857222" sldId="256"/>
            <ac:spMk id="52" creationId="{645C4D3D-ABBA-4B4E-93E5-01E343719849}"/>
          </ac:spMkLst>
        </pc:spChg>
        <pc:grpChg chg="add del">
          <ac:chgData name="Adil Ahmed" userId="58f07be3e0c3be5c" providerId="Windows Live" clId="Web-{1FAA3CA4-E436-441F-A48D-DF6569999611}" dt="2022-01-26T19:35:22.589" v="949"/>
          <ac:grpSpMkLst>
            <pc:docMk/>
            <pc:sldMk cId="109857222" sldId="256"/>
            <ac:grpSpMk id="19" creationId="{E92979E8-2E86-433E-A7E4-5F102E45A8EE}"/>
          </ac:grpSpMkLst>
        </pc:grpChg>
        <pc:cxnChg chg="add del">
          <ac:chgData name="Adil Ahmed" userId="58f07be3e0c3be5c" providerId="Windows Live" clId="Web-{1FAA3CA4-E436-441F-A48D-DF6569999611}" dt="2022-01-26T19:46:24.151" v="1023"/>
          <ac:cxnSpMkLst>
            <pc:docMk/>
            <pc:sldMk cId="109857222" sldId="256"/>
            <ac:cxnSpMk id="10" creationId="{B6C33989-46ED-4C11-B79E-C724ADD45587}"/>
          </ac:cxnSpMkLst>
        </pc:cxnChg>
        <pc:cxnChg chg="add del">
          <ac:chgData name="Adil Ahmed" userId="58f07be3e0c3be5c" providerId="Windows Live" clId="Web-{1FAA3CA4-E436-441F-A48D-DF6569999611}" dt="2022-01-26T19:35:29.261" v="951"/>
          <ac:cxnSpMkLst>
            <pc:docMk/>
            <pc:sldMk cId="109857222" sldId="256"/>
            <ac:cxnSpMk id="25" creationId="{58EFA797-975B-41D8-BC96-56CDC2CFA3E4}"/>
          </ac:cxnSpMkLst>
        </pc:cxnChg>
      </pc:sldChg>
      <pc:sldChg chg="modSp new">
        <pc:chgData name="Adil Ahmed" userId="58f07be3e0c3be5c" providerId="Windows Live" clId="Web-{1FAA3CA4-E436-441F-A48D-DF6569999611}" dt="2022-01-27T04:35:02.074" v="2756" actId="20577"/>
        <pc:sldMkLst>
          <pc:docMk/>
          <pc:sldMk cId="137535457" sldId="257"/>
        </pc:sldMkLst>
        <pc:spChg chg="mod">
          <ac:chgData name="Adil Ahmed" userId="58f07be3e0c3be5c" providerId="Windows Live" clId="Web-{1FAA3CA4-E436-441F-A48D-DF6569999611}" dt="2022-01-27T04:33:20.400" v="2656" actId="20577"/>
          <ac:spMkLst>
            <pc:docMk/>
            <pc:sldMk cId="137535457" sldId="257"/>
            <ac:spMk id="2" creationId="{DDE24747-ADE6-4ED0-AC96-3A5C8ADF329A}"/>
          </ac:spMkLst>
        </pc:spChg>
        <pc:spChg chg="mod">
          <ac:chgData name="Adil Ahmed" userId="58f07be3e0c3be5c" providerId="Windows Live" clId="Web-{1FAA3CA4-E436-441F-A48D-DF6569999611}" dt="2022-01-27T04:35:02.074" v="2756" actId="20577"/>
          <ac:spMkLst>
            <pc:docMk/>
            <pc:sldMk cId="137535457" sldId="257"/>
            <ac:spMk id="3" creationId="{B2CF6054-BBFF-4764-AF1B-EC4BD746B999}"/>
          </ac:spMkLst>
        </pc:spChg>
      </pc:sldChg>
      <pc:sldChg chg="modSp new del">
        <pc:chgData name="Adil Ahmed" userId="58f07be3e0c3be5c" providerId="Windows Live" clId="Web-{1FAA3CA4-E436-441F-A48D-DF6569999611}" dt="2022-01-26T19:46:21.776" v="1020"/>
        <pc:sldMkLst>
          <pc:docMk/>
          <pc:sldMk cId="1258925404" sldId="257"/>
        </pc:sldMkLst>
        <pc:spChg chg="mod">
          <ac:chgData name="Adil Ahmed" userId="58f07be3e0c3be5c" providerId="Windows Live" clId="Web-{1FAA3CA4-E436-441F-A48D-DF6569999611}" dt="2022-01-26T19:46:20.229" v="1019" actId="20577"/>
          <ac:spMkLst>
            <pc:docMk/>
            <pc:sldMk cId="1258925404" sldId="257"/>
            <ac:spMk id="2" creationId="{94D12EB4-2A01-4060-8903-DA925DC29718}"/>
          </ac:spMkLst>
        </pc:spChg>
      </pc:sldChg>
      <pc:sldChg chg="delSp modSp new">
        <pc:chgData name="Adil Ahmed" userId="58f07be3e0c3be5c" providerId="Windows Live" clId="Web-{1FAA3CA4-E436-441F-A48D-DF6569999611}" dt="2022-01-27T04:24:52.243" v="2618" actId="1076"/>
        <pc:sldMkLst>
          <pc:docMk/>
          <pc:sldMk cId="2953233936" sldId="258"/>
        </pc:sldMkLst>
        <pc:spChg chg="del">
          <ac:chgData name="Adil Ahmed" userId="58f07be3e0c3be5c" providerId="Windows Live" clId="Web-{1FAA3CA4-E436-441F-A48D-DF6569999611}" dt="2022-01-27T04:05:19.870" v="1854"/>
          <ac:spMkLst>
            <pc:docMk/>
            <pc:sldMk cId="2953233936" sldId="258"/>
            <ac:spMk id="2" creationId="{4576850A-18F1-4768-9A50-722C0C839A0F}"/>
          </ac:spMkLst>
        </pc:spChg>
        <pc:spChg chg="mod">
          <ac:chgData name="Adil Ahmed" userId="58f07be3e0c3be5c" providerId="Windows Live" clId="Web-{1FAA3CA4-E436-441F-A48D-DF6569999611}" dt="2022-01-27T04:24:52.243" v="2618" actId="1076"/>
          <ac:spMkLst>
            <pc:docMk/>
            <pc:sldMk cId="2953233936" sldId="258"/>
            <ac:spMk id="3" creationId="{FAA7C284-89A5-4101-9E11-FB3DDF23451F}"/>
          </ac:spMkLst>
        </pc:spChg>
      </pc:sldChg>
      <pc:sldMasterChg chg="del delSldLayout">
        <pc:chgData name="Adil Ahmed" userId="58f07be3e0c3be5c" providerId="Windows Live" clId="Web-{1FAA3CA4-E436-441F-A48D-DF6569999611}" dt="2022-01-26T19:19:32.611" v="21"/>
        <pc:sldMasterMkLst>
          <pc:docMk/>
          <pc:sldMasterMk cId="2460954070" sldId="2147483660"/>
        </pc:sldMasterMkLst>
        <pc:sldLayoutChg chg="del">
          <pc:chgData name="Adil Ahmed" userId="58f07be3e0c3be5c" providerId="Windows Live" clId="Web-{1FAA3CA4-E436-441F-A48D-DF6569999611}" dt="2022-01-26T19:19:32.611" v="2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dil Ahmed" userId="58f07be3e0c3be5c" providerId="Windows Live" clId="Web-{1FAA3CA4-E436-441F-A48D-DF6569999611}" dt="2022-01-26T19:19:32.611" v="2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dil Ahmed" userId="58f07be3e0c3be5c" providerId="Windows Live" clId="Web-{1FAA3CA4-E436-441F-A48D-DF6569999611}" dt="2022-01-26T19:19:32.611" v="2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dil Ahmed" userId="58f07be3e0c3be5c" providerId="Windows Live" clId="Web-{1FAA3CA4-E436-441F-A48D-DF6569999611}" dt="2022-01-26T19:19:32.611" v="2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dil Ahmed" userId="58f07be3e0c3be5c" providerId="Windows Live" clId="Web-{1FAA3CA4-E436-441F-A48D-DF6569999611}" dt="2022-01-26T19:19:32.611" v="2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dil Ahmed" userId="58f07be3e0c3be5c" providerId="Windows Live" clId="Web-{1FAA3CA4-E436-441F-A48D-DF6569999611}" dt="2022-01-26T19:19:32.611" v="2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dil Ahmed" userId="58f07be3e0c3be5c" providerId="Windows Live" clId="Web-{1FAA3CA4-E436-441F-A48D-DF6569999611}" dt="2022-01-26T19:19:32.611" v="2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dil Ahmed" userId="58f07be3e0c3be5c" providerId="Windows Live" clId="Web-{1FAA3CA4-E436-441F-A48D-DF6569999611}" dt="2022-01-26T19:19:32.611" v="2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dil Ahmed" userId="58f07be3e0c3be5c" providerId="Windows Live" clId="Web-{1FAA3CA4-E436-441F-A48D-DF6569999611}" dt="2022-01-26T19:19:32.611" v="2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dil Ahmed" userId="58f07be3e0c3be5c" providerId="Windows Live" clId="Web-{1FAA3CA4-E436-441F-A48D-DF6569999611}" dt="2022-01-26T19:19:32.611" v="2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dil Ahmed" userId="58f07be3e0c3be5c" providerId="Windows Live" clId="Web-{1FAA3CA4-E436-441F-A48D-DF6569999611}" dt="2022-01-26T19:19:32.611" v="2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Adil Ahmed" userId="58f07be3e0c3be5c" providerId="Windows Live" clId="Web-{1FAA3CA4-E436-441F-A48D-DF6569999611}" dt="2022-01-26T19:46:24.151" v="1023"/>
        <pc:sldMasterMkLst>
          <pc:docMk/>
          <pc:sldMasterMk cId="3791836165" sldId="2147483685"/>
        </pc:sldMasterMkLst>
        <pc:sldLayoutChg chg="add del">
          <pc:chgData name="Adil Ahmed" userId="58f07be3e0c3be5c" providerId="Windows Live" clId="Web-{1FAA3CA4-E436-441F-A48D-DF6569999611}" dt="2022-01-26T19:46:24.151" v="1023"/>
          <pc:sldLayoutMkLst>
            <pc:docMk/>
            <pc:sldMasterMk cId="3791836165" sldId="2147483685"/>
            <pc:sldLayoutMk cId="1126456768" sldId="2147483674"/>
          </pc:sldLayoutMkLst>
        </pc:sldLayoutChg>
        <pc:sldLayoutChg chg="add del">
          <pc:chgData name="Adil Ahmed" userId="58f07be3e0c3be5c" providerId="Windows Live" clId="Web-{1FAA3CA4-E436-441F-A48D-DF6569999611}" dt="2022-01-26T19:46:24.151" v="1023"/>
          <pc:sldLayoutMkLst>
            <pc:docMk/>
            <pc:sldMasterMk cId="3791836165" sldId="2147483685"/>
            <pc:sldLayoutMk cId="2070180050" sldId="2147483675"/>
          </pc:sldLayoutMkLst>
        </pc:sldLayoutChg>
        <pc:sldLayoutChg chg="add del">
          <pc:chgData name="Adil Ahmed" userId="58f07be3e0c3be5c" providerId="Windows Live" clId="Web-{1FAA3CA4-E436-441F-A48D-DF6569999611}" dt="2022-01-26T19:46:24.151" v="1023"/>
          <pc:sldLayoutMkLst>
            <pc:docMk/>
            <pc:sldMasterMk cId="3791836165" sldId="2147483685"/>
            <pc:sldLayoutMk cId="785238196" sldId="2147483676"/>
          </pc:sldLayoutMkLst>
        </pc:sldLayoutChg>
        <pc:sldLayoutChg chg="add del">
          <pc:chgData name="Adil Ahmed" userId="58f07be3e0c3be5c" providerId="Windows Live" clId="Web-{1FAA3CA4-E436-441F-A48D-DF6569999611}" dt="2022-01-26T19:46:24.151" v="1023"/>
          <pc:sldLayoutMkLst>
            <pc:docMk/>
            <pc:sldMasterMk cId="3791836165" sldId="2147483685"/>
            <pc:sldLayoutMk cId="2712673002" sldId="2147483677"/>
          </pc:sldLayoutMkLst>
        </pc:sldLayoutChg>
        <pc:sldLayoutChg chg="add del">
          <pc:chgData name="Adil Ahmed" userId="58f07be3e0c3be5c" providerId="Windows Live" clId="Web-{1FAA3CA4-E436-441F-A48D-DF6569999611}" dt="2022-01-26T19:46:24.151" v="1023"/>
          <pc:sldLayoutMkLst>
            <pc:docMk/>
            <pc:sldMasterMk cId="3791836165" sldId="2147483685"/>
            <pc:sldLayoutMk cId="1713865889" sldId="2147483678"/>
          </pc:sldLayoutMkLst>
        </pc:sldLayoutChg>
        <pc:sldLayoutChg chg="add del">
          <pc:chgData name="Adil Ahmed" userId="58f07be3e0c3be5c" providerId="Windows Live" clId="Web-{1FAA3CA4-E436-441F-A48D-DF6569999611}" dt="2022-01-26T19:46:24.151" v="1023"/>
          <pc:sldLayoutMkLst>
            <pc:docMk/>
            <pc:sldMasterMk cId="3791836165" sldId="2147483685"/>
            <pc:sldLayoutMk cId="3994313714" sldId="2147483679"/>
          </pc:sldLayoutMkLst>
        </pc:sldLayoutChg>
        <pc:sldLayoutChg chg="add del">
          <pc:chgData name="Adil Ahmed" userId="58f07be3e0c3be5c" providerId="Windows Live" clId="Web-{1FAA3CA4-E436-441F-A48D-DF6569999611}" dt="2022-01-26T19:46:24.151" v="1023"/>
          <pc:sldLayoutMkLst>
            <pc:docMk/>
            <pc:sldMasterMk cId="3791836165" sldId="2147483685"/>
            <pc:sldLayoutMk cId="3829043166" sldId="2147483680"/>
          </pc:sldLayoutMkLst>
        </pc:sldLayoutChg>
        <pc:sldLayoutChg chg="add del">
          <pc:chgData name="Adil Ahmed" userId="58f07be3e0c3be5c" providerId="Windows Live" clId="Web-{1FAA3CA4-E436-441F-A48D-DF6569999611}" dt="2022-01-26T19:46:24.151" v="1023"/>
          <pc:sldLayoutMkLst>
            <pc:docMk/>
            <pc:sldMasterMk cId="3791836165" sldId="2147483685"/>
            <pc:sldLayoutMk cId="3442613142" sldId="2147483681"/>
          </pc:sldLayoutMkLst>
        </pc:sldLayoutChg>
        <pc:sldLayoutChg chg="add del">
          <pc:chgData name="Adil Ahmed" userId="58f07be3e0c3be5c" providerId="Windows Live" clId="Web-{1FAA3CA4-E436-441F-A48D-DF6569999611}" dt="2022-01-26T19:46:24.151" v="1023"/>
          <pc:sldLayoutMkLst>
            <pc:docMk/>
            <pc:sldMasterMk cId="3791836165" sldId="2147483685"/>
            <pc:sldLayoutMk cId="2085291084" sldId="2147483682"/>
          </pc:sldLayoutMkLst>
        </pc:sldLayoutChg>
        <pc:sldLayoutChg chg="add del">
          <pc:chgData name="Adil Ahmed" userId="58f07be3e0c3be5c" providerId="Windows Live" clId="Web-{1FAA3CA4-E436-441F-A48D-DF6569999611}" dt="2022-01-26T19:46:24.151" v="1023"/>
          <pc:sldLayoutMkLst>
            <pc:docMk/>
            <pc:sldMasterMk cId="3791836165" sldId="2147483685"/>
            <pc:sldLayoutMk cId="4070891309" sldId="2147483683"/>
          </pc:sldLayoutMkLst>
        </pc:sldLayoutChg>
        <pc:sldLayoutChg chg="add del">
          <pc:chgData name="Adil Ahmed" userId="58f07be3e0c3be5c" providerId="Windows Live" clId="Web-{1FAA3CA4-E436-441F-A48D-DF6569999611}" dt="2022-01-26T19:46:24.151" v="1023"/>
          <pc:sldLayoutMkLst>
            <pc:docMk/>
            <pc:sldMasterMk cId="3791836165" sldId="2147483685"/>
            <pc:sldLayoutMk cId="3793020268" sldId="2147483684"/>
          </pc:sldLayoutMkLst>
        </pc:sldLayoutChg>
      </pc:sldMasterChg>
      <pc:sldMasterChg chg="add del addSldLayout delSldLayout">
        <pc:chgData name="Adil Ahmed" userId="58f07be3e0c3be5c" providerId="Windows Live" clId="Web-{1FAA3CA4-E436-441F-A48D-DF6569999611}" dt="2022-01-26T19:35:29.261" v="951"/>
        <pc:sldMasterMkLst>
          <pc:docMk/>
          <pc:sldMasterMk cId="877155404" sldId="2147483709"/>
        </pc:sldMasterMkLst>
        <pc:sldLayoutChg chg="add del">
          <pc:chgData name="Adil Ahmed" userId="58f07be3e0c3be5c" providerId="Windows Live" clId="Web-{1FAA3CA4-E436-441F-A48D-DF6569999611}" dt="2022-01-26T19:35:29.261" v="951"/>
          <pc:sldLayoutMkLst>
            <pc:docMk/>
            <pc:sldMasterMk cId="877155404" sldId="2147483709"/>
            <pc:sldLayoutMk cId="4082574665" sldId="2147483698"/>
          </pc:sldLayoutMkLst>
        </pc:sldLayoutChg>
        <pc:sldLayoutChg chg="add del">
          <pc:chgData name="Adil Ahmed" userId="58f07be3e0c3be5c" providerId="Windows Live" clId="Web-{1FAA3CA4-E436-441F-A48D-DF6569999611}" dt="2022-01-26T19:35:29.261" v="951"/>
          <pc:sldLayoutMkLst>
            <pc:docMk/>
            <pc:sldMasterMk cId="877155404" sldId="2147483709"/>
            <pc:sldLayoutMk cId="201527825" sldId="2147483699"/>
          </pc:sldLayoutMkLst>
        </pc:sldLayoutChg>
        <pc:sldLayoutChg chg="add del">
          <pc:chgData name="Adil Ahmed" userId="58f07be3e0c3be5c" providerId="Windows Live" clId="Web-{1FAA3CA4-E436-441F-A48D-DF6569999611}" dt="2022-01-26T19:35:29.261" v="951"/>
          <pc:sldLayoutMkLst>
            <pc:docMk/>
            <pc:sldMasterMk cId="877155404" sldId="2147483709"/>
            <pc:sldLayoutMk cId="2665727125" sldId="2147483700"/>
          </pc:sldLayoutMkLst>
        </pc:sldLayoutChg>
        <pc:sldLayoutChg chg="add del">
          <pc:chgData name="Adil Ahmed" userId="58f07be3e0c3be5c" providerId="Windows Live" clId="Web-{1FAA3CA4-E436-441F-A48D-DF6569999611}" dt="2022-01-26T19:35:29.261" v="951"/>
          <pc:sldLayoutMkLst>
            <pc:docMk/>
            <pc:sldMasterMk cId="877155404" sldId="2147483709"/>
            <pc:sldLayoutMk cId="1251992655" sldId="2147483701"/>
          </pc:sldLayoutMkLst>
        </pc:sldLayoutChg>
        <pc:sldLayoutChg chg="add del">
          <pc:chgData name="Adil Ahmed" userId="58f07be3e0c3be5c" providerId="Windows Live" clId="Web-{1FAA3CA4-E436-441F-A48D-DF6569999611}" dt="2022-01-26T19:35:29.261" v="951"/>
          <pc:sldLayoutMkLst>
            <pc:docMk/>
            <pc:sldMasterMk cId="877155404" sldId="2147483709"/>
            <pc:sldLayoutMk cId="4068031980" sldId="2147483702"/>
          </pc:sldLayoutMkLst>
        </pc:sldLayoutChg>
        <pc:sldLayoutChg chg="add del">
          <pc:chgData name="Adil Ahmed" userId="58f07be3e0c3be5c" providerId="Windows Live" clId="Web-{1FAA3CA4-E436-441F-A48D-DF6569999611}" dt="2022-01-26T19:35:29.261" v="951"/>
          <pc:sldLayoutMkLst>
            <pc:docMk/>
            <pc:sldMasterMk cId="877155404" sldId="2147483709"/>
            <pc:sldLayoutMk cId="3540419505" sldId="2147483703"/>
          </pc:sldLayoutMkLst>
        </pc:sldLayoutChg>
        <pc:sldLayoutChg chg="add del">
          <pc:chgData name="Adil Ahmed" userId="58f07be3e0c3be5c" providerId="Windows Live" clId="Web-{1FAA3CA4-E436-441F-A48D-DF6569999611}" dt="2022-01-26T19:35:29.261" v="951"/>
          <pc:sldLayoutMkLst>
            <pc:docMk/>
            <pc:sldMasterMk cId="877155404" sldId="2147483709"/>
            <pc:sldLayoutMk cId="982825933" sldId="2147483704"/>
          </pc:sldLayoutMkLst>
        </pc:sldLayoutChg>
        <pc:sldLayoutChg chg="add del">
          <pc:chgData name="Adil Ahmed" userId="58f07be3e0c3be5c" providerId="Windows Live" clId="Web-{1FAA3CA4-E436-441F-A48D-DF6569999611}" dt="2022-01-26T19:35:29.261" v="951"/>
          <pc:sldLayoutMkLst>
            <pc:docMk/>
            <pc:sldMasterMk cId="877155404" sldId="2147483709"/>
            <pc:sldLayoutMk cId="2620491591" sldId="2147483705"/>
          </pc:sldLayoutMkLst>
        </pc:sldLayoutChg>
        <pc:sldLayoutChg chg="add del">
          <pc:chgData name="Adil Ahmed" userId="58f07be3e0c3be5c" providerId="Windows Live" clId="Web-{1FAA3CA4-E436-441F-A48D-DF6569999611}" dt="2022-01-26T19:35:29.261" v="951"/>
          <pc:sldLayoutMkLst>
            <pc:docMk/>
            <pc:sldMasterMk cId="877155404" sldId="2147483709"/>
            <pc:sldLayoutMk cId="1524124484" sldId="2147483706"/>
          </pc:sldLayoutMkLst>
        </pc:sldLayoutChg>
        <pc:sldLayoutChg chg="add del">
          <pc:chgData name="Adil Ahmed" userId="58f07be3e0c3be5c" providerId="Windows Live" clId="Web-{1FAA3CA4-E436-441F-A48D-DF6569999611}" dt="2022-01-26T19:35:29.261" v="951"/>
          <pc:sldLayoutMkLst>
            <pc:docMk/>
            <pc:sldMasterMk cId="877155404" sldId="2147483709"/>
            <pc:sldLayoutMk cId="1713710514" sldId="2147483707"/>
          </pc:sldLayoutMkLst>
        </pc:sldLayoutChg>
        <pc:sldLayoutChg chg="add del">
          <pc:chgData name="Adil Ahmed" userId="58f07be3e0c3be5c" providerId="Windows Live" clId="Web-{1FAA3CA4-E436-441F-A48D-DF6569999611}" dt="2022-01-26T19:35:29.261" v="951"/>
          <pc:sldLayoutMkLst>
            <pc:docMk/>
            <pc:sldMasterMk cId="877155404" sldId="2147483709"/>
            <pc:sldLayoutMk cId="4094743710" sldId="2147483708"/>
          </pc:sldLayoutMkLst>
        </pc:sldLayoutChg>
      </pc:sldMasterChg>
      <pc:sldMasterChg chg="add del addSldLayout delSldLayout">
        <pc:chgData name="Adil Ahmed" userId="58f07be3e0c3be5c" providerId="Windows Live" clId="Web-{1FAA3CA4-E436-441F-A48D-DF6569999611}" dt="2022-01-26T19:35:22.589" v="949"/>
        <pc:sldMasterMkLst>
          <pc:docMk/>
          <pc:sldMasterMk cId="4249101164" sldId="2147483735"/>
        </pc:sldMasterMkLst>
        <pc:sldLayoutChg chg="add del">
          <pc:chgData name="Adil Ahmed" userId="58f07be3e0c3be5c" providerId="Windows Live" clId="Web-{1FAA3CA4-E436-441F-A48D-DF6569999611}" dt="2022-01-26T19:35:22.589" v="949"/>
          <pc:sldLayoutMkLst>
            <pc:docMk/>
            <pc:sldMasterMk cId="4249101164" sldId="2147483735"/>
            <pc:sldLayoutMk cId="1229509396" sldId="2147483724"/>
          </pc:sldLayoutMkLst>
        </pc:sldLayoutChg>
        <pc:sldLayoutChg chg="add del">
          <pc:chgData name="Adil Ahmed" userId="58f07be3e0c3be5c" providerId="Windows Live" clId="Web-{1FAA3CA4-E436-441F-A48D-DF6569999611}" dt="2022-01-26T19:35:22.589" v="949"/>
          <pc:sldLayoutMkLst>
            <pc:docMk/>
            <pc:sldMasterMk cId="4249101164" sldId="2147483735"/>
            <pc:sldLayoutMk cId="3106140665" sldId="2147483725"/>
          </pc:sldLayoutMkLst>
        </pc:sldLayoutChg>
        <pc:sldLayoutChg chg="add del">
          <pc:chgData name="Adil Ahmed" userId="58f07be3e0c3be5c" providerId="Windows Live" clId="Web-{1FAA3CA4-E436-441F-A48D-DF6569999611}" dt="2022-01-26T19:35:22.589" v="949"/>
          <pc:sldLayoutMkLst>
            <pc:docMk/>
            <pc:sldMasterMk cId="4249101164" sldId="2147483735"/>
            <pc:sldLayoutMk cId="3734793349" sldId="2147483726"/>
          </pc:sldLayoutMkLst>
        </pc:sldLayoutChg>
        <pc:sldLayoutChg chg="add del">
          <pc:chgData name="Adil Ahmed" userId="58f07be3e0c3be5c" providerId="Windows Live" clId="Web-{1FAA3CA4-E436-441F-A48D-DF6569999611}" dt="2022-01-26T19:35:22.589" v="949"/>
          <pc:sldLayoutMkLst>
            <pc:docMk/>
            <pc:sldMasterMk cId="4249101164" sldId="2147483735"/>
            <pc:sldLayoutMk cId="4026031565" sldId="2147483727"/>
          </pc:sldLayoutMkLst>
        </pc:sldLayoutChg>
        <pc:sldLayoutChg chg="add del">
          <pc:chgData name="Adil Ahmed" userId="58f07be3e0c3be5c" providerId="Windows Live" clId="Web-{1FAA3CA4-E436-441F-A48D-DF6569999611}" dt="2022-01-26T19:35:22.589" v="949"/>
          <pc:sldLayoutMkLst>
            <pc:docMk/>
            <pc:sldMasterMk cId="4249101164" sldId="2147483735"/>
            <pc:sldLayoutMk cId="278874697" sldId="2147483728"/>
          </pc:sldLayoutMkLst>
        </pc:sldLayoutChg>
        <pc:sldLayoutChg chg="add del">
          <pc:chgData name="Adil Ahmed" userId="58f07be3e0c3be5c" providerId="Windows Live" clId="Web-{1FAA3CA4-E436-441F-A48D-DF6569999611}" dt="2022-01-26T19:35:22.589" v="949"/>
          <pc:sldLayoutMkLst>
            <pc:docMk/>
            <pc:sldMasterMk cId="4249101164" sldId="2147483735"/>
            <pc:sldLayoutMk cId="313775244" sldId="2147483729"/>
          </pc:sldLayoutMkLst>
        </pc:sldLayoutChg>
        <pc:sldLayoutChg chg="add del">
          <pc:chgData name="Adil Ahmed" userId="58f07be3e0c3be5c" providerId="Windows Live" clId="Web-{1FAA3CA4-E436-441F-A48D-DF6569999611}" dt="2022-01-26T19:35:22.589" v="949"/>
          <pc:sldLayoutMkLst>
            <pc:docMk/>
            <pc:sldMasterMk cId="4249101164" sldId="2147483735"/>
            <pc:sldLayoutMk cId="1406599335" sldId="2147483730"/>
          </pc:sldLayoutMkLst>
        </pc:sldLayoutChg>
        <pc:sldLayoutChg chg="add del">
          <pc:chgData name="Adil Ahmed" userId="58f07be3e0c3be5c" providerId="Windows Live" clId="Web-{1FAA3CA4-E436-441F-A48D-DF6569999611}" dt="2022-01-26T19:35:22.589" v="949"/>
          <pc:sldLayoutMkLst>
            <pc:docMk/>
            <pc:sldMasterMk cId="4249101164" sldId="2147483735"/>
            <pc:sldLayoutMk cId="333772957" sldId="2147483731"/>
          </pc:sldLayoutMkLst>
        </pc:sldLayoutChg>
        <pc:sldLayoutChg chg="add del">
          <pc:chgData name="Adil Ahmed" userId="58f07be3e0c3be5c" providerId="Windows Live" clId="Web-{1FAA3CA4-E436-441F-A48D-DF6569999611}" dt="2022-01-26T19:35:22.589" v="949"/>
          <pc:sldLayoutMkLst>
            <pc:docMk/>
            <pc:sldMasterMk cId="4249101164" sldId="2147483735"/>
            <pc:sldLayoutMk cId="3637734273" sldId="2147483732"/>
          </pc:sldLayoutMkLst>
        </pc:sldLayoutChg>
        <pc:sldLayoutChg chg="add del">
          <pc:chgData name="Adil Ahmed" userId="58f07be3e0c3be5c" providerId="Windows Live" clId="Web-{1FAA3CA4-E436-441F-A48D-DF6569999611}" dt="2022-01-26T19:35:22.589" v="949"/>
          <pc:sldLayoutMkLst>
            <pc:docMk/>
            <pc:sldMasterMk cId="4249101164" sldId="2147483735"/>
            <pc:sldLayoutMk cId="3532906470" sldId="2147483733"/>
          </pc:sldLayoutMkLst>
        </pc:sldLayoutChg>
        <pc:sldLayoutChg chg="add del">
          <pc:chgData name="Adil Ahmed" userId="58f07be3e0c3be5c" providerId="Windows Live" clId="Web-{1FAA3CA4-E436-441F-A48D-DF6569999611}" dt="2022-01-26T19:35:22.589" v="949"/>
          <pc:sldLayoutMkLst>
            <pc:docMk/>
            <pc:sldMasterMk cId="4249101164" sldId="2147483735"/>
            <pc:sldLayoutMk cId="335887034" sldId="2147483734"/>
          </pc:sldLayoutMkLst>
        </pc:sldLayoutChg>
      </pc:sldMasterChg>
      <pc:sldMasterChg chg="add del addSldLayout delSldLayout">
        <pc:chgData name="Adil Ahmed" userId="58f07be3e0c3be5c" providerId="Windows Live" clId="Web-{1FAA3CA4-E436-441F-A48D-DF6569999611}" dt="2022-01-26T19:46:24.151" v="1023"/>
        <pc:sldMasterMkLst>
          <pc:docMk/>
          <pc:sldMasterMk cId="24085775" sldId="2147483761"/>
        </pc:sldMasterMkLst>
        <pc:sldLayoutChg chg="add del">
          <pc:chgData name="Adil Ahmed" userId="58f07be3e0c3be5c" providerId="Windows Live" clId="Web-{1FAA3CA4-E436-441F-A48D-DF6569999611}" dt="2022-01-26T19:46:24.151" v="1023"/>
          <pc:sldLayoutMkLst>
            <pc:docMk/>
            <pc:sldMasterMk cId="24085775" sldId="2147483761"/>
            <pc:sldLayoutMk cId="4232205795" sldId="2147483750"/>
          </pc:sldLayoutMkLst>
        </pc:sldLayoutChg>
        <pc:sldLayoutChg chg="add del">
          <pc:chgData name="Adil Ahmed" userId="58f07be3e0c3be5c" providerId="Windows Live" clId="Web-{1FAA3CA4-E436-441F-A48D-DF6569999611}" dt="2022-01-26T19:46:24.151" v="1023"/>
          <pc:sldLayoutMkLst>
            <pc:docMk/>
            <pc:sldMasterMk cId="24085775" sldId="2147483761"/>
            <pc:sldLayoutMk cId="1016706254" sldId="2147483751"/>
          </pc:sldLayoutMkLst>
        </pc:sldLayoutChg>
        <pc:sldLayoutChg chg="add del">
          <pc:chgData name="Adil Ahmed" userId="58f07be3e0c3be5c" providerId="Windows Live" clId="Web-{1FAA3CA4-E436-441F-A48D-DF6569999611}" dt="2022-01-26T19:46:24.151" v="1023"/>
          <pc:sldLayoutMkLst>
            <pc:docMk/>
            <pc:sldMasterMk cId="24085775" sldId="2147483761"/>
            <pc:sldLayoutMk cId="893053778" sldId="2147483752"/>
          </pc:sldLayoutMkLst>
        </pc:sldLayoutChg>
        <pc:sldLayoutChg chg="add del">
          <pc:chgData name="Adil Ahmed" userId="58f07be3e0c3be5c" providerId="Windows Live" clId="Web-{1FAA3CA4-E436-441F-A48D-DF6569999611}" dt="2022-01-26T19:46:24.151" v="1023"/>
          <pc:sldLayoutMkLst>
            <pc:docMk/>
            <pc:sldMasterMk cId="24085775" sldId="2147483761"/>
            <pc:sldLayoutMk cId="2074103413" sldId="2147483753"/>
          </pc:sldLayoutMkLst>
        </pc:sldLayoutChg>
        <pc:sldLayoutChg chg="add del">
          <pc:chgData name="Adil Ahmed" userId="58f07be3e0c3be5c" providerId="Windows Live" clId="Web-{1FAA3CA4-E436-441F-A48D-DF6569999611}" dt="2022-01-26T19:46:24.151" v="1023"/>
          <pc:sldLayoutMkLst>
            <pc:docMk/>
            <pc:sldMasterMk cId="24085775" sldId="2147483761"/>
            <pc:sldLayoutMk cId="3867963690" sldId="2147483754"/>
          </pc:sldLayoutMkLst>
        </pc:sldLayoutChg>
        <pc:sldLayoutChg chg="add del">
          <pc:chgData name="Adil Ahmed" userId="58f07be3e0c3be5c" providerId="Windows Live" clId="Web-{1FAA3CA4-E436-441F-A48D-DF6569999611}" dt="2022-01-26T19:46:24.151" v="1023"/>
          <pc:sldLayoutMkLst>
            <pc:docMk/>
            <pc:sldMasterMk cId="24085775" sldId="2147483761"/>
            <pc:sldLayoutMk cId="1129120347" sldId="2147483755"/>
          </pc:sldLayoutMkLst>
        </pc:sldLayoutChg>
        <pc:sldLayoutChg chg="add del">
          <pc:chgData name="Adil Ahmed" userId="58f07be3e0c3be5c" providerId="Windows Live" clId="Web-{1FAA3CA4-E436-441F-A48D-DF6569999611}" dt="2022-01-26T19:46:24.151" v="1023"/>
          <pc:sldLayoutMkLst>
            <pc:docMk/>
            <pc:sldMasterMk cId="24085775" sldId="2147483761"/>
            <pc:sldLayoutMk cId="2021584178" sldId="2147483756"/>
          </pc:sldLayoutMkLst>
        </pc:sldLayoutChg>
        <pc:sldLayoutChg chg="add del">
          <pc:chgData name="Adil Ahmed" userId="58f07be3e0c3be5c" providerId="Windows Live" clId="Web-{1FAA3CA4-E436-441F-A48D-DF6569999611}" dt="2022-01-26T19:46:24.151" v="1023"/>
          <pc:sldLayoutMkLst>
            <pc:docMk/>
            <pc:sldMasterMk cId="24085775" sldId="2147483761"/>
            <pc:sldLayoutMk cId="2584219258" sldId="2147483757"/>
          </pc:sldLayoutMkLst>
        </pc:sldLayoutChg>
        <pc:sldLayoutChg chg="add del">
          <pc:chgData name="Adil Ahmed" userId="58f07be3e0c3be5c" providerId="Windows Live" clId="Web-{1FAA3CA4-E436-441F-A48D-DF6569999611}" dt="2022-01-26T19:46:24.151" v="1023"/>
          <pc:sldLayoutMkLst>
            <pc:docMk/>
            <pc:sldMasterMk cId="24085775" sldId="2147483761"/>
            <pc:sldLayoutMk cId="3390854697" sldId="2147483758"/>
          </pc:sldLayoutMkLst>
        </pc:sldLayoutChg>
        <pc:sldLayoutChg chg="add del">
          <pc:chgData name="Adil Ahmed" userId="58f07be3e0c3be5c" providerId="Windows Live" clId="Web-{1FAA3CA4-E436-441F-A48D-DF6569999611}" dt="2022-01-26T19:46:24.151" v="1023"/>
          <pc:sldLayoutMkLst>
            <pc:docMk/>
            <pc:sldMasterMk cId="24085775" sldId="2147483761"/>
            <pc:sldLayoutMk cId="18787990" sldId="2147483759"/>
          </pc:sldLayoutMkLst>
        </pc:sldLayoutChg>
        <pc:sldLayoutChg chg="add del">
          <pc:chgData name="Adil Ahmed" userId="58f07be3e0c3be5c" providerId="Windows Live" clId="Web-{1FAA3CA4-E436-441F-A48D-DF6569999611}" dt="2022-01-26T19:46:24.151" v="1023"/>
          <pc:sldLayoutMkLst>
            <pc:docMk/>
            <pc:sldMasterMk cId="24085775" sldId="2147483761"/>
            <pc:sldLayoutMk cId="2714818138" sldId="2147483760"/>
          </pc:sldLayoutMkLst>
        </pc:sldLayoutChg>
      </pc:sldMasterChg>
    </pc:docChg>
  </pc:docChgLst>
  <pc:docChgLst>
    <pc:chgData name="Adil Ahmed" userId="58f07be3e0c3be5c" providerId="Windows Live" clId="Web-{459C7F47-06BB-4DF7-8EB0-CAC8A80AA48E}"/>
    <pc:docChg chg="modSld">
      <pc:chgData name="Adil Ahmed" userId="58f07be3e0c3be5c" providerId="Windows Live" clId="Web-{459C7F47-06BB-4DF7-8EB0-CAC8A80AA48E}" dt="2022-01-27T15:08:12.885" v="944" actId="1076"/>
      <pc:docMkLst>
        <pc:docMk/>
      </pc:docMkLst>
      <pc:sldChg chg="modSp">
        <pc:chgData name="Adil Ahmed" userId="58f07be3e0c3be5c" providerId="Windows Live" clId="Web-{459C7F47-06BB-4DF7-8EB0-CAC8A80AA48E}" dt="2022-01-27T14:55:44.804" v="288" actId="1076"/>
        <pc:sldMkLst>
          <pc:docMk/>
          <pc:sldMk cId="566374844" sldId="261"/>
        </pc:sldMkLst>
        <pc:spChg chg="mod">
          <ac:chgData name="Adil Ahmed" userId="58f07be3e0c3be5c" providerId="Windows Live" clId="Web-{459C7F47-06BB-4DF7-8EB0-CAC8A80AA48E}" dt="2022-01-27T14:55:44.804" v="288" actId="1076"/>
          <ac:spMkLst>
            <pc:docMk/>
            <pc:sldMk cId="566374844" sldId="261"/>
            <ac:spMk id="2" creationId="{5910AE02-5906-4CE4-9974-C5B7C51E4384}"/>
          </ac:spMkLst>
        </pc:spChg>
        <pc:spChg chg="mod">
          <ac:chgData name="Adil Ahmed" userId="58f07be3e0c3be5c" providerId="Windows Live" clId="Web-{459C7F47-06BB-4DF7-8EB0-CAC8A80AA48E}" dt="2022-01-27T14:55:39.695" v="287" actId="1076"/>
          <ac:spMkLst>
            <pc:docMk/>
            <pc:sldMk cId="566374844" sldId="261"/>
            <ac:spMk id="5" creationId="{F0ABB2C2-6E0E-4DDE-9F73-66AE15E29486}"/>
          </ac:spMkLst>
        </pc:spChg>
        <pc:picChg chg="mod">
          <ac:chgData name="Adil Ahmed" userId="58f07be3e0c3be5c" providerId="Windows Live" clId="Web-{459C7F47-06BB-4DF7-8EB0-CAC8A80AA48E}" dt="2022-01-27T14:51:03.266" v="30" actId="1076"/>
          <ac:picMkLst>
            <pc:docMk/>
            <pc:sldMk cId="566374844" sldId="261"/>
            <ac:picMk id="4" creationId="{2E99B726-5142-4D34-B7A9-6ECD97856FB8}"/>
          </ac:picMkLst>
        </pc:picChg>
      </pc:sldChg>
      <pc:sldChg chg="modSp">
        <pc:chgData name="Adil Ahmed" userId="58f07be3e0c3be5c" providerId="Windows Live" clId="Web-{459C7F47-06BB-4DF7-8EB0-CAC8A80AA48E}" dt="2022-01-27T15:02:17.673" v="690" actId="1076"/>
        <pc:sldMkLst>
          <pc:docMk/>
          <pc:sldMk cId="782284918" sldId="262"/>
        </pc:sldMkLst>
        <pc:spChg chg="mod">
          <ac:chgData name="Adil Ahmed" userId="58f07be3e0c3be5c" providerId="Windows Live" clId="Web-{459C7F47-06BB-4DF7-8EB0-CAC8A80AA48E}" dt="2022-01-27T14:56:33.524" v="292" actId="1076"/>
          <ac:spMkLst>
            <pc:docMk/>
            <pc:sldMk cId="782284918" sldId="262"/>
            <ac:spMk id="2" creationId="{6B2556A9-D3D3-4108-82EF-35B2596B6E36}"/>
          </ac:spMkLst>
        </pc:spChg>
        <pc:spChg chg="mod">
          <ac:chgData name="Adil Ahmed" userId="58f07be3e0c3be5c" providerId="Windows Live" clId="Web-{459C7F47-06BB-4DF7-8EB0-CAC8A80AA48E}" dt="2022-01-27T15:02:13.923" v="689" actId="20577"/>
          <ac:spMkLst>
            <pc:docMk/>
            <pc:sldMk cId="782284918" sldId="262"/>
            <ac:spMk id="5" creationId="{48F93782-4F4E-4493-B459-570F96D64132}"/>
          </ac:spMkLst>
        </pc:spChg>
        <pc:picChg chg="mod">
          <ac:chgData name="Adil Ahmed" userId="58f07be3e0c3be5c" providerId="Windows Live" clId="Web-{459C7F47-06BB-4DF7-8EB0-CAC8A80AA48E}" dt="2022-01-27T15:02:17.673" v="690" actId="1076"/>
          <ac:picMkLst>
            <pc:docMk/>
            <pc:sldMk cId="782284918" sldId="262"/>
            <ac:picMk id="4" creationId="{B20E908D-E4EE-4C09-9310-F6A16E0AE063}"/>
          </ac:picMkLst>
        </pc:picChg>
      </pc:sldChg>
      <pc:sldChg chg="modSp">
        <pc:chgData name="Adil Ahmed" userId="58f07be3e0c3be5c" providerId="Windows Live" clId="Web-{459C7F47-06BB-4DF7-8EB0-CAC8A80AA48E}" dt="2022-01-27T15:08:12.885" v="944" actId="1076"/>
        <pc:sldMkLst>
          <pc:docMk/>
          <pc:sldMk cId="3186225328" sldId="263"/>
        </pc:sldMkLst>
        <pc:spChg chg="mod">
          <ac:chgData name="Adil Ahmed" userId="58f07be3e0c3be5c" providerId="Windows Live" clId="Web-{459C7F47-06BB-4DF7-8EB0-CAC8A80AA48E}" dt="2022-01-27T15:04:56.614" v="733" actId="20577"/>
          <ac:spMkLst>
            <pc:docMk/>
            <pc:sldMk cId="3186225328" sldId="263"/>
            <ac:spMk id="2" creationId="{9F2BD67C-5C4E-4EFA-8406-BD78F008E0FC}"/>
          </ac:spMkLst>
        </pc:spChg>
        <pc:spChg chg="mod">
          <ac:chgData name="Adil Ahmed" userId="58f07be3e0c3be5c" providerId="Windows Live" clId="Web-{459C7F47-06BB-4DF7-8EB0-CAC8A80AA48E}" dt="2022-01-27T15:08:09.135" v="943" actId="1076"/>
          <ac:spMkLst>
            <pc:docMk/>
            <pc:sldMk cId="3186225328" sldId="263"/>
            <ac:spMk id="5" creationId="{2901CDA5-5E27-498B-926A-460835AD4668}"/>
          </ac:spMkLst>
        </pc:spChg>
        <pc:picChg chg="mod">
          <ac:chgData name="Adil Ahmed" userId="58f07be3e0c3be5c" providerId="Windows Live" clId="Web-{459C7F47-06BB-4DF7-8EB0-CAC8A80AA48E}" dt="2022-01-27T15:08:12.885" v="944" actId="1076"/>
          <ac:picMkLst>
            <pc:docMk/>
            <pc:sldMk cId="3186225328" sldId="263"/>
            <ac:picMk id="4" creationId="{31CA1B9F-3446-4888-9566-2E4E07AB364C}"/>
          </ac:picMkLst>
        </pc:picChg>
      </pc:sldChg>
    </pc:docChg>
  </pc:docChgLst>
  <pc:docChgLst>
    <pc:chgData name="Adil Ahmed" userId="58f07be3e0c3be5c" providerId="Windows Live" clId="Web-{D618AB96-8924-4E4E-BCB8-494DA1DC901E}"/>
    <pc:docChg chg="addSld modSld sldOrd addMainMaster delMainMaster">
      <pc:chgData name="Adil Ahmed" userId="58f07be3e0c3be5c" providerId="Windows Live" clId="Web-{D618AB96-8924-4E4E-BCB8-494DA1DC901E}" dt="2022-01-27T14:30:43.551" v="1068" actId="20577"/>
      <pc:docMkLst>
        <pc:docMk/>
      </pc:docMkLst>
      <pc:sldChg chg="delSp modSp mod modClrScheme delDesignElem modShow chgLayout">
        <pc:chgData name="Adil Ahmed" userId="58f07be3e0c3be5c" providerId="Windows Live" clId="Web-{D618AB96-8924-4E4E-BCB8-494DA1DC901E}" dt="2022-01-27T13:29:58.247" v="246"/>
        <pc:sldMkLst>
          <pc:docMk/>
          <pc:sldMk cId="109857222" sldId="256"/>
        </pc:sldMkLst>
        <pc:spChg chg="mod ord">
          <ac:chgData name="Adil Ahmed" userId="58f07be3e0c3be5c" providerId="Windows Live" clId="Web-{D618AB96-8924-4E4E-BCB8-494DA1DC901E}" dt="2022-01-27T13:29:58.247" v="24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dil Ahmed" userId="58f07be3e0c3be5c" providerId="Windows Live" clId="Web-{D618AB96-8924-4E4E-BCB8-494DA1DC901E}" dt="2022-01-27T13:29:58.247" v="246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Adil Ahmed" userId="58f07be3e0c3be5c" providerId="Windows Live" clId="Web-{D618AB96-8924-4E4E-BCB8-494DA1DC901E}" dt="2022-01-27T13:26:16.805" v="228"/>
          <ac:spMkLst>
            <pc:docMk/>
            <pc:sldMk cId="109857222" sldId="256"/>
            <ac:spMk id="8" creationId="{3E86CE64-85EA-4BCA-945E-313D484776E2}"/>
          </ac:spMkLst>
        </pc:spChg>
        <pc:cxnChg chg="del">
          <ac:chgData name="Adil Ahmed" userId="58f07be3e0c3be5c" providerId="Windows Live" clId="Web-{D618AB96-8924-4E4E-BCB8-494DA1DC901E}" dt="2022-01-27T13:26:16.805" v="228"/>
          <ac:cxnSpMkLst>
            <pc:docMk/>
            <pc:sldMk cId="109857222" sldId="256"/>
            <ac:cxnSpMk id="10" creationId="{B6C33989-46ED-4C11-B79E-C724ADD45587}"/>
          </ac:cxnSpMkLst>
        </pc:cxnChg>
      </pc:sldChg>
      <pc:sldChg chg="modSp mod modClrScheme chgLayout">
        <pc:chgData name="Adil Ahmed" userId="58f07be3e0c3be5c" providerId="Windows Live" clId="Web-{D618AB96-8924-4E4E-BCB8-494DA1DC901E}" dt="2022-01-27T13:54:05.047" v="443" actId="1076"/>
        <pc:sldMkLst>
          <pc:docMk/>
          <pc:sldMk cId="137535457" sldId="257"/>
        </pc:sldMkLst>
        <pc:spChg chg="mod ord">
          <ac:chgData name="Adil Ahmed" userId="58f07be3e0c3be5c" providerId="Windows Live" clId="Web-{D618AB96-8924-4E4E-BCB8-494DA1DC901E}" dt="2022-01-27T13:54:05.047" v="443" actId="1076"/>
          <ac:spMkLst>
            <pc:docMk/>
            <pc:sldMk cId="137535457" sldId="257"/>
            <ac:spMk id="2" creationId="{DDE24747-ADE6-4ED0-AC96-3A5C8ADF329A}"/>
          </ac:spMkLst>
        </pc:spChg>
        <pc:spChg chg="mod ord">
          <ac:chgData name="Adil Ahmed" userId="58f07be3e0c3be5c" providerId="Windows Live" clId="Web-{D618AB96-8924-4E4E-BCB8-494DA1DC901E}" dt="2022-01-27T13:53:58.610" v="442" actId="1076"/>
          <ac:spMkLst>
            <pc:docMk/>
            <pc:sldMk cId="137535457" sldId="257"/>
            <ac:spMk id="3" creationId="{B2CF6054-BBFF-4764-AF1B-EC4BD746B999}"/>
          </ac:spMkLst>
        </pc:spChg>
      </pc:sldChg>
      <pc:sldChg chg="modSp mod modClrScheme chgLayout">
        <pc:chgData name="Adil Ahmed" userId="58f07be3e0c3be5c" providerId="Windows Live" clId="Web-{D618AB96-8924-4E4E-BCB8-494DA1DC901E}" dt="2022-01-27T13:29:58.247" v="246"/>
        <pc:sldMkLst>
          <pc:docMk/>
          <pc:sldMk cId="2953233936" sldId="258"/>
        </pc:sldMkLst>
        <pc:spChg chg="mod ord">
          <ac:chgData name="Adil Ahmed" userId="58f07be3e0c3be5c" providerId="Windows Live" clId="Web-{D618AB96-8924-4E4E-BCB8-494DA1DC901E}" dt="2022-01-27T13:29:58.247" v="246"/>
          <ac:spMkLst>
            <pc:docMk/>
            <pc:sldMk cId="2953233936" sldId="258"/>
            <ac:spMk id="3" creationId="{FAA7C284-89A5-4101-9E11-FB3DDF23451F}"/>
          </ac:spMkLst>
        </pc:spChg>
      </pc:sldChg>
      <pc:sldChg chg="addSp delSp modSp new mod setBg modClrScheme delDesignElem chgLayout">
        <pc:chgData name="Adil Ahmed" userId="58f07be3e0c3be5c" providerId="Windows Live" clId="Web-{D618AB96-8924-4E4E-BCB8-494DA1DC901E}" dt="2022-01-27T14:25:32.513" v="1006" actId="1076"/>
        <pc:sldMkLst>
          <pc:docMk/>
          <pc:sldMk cId="4005957158" sldId="259"/>
        </pc:sldMkLst>
        <pc:spChg chg="mod ord">
          <ac:chgData name="Adil Ahmed" userId="58f07be3e0c3be5c" providerId="Windows Live" clId="Web-{D618AB96-8924-4E4E-BCB8-494DA1DC901E}" dt="2022-01-27T14:25:32.513" v="1006" actId="1076"/>
          <ac:spMkLst>
            <pc:docMk/>
            <pc:sldMk cId="4005957158" sldId="259"/>
            <ac:spMk id="2" creationId="{A58FBFB7-F339-4514-A6C2-96BFF16E8152}"/>
          </ac:spMkLst>
        </pc:spChg>
        <pc:spChg chg="del">
          <ac:chgData name="Adil Ahmed" userId="58f07be3e0c3be5c" providerId="Windows Live" clId="Web-{D618AB96-8924-4E4E-BCB8-494DA1DC901E}" dt="2022-01-27T13:05:12.129" v="1"/>
          <ac:spMkLst>
            <pc:docMk/>
            <pc:sldMk cId="4005957158" sldId="259"/>
            <ac:spMk id="3" creationId="{2C592563-39D8-4293-96E3-A4742AD37CC3}"/>
          </ac:spMkLst>
        </pc:spChg>
        <pc:spChg chg="add mod">
          <ac:chgData name="Adil Ahmed" userId="58f07be3e0c3be5c" providerId="Windows Live" clId="Web-{D618AB96-8924-4E4E-BCB8-494DA1DC901E}" dt="2022-01-27T14:25:29.200" v="1005" actId="20577"/>
          <ac:spMkLst>
            <pc:docMk/>
            <pc:sldMk cId="4005957158" sldId="259"/>
            <ac:spMk id="5" creationId="{06AFAC78-64CA-47CD-A5F2-87304E621BFF}"/>
          </ac:spMkLst>
        </pc:spChg>
        <pc:spChg chg="add del">
          <ac:chgData name="Adil Ahmed" userId="58f07be3e0c3be5c" providerId="Windows Live" clId="Web-{D618AB96-8924-4E4E-BCB8-494DA1DC901E}" dt="2022-01-27T13:26:16.805" v="228"/>
          <ac:spMkLst>
            <pc:docMk/>
            <pc:sldMk cId="4005957158" sldId="259"/>
            <ac:spMk id="11" creationId="{F2E5B6AE-5EFE-45F0-A2AE-ED771CA3D7DD}"/>
          </ac:spMkLst>
        </pc:spChg>
        <pc:picChg chg="add mod ord">
          <ac:chgData name="Adil Ahmed" userId="58f07be3e0c3be5c" providerId="Windows Live" clId="Web-{D618AB96-8924-4E4E-BCB8-494DA1DC901E}" dt="2022-01-27T14:23:45.901" v="932" actId="1076"/>
          <ac:picMkLst>
            <pc:docMk/>
            <pc:sldMk cId="4005957158" sldId="259"/>
            <ac:picMk id="4" creationId="{9E98BEC8-BCF8-4C10-B5F2-ECF476536523}"/>
          </ac:picMkLst>
        </pc:picChg>
        <pc:cxnChg chg="add del">
          <ac:chgData name="Adil Ahmed" userId="58f07be3e0c3be5c" providerId="Windows Live" clId="Web-{D618AB96-8924-4E4E-BCB8-494DA1DC901E}" dt="2022-01-27T13:26:16.805" v="228"/>
          <ac:cxnSpMkLst>
            <pc:docMk/>
            <pc:sldMk cId="4005957158" sldId="259"/>
            <ac:cxnSpMk id="9" creationId="{C66CC717-08C5-4F3E-B8AA-BA93C8755982}"/>
          </ac:cxnSpMkLst>
        </pc:cxnChg>
        <pc:cxnChg chg="add del">
          <ac:chgData name="Adil Ahmed" userId="58f07be3e0c3be5c" providerId="Windows Live" clId="Web-{D618AB96-8924-4E4E-BCB8-494DA1DC901E}" dt="2022-01-27T13:26:16.805" v="228"/>
          <ac:cxnSpMkLst>
            <pc:docMk/>
            <pc:sldMk cId="4005957158" sldId="259"/>
            <ac:cxnSpMk id="13" creationId="{D255B435-D9F3-4A31-B89E-36741390DB4B}"/>
          </ac:cxnSpMkLst>
        </pc:cxnChg>
      </pc:sldChg>
      <pc:sldChg chg="addSp delSp modSp new mod modClrScheme chgLayout">
        <pc:chgData name="Adil Ahmed" userId="58f07be3e0c3be5c" providerId="Windows Live" clId="Web-{D618AB96-8924-4E4E-BCB8-494DA1DC901E}" dt="2022-01-27T14:30:43.551" v="1068" actId="20577"/>
        <pc:sldMkLst>
          <pc:docMk/>
          <pc:sldMk cId="3689656409" sldId="260"/>
        </pc:sldMkLst>
        <pc:spChg chg="mod ord">
          <ac:chgData name="Adil Ahmed" userId="58f07be3e0c3be5c" providerId="Windows Live" clId="Web-{D618AB96-8924-4E4E-BCB8-494DA1DC901E}" dt="2022-01-27T14:27:11.046" v="1024" actId="20577"/>
          <ac:spMkLst>
            <pc:docMk/>
            <pc:sldMk cId="3689656409" sldId="260"/>
            <ac:spMk id="2" creationId="{F4D7F7A7-A664-4007-A638-06C277F56832}"/>
          </ac:spMkLst>
        </pc:spChg>
        <pc:spChg chg="del">
          <ac:chgData name="Adil Ahmed" userId="58f07be3e0c3be5c" providerId="Windows Live" clId="Web-{D618AB96-8924-4E4E-BCB8-494DA1DC901E}" dt="2022-01-27T13:06:25.600" v="8"/>
          <ac:spMkLst>
            <pc:docMk/>
            <pc:sldMk cId="3689656409" sldId="260"/>
            <ac:spMk id="3" creationId="{8382696F-70CD-4369-A6BA-3931DF139F63}"/>
          </ac:spMkLst>
        </pc:spChg>
        <pc:spChg chg="add mod">
          <ac:chgData name="Adil Ahmed" userId="58f07be3e0c3be5c" providerId="Windows Live" clId="Web-{D618AB96-8924-4E4E-BCB8-494DA1DC901E}" dt="2022-01-27T14:30:43.551" v="1068" actId="20577"/>
          <ac:spMkLst>
            <pc:docMk/>
            <pc:sldMk cId="3689656409" sldId="260"/>
            <ac:spMk id="5" creationId="{E3F6C09F-15F0-48BF-8AF0-E6AC584160DB}"/>
          </ac:spMkLst>
        </pc:spChg>
        <pc:picChg chg="add mod ord">
          <ac:chgData name="Adil Ahmed" userId="58f07be3e0c3be5c" providerId="Windows Live" clId="Web-{D618AB96-8924-4E4E-BCB8-494DA1DC901E}" dt="2022-01-27T14:27:24.640" v="1027" actId="1076"/>
          <ac:picMkLst>
            <pc:docMk/>
            <pc:sldMk cId="3689656409" sldId="260"/>
            <ac:picMk id="4" creationId="{DB35E4DA-5994-4D0F-B07B-09B74C141764}"/>
          </ac:picMkLst>
        </pc:picChg>
      </pc:sldChg>
      <pc:sldChg chg="addSp delSp modSp new mod modClrScheme chgLayout">
        <pc:chgData name="Adil Ahmed" userId="58f07be3e0c3be5c" providerId="Windows Live" clId="Web-{D618AB96-8924-4E4E-BCB8-494DA1DC901E}" dt="2022-01-27T13:31:31.265" v="264" actId="1076"/>
        <pc:sldMkLst>
          <pc:docMk/>
          <pc:sldMk cId="566374844" sldId="261"/>
        </pc:sldMkLst>
        <pc:spChg chg="mod ord">
          <ac:chgData name="Adil Ahmed" userId="58f07be3e0c3be5c" providerId="Windows Live" clId="Web-{D618AB96-8924-4E4E-BCB8-494DA1DC901E}" dt="2022-01-27T13:31:22.484" v="261" actId="1076"/>
          <ac:spMkLst>
            <pc:docMk/>
            <pc:sldMk cId="566374844" sldId="261"/>
            <ac:spMk id="2" creationId="{5910AE02-5906-4CE4-9974-C5B7C51E4384}"/>
          </ac:spMkLst>
        </pc:spChg>
        <pc:spChg chg="del">
          <ac:chgData name="Adil Ahmed" userId="58f07be3e0c3be5c" providerId="Windows Live" clId="Web-{D618AB96-8924-4E4E-BCB8-494DA1DC901E}" dt="2022-01-27T13:07:41.148" v="21"/>
          <ac:spMkLst>
            <pc:docMk/>
            <pc:sldMk cId="566374844" sldId="261"/>
            <ac:spMk id="3" creationId="{C22E79A9-38E4-4C0A-BEC4-02290EB764CA}"/>
          </ac:spMkLst>
        </pc:spChg>
        <pc:spChg chg="add mod">
          <ac:chgData name="Adil Ahmed" userId="58f07be3e0c3be5c" providerId="Windows Live" clId="Web-{D618AB96-8924-4E4E-BCB8-494DA1DC901E}" dt="2022-01-27T13:08:00.821" v="26" actId="1076"/>
          <ac:spMkLst>
            <pc:docMk/>
            <pc:sldMk cId="566374844" sldId="261"/>
            <ac:spMk id="5" creationId="{F0ABB2C2-6E0E-4DDE-9F73-66AE15E29486}"/>
          </ac:spMkLst>
        </pc:spChg>
        <pc:picChg chg="add mod ord">
          <ac:chgData name="Adil Ahmed" userId="58f07be3e0c3be5c" providerId="Windows Live" clId="Web-{D618AB96-8924-4E4E-BCB8-494DA1DC901E}" dt="2022-01-27T13:31:31.265" v="264" actId="1076"/>
          <ac:picMkLst>
            <pc:docMk/>
            <pc:sldMk cId="566374844" sldId="261"/>
            <ac:picMk id="4" creationId="{2E99B726-5142-4D34-B7A9-6ECD97856FB8}"/>
          </ac:picMkLst>
        </pc:picChg>
      </pc:sldChg>
      <pc:sldChg chg="addSp delSp modSp new mod modClrScheme chgLayout">
        <pc:chgData name="Adil Ahmed" userId="58f07be3e0c3be5c" providerId="Windows Live" clId="Web-{D618AB96-8924-4E4E-BCB8-494DA1DC901E}" dt="2022-01-27T13:32:05.750" v="272" actId="1076"/>
        <pc:sldMkLst>
          <pc:docMk/>
          <pc:sldMk cId="782284918" sldId="262"/>
        </pc:sldMkLst>
        <pc:spChg chg="mod ord">
          <ac:chgData name="Adil Ahmed" userId="58f07be3e0c3be5c" providerId="Windows Live" clId="Web-{D618AB96-8924-4E4E-BCB8-494DA1DC901E}" dt="2022-01-27T13:31:49.922" v="267" actId="14100"/>
          <ac:spMkLst>
            <pc:docMk/>
            <pc:sldMk cId="782284918" sldId="262"/>
            <ac:spMk id="2" creationId="{6B2556A9-D3D3-4108-82EF-35B2596B6E36}"/>
          </ac:spMkLst>
        </pc:spChg>
        <pc:spChg chg="del">
          <ac:chgData name="Adil Ahmed" userId="58f07be3e0c3be5c" providerId="Windows Live" clId="Web-{D618AB96-8924-4E4E-BCB8-494DA1DC901E}" dt="2022-01-27T13:08:17.993" v="28"/>
          <ac:spMkLst>
            <pc:docMk/>
            <pc:sldMk cId="782284918" sldId="262"/>
            <ac:spMk id="3" creationId="{B937CF7F-3784-4966-A3F2-2F0114FD6BC3}"/>
          </ac:spMkLst>
        </pc:spChg>
        <pc:spChg chg="add mod">
          <ac:chgData name="Adil Ahmed" userId="58f07be3e0c3be5c" providerId="Windows Live" clId="Web-{D618AB96-8924-4E4E-BCB8-494DA1DC901E}" dt="2022-01-27T13:32:05.750" v="272" actId="1076"/>
          <ac:spMkLst>
            <pc:docMk/>
            <pc:sldMk cId="782284918" sldId="262"/>
            <ac:spMk id="5" creationId="{48F93782-4F4E-4493-B459-570F96D64132}"/>
          </ac:spMkLst>
        </pc:spChg>
        <pc:picChg chg="add mod ord">
          <ac:chgData name="Adil Ahmed" userId="58f07be3e0c3be5c" providerId="Windows Live" clId="Web-{D618AB96-8924-4E4E-BCB8-494DA1DC901E}" dt="2022-01-27T13:31:57.625" v="270" actId="1076"/>
          <ac:picMkLst>
            <pc:docMk/>
            <pc:sldMk cId="782284918" sldId="262"/>
            <ac:picMk id="4" creationId="{B20E908D-E4EE-4C09-9310-F6A16E0AE063}"/>
          </ac:picMkLst>
        </pc:picChg>
      </pc:sldChg>
      <pc:sldChg chg="addSp delSp modSp new mod modClrScheme chgLayout">
        <pc:chgData name="Adil Ahmed" userId="58f07be3e0c3be5c" providerId="Windows Live" clId="Web-{D618AB96-8924-4E4E-BCB8-494DA1DC901E}" dt="2022-01-27T13:32:28.501" v="277" actId="14100"/>
        <pc:sldMkLst>
          <pc:docMk/>
          <pc:sldMk cId="3186225328" sldId="263"/>
        </pc:sldMkLst>
        <pc:spChg chg="mod ord">
          <ac:chgData name="Adil Ahmed" userId="58f07be3e0c3be5c" providerId="Windows Live" clId="Web-{D618AB96-8924-4E4E-BCB8-494DA1DC901E}" dt="2022-01-27T13:32:22.720" v="275" actId="14100"/>
          <ac:spMkLst>
            <pc:docMk/>
            <pc:sldMk cId="3186225328" sldId="263"/>
            <ac:spMk id="2" creationId="{9F2BD67C-5C4E-4EFA-8406-BD78F008E0FC}"/>
          </ac:spMkLst>
        </pc:spChg>
        <pc:spChg chg="del">
          <ac:chgData name="Adil Ahmed" userId="58f07be3e0c3be5c" providerId="Windows Live" clId="Web-{D618AB96-8924-4E4E-BCB8-494DA1DC901E}" dt="2022-01-27T13:08:49.025" v="34"/>
          <ac:spMkLst>
            <pc:docMk/>
            <pc:sldMk cId="3186225328" sldId="263"/>
            <ac:spMk id="3" creationId="{F6DAFCE7-22D9-46C4-8C8D-CC7F3E117970}"/>
          </ac:spMkLst>
        </pc:spChg>
        <pc:spChg chg="add mod">
          <ac:chgData name="Adil Ahmed" userId="58f07be3e0c3be5c" providerId="Windows Live" clId="Web-{D618AB96-8924-4E4E-BCB8-494DA1DC901E}" dt="2022-01-27T13:09:31.026" v="43" actId="1076"/>
          <ac:spMkLst>
            <pc:docMk/>
            <pc:sldMk cId="3186225328" sldId="263"/>
            <ac:spMk id="5" creationId="{2901CDA5-5E27-498B-926A-460835AD4668}"/>
          </ac:spMkLst>
        </pc:spChg>
        <pc:picChg chg="add mod ord">
          <ac:chgData name="Adil Ahmed" userId="58f07be3e0c3be5c" providerId="Windows Live" clId="Web-{D618AB96-8924-4E4E-BCB8-494DA1DC901E}" dt="2022-01-27T13:32:28.501" v="277" actId="14100"/>
          <ac:picMkLst>
            <pc:docMk/>
            <pc:sldMk cId="3186225328" sldId="263"/>
            <ac:picMk id="4" creationId="{31CA1B9F-3446-4888-9566-2E4E07AB364C}"/>
          </ac:picMkLst>
        </pc:picChg>
      </pc:sldChg>
      <pc:sldChg chg="addSp delSp modSp new mod modClrScheme chgLayout">
        <pc:chgData name="Adil Ahmed" userId="58f07be3e0c3be5c" providerId="Windows Live" clId="Web-{D618AB96-8924-4E4E-BCB8-494DA1DC901E}" dt="2022-01-27T13:32:49.861" v="284" actId="14100"/>
        <pc:sldMkLst>
          <pc:docMk/>
          <pc:sldMk cId="441608470" sldId="264"/>
        </pc:sldMkLst>
        <pc:spChg chg="mod ord">
          <ac:chgData name="Adil Ahmed" userId="58f07be3e0c3be5c" providerId="Windows Live" clId="Web-{D618AB96-8924-4E4E-BCB8-494DA1DC901E}" dt="2022-01-27T13:32:44.048" v="282" actId="14100"/>
          <ac:spMkLst>
            <pc:docMk/>
            <pc:sldMk cId="441608470" sldId="264"/>
            <ac:spMk id="2" creationId="{27FBAC74-7208-4AAB-AD16-C73AC24057C9}"/>
          </ac:spMkLst>
        </pc:spChg>
        <pc:spChg chg="del">
          <ac:chgData name="Adil Ahmed" userId="58f07be3e0c3be5c" providerId="Windows Live" clId="Web-{D618AB96-8924-4E4E-BCB8-494DA1DC901E}" dt="2022-01-27T13:09:08.244" v="37"/>
          <ac:spMkLst>
            <pc:docMk/>
            <pc:sldMk cId="441608470" sldId="264"/>
            <ac:spMk id="3" creationId="{478CA171-EDE8-4FE4-A227-7F2EF4CD4414}"/>
          </ac:spMkLst>
        </pc:spChg>
        <pc:spChg chg="add mod">
          <ac:chgData name="Adil Ahmed" userId="58f07be3e0c3be5c" providerId="Windows Live" clId="Web-{D618AB96-8924-4E4E-BCB8-494DA1DC901E}" dt="2022-01-27T13:09:20.244" v="40" actId="1076"/>
          <ac:spMkLst>
            <pc:docMk/>
            <pc:sldMk cId="441608470" sldId="264"/>
            <ac:spMk id="5" creationId="{7A02E860-D89B-4C4B-98E8-636BB5A45E42}"/>
          </ac:spMkLst>
        </pc:spChg>
        <pc:picChg chg="add mod ord">
          <ac:chgData name="Adil Ahmed" userId="58f07be3e0c3be5c" providerId="Windows Live" clId="Web-{D618AB96-8924-4E4E-BCB8-494DA1DC901E}" dt="2022-01-27T13:32:49.861" v="284" actId="14100"/>
          <ac:picMkLst>
            <pc:docMk/>
            <pc:sldMk cId="441608470" sldId="264"/>
            <ac:picMk id="4" creationId="{547252B6-499B-429C-B824-DC755866532A}"/>
          </ac:picMkLst>
        </pc:picChg>
      </pc:sldChg>
      <pc:sldChg chg="addSp delSp modSp new mod modClrScheme chgLayout">
        <pc:chgData name="Adil Ahmed" userId="58f07be3e0c3be5c" providerId="Windows Live" clId="Web-{D618AB96-8924-4E4E-BCB8-494DA1DC901E}" dt="2022-01-27T13:33:18.737" v="293" actId="1076"/>
        <pc:sldMkLst>
          <pc:docMk/>
          <pc:sldMk cId="3745680952" sldId="265"/>
        </pc:sldMkLst>
        <pc:spChg chg="mod ord">
          <ac:chgData name="Adil Ahmed" userId="58f07be3e0c3be5c" providerId="Windows Live" clId="Web-{D618AB96-8924-4E4E-BCB8-494DA1DC901E}" dt="2022-01-27T13:33:09.439" v="288" actId="14100"/>
          <ac:spMkLst>
            <pc:docMk/>
            <pc:sldMk cId="3745680952" sldId="265"/>
            <ac:spMk id="2" creationId="{8B4670D4-0179-46D3-84EC-91A5B4E117CE}"/>
          </ac:spMkLst>
        </pc:spChg>
        <pc:spChg chg="del">
          <ac:chgData name="Adil Ahmed" userId="58f07be3e0c3be5c" providerId="Windows Live" clId="Web-{D618AB96-8924-4E4E-BCB8-494DA1DC901E}" dt="2022-01-27T13:10:11.245" v="49"/>
          <ac:spMkLst>
            <pc:docMk/>
            <pc:sldMk cId="3745680952" sldId="265"/>
            <ac:spMk id="3" creationId="{66271EA4-D781-43DC-91C4-E95FB9D87BFF}"/>
          </ac:spMkLst>
        </pc:spChg>
        <pc:spChg chg="add mod">
          <ac:chgData name="Adil Ahmed" userId="58f07be3e0c3be5c" providerId="Windows Live" clId="Web-{D618AB96-8924-4E4E-BCB8-494DA1DC901E}" dt="2022-01-27T13:10:18.089" v="52" actId="1076"/>
          <ac:spMkLst>
            <pc:docMk/>
            <pc:sldMk cId="3745680952" sldId="265"/>
            <ac:spMk id="5" creationId="{E5832C8F-6910-45DD-8911-2DCA5ABA3853}"/>
          </ac:spMkLst>
        </pc:spChg>
        <pc:picChg chg="add mod ord">
          <ac:chgData name="Adil Ahmed" userId="58f07be3e0c3be5c" providerId="Windows Live" clId="Web-{D618AB96-8924-4E4E-BCB8-494DA1DC901E}" dt="2022-01-27T13:33:18.737" v="293" actId="1076"/>
          <ac:picMkLst>
            <pc:docMk/>
            <pc:sldMk cId="3745680952" sldId="265"/>
            <ac:picMk id="4" creationId="{35A40EAA-EC20-489C-AEEB-1C865B4D7277}"/>
          </ac:picMkLst>
        </pc:picChg>
      </pc:sldChg>
      <pc:sldChg chg="addSp delSp modSp new mod modClrScheme chgLayout">
        <pc:chgData name="Adil Ahmed" userId="58f07be3e0c3be5c" providerId="Windows Live" clId="Web-{D618AB96-8924-4E4E-BCB8-494DA1DC901E}" dt="2022-01-27T13:33:46.206" v="298" actId="14100"/>
        <pc:sldMkLst>
          <pc:docMk/>
          <pc:sldMk cId="1248596834" sldId="266"/>
        </pc:sldMkLst>
        <pc:spChg chg="mod ord">
          <ac:chgData name="Adil Ahmed" userId="58f07be3e0c3be5c" providerId="Windows Live" clId="Web-{D618AB96-8924-4E4E-BCB8-494DA1DC901E}" dt="2022-01-27T13:33:40.159" v="296" actId="14100"/>
          <ac:spMkLst>
            <pc:docMk/>
            <pc:sldMk cId="1248596834" sldId="266"/>
            <ac:spMk id="2" creationId="{80BB1DBD-BE4F-4DE1-9DF4-3B2E40D3A600}"/>
          </ac:spMkLst>
        </pc:spChg>
        <pc:spChg chg="del">
          <ac:chgData name="Adil Ahmed" userId="58f07be3e0c3be5c" providerId="Windows Live" clId="Web-{D618AB96-8924-4E4E-BCB8-494DA1DC901E}" dt="2022-01-27T13:10:34.449" v="54"/>
          <ac:spMkLst>
            <pc:docMk/>
            <pc:sldMk cId="1248596834" sldId="266"/>
            <ac:spMk id="3" creationId="{77B08AEB-D677-41B6-911D-6EB58E44DC9B}"/>
          </ac:spMkLst>
        </pc:spChg>
        <pc:spChg chg="add mod">
          <ac:chgData name="Adil Ahmed" userId="58f07be3e0c3be5c" providerId="Windows Live" clId="Web-{D618AB96-8924-4E4E-BCB8-494DA1DC901E}" dt="2022-01-27T13:33:46.206" v="298" actId="14100"/>
          <ac:spMkLst>
            <pc:docMk/>
            <pc:sldMk cId="1248596834" sldId="266"/>
            <ac:spMk id="5" creationId="{4770F779-6BBA-49E4-8597-8D895C31D8C6}"/>
          </ac:spMkLst>
        </pc:spChg>
        <pc:picChg chg="add mod ord">
          <ac:chgData name="Adil Ahmed" userId="58f07be3e0c3be5c" providerId="Windows Live" clId="Web-{D618AB96-8924-4E4E-BCB8-494DA1DC901E}" dt="2022-01-27T13:33:31.612" v="294" actId="1076"/>
          <ac:picMkLst>
            <pc:docMk/>
            <pc:sldMk cId="1248596834" sldId="266"/>
            <ac:picMk id="4" creationId="{F1FA58B5-BC04-470A-A065-C9AFECB3580F}"/>
          </ac:picMkLst>
        </pc:picChg>
        <pc:picChg chg="add del mod">
          <ac:chgData name="Adil Ahmed" userId="58f07be3e0c3be5c" providerId="Windows Live" clId="Web-{D618AB96-8924-4E4E-BCB8-494DA1DC901E}" dt="2022-01-27T13:16:00.270" v="108"/>
          <ac:picMkLst>
            <pc:docMk/>
            <pc:sldMk cId="1248596834" sldId="266"/>
            <ac:picMk id="6" creationId="{8F550864-0338-444B-89E6-5DCF7B28C2B8}"/>
          </ac:picMkLst>
        </pc:picChg>
      </pc:sldChg>
      <pc:sldChg chg="addSp delSp modSp new mod modClrScheme chgLayout">
        <pc:chgData name="Adil Ahmed" userId="58f07be3e0c3be5c" providerId="Windows Live" clId="Web-{D618AB96-8924-4E4E-BCB8-494DA1DC901E}" dt="2022-01-27T13:34:10.441" v="303" actId="1076"/>
        <pc:sldMkLst>
          <pc:docMk/>
          <pc:sldMk cId="1753896279" sldId="267"/>
        </pc:sldMkLst>
        <pc:spChg chg="mod ord">
          <ac:chgData name="Adil Ahmed" userId="58f07be3e0c3be5c" providerId="Windows Live" clId="Web-{D618AB96-8924-4E4E-BCB8-494DA1DC901E}" dt="2022-01-27T13:34:06.003" v="302" actId="14100"/>
          <ac:spMkLst>
            <pc:docMk/>
            <pc:sldMk cId="1753896279" sldId="267"/>
            <ac:spMk id="2" creationId="{940B1E29-583B-4B6A-BF35-A8F5567EF707}"/>
          </ac:spMkLst>
        </pc:spChg>
        <pc:spChg chg="del">
          <ac:chgData name="Adil Ahmed" userId="58f07be3e0c3be5c" providerId="Windows Live" clId="Web-{D618AB96-8924-4E4E-BCB8-494DA1DC901E}" dt="2022-01-27T13:11:14.653" v="63"/>
          <ac:spMkLst>
            <pc:docMk/>
            <pc:sldMk cId="1753896279" sldId="267"/>
            <ac:spMk id="3" creationId="{70408396-2E3A-431A-891B-DEF78023469E}"/>
          </ac:spMkLst>
        </pc:spChg>
        <pc:spChg chg="add mod">
          <ac:chgData name="Adil Ahmed" userId="58f07be3e0c3be5c" providerId="Windows Live" clId="Web-{D618AB96-8924-4E4E-BCB8-494DA1DC901E}" dt="2022-01-27T13:34:10.441" v="303" actId="1076"/>
          <ac:spMkLst>
            <pc:docMk/>
            <pc:sldMk cId="1753896279" sldId="267"/>
            <ac:spMk id="5" creationId="{436E83A2-E45F-4057-AF61-BB845276CE10}"/>
          </ac:spMkLst>
        </pc:spChg>
        <pc:spChg chg="add del mod">
          <ac:chgData name="Adil Ahmed" userId="58f07be3e0c3be5c" providerId="Windows Live" clId="Web-{D618AB96-8924-4E4E-BCB8-494DA1DC901E}" dt="2022-01-27T13:16:05.395" v="109"/>
          <ac:spMkLst>
            <pc:docMk/>
            <pc:sldMk cId="1753896279" sldId="267"/>
            <ac:spMk id="7" creationId="{83034A4F-0D9C-4238-BCB6-2F9CA9C79C72}"/>
          </ac:spMkLst>
        </pc:spChg>
        <pc:picChg chg="add del mod ord">
          <ac:chgData name="Adil Ahmed" userId="58f07be3e0c3be5c" providerId="Windows Live" clId="Web-{D618AB96-8924-4E4E-BCB8-494DA1DC901E}" dt="2022-01-27T13:13:26.047" v="87"/>
          <ac:picMkLst>
            <pc:docMk/>
            <pc:sldMk cId="1753896279" sldId="267"/>
            <ac:picMk id="4" creationId="{68EB741B-5769-4285-9D27-D354691756E5}"/>
          </ac:picMkLst>
        </pc:picChg>
        <pc:picChg chg="add mod ord">
          <ac:chgData name="Adil Ahmed" userId="58f07be3e0c3be5c" providerId="Windows Live" clId="Web-{D618AB96-8924-4E4E-BCB8-494DA1DC901E}" dt="2022-01-27T13:33:56.222" v="299" actId="1076"/>
          <ac:picMkLst>
            <pc:docMk/>
            <pc:sldMk cId="1753896279" sldId="267"/>
            <ac:picMk id="8" creationId="{62F6074D-1E0A-49A5-8975-22179674DA26}"/>
          </ac:picMkLst>
        </pc:picChg>
      </pc:sldChg>
      <pc:sldChg chg="addSp delSp modSp new mod modClrScheme chgLayout">
        <pc:chgData name="Adil Ahmed" userId="58f07be3e0c3be5c" providerId="Windows Live" clId="Web-{D618AB96-8924-4E4E-BCB8-494DA1DC901E}" dt="2022-01-27T13:34:45.879" v="310" actId="14100"/>
        <pc:sldMkLst>
          <pc:docMk/>
          <pc:sldMk cId="3981502454" sldId="268"/>
        </pc:sldMkLst>
        <pc:spChg chg="mod ord">
          <ac:chgData name="Adil Ahmed" userId="58f07be3e0c3be5c" providerId="Windows Live" clId="Web-{D618AB96-8924-4E4E-BCB8-494DA1DC901E}" dt="2022-01-27T13:34:45.879" v="310" actId="14100"/>
          <ac:spMkLst>
            <pc:docMk/>
            <pc:sldMk cId="3981502454" sldId="268"/>
            <ac:spMk id="2" creationId="{C07D2968-0611-423F-ACDB-9D94254E8306}"/>
          </ac:spMkLst>
        </pc:spChg>
        <pc:spChg chg="del">
          <ac:chgData name="Adil Ahmed" userId="58f07be3e0c3be5c" providerId="Windows Live" clId="Web-{D618AB96-8924-4E4E-BCB8-494DA1DC901E}" dt="2022-01-27T13:11:42.029" v="68"/>
          <ac:spMkLst>
            <pc:docMk/>
            <pc:sldMk cId="3981502454" sldId="268"/>
            <ac:spMk id="3" creationId="{C23341A9-31A4-4F25-9BD6-0F80651BEB32}"/>
          </ac:spMkLst>
        </pc:spChg>
        <pc:spChg chg="add mod">
          <ac:chgData name="Adil Ahmed" userId="58f07be3e0c3be5c" providerId="Windows Live" clId="Web-{D618AB96-8924-4E4E-BCB8-494DA1DC901E}" dt="2022-01-27T13:11:51.967" v="71" actId="1076"/>
          <ac:spMkLst>
            <pc:docMk/>
            <pc:sldMk cId="3981502454" sldId="268"/>
            <ac:spMk id="5" creationId="{D38DB38A-9E44-4204-960C-919EBF3A2980}"/>
          </ac:spMkLst>
        </pc:spChg>
        <pc:picChg chg="add mod ord">
          <ac:chgData name="Adil Ahmed" userId="58f07be3e0c3be5c" providerId="Windows Live" clId="Web-{D618AB96-8924-4E4E-BCB8-494DA1DC901E}" dt="2022-01-27T13:34:30.879" v="307" actId="1076"/>
          <ac:picMkLst>
            <pc:docMk/>
            <pc:sldMk cId="3981502454" sldId="268"/>
            <ac:picMk id="4" creationId="{D0684948-B10E-4A9F-9732-FA439DDADDBA}"/>
          </ac:picMkLst>
        </pc:picChg>
      </pc:sldChg>
      <pc:sldChg chg="addSp delSp modSp new mod modClrScheme chgLayout">
        <pc:chgData name="Adil Ahmed" userId="58f07be3e0c3be5c" providerId="Windows Live" clId="Web-{D618AB96-8924-4E4E-BCB8-494DA1DC901E}" dt="2022-01-27T13:35:02.551" v="314" actId="14100"/>
        <pc:sldMkLst>
          <pc:docMk/>
          <pc:sldMk cId="1358225482" sldId="269"/>
        </pc:sldMkLst>
        <pc:spChg chg="mod ord">
          <ac:chgData name="Adil Ahmed" userId="58f07be3e0c3be5c" providerId="Windows Live" clId="Web-{D618AB96-8924-4E4E-BCB8-494DA1DC901E}" dt="2022-01-27T13:35:02.551" v="314" actId="14100"/>
          <ac:spMkLst>
            <pc:docMk/>
            <pc:sldMk cId="1358225482" sldId="269"/>
            <ac:spMk id="2" creationId="{08BF8968-4063-4E5E-8297-B3501C9E0FC0}"/>
          </ac:spMkLst>
        </pc:spChg>
        <pc:spChg chg="del">
          <ac:chgData name="Adil Ahmed" userId="58f07be3e0c3be5c" providerId="Windows Live" clId="Web-{D618AB96-8924-4E4E-BCB8-494DA1DC901E}" dt="2022-01-27T13:12:13.076" v="73"/>
          <ac:spMkLst>
            <pc:docMk/>
            <pc:sldMk cId="1358225482" sldId="269"/>
            <ac:spMk id="3" creationId="{CA59C5DA-AA24-4F7E-9C8C-FDBD8C8B4C54}"/>
          </ac:spMkLst>
        </pc:spChg>
        <pc:spChg chg="add mod">
          <ac:chgData name="Adil Ahmed" userId="58f07be3e0c3be5c" providerId="Windows Live" clId="Web-{D618AB96-8924-4E4E-BCB8-494DA1DC901E}" dt="2022-01-27T13:12:25.967" v="76" actId="1076"/>
          <ac:spMkLst>
            <pc:docMk/>
            <pc:sldMk cId="1358225482" sldId="269"/>
            <ac:spMk id="5" creationId="{551C89CE-D56A-4954-87D0-8E35C79F5DD8}"/>
          </ac:spMkLst>
        </pc:spChg>
        <pc:picChg chg="add mod ord">
          <ac:chgData name="Adil Ahmed" userId="58f07be3e0c3be5c" providerId="Windows Live" clId="Web-{D618AB96-8924-4E4E-BCB8-494DA1DC901E}" dt="2022-01-27T13:34:53.583" v="311" actId="1076"/>
          <ac:picMkLst>
            <pc:docMk/>
            <pc:sldMk cId="1358225482" sldId="269"/>
            <ac:picMk id="4" creationId="{9CD4DBF5-67C9-4453-BCA7-73E5CE752EC6}"/>
          </ac:picMkLst>
        </pc:picChg>
      </pc:sldChg>
      <pc:sldChg chg="addSp delSp modSp new mod modClrScheme chgLayout">
        <pc:chgData name="Adil Ahmed" userId="58f07be3e0c3be5c" providerId="Windows Live" clId="Web-{D618AB96-8924-4E4E-BCB8-494DA1DC901E}" dt="2022-01-27T13:35:27.443" v="321" actId="1076"/>
        <pc:sldMkLst>
          <pc:docMk/>
          <pc:sldMk cId="3830238066" sldId="270"/>
        </pc:sldMkLst>
        <pc:spChg chg="mod ord">
          <ac:chgData name="Adil Ahmed" userId="58f07be3e0c3be5c" providerId="Windows Live" clId="Web-{D618AB96-8924-4E4E-BCB8-494DA1DC901E}" dt="2022-01-27T13:35:22.724" v="320" actId="14100"/>
          <ac:spMkLst>
            <pc:docMk/>
            <pc:sldMk cId="3830238066" sldId="270"/>
            <ac:spMk id="2" creationId="{C33D383D-18CA-42FD-B7BC-10ED534FD359}"/>
          </ac:spMkLst>
        </pc:spChg>
        <pc:spChg chg="del">
          <ac:chgData name="Adil Ahmed" userId="58f07be3e0c3be5c" providerId="Windows Live" clId="Web-{D618AB96-8924-4E4E-BCB8-494DA1DC901E}" dt="2022-01-27T13:12:37.655" v="78"/>
          <ac:spMkLst>
            <pc:docMk/>
            <pc:sldMk cId="3830238066" sldId="270"/>
            <ac:spMk id="3" creationId="{2DCECFD4-1306-468F-AFAF-4DA34940039F}"/>
          </ac:spMkLst>
        </pc:spChg>
        <pc:spChg chg="add mod">
          <ac:chgData name="Adil Ahmed" userId="58f07be3e0c3be5c" providerId="Windows Live" clId="Web-{D618AB96-8924-4E4E-BCB8-494DA1DC901E}" dt="2022-01-27T13:35:27.443" v="321" actId="1076"/>
          <ac:spMkLst>
            <pc:docMk/>
            <pc:sldMk cId="3830238066" sldId="270"/>
            <ac:spMk id="5" creationId="{887A8BE3-1920-4FEB-9C7D-3D3CBFFBD7E7}"/>
          </ac:spMkLst>
        </pc:spChg>
        <pc:picChg chg="add mod ord">
          <ac:chgData name="Adil Ahmed" userId="58f07be3e0c3be5c" providerId="Windows Live" clId="Web-{D618AB96-8924-4E4E-BCB8-494DA1DC901E}" dt="2022-01-27T13:35:13.333" v="317" actId="1076"/>
          <ac:picMkLst>
            <pc:docMk/>
            <pc:sldMk cId="3830238066" sldId="270"/>
            <ac:picMk id="4" creationId="{A720A61F-7471-4382-8860-C189F4A4609D}"/>
          </ac:picMkLst>
        </pc:picChg>
      </pc:sldChg>
      <pc:sldChg chg="addSp delSp modSp new mod modClrScheme chgLayout">
        <pc:chgData name="Adil Ahmed" userId="58f07be3e0c3be5c" providerId="Windows Live" clId="Web-{D618AB96-8924-4E4E-BCB8-494DA1DC901E}" dt="2022-01-27T13:35:50.053" v="326" actId="1076"/>
        <pc:sldMkLst>
          <pc:docMk/>
          <pc:sldMk cId="1939546573" sldId="271"/>
        </pc:sldMkLst>
        <pc:spChg chg="mod ord">
          <ac:chgData name="Adil Ahmed" userId="58f07be3e0c3be5c" providerId="Windows Live" clId="Web-{D618AB96-8924-4E4E-BCB8-494DA1DC901E}" dt="2022-01-27T13:35:44.974" v="325" actId="14100"/>
          <ac:spMkLst>
            <pc:docMk/>
            <pc:sldMk cId="1939546573" sldId="271"/>
            <ac:spMk id="2" creationId="{44BBF40C-76CB-407C-8C74-877B879089E7}"/>
          </ac:spMkLst>
        </pc:spChg>
        <pc:spChg chg="del">
          <ac:chgData name="Adil Ahmed" userId="58f07be3e0c3be5c" providerId="Windows Live" clId="Web-{D618AB96-8924-4E4E-BCB8-494DA1DC901E}" dt="2022-01-27T13:12:57.468" v="83"/>
          <ac:spMkLst>
            <pc:docMk/>
            <pc:sldMk cId="1939546573" sldId="271"/>
            <ac:spMk id="3" creationId="{2E390EF6-E3A2-4454-8995-057DDDB74952}"/>
          </ac:spMkLst>
        </pc:spChg>
        <pc:spChg chg="add mod">
          <ac:chgData name="Adil Ahmed" userId="58f07be3e0c3be5c" providerId="Windows Live" clId="Web-{D618AB96-8924-4E4E-BCB8-494DA1DC901E}" dt="2022-01-27T13:35:50.053" v="326" actId="1076"/>
          <ac:spMkLst>
            <pc:docMk/>
            <pc:sldMk cId="1939546573" sldId="271"/>
            <ac:spMk id="5" creationId="{EB96E871-E771-4C87-8A55-B63F0C2771E3}"/>
          </ac:spMkLst>
        </pc:spChg>
        <pc:picChg chg="add mod ord">
          <ac:chgData name="Adil Ahmed" userId="58f07be3e0c3be5c" providerId="Windows Live" clId="Web-{D618AB96-8924-4E4E-BCB8-494DA1DC901E}" dt="2022-01-27T13:35:35.177" v="322" actId="1076"/>
          <ac:picMkLst>
            <pc:docMk/>
            <pc:sldMk cId="1939546573" sldId="271"/>
            <ac:picMk id="4" creationId="{A335FC25-8A83-474A-99CE-B4E260A61D5F}"/>
          </ac:picMkLst>
        </pc:picChg>
      </pc:sldChg>
      <pc:sldChg chg="addSp delSp modSp new mod ord modClrScheme chgLayout">
        <pc:chgData name="Adil Ahmed" userId="58f07be3e0c3be5c" providerId="Windows Live" clId="Web-{D618AB96-8924-4E4E-BCB8-494DA1DC901E}" dt="2022-01-27T13:36:05.881" v="330" actId="1076"/>
        <pc:sldMkLst>
          <pc:docMk/>
          <pc:sldMk cId="2672453584" sldId="272"/>
        </pc:sldMkLst>
        <pc:spChg chg="mod ord">
          <ac:chgData name="Adil Ahmed" userId="58f07be3e0c3be5c" providerId="Windows Live" clId="Web-{D618AB96-8924-4E4E-BCB8-494DA1DC901E}" dt="2022-01-27T13:36:02.615" v="329" actId="14100"/>
          <ac:spMkLst>
            <pc:docMk/>
            <pc:sldMk cId="2672453584" sldId="272"/>
            <ac:spMk id="2" creationId="{CE4F330B-13DB-4463-A892-676CFE939CAD}"/>
          </ac:spMkLst>
        </pc:spChg>
        <pc:spChg chg="del">
          <ac:chgData name="Adil Ahmed" userId="58f07be3e0c3be5c" providerId="Windows Live" clId="Web-{D618AB96-8924-4E4E-BCB8-494DA1DC901E}" dt="2022-01-27T13:17:25.366" v="120"/>
          <ac:spMkLst>
            <pc:docMk/>
            <pc:sldMk cId="2672453584" sldId="272"/>
            <ac:spMk id="3" creationId="{4D15B175-FBBC-4B60-94B9-B573995D1E4E}"/>
          </ac:spMkLst>
        </pc:spChg>
        <pc:spChg chg="add del">
          <ac:chgData name="Adil Ahmed" userId="58f07be3e0c3be5c" providerId="Windows Live" clId="Web-{D618AB96-8924-4E4E-BCB8-494DA1DC901E}" dt="2022-01-27T13:18:41.805" v="142"/>
          <ac:spMkLst>
            <pc:docMk/>
            <pc:sldMk cId="2672453584" sldId="272"/>
            <ac:spMk id="5" creationId="{FA31C64C-8D97-4659-B8FA-10F075528328}"/>
          </ac:spMkLst>
        </pc:spChg>
        <pc:spChg chg="add del">
          <ac:chgData name="Adil Ahmed" userId="58f07be3e0c3be5c" providerId="Windows Live" clId="Web-{D618AB96-8924-4E4E-BCB8-494DA1DC901E}" dt="2022-01-27T13:18:25.367" v="139"/>
          <ac:spMkLst>
            <pc:docMk/>
            <pc:sldMk cId="2672453584" sldId="272"/>
            <ac:spMk id="6" creationId="{403ADB61-B0C6-4C55-80D1-76AB8F12E47E}"/>
          </ac:spMkLst>
        </pc:spChg>
        <pc:spChg chg="add del mod">
          <ac:chgData name="Adil Ahmed" userId="58f07be3e0c3be5c" providerId="Windows Live" clId="Web-{D618AB96-8924-4E4E-BCB8-494DA1DC901E}" dt="2022-01-27T13:18:22.258" v="138"/>
          <ac:spMkLst>
            <pc:docMk/>
            <pc:sldMk cId="2672453584" sldId="272"/>
            <ac:spMk id="7" creationId="{D58CF4F0-9939-44A8-B6E4-1D2230ED7A9F}"/>
          </ac:spMkLst>
        </pc:spChg>
        <pc:spChg chg="add del">
          <ac:chgData name="Adil Ahmed" userId="58f07be3e0c3be5c" providerId="Windows Live" clId="Web-{D618AB96-8924-4E4E-BCB8-494DA1DC901E}" dt="2022-01-27T13:18:31.727" v="141"/>
          <ac:spMkLst>
            <pc:docMk/>
            <pc:sldMk cId="2672453584" sldId="272"/>
            <ac:spMk id="8" creationId="{6B605E91-367B-413D-B548-8B04B4607604}"/>
          </ac:spMkLst>
        </pc:spChg>
        <pc:spChg chg="add del">
          <ac:chgData name="Adil Ahmed" userId="58f07be3e0c3be5c" providerId="Windows Live" clId="Web-{D618AB96-8924-4E4E-BCB8-494DA1DC901E}" dt="2022-01-27T13:18:28.492" v="140"/>
          <ac:spMkLst>
            <pc:docMk/>
            <pc:sldMk cId="2672453584" sldId="272"/>
            <ac:spMk id="9" creationId="{AD4A726B-FAF7-4335-9BCC-643F8F4363A0}"/>
          </ac:spMkLst>
        </pc:spChg>
        <pc:spChg chg="add mod">
          <ac:chgData name="Adil Ahmed" userId="58f07be3e0c3be5c" providerId="Windows Live" clId="Web-{D618AB96-8924-4E4E-BCB8-494DA1DC901E}" dt="2022-01-27T13:36:05.881" v="330" actId="1076"/>
          <ac:spMkLst>
            <pc:docMk/>
            <pc:sldMk cId="2672453584" sldId="272"/>
            <ac:spMk id="10" creationId="{31B67EB0-8DE3-4968-BBB9-7BD7D8417B23}"/>
          </ac:spMkLst>
        </pc:spChg>
        <pc:picChg chg="add mod ord">
          <ac:chgData name="Adil Ahmed" userId="58f07be3e0c3be5c" providerId="Windows Live" clId="Web-{D618AB96-8924-4E4E-BCB8-494DA1DC901E}" dt="2022-01-27T13:29:58.247" v="246"/>
          <ac:picMkLst>
            <pc:docMk/>
            <pc:sldMk cId="2672453584" sldId="272"/>
            <ac:picMk id="4" creationId="{4060FDD0-8F5A-40B1-A00F-748FD4DD047F}"/>
          </ac:picMkLst>
        </pc:picChg>
      </pc:sldChg>
      <pc:sldChg chg="addSp delSp modSp new mod modClrScheme chgLayout">
        <pc:chgData name="Adil Ahmed" userId="58f07be3e0c3be5c" providerId="Windows Live" clId="Web-{D618AB96-8924-4E4E-BCB8-494DA1DC901E}" dt="2022-01-27T13:37:37.727" v="353" actId="1076"/>
        <pc:sldMkLst>
          <pc:docMk/>
          <pc:sldMk cId="2916522179" sldId="273"/>
        </pc:sldMkLst>
        <pc:spChg chg="mod ord">
          <ac:chgData name="Adil Ahmed" userId="58f07be3e0c3be5c" providerId="Windows Live" clId="Web-{D618AB96-8924-4E4E-BCB8-494DA1DC901E}" dt="2022-01-27T13:37:32.258" v="352" actId="14100"/>
          <ac:spMkLst>
            <pc:docMk/>
            <pc:sldMk cId="2916522179" sldId="273"/>
            <ac:spMk id="2" creationId="{CEF0BF68-8153-404F-8BF7-D2C6A1871717}"/>
          </ac:spMkLst>
        </pc:spChg>
        <pc:spChg chg="del">
          <ac:chgData name="Adil Ahmed" userId="58f07be3e0c3be5c" providerId="Windows Live" clId="Web-{D618AB96-8924-4E4E-BCB8-494DA1DC901E}" dt="2022-01-27T13:17:57.976" v="130"/>
          <ac:spMkLst>
            <pc:docMk/>
            <pc:sldMk cId="2916522179" sldId="273"/>
            <ac:spMk id="3" creationId="{474653CD-D16E-40C2-91EE-821DCDA3FD16}"/>
          </ac:spMkLst>
        </pc:spChg>
        <pc:spChg chg="add del">
          <ac:chgData name="Adil Ahmed" userId="58f07be3e0c3be5c" providerId="Windows Live" clId="Web-{D618AB96-8924-4E4E-BCB8-494DA1DC901E}" dt="2022-01-27T13:18:09.195" v="135"/>
          <ac:spMkLst>
            <pc:docMk/>
            <pc:sldMk cId="2916522179" sldId="273"/>
            <ac:spMk id="5" creationId="{99235608-4933-4EFE-8FC0-16072FAFF619}"/>
          </ac:spMkLst>
        </pc:spChg>
        <pc:spChg chg="add mod">
          <ac:chgData name="Adil Ahmed" userId="58f07be3e0c3be5c" providerId="Windows Live" clId="Web-{D618AB96-8924-4E4E-BCB8-494DA1DC901E}" dt="2022-01-27T13:37:37.727" v="353" actId="1076"/>
          <ac:spMkLst>
            <pc:docMk/>
            <pc:sldMk cId="2916522179" sldId="273"/>
            <ac:spMk id="6" creationId="{5E34DABA-FC9C-49E8-946D-36F6B52E6DF9}"/>
          </ac:spMkLst>
        </pc:spChg>
        <pc:picChg chg="add mod ord">
          <ac:chgData name="Adil Ahmed" userId="58f07be3e0c3be5c" providerId="Windows Live" clId="Web-{D618AB96-8924-4E4E-BCB8-494DA1DC901E}" dt="2022-01-27T13:37:19.258" v="349" actId="1076"/>
          <ac:picMkLst>
            <pc:docMk/>
            <pc:sldMk cId="2916522179" sldId="273"/>
            <ac:picMk id="4" creationId="{DC70C14F-8248-4930-B24E-96512912E7EE}"/>
          </ac:picMkLst>
        </pc:picChg>
      </pc:sldChg>
      <pc:sldChg chg="addSp delSp modSp new mod modClrScheme chgLayout">
        <pc:chgData name="Adil Ahmed" userId="58f07be3e0c3be5c" providerId="Windows Live" clId="Web-{D618AB96-8924-4E4E-BCB8-494DA1DC901E}" dt="2022-01-27T13:36:27.569" v="336" actId="1076"/>
        <pc:sldMkLst>
          <pc:docMk/>
          <pc:sldMk cId="2554252287" sldId="274"/>
        </pc:sldMkLst>
        <pc:spChg chg="mod ord">
          <ac:chgData name="Adil Ahmed" userId="58f07be3e0c3be5c" providerId="Windows Live" clId="Web-{D618AB96-8924-4E4E-BCB8-494DA1DC901E}" dt="2022-01-27T13:36:23.522" v="335" actId="14100"/>
          <ac:spMkLst>
            <pc:docMk/>
            <pc:sldMk cId="2554252287" sldId="274"/>
            <ac:spMk id="2" creationId="{C36B11A0-F9D7-4D43-B375-FC93E6FB8A52}"/>
          </ac:spMkLst>
        </pc:spChg>
        <pc:spChg chg="del">
          <ac:chgData name="Adil Ahmed" userId="58f07be3e0c3be5c" providerId="Windows Live" clId="Web-{D618AB96-8924-4E4E-BCB8-494DA1DC901E}" dt="2022-01-27T13:19:05.806" v="146"/>
          <ac:spMkLst>
            <pc:docMk/>
            <pc:sldMk cId="2554252287" sldId="274"/>
            <ac:spMk id="3" creationId="{7E4DDDFC-1F70-48BD-AD4C-14688D0CE1EB}"/>
          </ac:spMkLst>
        </pc:spChg>
        <pc:spChg chg="add mod">
          <ac:chgData name="Adil Ahmed" userId="58f07be3e0c3be5c" providerId="Windows Live" clId="Web-{D618AB96-8924-4E4E-BCB8-494DA1DC901E}" dt="2022-01-27T13:36:27.569" v="336" actId="1076"/>
          <ac:spMkLst>
            <pc:docMk/>
            <pc:sldMk cId="2554252287" sldId="274"/>
            <ac:spMk id="5" creationId="{1922B88A-D420-417A-9972-32A14A4A041A}"/>
          </ac:spMkLst>
        </pc:spChg>
        <pc:picChg chg="add mod ord">
          <ac:chgData name="Adil Ahmed" userId="58f07be3e0c3be5c" providerId="Windows Live" clId="Web-{D618AB96-8924-4E4E-BCB8-494DA1DC901E}" dt="2022-01-27T13:36:10.256" v="331" actId="1076"/>
          <ac:picMkLst>
            <pc:docMk/>
            <pc:sldMk cId="2554252287" sldId="274"/>
            <ac:picMk id="4" creationId="{584D8575-9846-4223-BF3B-1931F4038B57}"/>
          </ac:picMkLst>
        </pc:picChg>
      </pc:sldChg>
      <pc:sldChg chg="addSp delSp modSp new mod modClrScheme chgLayout">
        <pc:chgData name="Adil Ahmed" userId="58f07be3e0c3be5c" providerId="Windows Live" clId="Web-{D618AB96-8924-4E4E-BCB8-494DA1DC901E}" dt="2022-01-27T13:36:47.523" v="341" actId="1076"/>
        <pc:sldMkLst>
          <pc:docMk/>
          <pc:sldMk cId="2409235155" sldId="275"/>
        </pc:sldMkLst>
        <pc:spChg chg="mod ord">
          <ac:chgData name="Adil Ahmed" userId="58f07be3e0c3be5c" providerId="Windows Live" clId="Web-{D618AB96-8924-4E4E-BCB8-494DA1DC901E}" dt="2022-01-27T13:36:43.835" v="340" actId="14100"/>
          <ac:spMkLst>
            <pc:docMk/>
            <pc:sldMk cId="2409235155" sldId="275"/>
            <ac:spMk id="2" creationId="{9A64C1CE-D3FD-401A-9C04-CB5A75483FD5}"/>
          </ac:spMkLst>
        </pc:spChg>
        <pc:spChg chg="del">
          <ac:chgData name="Adil Ahmed" userId="58f07be3e0c3be5c" providerId="Windows Live" clId="Web-{D618AB96-8924-4E4E-BCB8-494DA1DC901E}" dt="2022-01-27T13:19:25.775" v="151"/>
          <ac:spMkLst>
            <pc:docMk/>
            <pc:sldMk cId="2409235155" sldId="275"/>
            <ac:spMk id="3" creationId="{F580C678-535F-4E7F-B4D6-26FA8EB74A08}"/>
          </ac:spMkLst>
        </pc:spChg>
        <pc:spChg chg="add mod">
          <ac:chgData name="Adil Ahmed" userId="58f07be3e0c3be5c" providerId="Windows Live" clId="Web-{D618AB96-8924-4E4E-BCB8-494DA1DC901E}" dt="2022-01-27T13:36:47.523" v="341" actId="1076"/>
          <ac:spMkLst>
            <pc:docMk/>
            <pc:sldMk cId="2409235155" sldId="275"/>
            <ac:spMk id="5" creationId="{DA2B5AE2-6F61-4B7D-AE13-452AC1BE6701}"/>
          </ac:spMkLst>
        </pc:spChg>
        <pc:picChg chg="add mod ord">
          <ac:chgData name="Adil Ahmed" userId="58f07be3e0c3be5c" providerId="Windows Live" clId="Web-{D618AB96-8924-4E4E-BCB8-494DA1DC901E}" dt="2022-01-27T13:36:34.288" v="337" actId="1076"/>
          <ac:picMkLst>
            <pc:docMk/>
            <pc:sldMk cId="2409235155" sldId="275"/>
            <ac:picMk id="4" creationId="{DB0C479E-E577-48C2-980F-35D5B3A4381C}"/>
          </ac:picMkLst>
        </pc:picChg>
      </pc:sldChg>
      <pc:sldChg chg="addSp delSp modSp new mod modClrScheme chgLayout">
        <pc:chgData name="Adil Ahmed" userId="58f07be3e0c3be5c" providerId="Windows Live" clId="Web-{D618AB96-8924-4E4E-BCB8-494DA1DC901E}" dt="2022-01-27T13:37:11.320" v="347" actId="1076"/>
        <pc:sldMkLst>
          <pc:docMk/>
          <pc:sldMk cId="2987137807" sldId="276"/>
        </pc:sldMkLst>
        <pc:spChg chg="mod ord">
          <ac:chgData name="Adil Ahmed" userId="58f07be3e0c3be5c" providerId="Windows Live" clId="Web-{D618AB96-8924-4E4E-BCB8-494DA1DC901E}" dt="2022-01-27T13:37:06.242" v="346" actId="14100"/>
          <ac:spMkLst>
            <pc:docMk/>
            <pc:sldMk cId="2987137807" sldId="276"/>
            <ac:spMk id="2" creationId="{91941486-C345-47A0-B5DD-60CCFACA1F09}"/>
          </ac:spMkLst>
        </pc:spChg>
        <pc:spChg chg="del">
          <ac:chgData name="Adil Ahmed" userId="58f07be3e0c3be5c" providerId="Windows Live" clId="Web-{D618AB96-8924-4E4E-BCB8-494DA1DC901E}" dt="2022-01-27T13:19:44.447" v="156"/>
          <ac:spMkLst>
            <pc:docMk/>
            <pc:sldMk cId="2987137807" sldId="276"/>
            <ac:spMk id="3" creationId="{95CEBFD8-F77C-4F34-9122-ED6C0B166484}"/>
          </ac:spMkLst>
        </pc:spChg>
        <pc:spChg chg="add mod">
          <ac:chgData name="Adil Ahmed" userId="58f07be3e0c3be5c" providerId="Windows Live" clId="Web-{D618AB96-8924-4E4E-BCB8-494DA1DC901E}" dt="2022-01-27T13:37:11.320" v="347" actId="1076"/>
          <ac:spMkLst>
            <pc:docMk/>
            <pc:sldMk cId="2987137807" sldId="276"/>
            <ac:spMk id="5" creationId="{7B87C5D1-1F7C-4EBB-960A-850108644196}"/>
          </ac:spMkLst>
        </pc:spChg>
        <pc:picChg chg="add mod ord">
          <ac:chgData name="Adil Ahmed" userId="58f07be3e0c3be5c" providerId="Windows Live" clId="Web-{D618AB96-8924-4E4E-BCB8-494DA1DC901E}" dt="2022-01-27T13:36:55.773" v="343" actId="1076"/>
          <ac:picMkLst>
            <pc:docMk/>
            <pc:sldMk cId="2987137807" sldId="276"/>
            <ac:picMk id="4" creationId="{5B97729B-ABC1-4E75-BDB3-D1F897E86FC8}"/>
          </ac:picMkLst>
        </pc:picChg>
      </pc:sldChg>
      <pc:sldChg chg="addSp delSp modSp new mod modClrScheme chgLayout">
        <pc:chgData name="Adil Ahmed" userId="58f07be3e0c3be5c" providerId="Windows Live" clId="Web-{D618AB96-8924-4E4E-BCB8-494DA1DC901E}" dt="2022-01-27T13:37:54.524" v="358" actId="1076"/>
        <pc:sldMkLst>
          <pc:docMk/>
          <pc:sldMk cId="2716048436" sldId="277"/>
        </pc:sldMkLst>
        <pc:spChg chg="mod ord">
          <ac:chgData name="Adil Ahmed" userId="58f07be3e0c3be5c" providerId="Windows Live" clId="Web-{D618AB96-8924-4E4E-BCB8-494DA1DC901E}" dt="2022-01-27T13:37:50.852" v="357" actId="14100"/>
          <ac:spMkLst>
            <pc:docMk/>
            <pc:sldMk cId="2716048436" sldId="277"/>
            <ac:spMk id="2" creationId="{F505D3C8-F579-4074-85B4-076E3AA31910}"/>
          </ac:spMkLst>
        </pc:spChg>
        <pc:spChg chg="del">
          <ac:chgData name="Adil Ahmed" userId="58f07be3e0c3be5c" providerId="Windows Live" clId="Web-{D618AB96-8924-4E4E-BCB8-494DA1DC901E}" dt="2022-01-27T13:20:15.401" v="161"/>
          <ac:spMkLst>
            <pc:docMk/>
            <pc:sldMk cId="2716048436" sldId="277"/>
            <ac:spMk id="3" creationId="{B008C228-20C6-4A64-9917-788DB7D09053}"/>
          </ac:spMkLst>
        </pc:spChg>
        <pc:spChg chg="add mod">
          <ac:chgData name="Adil Ahmed" userId="58f07be3e0c3be5c" providerId="Windows Live" clId="Web-{D618AB96-8924-4E4E-BCB8-494DA1DC901E}" dt="2022-01-27T13:37:54.524" v="358" actId="1076"/>
          <ac:spMkLst>
            <pc:docMk/>
            <pc:sldMk cId="2716048436" sldId="277"/>
            <ac:spMk id="5" creationId="{F86152D4-49F7-48BF-A3FC-D65644BA45E4}"/>
          </ac:spMkLst>
        </pc:spChg>
        <pc:picChg chg="add mod ord">
          <ac:chgData name="Adil Ahmed" userId="58f07be3e0c3be5c" providerId="Windows Live" clId="Web-{D618AB96-8924-4E4E-BCB8-494DA1DC901E}" dt="2022-01-27T13:37:42.180" v="354" actId="1076"/>
          <ac:picMkLst>
            <pc:docMk/>
            <pc:sldMk cId="2716048436" sldId="277"/>
            <ac:picMk id="4" creationId="{914CFB77-6EA7-479D-B8CF-1D78058A64E5}"/>
          </ac:picMkLst>
        </pc:picChg>
      </pc:sldChg>
      <pc:sldChg chg="addSp delSp modSp new mod modClrScheme chgLayout">
        <pc:chgData name="Adil Ahmed" userId="58f07be3e0c3be5c" providerId="Windows Live" clId="Web-{D618AB96-8924-4E4E-BCB8-494DA1DC901E}" dt="2022-01-27T13:38:11.072" v="363" actId="1076"/>
        <pc:sldMkLst>
          <pc:docMk/>
          <pc:sldMk cId="2404442161" sldId="278"/>
        </pc:sldMkLst>
        <pc:spChg chg="mod ord">
          <ac:chgData name="Adil Ahmed" userId="58f07be3e0c3be5c" providerId="Windows Live" clId="Web-{D618AB96-8924-4E4E-BCB8-494DA1DC901E}" dt="2022-01-27T13:38:08.290" v="362" actId="14100"/>
          <ac:spMkLst>
            <pc:docMk/>
            <pc:sldMk cId="2404442161" sldId="278"/>
            <ac:spMk id="2" creationId="{B92F23EE-216B-42F2-8396-1ECB188723EB}"/>
          </ac:spMkLst>
        </pc:spChg>
        <pc:spChg chg="del">
          <ac:chgData name="Adil Ahmed" userId="58f07be3e0c3be5c" providerId="Windows Live" clId="Web-{D618AB96-8924-4E4E-BCB8-494DA1DC901E}" dt="2022-01-27T13:20:35.183" v="166"/>
          <ac:spMkLst>
            <pc:docMk/>
            <pc:sldMk cId="2404442161" sldId="278"/>
            <ac:spMk id="3" creationId="{2D72E668-FB9F-4AB2-A45C-1533585536C9}"/>
          </ac:spMkLst>
        </pc:spChg>
        <pc:spChg chg="add mod">
          <ac:chgData name="Adil Ahmed" userId="58f07be3e0c3be5c" providerId="Windows Live" clId="Web-{D618AB96-8924-4E4E-BCB8-494DA1DC901E}" dt="2022-01-27T13:38:11.072" v="363" actId="1076"/>
          <ac:spMkLst>
            <pc:docMk/>
            <pc:sldMk cId="2404442161" sldId="278"/>
            <ac:spMk id="5" creationId="{3061FC4F-4795-474F-B578-1F2909BB6C89}"/>
          </ac:spMkLst>
        </pc:spChg>
        <pc:picChg chg="add mod ord">
          <ac:chgData name="Adil Ahmed" userId="58f07be3e0c3be5c" providerId="Windows Live" clId="Web-{D618AB96-8924-4E4E-BCB8-494DA1DC901E}" dt="2022-01-27T13:38:00.181" v="359" actId="1076"/>
          <ac:picMkLst>
            <pc:docMk/>
            <pc:sldMk cId="2404442161" sldId="278"/>
            <ac:picMk id="4" creationId="{6B4D6BAF-3429-4B6E-99C7-C19949DD2BFA}"/>
          </ac:picMkLst>
        </pc:picChg>
      </pc:sldChg>
      <pc:sldChg chg="addSp delSp modSp new mod modClrScheme chgLayout">
        <pc:chgData name="Adil Ahmed" userId="58f07be3e0c3be5c" providerId="Windows Live" clId="Web-{D618AB96-8924-4E4E-BCB8-494DA1DC901E}" dt="2022-01-27T13:38:33.275" v="368" actId="1076"/>
        <pc:sldMkLst>
          <pc:docMk/>
          <pc:sldMk cId="1025822634" sldId="279"/>
        </pc:sldMkLst>
        <pc:spChg chg="mod ord">
          <ac:chgData name="Adil Ahmed" userId="58f07be3e0c3be5c" providerId="Windows Live" clId="Web-{D618AB96-8924-4E4E-BCB8-494DA1DC901E}" dt="2022-01-27T13:38:27.838" v="367" actId="14100"/>
          <ac:spMkLst>
            <pc:docMk/>
            <pc:sldMk cId="1025822634" sldId="279"/>
            <ac:spMk id="2" creationId="{1594AEAB-3148-440B-88CC-2B5110BEC32F}"/>
          </ac:spMkLst>
        </pc:spChg>
        <pc:spChg chg="del">
          <ac:chgData name="Adil Ahmed" userId="58f07be3e0c3be5c" providerId="Windows Live" clId="Web-{D618AB96-8924-4E4E-BCB8-494DA1DC901E}" dt="2022-01-27T13:20:52.511" v="171"/>
          <ac:spMkLst>
            <pc:docMk/>
            <pc:sldMk cId="1025822634" sldId="279"/>
            <ac:spMk id="3" creationId="{FCD6648B-0117-41CC-83C1-6C5C9BA67340}"/>
          </ac:spMkLst>
        </pc:spChg>
        <pc:spChg chg="add mod">
          <ac:chgData name="Adil Ahmed" userId="58f07be3e0c3be5c" providerId="Windows Live" clId="Web-{D618AB96-8924-4E4E-BCB8-494DA1DC901E}" dt="2022-01-27T13:38:33.275" v="368" actId="1076"/>
          <ac:spMkLst>
            <pc:docMk/>
            <pc:sldMk cId="1025822634" sldId="279"/>
            <ac:spMk id="5" creationId="{6D28D326-26DA-4E5A-8ED9-9DD41DA8B3A7}"/>
          </ac:spMkLst>
        </pc:spChg>
        <pc:picChg chg="add mod ord">
          <ac:chgData name="Adil Ahmed" userId="58f07be3e0c3be5c" providerId="Windows Live" clId="Web-{D618AB96-8924-4E4E-BCB8-494DA1DC901E}" dt="2022-01-27T13:38:16.181" v="364" actId="1076"/>
          <ac:picMkLst>
            <pc:docMk/>
            <pc:sldMk cId="1025822634" sldId="279"/>
            <ac:picMk id="4" creationId="{D3755AE3-6660-455C-B7DA-8A6A6880F68C}"/>
          </ac:picMkLst>
        </pc:picChg>
      </pc:sldChg>
      <pc:sldChg chg="addSp delSp modSp new mod modClrScheme chgLayout">
        <pc:chgData name="Adil Ahmed" userId="58f07be3e0c3be5c" providerId="Windows Live" clId="Web-{D618AB96-8924-4E4E-BCB8-494DA1DC901E}" dt="2022-01-27T13:38:50.322" v="373" actId="1076"/>
        <pc:sldMkLst>
          <pc:docMk/>
          <pc:sldMk cId="325448579" sldId="280"/>
        </pc:sldMkLst>
        <pc:spChg chg="mod ord">
          <ac:chgData name="Adil Ahmed" userId="58f07be3e0c3be5c" providerId="Windows Live" clId="Web-{D618AB96-8924-4E4E-BCB8-494DA1DC901E}" dt="2022-01-27T13:38:47.635" v="372" actId="14100"/>
          <ac:spMkLst>
            <pc:docMk/>
            <pc:sldMk cId="325448579" sldId="280"/>
            <ac:spMk id="2" creationId="{CD38B983-7322-41B9-BD37-876201264C0B}"/>
          </ac:spMkLst>
        </pc:spChg>
        <pc:spChg chg="del">
          <ac:chgData name="Adil Ahmed" userId="58f07be3e0c3be5c" providerId="Windows Live" clId="Web-{D618AB96-8924-4E4E-BCB8-494DA1DC901E}" dt="2022-01-27T13:21:21.387" v="176"/>
          <ac:spMkLst>
            <pc:docMk/>
            <pc:sldMk cId="325448579" sldId="280"/>
            <ac:spMk id="3" creationId="{D70BD62B-4AC2-4E47-9176-5FC636568D75}"/>
          </ac:spMkLst>
        </pc:spChg>
        <pc:spChg chg="add mod">
          <ac:chgData name="Adil Ahmed" userId="58f07be3e0c3be5c" providerId="Windows Live" clId="Web-{D618AB96-8924-4E4E-BCB8-494DA1DC901E}" dt="2022-01-27T13:38:50.322" v="373" actId="1076"/>
          <ac:spMkLst>
            <pc:docMk/>
            <pc:sldMk cId="325448579" sldId="280"/>
            <ac:spMk id="5" creationId="{985236B1-0181-4033-9E93-A34BA15EB521}"/>
          </ac:spMkLst>
        </pc:spChg>
        <pc:picChg chg="add mod ord">
          <ac:chgData name="Adil Ahmed" userId="58f07be3e0c3be5c" providerId="Windows Live" clId="Web-{D618AB96-8924-4E4E-BCB8-494DA1DC901E}" dt="2022-01-27T13:38:37.807" v="369" actId="1076"/>
          <ac:picMkLst>
            <pc:docMk/>
            <pc:sldMk cId="325448579" sldId="280"/>
            <ac:picMk id="4" creationId="{A2AE7A76-AA37-44A6-B6FB-DEB6E4B16FA8}"/>
          </ac:picMkLst>
        </pc:picChg>
      </pc:sldChg>
      <pc:sldChg chg="addSp delSp modSp new mod modClrScheme chgLayout">
        <pc:chgData name="Adil Ahmed" userId="58f07be3e0c3be5c" providerId="Windows Live" clId="Web-{D618AB96-8924-4E4E-BCB8-494DA1DC901E}" dt="2022-01-27T13:39:25.714" v="382" actId="1076"/>
        <pc:sldMkLst>
          <pc:docMk/>
          <pc:sldMk cId="149394131" sldId="281"/>
        </pc:sldMkLst>
        <pc:spChg chg="mod ord">
          <ac:chgData name="Adil Ahmed" userId="58f07be3e0c3be5c" providerId="Windows Live" clId="Web-{D618AB96-8924-4E4E-BCB8-494DA1DC901E}" dt="2022-01-27T13:39:08.807" v="377" actId="14100"/>
          <ac:spMkLst>
            <pc:docMk/>
            <pc:sldMk cId="149394131" sldId="281"/>
            <ac:spMk id="2" creationId="{4BF13594-0D00-468B-AE46-195C4A9F3420}"/>
          </ac:spMkLst>
        </pc:spChg>
        <pc:spChg chg="del">
          <ac:chgData name="Adil Ahmed" userId="58f07be3e0c3be5c" providerId="Windows Live" clId="Web-{D618AB96-8924-4E4E-BCB8-494DA1DC901E}" dt="2022-01-27T13:21:41.997" v="181"/>
          <ac:spMkLst>
            <pc:docMk/>
            <pc:sldMk cId="149394131" sldId="281"/>
            <ac:spMk id="3" creationId="{119D475A-141E-4BCE-A67F-DCD7314C0D76}"/>
          </ac:spMkLst>
        </pc:spChg>
        <pc:spChg chg="add mod">
          <ac:chgData name="Adil Ahmed" userId="58f07be3e0c3be5c" providerId="Windows Live" clId="Web-{D618AB96-8924-4E4E-BCB8-494DA1DC901E}" dt="2022-01-27T13:39:18.167" v="379" actId="1076"/>
          <ac:spMkLst>
            <pc:docMk/>
            <pc:sldMk cId="149394131" sldId="281"/>
            <ac:spMk id="5" creationId="{299C97F9-A477-4367-A58C-9BC491FAA4BA}"/>
          </ac:spMkLst>
        </pc:spChg>
        <pc:picChg chg="add mod ord">
          <ac:chgData name="Adil Ahmed" userId="58f07be3e0c3be5c" providerId="Windows Live" clId="Web-{D618AB96-8924-4E4E-BCB8-494DA1DC901E}" dt="2022-01-27T13:39:25.714" v="382" actId="1076"/>
          <ac:picMkLst>
            <pc:docMk/>
            <pc:sldMk cId="149394131" sldId="281"/>
            <ac:picMk id="4" creationId="{FE39A5C1-4F1D-48A1-A932-F8766072E0EB}"/>
          </ac:picMkLst>
        </pc:picChg>
      </pc:sldChg>
      <pc:sldChg chg="addSp delSp modSp new mod modClrScheme chgLayout">
        <pc:chgData name="Adil Ahmed" userId="58f07be3e0c3be5c" providerId="Windows Live" clId="Web-{D618AB96-8924-4E4E-BCB8-494DA1DC901E}" dt="2022-01-27T13:39:52.636" v="390" actId="1076"/>
        <pc:sldMkLst>
          <pc:docMk/>
          <pc:sldMk cId="2665606999" sldId="282"/>
        </pc:sldMkLst>
        <pc:spChg chg="mod ord">
          <ac:chgData name="Adil Ahmed" userId="58f07be3e0c3be5c" providerId="Windows Live" clId="Web-{D618AB96-8924-4E4E-BCB8-494DA1DC901E}" dt="2022-01-27T13:39:40.621" v="386" actId="14100"/>
          <ac:spMkLst>
            <pc:docMk/>
            <pc:sldMk cId="2665606999" sldId="282"/>
            <ac:spMk id="2" creationId="{1ECEACC0-587E-4A0A-819B-0D761B3C52EE}"/>
          </ac:spMkLst>
        </pc:spChg>
        <pc:spChg chg="del">
          <ac:chgData name="Adil Ahmed" userId="58f07be3e0c3be5c" providerId="Windows Live" clId="Web-{D618AB96-8924-4E4E-BCB8-494DA1DC901E}" dt="2022-01-27T13:22:00.872" v="184"/>
          <ac:spMkLst>
            <pc:docMk/>
            <pc:sldMk cId="2665606999" sldId="282"/>
            <ac:spMk id="3" creationId="{A4F2085F-AE66-441D-9E0F-5869CB2D07E8}"/>
          </ac:spMkLst>
        </pc:spChg>
        <pc:spChg chg="add mod">
          <ac:chgData name="Adil Ahmed" userId="58f07be3e0c3be5c" providerId="Windows Live" clId="Web-{D618AB96-8924-4E4E-BCB8-494DA1DC901E}" dt="2022-01-27T13:39:52.636" v="390" actId="1076"/>
          <ac:spMkLst>
            <pc:docMk/>
            <pc:sldMk cId="2665606999" sldId="282"/>
            <ac:spMk id="5" creationId="{2571C593-13A0-47E9-8766-DA1A62D1E76F}"/>
          </ac:spMkLst>
        </pc:spChg>
        <pc:picChg chg="add mod ord">
          <ac:chgData name="Adil Ahmed" userId="58f07be3e0c3be5c" providerId="Windows Live" clId="Web-{D618AB96-8924-4E4E-BCB8-494DA1DC901E}" dt="2022-01-27T13:39:47.418" v="389" actId="1076"/>
          <ac:picMkLst>
            <pc:docMk/>
            <pc:sldMk cId="2665606999" sldId="282"/>
            <ac:picMk id="4" creationId="{F44CE5D9-732A-4176-BE31-4989287C9B2E}"/>
          </ac:picMkLst>
        </pc:picChg>
      </pc:sldChg>
      <pc:sldChg chg="addSp delSp modSp new mod modClrScheme chgLayout">
        <pc:chgData name="Adil Ahmed" userId="58f07be3e0c3be5c" providerId="Windows Live" clId="Web-{D618AB96-8924-4E4E-BCB8-494DA1DC901E}" dt="2022-01-27T13:40:21.200" v="397" actId="1076"/>
        <pc:sldMkLst>
          <pc:docMk/>
          <pc:sldMk cId="4097725097" sldId="283"/>
        </pc:sldMkLst>
        <pc:spChg chg="mod ord">
          <ac:chgData name="Adil Ahmed" userId="58f07be3e0c3be5c" providerId="Windows Live" clId="Web-{D618AB96-8924-4E4E-BCB8-494DA1DC901E}" dt="2022-01-27T13:40:10.793" v="393" actId="14100"/>
          <ac:spMkLst>
            <pc:docMk/>
            <pc:sldMk cId="4097725097" sldId="283"/>
            <ac:spMk id="2" creationId="{1315036E-BDB9-4548-A876-B4A56D5451EB}"/>
          </ac:spMkLst>
        </pc:spChg>
        <pc:spChg chg="del">
          <ac:chgData name="Adil Ahmed" userId="58f07be3e0c3be5c" providerId="Windows Live" clId="Web-{D618AB96-8924-4E4E-BCB8-494DA1DC901E}" dt="2022-01-27T13:22:30.998" v="190"/>
          <ac:spMkLst>
            <pc:docMk/>
            <pc:sldMk cId="4097725097" sldId="283"/>
            <ac:spMk id="3" creationId="{375486B1-687B-4A85-A3D9-C007476E0834}"/>
          </ac:spMkLst>
        </pc:spChg>
        <pc:spChg chg="add mod">
          <ac:chgData name="Adil Ahmed" userId="58f07be3e0c3be5c" providerId="Windows Live" clId="Web-{D618AB96-8924-4E4E-BCB8-494DA1DC901E}" dt="2022-01-27T13:40:21.200" v="397" actId="1076"/>
          <ac:spMkLst>
            <pc:docMk/>
            <pc:sldMk cId="4097725097" sldId="283"/>
            <ac:spMk id="5" creationId="{6DA8380A-4AFB-43E3-98B5-E1A92057ADA8}"/>
          </ac:spMkLst>
        </pc:spChg>
        <pc:picChg chg="add mod ord">
          <ac:chgData name="Adil Ahmed" userId="58f07be3e0c3be5c" providerId="Windows Live" clId="Web-{D618AB96-8924-4E4E-BCB8-494DA1DC901E}" dt="2022-01-27T13:40:16.700" v="396" actId="1076"/>
          <ac:picMkLst>
            <pc:docMk/>
            <pc:sldMk cId="4097725097" sldId="283"/>
            <ac:picMk id="4" creationId="{947CB9D4-119E-4B85-B4E7-EF01459876DE}"/>
          </ac:picMkLst>
        </pc:picChg>
      </pc:sldChg>
      <pc:sldChg chg="addSp delSp modSp new mod modClrScheme chgLayout">
        <pc:chgData name="Adil Ahmed" userId="58f07be3e0c3be5c" providerId="Windows Live" clId="Web-{D618AB96-8924-4E4E-BCB8-494DA1DC901E}" dt="2022-01-27T13:40:50.153" v="404" actId="1076"/>
        <pc:sldMkLst>
          <pc:docMk/>
          <pc:sldMk cId="2379695451" sldId="284"/>
        </pc:sldMkLst>
        <pc:spChg chg="mod ord">
          <ac:chgData name="Adil Ahmed" userId="58f07be3e0c3be5c" providerId="Windows Live" clId="Web-{D618AB96-8924-4E4E-BCB8-494DA1DC901E}" dt="2022-01-27T13:40:36.919" v="400" actId="14100"/>
          <ac:spMkLst>
            <pc:docMk/>
            <pc:sldMk cId="2379695451" sldId="284"/>
            <ac:spMk id="2" creationId="{4EF5C7DF-3DFE-4F8C-8CFD-5B6CF9018280}"/>
          </ac:spMkLst>
        </pc:spChg>
        <pc:spChg chg="del">
          <ac:chgData name="Adil Ahmed" userId="58f07be3e0c3be5c" providerId="Windows Live" clId="Web-{D618AB96-8924-4E4E-BCB8-494DA1DC901E}" dt="2022-01-27T13:22:48.956" v="195"/>
          <ac:spMkLst>
            <pc:docMk/>
            <pc:sldMk cId="2379695451" sldId="284"/>
            <ac:spMk id="3" creationId="{2B8601ED-E57F-4AB6-AB4A-2198F4B65A90}"/>
          </ac:spMkLst>
        </pc:spChg>
        <pc:spChg chg="add mod">
          <ac:chgData name="Adil Ahmed" userId="58f07be3e0c3be5c" providerId="Windows Live" clId="Web-{D618AB96-8924-4E4E-BCB8-494DA1DC901E}" dt="2022-01-27T13:40:50.153" v="404" actId="1076"/>
          <ac:spMkLst>
            <pc:docMk/>
            <pc:sldMk cId="2379695451" sldId="284"/>
            <ac:spMk id="5" creationId="{E8B8B763-6C2F-47AE-87AE-BAB33F8F30C8}"/>
          </ac:spMkLst>
        </pc:spChg>
        <pc:picChg chg="add mod ord">
          <ac:chgData name="Adil Ahmed" userId="58f07be3e0c3be5c" providerId="Windows Live" clId="Web-{D618AB96-8924-4E4E-BCB8-494DA1DC901E}" dt="2022-01-27T13:40:44.513" v="403" actId="1076"/>
          <ac:picMkLst>
            <pc:docMk/>
            <pc:sldMk cId="2379695451" sldId="284"/>
            <ac:picMk id="4" creationId="{67469404-2BA8-4692-BBD9-FD7506A2F653}"/>
          </ac:picMkLst>
        </pc:picChg>
      </pc:sldChg>
      <pc:sldChg chg="addSp delSp modSp new mod modClrScheme chgLayout">
        <pc:chgData name="Adil Ahmed" userId="58f07be3e0c3be5c" providerId="Windows Live" clId="Web-{D618AB96-8924-4E4E-BCB8-494DA1DC901E}" dt="2022-01-27T13:41:15.873" v="412" actId="1076"/>
        <pc:sldMkLst>
          <pc:docMk/>
          <pc:sldMk cId="1414325120" sldId="285"/>
        </pc:sldMkLst>
        <pc:spChg chg="mod ord">
          <ac:chgData name="Adil Ahmed" userId="58f07be3e0c3be5c" providerId="Windows Live" clId="Web-{D618AB96-8924-4E4E-BCB8-494DA1DC901E}" dt="2022-01-27T13:41:02.372" v="407" actId="14100"/>
          <ac:spMkLst>
            <pc:docMk/>
            <pc:sldMk cId="1414325120" sldId="285"/>
            <ac:spMk id="2" creationId="{466E0A18-635C-4873-A756-712FF0AEB119}"/>
          </ac:spMkLst>
        </pc:spChg>
        <pc:spChg chg="del">
          <ac:chgData name="Adil Ahmed" userId="58f07be3e0c3be5c" providerId="Windows Live" clId="Web-{D618AB96-8924-4E4E-BCB8-494DA1DC901E}" dt="2022-01-27T13:23:15.488" v="200"/>
          <ac:spMkLst>
            <pc:docMk/>
            <pc:sldMk cId="1414325120" sldId="285"/>
            <ac:spMk id="3" creationId="{EB589205-2485-487A-835B-9E70E7F0DC62}"/>
          </ac:spMkLst>
        </pc:spChg>
        <pc:spChg chg="add mod">
          <ac:chgData name="Adil Ahmed" userId="58f07be3e0c3be5c" providerId="Windows Live" clId="Web-{D618AB96-8924-4E4E-BCB8-494DA1DC901E}" dt="2022-01-27T13:41:15.873" v="412" actId="1076"/>
          <ac:spMkLst>
            <pc:docMk/>
            <pc:sldMk cId="1414325120" sldId="285"/>
            <ac:spMk id="5" creationId="{1267CCAE-2AFF-4C6C-ADE4-CE925D2ABAC9}"/>
          </ac:spMkLst>
        </pc:spChg>
        <pc:picChg chg="add mod ord">
          <ac:chgData name="Adil Ahmed" userId="58f07be3e0c3be5c" providerId="Windows Live" clId="Web-{D618AB96-8924-4E4E-BCB8-494DA1DC901E}" dt="2022-01-27T13:41:13.013" v="411" actId="1076"/>
          <ac:picMkLst>
            <pc:docMk/>
            <pc:sldMk cId="1414325120" sldId="285"/>
            <ac:picMk id="4" creationId="{8962105C-D0DA-4B09-BDA2-EB46F6B0E28F}"/>
          </ac:picMkLst>
        </pc:picChg>
      </pc:sldChg>
      <pc:sldChg chg="addSp delSp modSp new mod modClrScheme chgLayout">
        <pc:chgData name="Adil Ahmed" userId="58f07be3e0c3be5c" providerId="Windows Live" clId="Web-{D618AB96-8924-4E4E-BCB8-494DA1DC901E}" dt="2022-01-27T13:41:41.170" v="419" actId="1076"/>
        <pc:sldMkLst>
          <pc:docMk/>
          <pc:sldMk cId="1592596731" sldId="286"/>
        </pc:sldMkLst>
        <pc:spChg chg="mod ord">
          <ac:chgData name="Adil Ahmed" userId="58f07be3e0c3be5c" providerId="Windows Live" clId="Web-{D618AB96-8924-4E4E-BCB8-494DA1DC901E}" dt="2022-01-27T13:41:29.811" v="415" actId="14100"/>
          <ac:spMkLst>
            <pc:docMk/>
            <pc:sldMk cId="1592596731" sldId="286"/>
            <ac:spMk id="2" creationId="{00F926CA-876A-496D-BC53-719A08089C68}"/>
          </ac:spMkLst>
        </pc:spChg>
        <pc:spChg chg="del">
          <ac:chgData name="Adil Ahmed" userId="58f07be3e0c3be5c" providerId="Windows Live" clId="Web-{D618AB96-8924-4E4E-BCB8-494DA1DC901E}" dt="2022-01-27T13:23:40.395" v="205"/>
          <ac:spMkLst>
            <pc:docMk/>
            <pc:sldMk cId="1592596731" sldId="286"/>
            <ac:spMk id="3" creationId="{01B32A13-4C67-4938-8D10-D6BD7165EC32}"/>
          </ac:spMkLst>
        </pc:spChg>
        <pc:spChg chg="add mod">
          <ac:chgData name="Adil Ahmed" userId="58f07be3e0c3be5c" providerId="Windows Live" clId="Web-{D618AB96-8924-4E4E-BCB8-494DA1DC901E}" dt="2022-01-27T13:41:41.170" v="419" actId="1076"/>
          <ac:spMkLst>
            <pc:docMk/>
            <pc:sldMk cId="1592596731" sldId="286"/>
            <ac:spMk id="5" creationId="{3A0C1FE2-2255-456E-A1DA-89C460DF9651}"/>
          </ac:spMkLst>
        </pc:spChg>
        <pc:picChg chg="add mod ord">
          <ac:chgData name="Adil Ahmed" userId="58f07be3e0c3be5c" providerId="Windows Live" clId="Web-{D618AB96-8924-4E4E-BCB8-494DA1DC901E}" dt="2022-01-27T13:41:35.623" v="418" actId="1076"/>
          <ac:picMkLst>
            <pc:docMk/>
            <pc:sldMk cId="1592596731" sldId="286"/>
            <ac:picMk id="4" creationId="{59BF407A-50D1-4A7A-9F93-A9D700211F6E}"/>
          </ac:picMkLst>
        </pc:picChg>
      </pc:sldChg>
      <pc:sldChg chg="addSp delSp modSp new mod modClrScheme chgLayout">
        <pc:chgData name="Adil Ahmed" userId="58f07be3e0c3be5c" providerId="Windows Live" clId="Web-{D618AB96-8924-4E4E-BCB8-494DA1DC901E}" dt="2022-01-27T13:42:02.014" v="425" actId="1076"/>
        <pc:sldMkLst>
          <pc:docMk/>
          <pc:sldMk cId="1045029452" sldId="287"/>
        </pc:sldMkLst>
        <pc:spChg chg="mod ord">
          <ac:chgData name="Adil Ahmed" userId="58f07be3e0c3be5c" providerId="Windows Live" clId="Web-{D618AB96-8924-4E4E-BCB8-494DA1DC901E}" dt="2022-01-27T13:41:54.577" v="422" actId="14100"/>
          <ac:spMkLst>
            <pc:docMk/>
            <pc:sldMk cId="1045029452" sldId="287"/>
            <ac:spMk id="2" creationId="{1A6F5337-B83F-4E68-9B66-91108257B571}"/>
          </ac:spMkLst>
        </pc:spChg>
        <pc:spChg chg="del">
          <ac:chgData name="Adil Ahmed" userId="58f07be3e0c3be5c" providerId="Windows Live" clId="Web-{D618AB96-8924-4E4E-BCB8-494DA1DC901E}" dt="2022-01-27T13:23:57.098" v="211"/>
          <ac:spMkLst>
            <pc:docMk/>
            <pc:sldMk cId="1045029452" sldId="287"/>
            <ac:spMk id="3" creationId="{B6FB75A4-D99A-4A80-832B-504006688DEC}"/>
          </ac:spMkLst>
        </pc:spChg>
        <pc:spChg chg="add mod">
          <ac:chgData name="Adil Ahmed" userId="58f07be3e0c3be5c" providerId="Windows Live" clId="Web-{D618AB96-8924-4E4E-BCB8-494DA1DC901E}" dt="2022-01-27T13:24:02.927" v="214" actId="1076"/>
          <ac:spMkLst>
            <pc:docMk/>
            <pc:sldMk cId="1045029452" sldId="287"/>
            <ac:spMk id="5" creationId="{7EC9C51F-E8C0-4E81-B2F8-BA2B3C9452AD}"/>
          </ac:spMkLst>
        </pc:spChg>
        <pc:picChg chg="add mod ord">
          <ac:chgData name="Adil Ahmed" userId="58f07be3e0c3be5c" providerId="Windows Live" clId="Web-{D618AB96-8924-4E4E-BCB8-494DA1DC901E}" dt="2022-01-27T13:42:02.014" v="425" actId="1076"/>
          <ac:picMkLst>
            <pc:docMk/>
            <pc:sldMk cId="1045029452" sldId="287"/>
            <ac:picMk id="4" creationId="{D6A255F0-0F06-4DE1-9F03-5CCCBA4FD084}"/>
          </ac:picMkLst>
        </pc:picChg>
      </pc:sldChg>
      <pc:sldChg chg="addSp delSp modSp new mod modClrScheme chgLayout">
        <pc:chgData name="Adil Ahmed" userId="58f07be3e0c3be5c" providerId="Windows Live" clId="Web-{D618AB96-8924-4E4E-BCB8-494DA1DC901E}" dt="2022-01-27T13:42:29.625" v="432" actId="1076"/>
        <pc:sldMkLst>
          <pc:docMk/>
          <pc:sldMk cId="2127179360" sldId="288"/>
        </pc:sldMkLst>
        <pc:spChg chg="mod ord">
          <ac:chgData name="Adil Ahmed" userId="58f07be3e0c3be5c" providerId="Windows Live" clId="Web-{D618AB96-8924-4E4E-BCB8-494DA1DC901E}" dt="2022-01-27T13:42:18.656" v="429" actId="14100"/>
          <ac:spMkLst>
            <pc:docMk/>
            <pc:sldMk cId="2127179360" sldId="288"/>
            <ac:spMk id="2" creationId="{F222D603-0F2B-4F56-911C-AE0C0D074CAC}"/>
          </ac:spMkLst>
        </pc:spChg>
        <pc:spChg chg="del">
          <ac:chgData name="Adil Ahmed" userId="58f07be3e0c3be5c" providerId="Windows Live" clId="Web-{D618AB96-8924-4E4E-BCB8-494DA1DC901E}" dt="2022-01-27T13:24:13.130" v="216"/>
          <ac:spMkLst>
            <pc:docMk/>
            <pc:sldMk cId="2127179360" sldId="288"/>
            <ac:spMk id="3" creationId="{955C6F35-75C2-4585-A259-609D6BE2C2D0}"/>
          </ac:spMkLst>
        </pc:spChg>
        <pc:spChg chg="add mod">
          <ac:chgData name="Adil Ahmed" userId="58f07be3e0c3be5c" providerId="Windows Live" clId="Web-{D618AB96-8924-4E4E-BCB8-494DA1DC901E}" dt="2022-01-27T13:24:18.083" v="219" actId="1076"/>
          <ac:spMkLst>
            <pc:docMk/>
            <pc:sldMk cId="2127179360" sldId="288"/>
            <ac:spMk id="5" creationId="{989133AA-31A9-4198-A708-E300D4DCF038}"/>
          </ac:spMkLst>
        </pc:spChg>
        <pc:picChg chg="add mod ord">
          <ac:chgData name="Adil Ahmed" userId="58f07be3e0c3be5c" providerId="Windows Live" clId="Web-{D618AB96-8924-4E4E-BCB8-494DA1DC901E}" dt="2022-01-27T13:42:29.625" v="432" actId="1076"/>
          <ac:picMkLst>
            <pc:docMk/>
            <pc:sldMk cId="2127179360" sldId="288"/>
            <ac:picMk id="4" creationId="{57261D9A-21BF-4596-9C6A-C6D2AC746F7B}"/>
          </ac:picMkLst>
        </pc:picChg>
      </pc:sldChg>
      <pc:sldChg chg="addSp delSp modSp new mod modClrScheme chgLayout">
        <pc:chgData name="Adil Ahmed" userId="58f07be3e0c3be5c" providerId="Windows Live" clId="Web-{D618AB96-8924-4E4E-BCB8-494DA1DC901E}" dt="2022-01-27T13:42:51.313" v="438" actId="1076"/>
        <pc:sldMkLst>
          <pc:docMk/>
          <pc:sldMk cId="1676070376" sldId="289"/>
        </pc:sldMkLst>
        <pc:spChg chg="mod ord">
          <ac:chgData name="Adil Ahmed" userId="58f07be3e0c3be5c" providerId="Windows Live" clId="Web-{D618AB96-8924-4E4E-BCB8-494DA1DC901E}" dt="2022-01-27T13:42:43.797" v="435" actId="14100"/>
          <ac:spMkLst>
            <pc:docMk/>
            <pc:sldMk cId="1676070376" sldId="289"/>
            <ac:spMk id="2" creationId="{A0579843-B658-4B87-988E-B5ED95E98C1F}"/>
          </ac:spMkLst>
        </pc:spChg>
        <pc:spChg chg="del">
          <ac:chgData name="Adil Ahmed" userId="58f07be3e0c3be5c" providerId="Windows Live" clId="Web-{D618AB96-8924-4E4E-BCB8-494DA1DC901E}" dt="2022-01-27T13:24:29.708" v="221"/>
          <ac:spMkLst>
            <pc:docMk/>
            <pc:sldMk cId="1676070376" sldId="289"/>
            <ac:spMk id="3" creationId="{8042A1A3-4E88-4972-A295-39C945EE225F}"/>
          </ac:spMkLst>
        </pc:spChg>
        <pc:spChg chg="add mod">
          <ac:chgData name="Adil Ahmed" userId="58f07be3e0c3be5c" providerId="Windows Live" clId="Web-{D618AB96-8924-4E4E-BCB8-494DA1DC901E}" dt="2022-01-27T13:24:34.802" v="224" actId="1076"/>
          <ac:spMkLst>
            <pc:docMk/>
            <pc:sldMk cId="1676070376" sldId="289"/>
            <ac:spMk id="5" creationId="{C23EC766-EED0-46B5-9AF3-D7E9052F7AB5}"/>
          </ac:spMkLst>
        </pc:spChg>
        <pc:picChg chg="add mod ord">
          <ac:chgData name="Adil Ahmed" userId="58f07be3e0c3be5c" providerId="Windows Live" clId="Web-{D618AB96-8924-4E4E-BCB8-494DA1DC901E}" dt="2022-01-27T13:42:51.313" v="438" actId="1076"/>
          <ac:picMkLst>
            <pc:docMk/>
            <pc:sldMk cId="1676070376" sldId="289"/>
            <ac:picMk id="4" creationId="{F4D0E580-6AE0-4651-ADCF-B2B0395D0FBB}"/>
          </ac:picMkLst>
        </pc:picChg>
      </pc:sldChg>
      <pc:sldMasterChg chg="del delSldLayout">
        <pc:chgData name="Adil Ahmed" userId="58f07be3e0c3be5c" providerId="Windows Live" clId="Web-{D618AB96-8924-4E4E-BCB8-494DA1DC901E}" dt="2022-01-27T13:26:16.805" v="228"/>
        <pc:sldMasterMkLst>
          <pc:docMk/>
          <pc:sldMasterMk cId="3791836165" sldId="2147483685"/>
        </pc:sldMasterMkLst>
        <pc:sldLayoutChg chg="del">
          <pc:chgData name="Adil Ahmed" userId="58f07be3e0c3be5c" providerId="Windows Live" clId="Web-{D618AB96-8924-4E4E-BCB8-494DA1DC901E}" dt="2022-01-27T13:26:16.805" v="228"/>
          <pc:sldLayoutMkLst>
            <pc:docMk/>
            <pc:sldMasterMk cId="3791836165" sldId="2147483685"/>
            <pc:sldLayoutMk cId="1126456768" sldId="2147483674"/>
          </pc:sldLayoutMkLst>
        </pc:sldLayoutChg>
        <pc:sldLayoutChg chg="del">
          <pc:chgData name="Adil Ahmed" userId="58f07be3e0c3be5c" providerId="Windows Live" clId="Web-{D618AB96-8924-4E4E-BCB8-494DA1DC901E}" dt="2022-01-27T13:26:16.805" v="228"/>
          <pc:sldLayoutMkLst>
            <pc:docMk/>
            <pc:sldMasterMk cId="3791836165" sldId="2147483685"/>
            <pc:sldLayoutMk cId="2070180050" sldId="2147483675"/>
          </pc:sldLayoutMkLst>
        </pc:sldLayoutChg>
        <pc:sldLayoutChg chg="del">
          <pc:chgData name="Adil Ahmed" userId="58f07be3e0c3be5c" providerId="Windows Live" clId="Web-{D618AB96-8924-4E4E-BCB8-494DA1DC901E}" dt="2022-01-27T13:26:16.805" v="228"/>
          <pc:sldLayoutMkLst>
            <pc:docMk/>
            <pc:sldMasterMk cId="3791836165" sldId="2147483685"/>
            <pc:sldLayoutMk cId="785238196" sldId="2147483676"/>
          </pc:sldLayoutMkLst>
        </pc:sldLayoutChg>
        <pc:sldLayoutChg chg="del">
          <pc:chgData name="Adil Ahmed" userId="58f07be3e0c3be5c" providerId="Windows Live" clId="Web-{D618AB96-8924-4E4E-BCB8-494DA1DC901E}" dt="2022-01-27T13:26:16.805" v="228"/>
          <pc:sldLayoutMkLst>
            <pc:docMk/>
            <pc:sldMasterMk cId="3791836165" sldId="2147483685"/>
            <pc:sldLayoutMk cId="2712673002" sldId="2147483677"/>
          </pc:sldLayoutMkLst>
        </pc:sldLayoutChg>
        <pc:sldLayoutChg chg="del">
          <pc:chgData name="Adil Ahmed" userId="58f07be3e0c3be5c" providerId="Windows Live" clId="Web-{D618AB96-8924-4E4E-BCB8-494DA1DC901E}" dt="2022-01-27T13:26:16.805" v="228"/>
          <pc:sldLayoutMkLst>
            <pc:docMk/>
            <pc:sldMasterMk cId="3791836165" sldId="2147483685"/>
            <pc:sldLayoutMk cId="1713865889" sldId="2147483678"/>
          </pc:sldLayoutMkLst>
        </pc:sldLayoutChg>
        <pc:sldLayoutChg chg="del">
          <pc:chgData name="Adil Ahmed" userId="58f07be3e0c3be5c" providerId="Windows Live" clId="Web-{D618AB96-8924-4E4E-BCB8-494DA1DC901E}" dt="2022-01-27T13:26:16.805" v="228"/>
          <pc:sldLayoutMkLst>
            <pc:docMk/>
            <pc:sldMasterMk cId="3791836165" sldId="2147483685"/>
            <pc:sldLayoutMk cId="3994313714" sldId="2147483679"/>
          </pc:sldLayoutMkLst>
        </pc:sldLayoutChg>
        <pc:sldLayoutChg chg="del">
          <pc:chgData name="Adil Ahmed" userId="58f07be3e0c3be5c" providerId="Windows Live" clId="Web-{D618AB96-8924-4E4E-BCB8-494DA1DC901E}" dt="2022-01-27T13:26:16.805" v="228"/>
          <pc:sldLayoutMkLst>
            <pc:docMk/>
            <pc:sldMasterMk cId="3791836165" sldId="2147483685"/>
            <pc:sldLayoutMk cId="3829043166" sldId="2147483680"/>
          </pc:sldLayoutMkLst>
        </pc:sldLayoutChg>
        <pc:sldLayoutChg chg="del">
          <pc:chgData name="Adil Ahmed" userId="58f07be3e0c3be5c" providerId="Windows Live" clId="Web-{D618AB96-8924-4E4E-BCB8-494DA1DC901E}" dt="2022-01-27T13:26:16.805" v="228"/>
          <pc:sldLayoutMkLst>
            <pc:docMk/>
            <pc:sldMasterMk cId="3791836165" sldId="2147483685"/>
            <pc:sldLayoutMk cId="3442613142" sldId="2147483681"/>
          </pc:sldLayoutMkLst>
        </pc:sldLayoutChg>
        <pc:sldLayoutChg chg="del">
          <pc:chgData name="Adil Ahmed" userId="58f07be3e0c3be5c" providerId="Windows Live" clId="Web-{D618AB96-8924-4E4E-BCB8-494DA1DC901E}" dt="2022-01-27T13:26:16.805" v="228"/>
          <pc:sldLayoutMkLst>
            <pc:docMk/>
            <pc:sldMasterMk cId="3791836165" sldId="2147483685"/>
            <pc:sldLayoutMk cId="2085291084" sldId="2147483682"/>
          </pc:sldLayoutMkLst>
        </pc:sldLayoutChg>
        <pc:sldLayoutChg chg="del">
          <pc:chgData name="Adil Ahmed" userId="58f07be3e0c3be5c" providerId="Windows Live" clId="Web-{D618AB96-8924-4E4E-BCB8-494DA1DC901E}" dt="2022-01-27T13:26:16.805" v="228"/>
          <pc:sldLayoutMkLst>
            <pc:docMk/>
            <pc:sldMasterMk cId="3791836165" sldId="2147483685"/>
            <pc:sldLayoutMk cId="4070891309" sldId="2147483683"/>
          </pc:sldLayoutMkLst>
        </pc:sldLayoutChg>
        <pc:sldLayoutChg chg="del">
          <pc:chgData name="Adil Ahmed" userId="58f07be3e0c3be5c" providerId="Windows Live" clId="Web-{D618AB96-8924-4E4E-BCB8-494DA1DC901E}" dt="2022-01-27T13:26:16.805" v="228"/>
          <pc:sldLayoutMkLst>
            <pc:docMk/>
            <pc:sldMasterMk cId="3791836165" sldId="2147483685"/>
            <pc:sldLayoutMk cId="3793020268" sldId="2147483684"/>
          </pc:sldLayoutMkLst>
        </pc:sldLayoutChg>
      </pc:sldMasterChg>
      <pc:sldMasterChg chg="add del addSldLayout delSldLayout modSldLayout">
        <pc:chgData name="Adil Ahmed" userId="58f07be3e0c3be5c" providerId="Windows Live" clId="Web-{D618AB96-8924-4E4E-BCB8-494DA1DC901E}" dt="2022-01-27T13:26:30.899" v="229"/>
        <pc:sldMasterMkLst>
          <pc:docMk/>
          <pc:sldMasterMk cId="3368674509" sldId="2147483686"/>
        </pc:sldMasterMkLst>
        <pc:sldLayoutChg chg="add del mod replId">
          <pc:chgData name="Adil Ahmed" userId="58f07be3e0c3be5c" providerId="Windows Live" clId="Web-{D618AB96-8924-4E4E-BCB8-494DA1DC901E}" dt="2022-01-27T13:26:30.899" v="229"/>
          <pc:sldLayoutMkLst>
            <pc:docMk/>
            <pc:sldMasterMk cId="3368674509" sldId="2147483686"/>
            <pc:sldLayoutMk cId="5514898" sldId="2147483687"/>
          </pc:sldLayoutMkLst>
        </pc:sldLayoutChg>
        <pc:sldLayoutChg chg="add del mod replId">
          <pc:chgData name="Adil Ahmed" userId="58f07be3e0c3be5c" providerId="Windows Live" clId="Web-{D618AB96-8924-4E4E-BCB8-494DA1DC901E}" dt="2022-01-27T13:26:30.899" v="229"/>
          <pc:sldLayoutMkLst>
            <pc:docMk/>
            <pc:sldMasterMk cId="3368674509" sldId="2147483686"/>
            <pc:sldLayoutMk cId="3886137883" sldId="2147483688"/>
          </pc:sldLayoutMkLst>
        </pc:sldLayoutChg>
        <pc:sldLayoutChg chg="add del mod replId">
          <pc:chgData name="Adil Ahmed" userId="58f07be3e0c3be5c" providerId="Windows Live" clId="Web-{D618AB96-8924-4E4E-BCB8-494DA1DC901E}" dt="2022-01-27T13:26:30.899" v="229"/>
          <pc:sldLayoutMkLst>
            <pc:docMk/>
            <pc:sldMasterMk cId="3368674509" sldId="2147483686"/>
            <pc:sldLayoutMk cId="1731559742" sldId="2147483689"/>
          </pc:sldLayoutMkLst>
        </pc:sldLayoutChg>
        <pc:sldLayoutChg chg="add del mod replId">
          <pc:chgData name="Adil Ahmed" userId="58f07be3e0c3be5c" providerId="Windows Live" clId="Web-{D618AB96-8924-4E4E-BCB8-494DA1DC901E}" dt="2022-01-27T13:26:30.899" v="229"/>
          <pc:sldLayoutMkLst>
            <pc:docMk/>
            <pc:sldMasterMk cId="3368674509" sldId="2147483686"/>
            <pc:sldLayoutMk cId="3044155319" sldId="2147483690"/>
          </pc:sldLayoutMkLst>
        </pc:sldLayoutChg>
        <pc:sldLayoutChg chg="add del mod replId">
          <pc:chgData name="Adil Ahmed" userId="58f07be3e0c3be5c" providerId="Windows Live" clId="Web-{D618AB96-8924-4E4E-BCB8-494DA1DC901E}" dt="2022-01-27T13:26:30.899" v="229"/>
          <pc:sldLayoutMkLst>
            <pc:docMk/>
            <pc:sldMasterMk cId="3368674509" sldId="2147483686"/>
            <pc:sldLayoutMk cId="4081032481" sldId="2147483691"/>
          </pc:sldLayoutMkLst>
        </pc:sldLayoutChg>
        <pc:sldLayoutChg chg="add del mod replId">
          <pc:chgData name="Adil Ahmed" userId="58f07be3e0c3be5c" providerId="Windows Live" clId="Web-{D618AB96-8924-4E4E-BCB8-494DA1DC901E}" dt="2022-01-27T13:26:30.899" v="229"/>
          <pc:sldLayoutMkLst>
            <pc:docMk/>
            <pc:sldMasterMk cId="3368674509" sldId="2147483686"/>
            <pc:sldLayoutMk cId="320837055" sldId="2147483692"/>
          </pc:sldLayoutMkLst>
        </pc:sldLayoutChg>
        <pc:sldLayoutChg chg="add del mod replId">
          <pc:chgData name="Adil Ahmed" userId="58f07be3e0c3be5c" providerId="Windows Live" clId="Web-{D618AB96-8924-4E4E-BCB8-494DA1DC901E}" dt="2022-01-27T13:26:30.899" v="229"/>
          <pc:sldLayoutMkLst>
            <pc:docMk/>
            <pc:sldMasterMk cId="3368674509" sldId="2147483686"/>
            <pc:sldLayoutMk cId="4027400562" sldId="2147483693"/>
          </pc:sldLayoutMkLst>
        </pc:sldLayoutChg>
        <pc:sldLayoutChg chg="add del mod replId">
          <pc:chgData name="Adil Ahmed" userId="58f07be3e0c3be5c" providerId="Windows Live" clId="Web-{D618AB96-8924-4E4E-BCB8-494DA1DC901E}" dt="2022-01-27T13:26:30.899" v="229"/>
          <pc:sldLayoutMkLst>
            <pc:docMk/>
            <pc:sldMasterMk cId="3368674509" sldId="2147483686"/>
            <pc:sldLayoutMk cId="3051049511" sldId="2147483694"/>
          </pc:sldLayoutMkLst>
        </pc:sldLayoutChg>
        <pc:sldLayoutChg chg="add del mod replId">
          <pc:chgData name="Adil Ahmed" userId="58f07be3e0c3be5c" providerId="Windows Live" clId="Web-{D618AB96-8924-4E4E-BCB8-494DA1DC901E}" dt="2022-01-27T13:26:30.899" v="229"/>
          <pc:sldLayoutMkLst>
            <pc:docMk/>
            <pc:sldMasterMk cId="3368674509" sldId="2147483686"/>
            <pc:sldLayoutMk cId="450652358" sldId="2147483695"/>
          </pc:sldLayoutMkLst>
        </pc:sldLayoutChg>
        <pc:sldLayoutChg chg="add del mod replId">
          <pc:chgData name="Adil Ahmed" userId="58f07be3e0c3be5c" providerId="Windows Live" clId="Web-{D618AB96-8924-4E4E-BCB8-494DA1DC901E}" dt="2022-01-27T13:26:30.899" v="229"/>
          <pc:sldLayoutMkLst>
            <pc:docMk/>
            <pc:sldMasterMk cId="3368674509" sldId="2147483686"/>
            <pc:sldLayoutMk cId="2170464343" sldId="2147483696"/>
          </pc:sldLayoutMkLst>
        </pc:sldLayoutChg>
        <pc:sldLayoutChg chg="add del mod replId">
          <pc:chgData name="Adil Ahmed" userId="58f07be3e0c3be5c" providerId="Windows Live" clId="Web-{D618AB96-8924-4E4E-BCB8-494DA1DC901E}" dt="2022-01-27T13:26:30.899" v="229"/>
          <pc:sldLayoutMkLst>
            <pc:docMk/>
            <pc:sldMasterMk cId="3368674509" sldId="2147483686"/>
            <pc:sldLayoutMk cId="4245331200" sldId="2147483697"/>
          </pc:sldLayoutMkLst>
        </pc:sldLayoutChg>
      </pc:sldMasterChg>
      <pc:sldMasterChg chg="add del addSldLayout delSldLayout modSldLayout">
        <pc:chgData name="Adil Ahmed" userId="58f07be3e0c3be5c" providerId="Windows Live" clId="Web-{D618AB96-8924-4E4E-BCB8-494DA1DC901E}" dt="2022-01-27T13:26:39.352" v="230"/>
        <pc:sldMasterMkLst>
          <pc:docMk/>
          <pc:sldMasterMk cId="3048896575" sldId="2147483698"/>
        </pc:sldMasterMkLst>
        <pc:sldLayoutChg chg="add del mod replId">
          <pc:chgData name="Adil Ahmed" userId="58f07be3e0c3be5c" providerId="Windows Live" clId="Web-{D618AB96-8924-4E4E-BCB8-494DA1DC901E}" dt="2022-01-27T13:26:39.352" v="230"/>
          <pc:sldLayoutMkLst>
            <pc:docMk/>
            <pc:sldMasterMk cId="3048896575" sldId="2147483698"/>
            <pc:sldLayoutMk cId="570530959" sldId="2147483699"/>
          </pc:sldLayoutMkLst>
        </pc:sldLayoutChg>
        <pc:sldLayoutChg chg="add del mod replId">
          <pc:chgData name="Adil Ahmed" userId="58f07be3e0c3be5c" providerId="Windows Live" clId="Web-{D618AB96-8924-4E4E-BCB8-494DA1DC901E}" dt="2022-01-27T13:26:39.352" v="230"/>
          <pc:sldLayoutMkLst>
            <pc:docMk/>
            <pc:sldMasterMk cId="3048896575" sldId="2147483698"/>
            <pc:sldLayoutMk cId="264331406" sldId="2147483700"/>
          </pc:sldLayoutMkLst>
        </pc:sldLayoutChg>
        <pc:sldLayoutChg chg="add del mod replId">
          <pc:chgData name="Adil Ahmed" userId="58f07be3e0c3be5c" providerId="Windows Live" clId="Web-{D618AB96-8924-4E4E-BCB8-494DA1DC901E}" dt="2022-01-27T13:26:39.352" v="230"/>
          <pc:sldLayoutMkLst>
            <pc:docMk/>
            <pc:sldMasterMk cId="3048896575" sldId="2147483698"/>
            <pc:sldLayoutMk cId="3329179071" sldId="2147483701"/>
          </pc:sldLayoutMkLst>
        </pc:sldLayoutChg>
        <pc:sldLayoutChg chg="add del mod replId">
          <pc:chgData name="Adil Ahmed" userId="58f07be3e0c3be5c" providerId="Windows Live" clId="Web-{D618AB96-8924-4E4E-BCB8-494DA1DC901E}" dt="2022-01-27T13:26:39.352" v="230"/>
          <pc:sldLayoutMkLst>
            <pc:docMk/>
            <pc:sldMasterMk cId="3048896575" sldId="2147483698"/>
            <pc:sldLayoutMk cId="1574874903" sldId="2147483702"/>
          </pc:sldLayoutMkLst>
        </pc:sldLayoutChg>
        <pc:sldLayoutChg chg="add del mod replId">
          <pc:chgData name="Adil Ahmed" userId="58f07be3e0c3be5c" providerId="Windows Live" clId="Web-{D618AB96-8924-4E4E-BCB8-494DA1DC901E}" dt="2022-01-27T13:26:39.352" v="230"/>
          <pc:sldLayoutMkLst>
            <pc:docMk/>
            <pc:sldMasterMk cId="3048896575" sldId="2147483698"/>
            <pc:sldLayoutMk cId="679293187" sldId="2147483703"/>
          </pc:sldLayoutMkLst>
        </pc:sldLayoutChg>
        <pc:sldLayoutChg chg="add del mod replId">
          <pc:chgData name="Adil Ahmed" userId="58f07be3e0c3be5c" providerId="Windows Live" clId="Web-{D618AB96-8924-4E4E-BCB8-494DA1DC901E}" dt="2022-01-27T13:26:39.352" v="230"/>
          <pc:sldLayoutMkLst>
            <pc:docMk/>
            <pc:sldMasterMk cId="3048896575" sldId="2147483698"/>
            <pc:sldLayoutMk cId="540244446" sldId="2147483704"/>
          </pc:sldLayoutMkLst>
        </pc:sldLayoutChg>
        <pc:sldLayoutChg chg="add del mod replId">
          <pc:chgData name="Adil Ahmed" userId="58f07be3e0c3be5c" providerId="Windows Live" clId="Web-{D618AB96-8924-4E4E-BCB8-494DA1DC901E}" dt="2022-01-27T13:26:39.352" v="230"/>
          <pc:sldLayoutMkLst>
            <pc:docMk/>
            <pc:sldMasterMk cId="3048896575" sldId="2147483698"/>
            <pc:sldLayoutMk cId="2283739632" sldId="2147483705"/>
          </pc:sldLayoutMkLst>
        </pc:sldLayoutChg>
        <pc:sldLayoutChg chg="add del mod replId">
          <pc:chgData name="Adil Ahmed" userId="58f07be3e0c3be5c" providerId="Windows Live" clId="Web-{D618AB96-8924-4E4E-BCB8-494DA1DC901E}" dt="2022-01-27T13:26:39.352" v="230"/>
          <pc:sldLayoutMkLst>
            <pc:docMk/>
            <pc:sldMasterMk cId="3048896575" sldId="2147483698"/>
            <pc:sldLayoutMk cId="3791354532" sldId="2147483706"/>
          </pc:sldLayoutMkLst>
        </pc:sldLayoutChg>
        <pc:sldLayoutChg chg="add del mod replId">
          <pc:chgData name="Adil Ahmed" userId="58f07be3e0c3be5c" providerId="Windows Live" clId="Web-{D618AB96-8924-4E4E-BCB8-494DA1DC901E}" dt="2022-01-27T13:26:39.352" v="230"/>
          <pc:sldLayoutMkLst>
            <pc:docMk/>
            <pc:sldMasterMk cId="3048896575" sldId="2147483698"/>
            <pc:sldLayoutMk cId="993730240" sldId="2147483707"/>
          </pc:sldLayoutMkLst>
        </pc:sldLayoutChg>
        <pc:sldLayoutChg chg="add del mod replId">
          <pc:chgData name="Adil Ahmed" userId="58f07be3e0c3be5c" providerId="Windows Live" clId="Web-{D618AB96-8924-4E4E-BCB8-494DA1DC901E}" dt="2022-01-27T13:26:39.352" v="230"/>
          <pc:sldLayoutMkLst>
            <pc:docMk/>
            <pc:sldMasterMk cId="3048896575" sldId="2147483698"/>
            <pc:sldLayoutMk cId="1401723159" sldId="2147483708"/>
          </pc:sldLayoutMkLst>
        </pc:sldLayoutChg>
        <pc:sldLayoutChg chg="add del mod replId">
          <pc:chgData name="Adil Ahmed" userId="58f07be3e0c3be5c" providerId="Windows Live" clId="Web-{D618AB96-8924-4E4E-BCB8-494DA1DC901E}" dt="2022-01-27T13:26:39.352" v="230"/>
          <pc:sldLayoutMkLst>
            <pc:docMk/>
            <pc:sldMasterMk cId="3048896575" sldId="2147483698"/>
            <pc:sldLayoutMk cId="385559258" sldId="2147483709"/>
          </pc:sldLayoutMkLst>
        </pc:sldLayoutChg>
        <pc:sldLayoutChg chg="add del mod replId">
          <pc:chgData name="Adil Ahmed" userId="58f07be3e0c3be5c" providerId="Windows Live" clId="Web-{D618AB96-8924-4E4E-BCB8-494DA1DC901E}" dt="2022-01-27T13:26:39.352" v="230"/>
          <pc:sldLayoutMkLst>
            <pc:docMk/>
            <pc:sldMasterMk cId="3048896575" sldId="2147483698"/>
            <pc:sldLayoutMk cId="1333472953" sldId="2147483710"/>
          </pc:sldLayoutMkLst>
        </pc:sldLayoutChg>
        <pc:sldLayoutChg chg="add del mod replId">
          <pc:chgData name="Adil Ahmed" userId="58f07be3e0c3be5c" providerId="Windows Live" clId="Web-{D618AB96-8924-4E4E-BCB8-494DA1DC901E}" dt="2022-01-27T13:26:39.352" v="230"/>
          <pc:sldLayoutMkLst>
            <pc:docMk/>
            <pc:sldMasterMk cId="3048896575" sldId="2147483698"/>
            <pc:sldLayoutMk cId="4098727183" sldId="2147483711"/>
          </pc:sldLayoutMkLst>
        </pc:sldLayoutChg>
        <pc:sldLayoutChg chg="add del mod replId">
          <pc:chgData name="Adil Ahmed" userId="58f07be3e0c3be5c" providerId="Windows Live" clId="Web-{D618AB96-8924-4E4E-BCB8-494DA1DC901E}" dt="2022-01-27T13:26:39.352" v="230"/>
          <pc:sldLayoutMkLst>
            <pc:docMk/>
            <pc:sldMasterMk cId="3048896575" sldId="2147483698"/>
            <pc:sldLayoutMk cId="2905601944" sldId="2147483712"/>
          </pc:sldLayoutMkLst>
        </pc:sldLayoutChg>
        <pc:sldLayoutChg chg="add del mod replId">
          <pc:chgData name="Adil Ahmed" userId="58f07be3e0c3be5c" providerId="Windows Live" clId="Web-{D618AB96-8924-4E4E-BCB8-494DA1DC901E}" dt="2022-01-27T13:26:39.352" v="230"/>
          <pc:sldLayoutMkLst>
            <pc:docMk/>
            <pc:sldMasterMk cId="3048896575" sldId="2147483698"/>
            <pc:sldLayoutMk cId="1682160878" sldId="2147483713"/>
          </pc:sldLayoutMkLst>
        </pc:sldLayoutChg>
        <pc:sldLayoutChg chg="add del mod replId">
          <pc:chgData name="Adil Ahmed" userId="58f07be3e0c3be5c" providerId="Windows Live" clId="Web-{D618AB96-8924-4E4E-BCB8-494DA1DC901E}" dt="2022-01-27T13:26:39.352" v="230"/>
          <pc:sldLayoutMkLst>
            <pc:docMk/>
            <pc:sldMasterMk cId="3048896575" sldId="2147483698"/>
            <pc:sldLayoutMk cId="707024701" sldId="2147483714"/>
          </pc:sldLayoutMkLst>
        </pc:sldLayoutChg>
        <pc:sldLayoutChg chg="add del mod replId">
          <pc:chgData name="Adil Ahmed" userId="58f07be3e0c3be5c" providerId="Windows Live" clId="Web-{D618AB96-8924-4E4E-BCB8-494DA1DC901E}" dt="2022-01-27T13:26:39.352" v="230"/>
          <pc:sldLayoutMkLst>
            <pc:docMk/>
            <pc:sldMasterMk cId="3048896575" sldId="2147483698"/>
            <pc:sldLayoutMk cId="541083176" sldId="2147483715"/>
          </pc:sldLayoutMkLst>
        </pc:sldLayoutChg>
      </pc:sldMasterChg>
      <pc:sldMasterChg chg="add del addSldLayout delSldLayout modSldLayout">
        <pc:chgData name="Adil Ahmed" userId="58f07be3e0c3be5c" providerId="Windows Live" clId="Web-{D618AB96-8924-4E4E-BCB8-494DA1DC901E}" dt="2022-01-27T13:27:23.900" v="235"/>
        <pc:sldMasterMkLst>
          <pc:docMk/>
          <pc:sldMasterMk cId="2400757061" sldId="2147483716"/>
        </pc:sldMasterMkLst>
        <pc:sldLayoutChg chg="add del mod replId">
          <pc:chgData name="Adil Ahmed" userId="58f07be3e0c3be5c" providerId="Windows Live" clId="Web-{D618AB96-8924-4E4E-BCB8-494DA1DC901E}" dt="2022-01-27T13:27:23.900" v="235"/>
          <pc:sldLayoutMkLst>
            <pc:docMk/>
            <pc:sldMasterMk cId="2400757061" sldId="2147483716"/>
            <pc:sldLayoutMk cId="3310922361" sldId="2147483717"/>
          </pc:sldLayoutMkLst>
        </pc:sldLayoutChg>
        <pc:sldLayoutChg chg="add del mod replId">
          <pc:chgData name="Adil Ahmed" userId="58f07be3e0c3be5c" providerId="Windows Live" clId="Web-{D618AB96-8924-4E4E-BCB8-494DA1DC901E}" dt="2022-01-27T13:27:23.900" v="235"/>
          <pc:sldLayoutMkLst>
            <pc:docMk/>
            <pc:sldMasterMk cId="2400757061" sldId="2147483716"/>
            <pc:sldLayoutMk cId="115091392" sldId="2147483718"/>
          </pc:sldLayoutMkLst>
        </pc:sldLayoutChg>
        <pc:sldLayoutChg chg="add del mod replId">
          <pc:chgData name="Adil Ahmed" userId="58f07be3e0c3be5c" providerId="Windows Live" clId="Web-{D618AB96-8924-4E4E-BCB8-494DA1DC901E}" dt="2022-01-27T13:27:23.900" v="235"/>
          <pc:sldLayoutMkLst>
            <pc:docMk/>
            <pc:sldMasterMk cId="2400757061" sldId="2147483716"/>
            <pc:sldLayoutMk cId="1029785247" sldId="2147483719"/>
          </pc:sldLayoutMkLst>
        </pc:sldLayoutChg>
        <pc:sldLayoutChg chg="add del mod replId">
          <pc:chgData name="Adil Ahmed" userId="58f07be3e0c3be5c" providerId="Windows Live" clId="Web-{D618AB96-8924-4E4E-BCB8-494DA1DC901E}" dt="2022-01-27T13:27:23.900" v="235"/>
          <pc:sldLayoutMkLst>
            <pc:docMk/>
            <pc:sldMasterMk cId="2400757061" sldId="2147483716"/>
            <pc:sldLayoutMk cId="931604845" sldId="2147483720"/>
          </pc:sldLayoutMkLst>
        </pc:sldLayoutChg>
        <pc:sldLayoutChg chg="add del mod replId">
          <pc:chgData name="Adil Ahmed" userId="58f07be3e0c3be5c" providerId="Windows Live" clId="Web-{D618AB96-8924-4E4E-BCB8-494DA1DC901E}" dt="2022-01-27T13:27:23.900" v="235"/>
          <pc:sldLayoutMkLst>
            <pc:docMk/>
            <pc:sldMasterMk cId="2400757061" sldId="2147483716"/>
            <pc:sldLayoutMk cId="2122350598" sldId="2147483721"/>
          </pc:sldLayoutMkLst>
        </pc:sldLayoutChg>
        <pc:sldLayoutChg chg="add del mod replId">
          <pc:chgData name="Adil Ahmed" userId="58f07be3e0c3be5c" providerId="Windows Live" clId="Web-{D618AB96-8924-4E4E-BCB8-494DA1DC901E}" dt="2022-01-27T13:27:23.900" v="235"/>
          <pc:sldLayoutMkLst>
            <pc:docMk/>
            <pc:sldMasterMk cId="2400757061" sldId="2147483716"/>
            <pc:sldLayoutMk cId="4205546442" sldId="2147483722"/>
          </pc:sldLayoutMkLst>
        </pc:sldLayoutChg>
        <pc:sldLayoutChg chg="add del mod replId">
          <pc:chgData name="Adil Ahmed" userId="58f07be3e0c3be5c" providerId="Windows Live" clId="Web-{D618AB96-8924-4E4E-BCB8-494DA1DC901E}" dt="2022-01-27T13:27:23.900" v="235"/>
          <pc:sldLayoutMkLst>
            <pc:docMk/>
            <pc:sldMasterMk cId="2400757061" sldId="2147483716"/>
            <pc:sldLayoutMk cId="2822117452" sldId="2147483723"/>
          </pc:sldLayoutMkLst>
        </pc:sldLayoutChg>
        <pc:sldLayoutChg chg="add del mod replId">
          <pc:chgData name="Adil Ahmed" userId="58f07be3e0c3be5c" providerId="Windows Live" clId="Web-{D618AB96-8924-4E4E-BCB8-494DA1DC901E}" dt="2022-01-27T13:27:23.900" v="235"/>
          <pc:sldLayoutMkLst>
            <pc:docMk/>
            <pc:sldMasterMk cId="2400757061" sldId="2147483716"/>
            <pc:sldLayoutMk cId="3382670965" sldId="2147483724"/>
          </pc:sldLayoutMkLst>
        </pc:sldLayoutChg>
        <pc:sldLayoutChg chg="add del mod replId">
          <pc:chgData name="Adil Ahmed" userId="58f07be3e0c3be5c" providerId="Windows Live" clId="Web-{D618AB96-8924-4E4E-BCB8-494DA1DC901E}" dt="2022-01-27T13:27:23.900" v="235"/>
          <pc:sldLayoutMkLst>
            <pc:docMk/>
            <pc:sldMasterMk cId="2400757061" sldId="2147483716"/>
            <pc:sldLayoutMk cId="1708557936" sldId="2147483725"/>
          </pc:sldLayoutMkLst>
        </pc:sldLayoutChg>
        <pc:sldLayoutChg chg="add del mod replId">
          <pc:chgData name="Adil Ahmed" userId="58f07be3e0c3be5c" providerId="Windows Live" clId="Web-{D618AB96-8924-4E4E-BCB8-494DA1DC901E}" dt="2022-01-27T13:27:23.900" v="235"/>
          <pc:sldLayoutMkLst>
            <pc:docMk/>
            <pc:sldMasterMk cId="2400757061" sldId="2147483716"/>
            <pc:sldLayoutMk cId="2576139415" sldId="2147483726"/>
          </pc:sldLayoutMkLst>
        </pc:sldLayoutChg>
        <pc:sldLayoutChg chg="add del mod replId">
          <pc:chgData name="Adil Ahmed" userId="58f07be3e0c3be5c" providerId="Windows Live" clId="Web-{D618AB96-8924-4E4E-BCB8-494DA1DC901E}" dt="2022-01-27T13:27:23.900" v="235"/>
          <pc:sldLayoutMkLst>
            <pc:docMk/>
            <pc:sldMasterMk cId="2400757061" sldId="2147483716"/>
            <pc:sldLayoutMk cId="43246673" sldId="2147483727"/>
          </pc:sldLayoutMkLst>
        </pc:sldLayoutChg>
      </pc:sldMasterChg>
      <pc:sldMasterChg chg="add del addSldLayout delSldLayout modSldLayout">
        <pc:chgData name="Adil Ahmed" userId="58f07be3e0c3be5c" providerId="Windows Live" clId="Web-{D618AB96-8924-4E4E-BCB8-494DA1DC901E}" dt="2022-01-27T13:29:18.012" v="245"/>
        <pc:sldMasterMkLst>
          <pc:docMk/>
          <pc:sldMasterMk cId="3862893561" sldId="2147483728"/>
        </pc:sldMasterMkLst>
        <pc:sldLayoutChg chg="add del mod replId">
          <pc:chgData name="Adil Ahmed" userId="58f07be3e0c3be5c" providerId="Windows Live" clId="Web-{D618AB96-8924-4E4E-BCB8-494DA1DC901E}" dt="2022-01-27T13:29:18.012" v="245"/>
          <pc:sldLayoutMkLst>
            <pc:docMk/>
            <pc:sldMasterMk cId="3862893561" sldId="2147483728"/>
            <pc:sldLayoutMk cId="3493755894" sldId="2147483729"/>
          </pc:sldLayoutMkLst>
        </pc:sldLayoutChg>
        <pc:sldLayoutChg chg="add del mod replId">
          <pc:chgData name="Adil Ahmed" userId="58f07be3e0c3be5c" providerId="Windows Live" clId="Web-{D618AB96-8924-4E4E-BCB8-494DA1DC901E}" dt="2022-01-27T13:29:18.012" v="245"/>
          <pc:sldLayoutMkLst>
            <pc:docMk/>
            <pc:sldMasterMk cId="3862893561" sldId="2147483728"/>
            <pc:sldLayoutMk cId="3577057078" sldId="2147483730"/>
          </pc:sldLayoutMkLst>
        </pc:sldLayoutChg>
        <pc:sldLayoutChg chg="add del mod replId">
          <pc:chgData name="Adil Ahmed" userId="58f07be3e0c3be5c" providerId="Windows Live" clId="Web-{D618AB96-8924-4E4E-BCB8-494DA1DC901E}" dt="2022-01-27T13:29:18.012" v="245"/>
          <pc:sldLayoutMkLst>
            <pc:docMk/>
            <pc:sldMasterMk cId="3862893561" sldId="2147483728"/>
            <pc:sldLayoutMk cId="1598090165" sldId="2147483731"/>
          </pc:sldLayoutMkLst>
        </pc:sldLayoutChg>
        <pc:sldLayoutChg chg="add del mod replId">
          <pc:chgData name="Adil Ahmed" userId="58f07be3e0c3be5c" providerId="Windows Live" clId="Web-{D618AB96-8924-4E4E-BCB8-494DA1DC901E}" dt="2022-01-27T13:29:18.012" v="245"/>
          <pc:sldLayoutMkLst>
            <pc:docMk/>
            <pc:sldMasterMk cId="3862893561" sldId="2147483728"/>
            <pc:sldLayoutMk cId="1049538681" sldId="2147483732"/>
          </pc:sldLayoutMkLst>
        </pc:sldLayoutChg>
        <pc:sldLayoutChg chg="add del mod replId">
          <pc:chgData name="Adil Ahmed" userId="58f07be3e0c3be5c" providerId="Windows Live" clId="Web-{D618AB96-8924-4E4E-BCB8-494DA1DC901E}" dt="2022-01-27T13:29:18.012" v="245"/>
          <pc:sldLayoutMkLst>
            <pc:docMk/>
            <pc:sldMasterMk cId="3862893561" sldId="2147483728"/>
            <pc:sldLayoutMk cId="4195942429" sldId="2147483733"/>
          </pc:sldLayoutMkLst>
        </pc:sldLayoutChg>
        <pc:sldLayoutChg chg="add del mod replId">
          <pc:chgData name="Adil Ahmed" userId="58f07be3e0c3be5c" providerId="Windows Live" clId="Web-{D618AB96-8924-4E4E-BCB8-494DA1DC901E}" dt="2022-01-27T13:29:18.012" v="245"/>
          <pc:sldLayoutMkLst>
            <pc:docMk/>
            <pc:sldMasterMk cId="3862893561" sldId="2147483728"/>
            <pc:sldLayoutMk cId="686854200" sldId="2147483734"/>
          </pc:sldLayoutMkLst>
        </pc:sldLayoutChg>
        <pc:sldLayoutChg chg="add del mod replId">
          <pc:chgData name="Adil Ahmed" userId="58f07be3e0c3be5c" providerId="Windows Live" clId="Web-{D618AB96-8924-4E4E-BCB8-494DA1DC901E}" dt="2022-01-27T13:29:18.012" v="245"/>
          <pc:sldLayoutMkLst>
            <pc:docMk/>
            <pc:sldMasterMk cId="3862893561" sldId="2147483728"/>
            <pc:sldLayoutMk cId="3579121794" sldId="2147483735"/>
          </pc:sldLayoutMkLst>
        </pc:sldLayoutChg>
        <pc:sldLayoutChg chg="add del mod replId">
          <pc:chgData name="Adil Ahmed" userId="58f07be3e0c3be5c" providerId="Windows Live" clId="Web-{D618AB96-8924-4E4E-BCB8-494DA1DC901E}" dt="2022-01-27T13:29:18.012" v="245"/>
          <pc:sldLayoutMkLst>
            <pc:docMk/>
            <pc:sldMasterMk cId="3862893561" sldId="2147483728"/>
            <pc:sldLayoutMk cId="1948635319" sldId="2147483736"/>
          </pc:sldLayoutMkLst>
        </pc:sldLayoutChg>
        <pc:sldLayoutChg chg="add del mod replId">
          <pc:chgData name="Adil Ahmed" userId="58f07be3e0c3be5c" providerId="Windows Live" clId="Web-{D618AB96-8924-4E4E-BCB8-494DA1DC901E}" dt="2022-01-27T13:29:18.012" v="245"/>
          <pc:sldLayoutMkLst>
            <pc:docMk/>
            <pc:sldMasterMk cId="3862893561" sldId="2147483728"/>
            <pc:sldLayoutMk cId="3386888938" sldId="2147483737"/>
          </pc:sldLayoutMkLst>
        </pc:sldLayoutChg>
        <pc:sldLayoutChg chg="add del mod replId">
          <pc:chgData name="Adil Ahmed" userId="58f07be3e0c3be5c" providerId="Windows Live" clId="Web-{D618AB96-8924-4E4E-BCB8-494DA1DC901E}" dt="2022-01-27T13:29:18.012" v="245"/>
          <pc:sldLayoutMkLst>
            <pc:docMk/>
            <pc:sldMasterMk cId="3862893561" sldId="2147483728"/>
            <pc:sldLayoutMk cId="1201701057" sldId="2147483738"/>
          </pc:sldLayoutMkLst>
        </pc:sldLayoutChg>
        <pc:sldLayoutChg chg="add del mod replId">
          <pc:chgData name="Adil Ahmed" userId="58f07be3e0c3be5c" providerId="Windows Live" clId="Web-{D618AB96-8924-4E4E-BCB8-494DA1DC901E}" dt="2022-01-27T13:29:18.012" v="245"/>
          <pc:sldLayoutMkLst>
            <pc:docMk/>
            <pc:sldMasterMk cId="3862893561" sldId="2147483728"/>
            <pc:sldLayoutMk cId="1988159851" sldId="2147483739"/>
          </pc:sldLayoutMkLst>
        </pc:sldLayoutChg>
        <pc:sldLayoutChg chg="add del mod replId">
          <pc:chgData name="Adil Ahmed" userId="58f07be3e0c3be5c" providerId="Windows Live" clId="Web-{D618AB96-8924-4E4E-BCB8-494DA1DC901E}" dt="2022-01-27T13:29:18.012" v="245"/>
          <pc:sldLayoutMkLst>
            <pc:docMk/>
            <pc:sldMasterMk cId="3862893561" sldId="2147483728"/>
            <pc:sldLayoutMk cId="2890714442" sldId="2147483740"/>
          </pc:sldLayoutMkLst>
        </pc:sldLayoutChg>
        <pc:sldLayoutChg chg="add del mod replId">
          <pc:chgData name="Adil Ahmed" userId="58f07be3e0c3be5c" providerId="Windows Live" clId="Web-{D618AB96-8924-4E4E-BCB8-494DA1DC901E}" dt="2022-01-27T13:29:18.012" v="245"/>
          <pc:sldLayoutMkLst>
            <pc:docMk/>
            <pc:sldMasterMk cId="3862893561" sldId="2147483728"/>
            <pc:sldLayoutMk cId="917745123" sldId="2147483741"/>
          </pc:sldLayoutMkLst>
        </pc:sldLayoutChg>
        <pc:sldLayoutChg chg="add del mod replId">
          <pc:chgData name="Adil Ahmed" userId="58f07be3e0c3be5c" providerId="Windows Live" clId="Web-{D618AB96-8924-4E4E-BCB8-494DA1DC901E}" dt="2022-01-27T13:29:18.012" v="245"/>
          <pc:sldLayoutMkLst>
            <pc:docMk/>
            <pc:sldMasterMk cId="3862893561" sldId="2147483728"/>
            <pc:sldLayoutMk cId="3157385775" sldId="2147483742"/>
          </pc:sldLayoutMkLst>
        </pc:sldLayoutChg>
        <pc:sldLayoutChg chg="add del mod replId">
          <pc:chgData name="Adil Ahmed" userId="58f07be3e0c3be5c" providerId="Windows Live" clId="Web-{D618AB96-8924-4E4E-BCB8-494DA1DC901E}" dt="2022-01-27T13:29:18.012" v="245"/>
          <pc:sldLayoutMkLst>
            <pc:docMk/>
            <pc:sldMasterMk cId="3862893561" sldId="2147483728"/>
            <pc:sldLayoutMk cId="3236484704" sldId="2147483743"/>
          </pc:sldLayoutMkLst>
        </pc:sldLayoutChg>
        <pc:sldLayoutChg chg="add del mod replId">
          <pc:chgData name="Adil Ahmed" userId="58f07be3e0c3be5c" providerId="Windows Live" clId="Web-{D618AB96-8924-4E4E-BCB8-494DA1DC901E}" dt="2022-01-27T13:29:18.012" v="245"/>
          <pc:sldLayoutMkLst>
            <pc:docMk/>
            <pc:sldMasterMk cId="3862893561" sldId="2147483728"/>
            <pc:sldLayoutMk cId="1388374901" sldId="2147483744"/>
          </pc:sldLayoutMkLst>
        </pc:sldLayoutChg>
      </pc:sldMasterChg>
      <pc:sldMasterChg chg="add del addSldLayout delSldLayout modSldLayout">
        <pc:chgData name="Adil Ahmed" userId="58f07be3e0c3be5c" providerId="Windows Live" clId="Web-{D618AB96-8924-4E4E-BCB8-494DA1DC901E}" dt="2022-01-27T13:29:58.247" v="246"/>
        <pc:sldMasterMkLst>
          <pc:docMk/>
          <pc:sldMasterMk cId="403600602" sldId="2147483745"/>
        </pc:sldMasterMkLst>
        <pc:sldLayoutChg chg="add del mod replId">
          <pc:chgData name="Adil Ahmed" userId="58f07be3e0c3be5c" providerId="Windows Live" clId="Web-{D618AB96-8924-4E4E-BCB8-494DA1DC901E}" dt="2022-01-27T13:29:58.247" v="246"/>
          <pc:sldLayoutMkLst>
            <pc:docMk/>
            <pc:sldMasterMk cId="403600602" sldId="2147483745"/>
            <pc:sldLayoutMk cId="3006245881" sldId="2147483746"/>
          </pc:sldLayoutMkLst>
        </pc:sldLayoutChg>
        <pc:sldLayoutChg chg="add del mod replId">
          <pc:chgData name="Adil Ahmed" userId="58f07be3e0c3be5c" providerId="Windows Live" clId="Web-{D618AB96-8924-4E4E-BCB8-494DA1DC901E}" dt="2022-01-27T13:29:58.247" v="246"/>
          <pc:sldLayoutMkLst>
            <pc:docMk/>
            <pc:sldMasterMk cId="403600602" sldId="2147483745"/>
            <pc:sldLayoutMk cId="3385946541" sldId="2147483747"/>
          </pc:sldLayoutMkLst>
        </pc:sldLayoutChg>
        <pc:sldLayoutChg chg="add del mod replId">
          <pc:chgData name="Adil Ahmed" userId="58f07be3e0c3be5c" providerId="Windows Live" clId="Web-{D618AB96-8924-4E4E-BCB8-494DA1DC901E}" dt="2022-01-27T13:29:58.247" v="246"/>
          <pc:sldLayoutMkLst>
            <pc:docMk/>
            <pc:sldMasterMk cId="403600602" sldId="2147483745"/>
            <pc:sldLayoutMk cId="2053846906" sldId="2147483748"/>
          </pc:sldLayoutMkLst>
        </pc:sldLayoutChg>
        <pc:sldLayoutChg chg="add del mod replId">
          <pc:chgData name="Adil Ahmed" userId="58f07be3e0c3be5c" providerId="Windows Live" clId="Web-{D618AB96-8924-4E4E-BCB8-494DA1DC901E}" dt="2022-01-27T13:29:58.247" v="246"/>
          <pc:sldLayoutMkLst>
            <pc:docMk/>
            <pc:sldMasterMk cId="403600602" sldId="2147483745"/>
            <pc:sldLayoutMk cId="1233356272" sldId="2147483749"/>
          </pc:sldLayoutMkLst>
        </pc:sldLayoutChg>
        <pc:sldLayoutChg chg="add del mod replId">
          <pc:chgData name="Adil Ahmed" userId="58f07be3e0c3be5c" providerId="Windows Live" clId="Web-{D618AB96-8924-4E4E-BCB8-494DA1DC901E}" dt="2022-01-27T13:29:58.247" v="246"/>
          <pc:sldLayoutMkLst>
            <pc:docMk/>
            <pc:sldMasterMk cId="403600602" sldId="2147483745"/>
            <pc:sldLayoutMk cId="1346173582" sldId="2147483750"/>
          </pc:sldLayoutMkLst>
        </pc:sldLayoutChg>
        <pc:sldLayoutChg chg="add del mod replId">
          <pc:chgData name="Adil Ahmed" userId="58f07be3e0c3be5c" providerId="Windows Live" clId="Web-{D618AB96-8924-4E4E-BCB8-494DA1DC901E}" dt="2022-01-27T13:29:58.247" v="246"/>
          <pc:sldLayoutMkLst>
            <pc:docMk/>
            <pc:sldMasterMk cId="403600602" sldId="2147483745"/>
            <pc:sldLayoutMk cId="2770699217" sldId="2147483751"/>
          </pc:sldLayoutMkLst>
        </pc:sldLayoutChg>
        <pc:sldLayoutChg chg="add del mod replId">
          <pc:chgData name="Adil Ahmed" userId="58f07be3e0c3be5c" providerId="Windows Live" clId="Web-{D618AB96-8924-4E4E-BCB8-494DA1DC901E}" dt="2022-01-27T13:29:58.247" v="246"/>
          <pc:sldLayoutMkLst>
            <pc:docMk/>
            <pc:sldMasterMk cId="403600602" sldId="2147483745"/>
            <pc:sldLayoutMk cId="408556332" sldId="2147483752"/>
          </pc:sldLayoutMkLst>
        </pc:sldLayoutChg>
        <pc:sldLayoutChg chg="add del mod replId">
          <pc:chgData name="Adil Ahmed" userId="58f07be3e0c3be5c" providerId="Windows Live" clId="Web-{D618AB96-8924-4E4E-BCB8-494DA1DC901E}" dt="2022-01-27T13:29:58.247" v="246"/>
          <pc:sldLayoutMkLst>
            <pc:docMk/>
            <pc:sldMasterMk cId="403600602" sldId="2147483745"/>
            <pc:sldLayoutMk cId="69090996" sldId="2147483753"/>
          </pc:sldLayoutMkLst>
        </pc:sldLayoutChg>
        <pc:sldLayoutChg chg="add del mod replId">
          <pc:chgData name="Adil Ahmed" userId="58f07be3e0c3be5c" providerId="Windows Live" clId="Web-{D618AB96-8924-4E4E-BCB8-494DA1DC901E}" dt="2022-01-27T13:29:58.247" v="246"/>
          <pc:sldLayoutMkLst>
            <pc:docMk/>
            <pc:sldMasterMk cId="403600602" sldId="2147483745"/>
            <pc:sldLayoutMk cId="1616170386" sldId="2147483754"/>
          </pc:sldLayoutMkLst>
        </pc:sldLayoutChg>
        <pc:sldLayoutChg chg="add del mod replId">
          <pc:chgData name="Adil Ahmed" userId="58f07be3e0c3be5c" providerId="Windows Live" clId="Web-{D618AB96-8924-4E4E-BCB8-494DA1DC901E}" dt="2022-01-27T13:29:58.247" v="246"/>
          <pc:sldLayoutMkLst>
            <pc:docMk/>
            <pc:sldMasterMk cId="403600602" sldId="2147483745"/>
            <pc:sldLayoutMk cId="4163269107" sldId="2147483755"/>
          </pc:sldLayoutMkLst>
        </pc:sldLayoutChg>
        <pc:sldLayoutChg chg="add del mod replId">
          <pc:chgData name="Adil Ahmed" userId="58f07be3e0c3be5c" providerId="Windows Live" clId="Web-{D618AB96-8924-4E4E-BCB8-494DA1DC901E}" dt="2022-01-27T13:29:58.247" v="246"/>
          <pc:sldLayoutMkLst>
            <pc:docMk/>
            <pc:sldMasterMk cId="403600602" sldId="2147483745"/>
            <pc:sldLayoutMk cId="2112210552" sldId="2147483756"/>
          </pc:sldLayoutMkLst>
        </pc:sldLayoutChg>
      </pc:sldMasterChg>
      <pc:sldMasterChg chg="add addSldLayout modSldLayout">
        <pc:chgData name="Adil Ahmed" userId="58f07be3e0c3be5c" providerId="Windows Live" clId="Web-{D618AB96-8924-4E4E-BCB8-494DA1DC901E}" dt="2022-01-27T13:29:58.247" v="246"/>
        <pc:sldMasterMkLst>
          <pc:docMk/>
          <pc:sldMasterMk cId="1736741233" sldId="2147483757"/>
        </pc:sldMasterMkLst>
        <pc:sldLayoutChg chg="add mod replId">
          <pc:chgData name="Adil Ahmed" userId="58f07be3e0c3be5c" providerId="Windows Live" clId="Web-{D618AB96-8924-4E4E-BCB8-494DA1DC901E}" dt="2022-01-27T13:29:58.247" v="246"/>
          <pc:sldLayoutMkLst>
            <pc:docMk/>
            <pc:sldMasterMk cId="1736741233" sldId="2147483757"/>
            <pc:sldLayoutMk cId="4067411593" sldId="2147483758"/>
          </pc:sldLayoutMkLst>
        </pc:sldLayoutChg>
        <pc:sldLayoutChg chg="add mod replId">
          <pc:chgData name="Adil Ahmed" userId="58f07be3e0c3be5c" providerId="Windows Live" clId="Web-{D618AB96-8924-4E4E-BCB8-494DA1DC901E}" dt="2022-01-27T13:29:58.247" v="246"/>
          <pc:sldLayoutMkLst>
            <pc:docMk/>
            <pc:sldMasterMk cId="1736741233" sldId="2147483757"/>
            <pc:sldLayoutMk cId="1018302911" sldId="2147483759"/>
          </pc:sldLayoutMkLst>
        </pc:sldLayoutChg>
        <pc:sldLayoutChg chg="add mod replId">
          <pc:chgData name="Adil Ahmed" userId="58f07be3e0c3be5c" providerId="Windows Live" clId="Web-{D618AB96-8924-4E4E-BCB8-494DA1DC901E}" dt="2022-01-27T13:29:58.247" v="246"/>
          <pc:sldLayoutMkLst>
            <pc:docMk/>
            <pc:sldMasterMk cId="1736741233" sldId="2147483757"/>
            <pc:sldLayoutMk cId="2309398577" sldId="2147483760"/>
          </pc:sldLayoutMkLst>
        </pc:sldLayoutChg>
        <pc:sldLayoutChg chg="add mod replId">
          <pc:chgData name="Adil Ahmed" userId="58f07be3e0c3be5c" providerId="Windows Live" clId="Web-{D618AB96-8924-4E4E-BCB8-494DA1DC901E}" dt="2022-01-27T13:29:58.247" v="246"/>
          <pc:sldLayoutMkLst>
            <pc:docMk/>
            <pc:sldMasterMk cId="1736741233" sldId="2147483757"/>
            <pc:sldLayoutMk cId="1033648874" sldId="2147483761"/>
          </pc:sldLayoutMkLst>
        </pc:sldLayoutChg>
        <pc:sldLayoutChg chg="add mod replId">
          <pc:chgData name="Adil Ahmed" userId="58f07be3e0c3be5c" providerId="Windows Live" clId="Web-{D618AB96-8924-4E4E-BCB8-494DA1DC901E}" dt="2022-01-27T13:29:58.247" v="246"/>
          <pc:sldLayoutMkLst>
            <pc:docMk/>
            <pc:sldMasterMk cId="1736741233" sldId="2147483757"/>
            <pc:sldLayoutMk cId="901573551" sldId="2147483762"/>
          </pc:sldLayoutMkLst>
        </pc:sldLayoutChg>
        <pc:sldLayoutChg chg="add mod replId">
          <pc:chgData name="Adil Ahmed" userId="58f07be3e0c3be5c" providerId="Windows Live" clId="Web-{D618AB96-8924-4E4E-BCB8-494DA1DC901E}" dt="2022-01-27T13:29:58.247" v="246"/>
          <pc:sldLayoutMkLst>
            <pc:docMk/>
            <pc:sldMasterMk cId="1736741233" sldId="2147483757"/>
            <pc:sldLayoutMk cId="754663772" sldId="2147483763"/>
          </pc:sldLayoutMkLst>
        </pc:sldLayoutChg>
        <pc:sldLayoutChg chg="add mod replId">
          <pc:chgData name="Adil Ahmed" userId="58f07be3e0c3be5c" providerId="Windows Live" clId="Web-{D618AB96-8924-4E4E-BCB8-494DA1DC901E}" dt="2022-01-27T13:29:58.247" v="246"/>
          <pc:sldLayoutMkLst>
            <pc:docMk/>
            <pc:sldMasterMk cId="1736741233" sldId="2147483757"/>
            <pc:sldLayoutMk cId="4162032645" sldId="2147483764"/>
          </pc:sldLayoutMkLst>
        </pc:sldLayoutChg>
        <pc:sldLayoutChg chg="add mod replId">
          <pc:chgData name="Adil Ahmed" userId="58f07be3e0c3be5c" providerId="Windows Live" clId="Web-{D618AB96-8924-4E4E-BCB8-494DA1DC901E}" dt="2022-01-27T13:29:58.247" v="246"/>
          <pc:sldLayoutMkLst>
            <pc:docMk/>
            <pc:sldMasterMk cId="1736741233" sldId="2147483757"/>
            <pc:sldLayoutMk cId="3957610030" sldId="2147483765"/>
          </pc:sldLayoutMkLst>
        </pc:sldLayoutChg>
        <pc:sldLayoutChg chg="add mod replId">
          <pc:chgData name="Adil Ahmed" userId="58f07be3e0c3be5c" providerId="Windows Live" clId="Web-{D618AB96-8924-4E4E-BCB8-494DA1DC901E}" dt="2022-01-27T13:29:58.247" v="246"/>
          <pc:sldLayoutMkLst>
            <pc:docMk/>
            <pc:sldMasterMk cId="1736741233" sldId="2147483757"/>
            <pc:sldLayoutMk cId="3800553882" sldId="2147483766"/>
          </pc:sldLayoutMkLst>
        </pc:sldLayoutChg>
        <pc:sldLayoutChg chg="add mod replId">
          <pc:chgData name="Adil Ahmed" userId="58f07be3e0c3be5c" providerId="Windows Live" clId="Web-{D618AB96-8924-4E4E-BCB8-494DA1DC901E}" dt="2022-01-27T13:29:58.247" v="246"/>
          <pc:sldLayoutMkLst>
            <pc:docMk/>
            <pc:sldMasterMk cId="1736741233" sldId="2147483757"/>
            <pc:sldLayoutMk cId="249078499" sldId="2147483767"/>
          </pc:sldLayoutMkLst>
        </pc:sldLayoutChg>
        <pc:sldLayoutChg chg="add mod replId">
          <pc:chgData name="Adil Ahmed" userId="58f07be3e0c3be5c" providerId="Windows Live" clId="Web-{D618AB96-8924-4E4E-BCB8-494DA1DC901E}" dt="2022-01-27T13:29:58.247" v="246"/>
          <pc:sldLayoutMkLst>
            <pc:docMk/>
            <pc:sldMasterMk cId="1736741233" sldId="2147483757"/>
            <pc:sldLayoutMk cId="830560011" sldId="2147483768"/>
          </pc:sldLayoutMkLst>
        </pc:sldLayoutChg>
        <pc:sldLayoutChg chg="add mod replId">
          <pc:chgData name="Adil Ahmed" userId="58f07be3e0c3be5c" providerId="Windows Live" clId="Web-{D618AB96-8924-4E4E-BCB8-494DA1DC901E}" dt="2022-01-27T13:29:58.247" v="246"/>
          <pc:sldLayoutMkLst>
            <pc:docMk/>
            <pc:sldMasterMk cId="1736741233" sldId="2147483757"/>
            <pc:sldLayoutMk cId="4044086377" sldId="2147483769"/>
          </pc:sldLayoutMkLst>
        </pc:sldLayoutChg>
        <pc:sldLayoutChg chg="add mod replId">
          <pc:chgData name="Adil Ahmed" userId="58f07be3e0c3be5c" providerId="Windows Live" clId="Web-{D618AB96-8924-4E4E-BCB8-494DA1DC901E}" dt="2022-01-27T13:29:58.247" v="246"/>
          <pc:sldLayoutMkLst>
            <pc:docMk/>
            <pc:sldMasterMk cId="1736741233" sldId="2147483757"/>
            <pc:sldLayoutMk cId="981250334" sldId="2147483770"/>
          </pc:sldLayoutMkLst>
        </pc:sldLayoutChg>
        <pc:sldLayoutChg chg="add mod replId">
          <pc:chgData name="Adil Ahmed" userId="58f07be3e0c3be5c" providerId="Windows Live" clId="Web-{D618AB96-8924-4E4E-BCB8-494DA1DC901E}" dt="2022-01-27T13:29:58.247" v="246"/>
          <pc:sldLayoutMkLst>
            <pc:docMk/>
            <pc:sldMasterMk cId="1736741233" sldId="2147483757"/>
            <pc:sldLayoutMk cId="2664561663" sldId="2147483771"/>
          </pc:sldLayoutMkLst>
        </pc:sldLayoutChg>
        <pc:sldLayoutChg chg="add mod replId">
          <pc:chgData name="Adil Ahmed" userId="58f07be3e0c3be5c" providerId="Windows Live" clId="Web-{D618AB96-8924-4E4E-BCB8-494DA1DC901E}" dt="2022-01-27T13:29:58.247" v="246"/>
          <pc:sldLayoutMkLst>
            <pc:docMk/>
            <pc:sldMasterMk cId="1736741233" sldId="2147483757"/>
            <pc:sldLayoutMk cId="1102300969" sldId="2147483772"/>
          </pc:sldLayoutMkLst>
        </pc:sldLayoutChg>
        <pc:sldLayoutChg chg="add mod replId">
          <pc:chgData name="Adil Ahmed" userId="58f07be3e0c3be5c" providerId="Windows Live" clId="Web-{D618AB96-8924-4E4E-BCB8-494DA1DC901E}" dt="2022-01-27T13:29:58.247" v="246"/>
          <pc:sldLayoutMkLst>
            <pc:docMk/>
            <pc:sldMasterMk cId="1736741233" sldId="2147483757"/>
            <pc:sldLayoutMk cId="1888006365" sldId="2147483773"/>
          </pc:sldLayoutMkLst>
        </pc:sldLayoutChg>
        <pc:sldLayoutChg chg="add mod replId">
          <pc:chgData name="Adil Ahmed" userId="58f07be3e0c3be5c" providerId="Windows Live" clId="Web-{D618AB96-8924-4E4E-BCB8-494DA1DC901E}" dt="2022-01-27T13:29:58.247" v="246"/>
          <pc:sldLayoutMkLst>
            <pc:docMk/>
            <pc:sldMasterMk cId="1736741233" sldId="2147483757"/>
            <pc:sldLayoutMk cId="3930207504" sldId="2147483774"/>
          </pc:sldLayoutMkLst>
        </pc:sldLayoutChg>
      </pc:sldMasterChg>
    </pc:docChg>
  </pc:docChgLst>
  <pc:docChgLst>
    <pc:chgData name="Adil Ahmed" userId="58f07be3e0c3be5c" providerId="Windows Live" clId="Web-{9DC7D35B-462C-424F-95BD-0EC2A143D167}"/>
    <pc:docChg chg="delSld modSld">
      <pc:chgData name="Adil Ahmed" userId="58f07be3e0c3be5c" providerId="Windows Live" clId="Web-{9DC7D35B-462C-424F-95BD-0EC2A143D167}" dt="2022-01-27T17:52:03.184" v="2955" actId="1076"/>
      <pc:docMkLst>
        <pc:docMk/>
      </pc:docMkLst>
      <pc:sldChg chg="modSp">
        <pc:chgData name="Adil Ahmed" userId="58f07be3e0c3be5c" providerId="Windows Live" clId="Web-{9DC7D35B-462C-424F-95BD-0EC2A143D167}" dt="2022-01-27T16:54:40.191" v="2" actId="20577"/>
        <pc:sldMkLst>
          <pc:docMk/>
          <pc:sldMk cId="109857222" sldId="256"/>
        </pc:sldMkLst>
        <pc:spChg chg="mod">
          <ac:chgData name="Adil Ahmed" userId="58f07be3e0c3be5c" providerId="Windows Live" clId="Web-{9DC7D35B-462C-424F-95BD-0EC2A143D167}" dt="2022-01-27T16:54:29.597" v="0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dil Ahmed" userId="58f07be3e0c3be5c" providerId="Windows Live" clId="Web-{9DC7D35B-462C-424F-95BD-0EC2A143D167}" dt="2022-01-27T16:54:40.191" v="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Adil Ahmed" userId="58f07be3e0c3be5c" providerId="Windows Live" clId="Web-{9DC7D35B-462C-424F-95BD-0EC2A143D167}" dt="2022-01-27T16:54:55.535" v="3" actId="1076"/>
        <pc:sldMkLst>
          <pc:docMk/>
          <pc:sldMk cId="3689656409" sldId="260"/>
        </pc:sldMkLst>
        <pc:spChg chg="mod">
          <ac:chgData name="Adil Ahmed" userId="58f07be3e0c3be5c" providerId="Windows Live" clId="Web-{9DC7D35B-462C-424F-95BD-0EC2A143D167}" dt="2022-01-27T16:54:55.535" v="3" actId="1076"/>
          <ac:spMkLst>
            <pc:docMk/>
            <pc:sldMk cId="3689656409" sldId="260"/>
            <ac:spMk id="5" creationId="{E3F6C09F-15F0-48BF-8AF0-E6AC584160DB}"/>
          </ac:spMkLst>
        </pc:spChg>
      </pc:sldChg>
      <pc:sldChg chg="modSp">
        <pc:chgData name="Adil Ahmed" userId="58f07be3e0c3be5c" providerId="Windows Live" clId="Web-{9DC7D35B-462C-424F-95BD-0EC2A143D167}" dt="2022-01-27T17:01:20.542" v="426" actId="1076"/>
        <pc:sldMkLst>
          <pc:docMk/>
          <pc:sldMk cId="441608470" sldId="264"/>
        </pc:sldMkLst>
        <pc:spChg chg="mod">
          <ac:chgData name="Adil Ahmed" userId="58f07be3e0c3be5c" providerId="Windows Live" clId="Web-{9DC7D35B-462C-424F-95BD-0EC2A143D167}" dt="2022-01-27T16:56:07.692" v="52" actId="20577"/>
          <ac:spMkLst>
            <pc:docMk/>
            <pc:sldMk cId="441608470" sldId="264"/>
            <ac:spMk id="2" creationId="{27FBAC74-7208-4AAB-AD16-C73AC24057C9}"/>
          </ac:spMkLst>
        </pc:spChg>
        <pc:spChg chg="mod">
          <ac:chgData name="Adil Ahmed" userId="58f07be3e0c3be5c" providerId="Windows Live" clId="Web-{9DC7D35B-462C-424F-95BD-0EC2A143D167}" dt="2022-01-27T17:01:15.964" v="425"/>
          <ac:spMkLst>
            <pc:docMk/>
            <pc:sldMk cId="441608470" sldId="264"/>
            <ac:spMk id="5" creationId="{7A02E860-D89B-4C4B-98E8-636BB5A45E42}"/>
          </ac:spMkLst>
        </pc:spChg>
        <pc:picChg chg="mod">
          <ac:chgData name="Adil Ahmed" userId="58f07be3e0c3be5c" providerId="Windows Live" clId="Web-{9DC7D35B-462C-424F-95BD-0EC2A143D167}" dt="2022-01-27T17:01:20.542" v="426" actId="1076"/>
          <ac:picMkLst>
            <pc:docMk/>
            <pc:sldMk cId="441608470" sldId="264"/>
            <ac:picMk id="4" creationId="{547252B6-499B-429C-B824-DC755866532A}"/>
          </ac:picMkLst>
        </pc:picChg>
      </pc:sldChg>
      <pc:sldChg chg="modSp">
        <pc:chgData name="Adil Ahmed" userId="58f07be3e0c3be5c" providerId="Windows Live" clId="Web-{9DC7D35B-462C-424F-95BD-0EC2A143D167}" dt="2022-01-27T17:14:02.418" v="751" actId="1076"/>
        <pc:sldMkLst>
          <pc:docMk/>
          <pc:sldMk cId="3745680952" sldId="265"/>
        </pc:sldMkLst>
        <pc:spChg chg="mod">
          <ac:chgData name="Adil Ahmed" userId="58f07be3e0c3be5c" providerId="Windows Live" clId="Web-{9DC7D35B-462C-424F-95BD-0EC2A143D167}" dt="2022-01-27T17:02:33.669" v="462" actId="1076"/>
          <ac:spMkLst>
            <pc:docMk/>
            <pc:sldMk cId="3745680952" sldId="265"/>
            <ac:spMk id="2" creationId="{8B4670D4-0179-46D3-84EC-91A5B4E117CE}"/>
          </ac:spMkLst>
        </pc:spChg>
        <pc:spChg chg="mod">
          <ac:chgData name="Adil Ahmed" userId="58f07be3e0c3be5c" providerId="Windows Live" clId="Web-{9DC7D35B-462C-424F-95BD-0EC2A143D167}" dt="2022-01-27T17:14:02.418" v="751" actId="1076"/>
          <ac:spMkLst>
            <pc:docMk/>
            <pc:sldMk cId="3745680952" sldId="265"/>
            <ac:spMk id="5" creationId="{E5832C8F-6910-45DD-8911-2DCA5ABA3853}"/>
          </ac:spMkLst>
        </pc:spChg>
        <pc:picChg chg="mod">
          <ac:chgData name="Adil Ahmed" userId="58f07be3e0c3be5c" providerId="Windows Live" clId="Web-{9DC7D35B-462C-424F-95BD-0EC2A143D167}" dt="2022-01-27T17:02:41.856" v="464" actId="14100"/>
          <ac:picMkLst>
            <pc:docMk/>
            <pc:sldMk cId="3745680952" sldId="265"/>
            <ac:picMk id="4" creationId="{35A40EAA-EC20-489C-AEEB-1C865B4D7277}"/>
          </ac:picMkLst>
        </pc:picChg>
      </pc:sldChg>
      <pc:sldChg chg="modSp">
        <pc:chgData name="Adil Ahmed" userId="58f07be3e0c3be5c" providerId="Windows Live" clId="Web-{9DC7D35B-462C-424F-95BD-0EC2A143D167}" dt="2022-01-27T17:19:05.627" v="994" actId="1076"/>
        <pc:sldMkLst>
          <pc:docMk/>
          <pc:sldMk cId="1248596834" sldId="266"/>
        </pc:sldMkLst>
        <pc:spChg chg="mod">
          <ac:chgData name="Adil Ahmed" userId="58f07be3e0c3be5c" providerId="Windows Live" clId="Web-{9DC7D35B-462C-424F-95BD-0EC2A143D167}" dt="2022-01-27T17:18:53.018" v="991" actId="1076"/>
          <ac:spMkLst>
            <pc:docMk/>
            <pc:sldMk cId="1248596834" sldId="266"/>
            <ac:spMk id="2" creationId="{80BB1DBD-BE4F-4DE1-9DF4-3B2E40D3A600}"/>
          </ac:spMkLst>
        </pc:spChg>
        <pc:spChg chg="mod">
          <ac:chgData name="Adil Ahmed" userId="58f07be3e0c3be5c" providerId="Windows Live" clId="Web-{9DC7D35B-462C-424F-95BD-0EC2A143D167}" dt="2022-01-27T17:18:49.486" v="990" actId="1076"/>
          <ac:spMkLst>
            <pc:docMk/>
            <pc:sldMk cId="1248596834" sldId="266"/>
            <ac:spMk id="5" creationId="{4770F779-6BBA-49E4-8597-8D895C31D8C6}"/>
          </ac:spMkLst>
        </pc:spChg>
        <pc:picChg chg="mod">
          <ac:chgData name="Adil Ahmed" userId="58f07be3e0c3be5c" providerId="Windows Live" clId="Web-{9DC7D35B-462C-424F-95BD-0EC2A143D167}" dt="2022-01-27T17:19:05.627" v="994" actId="1076"/>
          <ac:picMkLst>
            <pc:docMk/>
            <pc:sldMk cId="1248596834" sldId="266"/>
            <ac:picMk id="4" creationId="{F1FA58B5-BC04-470A-A065-C9AFECB3580F}"/>
          </ac:picMkLst>
        </pc:picChg>
      </pc:sldChg>
      <pc:sldChg chg="modSp">
        <pc:chgData name="Adil Ahmed" userId="58f07be3e0c3be5c" providerId="Windows Live" clId="Web-{9DC7D35B-462C-424F-95BD-0EC2A143D167}" dt="2022-01-27T17:22:31.053" v="1164" actId="1076"/>
        <pc:sldMkLst>
          <pc:docMk/>
          <pc:sldMk cId="1753896279" sldId="267"/>
        </pc:sldMkLst>
        <pc:spChg chg="mod">
          <ac:chgData name="Adil Ahmed" userId="58f07be3e0c3be5c" providerId="Windows Live" clId="Web-{9DC7D35B-462C-424F-95BD-0EC2A143D167}" dt="2022-01-27T17:22:31.053" v="1164" actId="1076"/>
          <ac:spMkLst>
            <pc:docMk/>
            <pc:sldMk cId="1753896279" sldId="267"/>
            <ac:spMk id="2" creationId="{940B1E29-583B-4B6A-BF35-A8F5567EF707}"/>
          </ac:spMkLst>
        </pc:spChg>
        <pc:spChg chg="mod">
          <ac:chgData name="Adil Ahmed" userId="58f07be3e0c3be5c" providerId="Windows Live" clId="Web-{9DC7D35B-462C-424F-95BD-0EC2A143D167}" dt="2022-01-27T17:22:13.147" v="1161" actId="1076"/>
          <ac:spMkLst>
            <pc:docMk/>
            <pc:sldMk cId="1753896279" sldId="267"/>
            <ac:spMk id="5" creationId="{436E83A2-E45F-4057-AF61-BB845276CE10}"/>
          </ac:spMkLst>
        </pc:spChg>
        <pc:picChg chg="mod">
          <ac:chgData name="Adil Ahmed" userId="58f07be3e0c3be5c" providerId="Windows Live" clId="Web-{9DC7D35B-462C-424F-95BD-0EC2A143D167}" dt="2022-01-27T17:22:23.225" v="1163" actId="14100"/>
          <ac:picMkLst>
            <pc:docMk/>
            <pc:sldMk cId="1753896279" sldId="267"/>
            <ac:picMk id="8" creationId="{62F6074D-1E0A-49A5-8975-22179674DA26}"/>
          </ac:picMkLst>
        </pc:picChg>
      </pc:sldChg>
      <pc:sldChg chg="modSp">
        <pc:chgData name="Adil Ahmed" userId="58f07be3e0c3be5c" providerId="Windows Live" clId="Web-{9DC7D35B-462C-424F-95BD-0EC2A143D167}" dt="2022-01-27T17:24:55.072" v="1361" actId="1076"/>
        <pc:sldMkLst>
          <pc:docMk/>
          <pc:sldMk cId="3981502454" sldId="268"/>
        </pc:sldMkLst>
        <pc:spChg chg="mod">
          <ac:chgData name="Adil Ahmed" userId="58f07be3e0c3be5c" providerId="Windows Live" clId="Web-{9DC7D35B-462C-424F-95BD-0EC2A143D167}" dt="2022-01-27T17:22:41.944" v="1167" actId="1076"/>
          <ac:spMkLst>
            <pc:docMk/>
            <pc:sldMk cId="3981502454" sldId="268"/>
            <ac:spMk id="2" creationId="{C07D2968-0611-423F-ACDB-9D94254E8306}"/>
          </ac:spMkLst>
        </pc:spChg>
        <pc:spChg chg="mod">
          <ac:chgData name="Adil Ahmed" userId="58f07be3e0c3be5c" providerId="Windows Live" clId="Web-{9DC7D35B-462C-424F-95BD-0EC2A143D167}" dt="2022-01-27T17:24:46.884" v="1358" actId="1076"/>
          <ac:spMkLst>
            <pc:docMk/>
            <pc:sldMk cId="3981502454" sldId="268"/>
            <ac:spMk id="5" creationId="{D38DB38A-9E44-4204-960C-919EBF3A2980}"/>
          </ac:spMkLst>
        </pc:spChg>
        <pc:picChg chg="mod">
          <ac:chgData name="Adil Ahmed" userId="58f07be3e0c3be5c" providerId="Windows Live" clId="Web-{9DC7D35B-462C-424F-95BD-0EC2A143D167}" dt="2022-01-27T17:24:55.072" v="1361" actId="1076"/>
          <ac:picMkLst>
            <pc:docMk/>
            <pc:sldMk cId="3981502454" sldId="268"/>
            <ac:picMk id="4" creationId="{D0684948-B10E-4A9F-9732-FA439DDADDBA}"/>
          </ac:picMkLst>
        </pc:picChg>
      </pc:sldChg>
      <pc:sldChg chg="modSp">
        <pc:chgData name="Adil Ahmed" userId="58f07be3e0c3be5c" providerId="Windows Live" clId="Web-{9DC7D35B-462C-424F-95BD-0EC2A143D167}" dt="2022-01-27T17:28:45.951" v="1684" actId="1076"/>
        <pc:sldMkLst>
          <pc:docMk/>
          <pc:sldMk cId="1358225482" sldId="269"/>
        </pc:sldMkLst>
        <pc:spChg chg="mod">
          <ac:chgData name="Adil Ahmed" userId="58f07be3e0c3be5c" providerId="Windows Live" clId="Web-{9DC7D35B-462C-424F-95BD-0EC2A143D167}" dt="2022-01-27T17:25:10.400" v="1365" actId="1076"/>
          <ac:spMkLst>
            <pc:docMk/>
            <pc:sldMk cId="1358225482" sldId="269"/>
            <ac:spMk id="2" creationId="{08BF8968-4063-4E5E-8297-B3501C9E0FC0}"/>
          </ac:spMkLst>
        </pc:spChg>
        <pc:spChg chg="mod">
          <ac:chgData name="Adil Ahmed" userId="58f07be3e0c3be5c" providerId="Windows Live" clId="Web-{9DC7D35B-462C-424F-95BD-0EC2A143D167}" dt="2022-01-27T17:28:38.060" v="1681" actId="1076"/>
          <ac:spMkLst>
            <pc:docMk/>
            <pc:sldMk cId="1358225482" sldId="269"/>
            <ac:spMk id="5" creationId="{551C89CE-D56A-4954-87D0-8E35C79F5DD8}"/>
          </ac:spMkLst>
        </pc:spChg>
        <pc:picChg chg="mod">
          <ac:chgData name="Adil Ahmed" userId="58f07be3e0c3be5c" providerId="Windows Live" clId="Web-{9DC7D35B-462C-424F-95BD-0EC2A143D167}" dt="2022-01-27T17:28:45.951" v="1684" actId="1076"/>
          <ac:picMkLst>
            <pc:docMk/>
            <pc:sldMk cId="1358225482" sldId="269"/>
            <ac:picMk id="4" creationId="{9CD4DBF5-67C9-4453-BCA7-73E5CE752EC6}"/>
          </ac:picMkLst>
        </pc:picChg>
      </pc:sldChg>
      <pc:sldChg chg="addSp delSp modSp del">
        <pc:chgData name="Adil Ahmed" userId="58f07be3e0c3be5c" providerId="Windows Live" clId="Web-{9DC7D35B-462C-424F-95BD-0EC2A143D167}" dt="2022-01-27T17:29:54.765" v="1698"/>
        <pc:sldMkLst>
          <pc:docMk/>
          <pc:sldMk cId="3830238066" sldId="270"/>
        </pc:sldMkLst>
        <pc:spChg chg="mod">
          <ac:chgData name="Adil Ahmed" userId="58f07be3e0c3be5c" providerId="Windows Live" clId="Web-{9DC7D35B-462C-424F-95BD-0EC2A143D167}" dt="2022-01-27T17:28:58.186" v="1687" actId="1076"/>
          <ac:spMkLst>
            <pc:docMk/>
            <pc:sldMk cId="3830238066" sldId="270"/>
            <ac:spMk id="2" creationId="{C33D383D-18CA-42FD-B7BC-10ED534FD359}"/>
          </ac:spMkLst>
        </pc:spChg>
        <pc:spChg chg="mod">
          <ac:chgData name="Adil Ahmed" userId="58f07be3e0c3be5c" providerId="Windows Live" clId="Web-{9DC7D35B-462C-424F-95BD-0EC2A143D167}" dt="2022-01-27T17:29:34.468" v="1696" actId="20577"/>
          <ac:spMkLst>
            <pc:docMk/>
            <pc:sldMk cId="3830238066" sldId="270"/>
            <ac:spMk id="5" creationId="{887A8BE3-1920-4FEB-9C7D-3D3CBFFBD7E7}"/>
          </ac:spMkLst>
        </pc:spChg>
        <pc:spChg chg="add mod">
          <ac:chgData name="Adil Ahmed" userId="58f07be3e0c3be5c" providerId="Windows Live" clId="Web-{9DC7D35B-462C-424F-95BD-0EC2A143D167}" dt="2022-01-27T17:29:42.765" v="1697"/>
          <ac:spMkLst>
            <pc:docMk/>
            <pc:sldMk cId="3830238066" sldId="270"/>
            <ac:spMk id="6" creationId="{2152E820-DD54-4880-9329-350D9A4A79FB}"/>
          </ac:spMkLst>
        </pc:spChg>
        <pc:picChg chg="del">
          <ac:chgData name="Adil Ahmed" userId="58f07be3e0c3be5c" providerId="Windows Live" clId="Web-{9DC7D35B-462C-424F-95BD-0EC2A143D167}" dt="2022-01-27T17:29:42.765" v="1697"/>
          <ac:picMkLst>
            <pc:docMk/>
            <pc:sldMk cId="3830238066" sldId="270"/>
            <ac:picMk id="4" creationId="{A720A61F-7471-4382-8860-C189F4A4609D}"/>
          </ac:picMkLst>
        </pc:picChg>
      </pc:sldChg>
      <pc:sldChg chg="modSp">
        <pc:chgData name="Adil Ahmed" userId="58f07be3e0c3be5c" providerId="Windows Live" clId="Web-{9DC7D35B-462C-424F-95BD-0EC2A143D167}" dt="2022-01-27T17:33:45.569" v="1957" actId="14100"/>
        <pc:sldMkLst>
          <pc:docMk/>
          <pc:sldMk cId="1939546573" sldId="271"/>
        </pc:sldMkLst>
        <pc:spChg chg="mod">
          <ac:chgData name="Adil Ahmed" userId="58f07be3e0c3be5c" providerId="Windows Live" clId="Web-{9DC7D35B-462C-424F-95BD-0EC2A143D167}" dt="2022-01-27T17:30:02.859" v="1701" actId="1076"/>
          <ac:spMkLst>
            <pc:docMk/>
            <pc:sldMk cId="1939546573" sldId="271"/>
            <ac:spMk id="2" creationId="{44BBF40C-76CB-407C-8C74-877B879089E7}"/>
          </ac:spMkLst>
        </pc:spChg>
        <pc:spChg chg="mod">
          <ac:chgData name="Adil Ahmed" userId="58f07be3e0c3be5c" providerId="Windows Live" clId="Web-{9DC7D35B-462C-424F-95BD-0EC2A143D167}" dt="2022-01-27T17:33:33.772" v="1953" actId="20577"/>
          <ac:spMkLst>
            <pc:docMk/>
            <pc:sldMk cId="1939546573" sldId="271"/>
            <ac:spMk id="5" creationId="{EB96E871-E771-4C87-8A55-B63F0C2771E3}"/>
          </ac:spMkLst>
        </pc:spChg>
        <pc:picChg chg="mod">
          <ac:chgData name="Adil Ahmed" userId="58f07be3e0c3be5c" providerId="Windows Live" clId="Web-{9DC7D35B-462C-424F-95BD-0EC2A143D167}" dt="2022-01-27T17:33:45.569" v="1957" actId="14100"/>
          <ac:picMkLst>
            <pc:docMk/>
            <pc:sldMk cId="1939546573" sldId="271"/>
            <ac:picMk id="4" creationId="{A335FC25-8A83-474A-99CE-B4E260A61D5F}"/>
          </ac:picMkLst>
        </pc:picChg>
      </pc:sldChg>
      <pc:sldChg chg="modSp del">
        <pc:chgData name="Adil Ahmed" userId="58f07be3e0c3be5c" providerId="Windows Live" clId="Web-{9DC7D35B-462C-424F-95BD-0EC2A143D167}" dt="2022-01-27T17:34:20.351" v="1961"/>
        <pc:sldMkLst>
          <pc:docMk/>
          <pc:sldMk cId="2672453584" sldId="272"/>
        </pc:sldMkLst>
        <pc:spChg chg="mod">
          <ac:chgData name="Adil Ahmed" userId="58f07be3e0c3be5c" providerId="Windows Live" clId="Web-{9DC7D35B-462C-424F-95BD-0EC2A143D167}" dt="2022-01-27T17:33:55.334" v="1960" actId="1076"/>
          <ac:spMkLst>
            <pc:docMk/>
            <pc:sldMk cId="2672453584" sldId="272"/>
            <ac:spMk id="2" creationId="{CE4F330B-13DB-4463-A892-676CFE939CAD}"/>
          </ac:spMkLst>
        </pc:spChg>
      </pc:sldChg>
      <pc:sldChg chg="modSp">
        <pc:chgData name="Adil Ahmed" userId="58f07be3e0c3be5c" providerId="Windows Live" clId="Web-{9DC7D35B-462C-424F-95BD-0EC2A143D167}" dt="2022-01-27T17:46:39.178" v="2626" actId="1076"/>
        <pc:sldMkLst>
          <pc:docMk/>
          <pc:sldMk cId="2916522179" sldId="273"/>
        </pc:sldMkLst>
        <pc:spChg chg="mod">
          <ac:chgData name="Adil Ahmed" userId="58f07be3e0c3be5c" providerId="Windows Live" clId="Web-{9DC7D35B-462C-424F-95BD-0EC2A143D167}" dt="2022-01-27T17:44:17.909" v="2488" actId="1076"/>
          <ac:spMkLst>
            <pc:docMk/>
            <pc:sldMk cId="2916522179" sldId="273"/>
            <ac:spMk id="2" creationId="{CEF0BF68-8153-404F-8BF7-D2C6A1871717}"/>
          </ac:spMkLst>
        </pc:spChg>
        <pc:spChg chg="mod">
          <ac:chgData name="Adil Ahmed" userId="58f07be3e0c3be5c" providerId="Windows Live" clId="Web-{9DC7D35B-462C-424F-95BD-0EC2A143D167}" dt="2022-01-27T17:46:31.568" v="2623" actId="1076"/>
          <ac:spMkLst>
            <pc:docMk/>
            <pc:sldMk cId="2916522179" sldId="273"/>
            <ac:spMk id="6" creationId="{5E34DABA-FC9C-49E8-946D-36F6B52E6DF9}"/>
          </ac:spMkLst>
        </pc:spChg>
        <pc:picChg chg="mod">
          <ac:chgData name="Adil Ahmed" userId="58f07be3e0c3be5c" providerId="Windows Live" clId="Web-{9DC7D35B-462C-424F-95BD-0EC2A143D167}" dt="2022-01-27T17:46:39.178" v="2626" actId="1076"/>
          <ac:picMkLst>
            <pc:docMk/>
            <pc:sldMk cId="2916522179" sldId="273"/>
            <ac:picMk id="4" creationId="{DC70C14F-8248-4930-B24E-96512912E7EE}"/>
          </ac:picMkLst>
        </pc:picChg>
      </pc:sldChg>
      <pc:sldChg chg="modSp">
        <pc:chgData name="Adil Ahmed" userId="58f07be3e0c3be5c" providerId="Windows Live" clId="Web-{9DC7D35B-462C-424F-95BD-0EC2A143D167}" dt="2022-01-27T17:38:24.840" v="2137" actId="14100"/>
        <pc:sldMkLst>
          <pc:docMk/>
          <pc:sldMk cId="2554252287" sldId="274"/>
        </pc:sldMkLst>
        <pc:spChg chg="mod">
          <ac:chgData name="Adil Ahmed" userId="58f07be3e0c3be5c" providerId="Windows Live" clId="Web-{9DC7D35B-462C-424F-95BD-0EC2A143D167}" dt="2022-01-27T17:35:51.821" v="1969" actId="1076"/>
          <ac:spMkLst>
            <pc:docMk/>
            <pc:sldMk cId="2554252287" sldId="274"/>
            <ac:spMk id="2" creationId="{C36B11A0-F9D7-4D43-B375-FC93E6FB8A52}"/>
          </ac:spMkLst>
        </pc:spChg>
        <pc:spChg chg="mod">
          <ac:chgData name="Adil Ahmed" userId="58f07be3e0c3be5c" providerId="Windows Live" clId="Web-{9DC7D35B-462C-424F-95BD-0EC2A143D167}" dt="2022-01-27T17:38:15.855" v="2135" actId="1076"/>
          <ac:spMkLst>
            <pc:docMk/>
            <pc:sldMk cId="2554252287" sldId="274"/>
            <ac:spMk id="5" creationId="{1922B88A-D420-417A-9972-32A14A4A041A}"/>
          </ac:spMkLst>
        </pc:spChg>
        <pc:picChg chg="mod">
          <ac:chgData name="Adil Ahmed" userId="58f07be3e0c3be5c" providerId="Windows Live" clId="Web-{9DC7D35B-462C-424F-95BD-0EC2A143D167}" dt="2022-01-27T17:38:24.840" v="2137" actId="14100"/>
          <ac:picMkLst>
            <pc:docMk/>
            <pc:sldMk cId="2554252287" sldId="274"/>
            <ac:picMk id="4" creationId="{584D8575-9846-4223-BF3B-1931F4038B57}"/>
          </ac:picMkLst>
        </pc:picChg>
      </pc:sldChg>
      <pc:sldChg chg="modSp">
        <pc:chgData name="Adil Ahmed" userId="58f07be3e0c3be5c" providerId="Windows Live" clId="Web-{9DC7D35B-462C-424F-95BD-0EC2A143D167}" dt="2022-01-27T17:41:31.062" v="2328" actId="1076"/>
        <pc:sldMkLst>
          <pc:docMk/>
          <pc:sldMk cId="2409235155" sldId="275"/>
        </pc:sldMkLst>
        <pc:spChg chg="mod">
          <ac:chgData name="Adil Ahmed" userId="58f07be3e0c3be5c" providerId="Windows Live" clId="Web-{9DC7D35B-462C-424F-95BD-0EC2A143D167}" dt="2022-01-27T17:38:37.106" v="2140" actId="1076"/>
          <ac:spMkLst>
            <pc:docMk/>
            <pc:sldMk cId="2409235155" sldId="275"/>
            <ac:spMk id="2" creationId="{9A64C1CE-D3FD-401A-9C04-CB5A75483FD5}"/>
          </ac:spMkLst>
        </pc:spChg>
        <pc:spChg chg="mod">
          <ac:chgData name="Adil Ahmed" userId="58f07be3e0c3be5c" providerId="Windows Live" clId="Web-{9DC7D35B-462C-424F-95BD-0EC2A143D167}" dt="2022-01-27T17:41:22.859" v="2325" actId="1076"/>
          <ac:spMkLst>
            <pc:docMk/>
            <pc:sldMk cId="2409235155" sldId="275"/>
            <ac:spMk id="5" creationId="{DA2B5AE2-6F61-4B7D-AE13-452AC1BE6701}"/>
          </ac:spMkLst>
        </pc:spChg>
        <pc:picChg chg="mod">
          <ac:chgData name="Adil Ahmed" userId="58f07be3e0c3be5c" providerId="Windows Live" clId="Web-{9DC7D35B-462C-424F-95BD-0EC2A143D167}" dt="2022-01-27T17:41:31.062" v="2328" actId="1076"/>
          <ac:picMkLst>
            <pc:docMk/>
            <pc:sldMk cId="2409235155" sldId="275"/>
            <ac:picMk id="4" creationId="{DB0C479E-E577-48C2-980F-35D5B3A4381C}"/>
          </ac:picMkLst>
        </pc:picChg>
      </pc:sldChg>
      <pc:sldChg chg="modSp">
        <pc:chgData name="Adil Ahmed" userId="58f07be3e0c3be5c" providerId="Windows Live" clId="Web-{9DC7D35B-462C-424F-95BD-0EC2A143D167}" dt="2022-01-27T17:43:58.659" v="2484" actId="1076"/>
        <pc:sldMkLst>
          <pc:docMk/>
          <pc:sldMk cId="2987137807" sldId="276"/>
        </pc:sldMkLst>
        <pc:spChg chg="mod">
          <ac:chgData name="Adil Ahmed" userId="58f07be3e0c3be5c" providerId="Windows Live" clId="Web-{9DC7D35B-462C-424F-95BD-0EC2A143D167}" dt="2022-01-27T17:41:46.422" v="2331" actId="1076"/>
          <ac:spMkLst>
            <pc:docMk/>
            <pc:sldMk cId="2987137807" sldId="276"/>
            <ac:spMk id="2" creationId="{91941486-C345-47A0-B5DD-60CCFACA1F09}"/>
          </ac:spMkLst>
        </pc:spChg>
        <pc:spChg chg="mod">
          <ac:chgData name="Adil Ahmed" userId="58f07be3e0c3be5c" providerId="Windows Live" clId="Web-{9DC7D35B-462C-424F-95BD-0EC2A143D167}" dt="2022-01-27T17:43:51.534" v="2481" actId="1076"/>
          <ac:spMkLst>
            <pc:docMk/>
            <pc:sldMk cId="2987137807" sldId="276"/>
            <ac:spMk id="5" creationId="{7B87C5D1-1F7C-4EBB-960A-850108644196}"/>
          </ac:spMkLst>
        </pc:spChg>
        <pc:picChg chg="mod">
          <ac:chgData name="Adil Ahmed" userId="58f07be3e0c3be5c" providerId="Windows Live" clId="Web-{9DC7D35B-462C-424F-95BD-0EC2A143D167}" dt="2022-01-27T17:43:58.659" v="2484" actId="1076"/>
          <ac:picMkLst>
            <pc:docMk/>
            <pc:sldMk cId="2987137807" sldId="276"/>
            <ac:picMk id="4" creationId="{5B97729B-ABC1-4E75-BDB3-D1F897E86FC8}"/>
          </ac:picMkLst>
        </pc:picChg>
      </pc:sldChg>
      <pc:sldChg chg="modSp">
        <pc:chgData name="Adil Ahmed" userId="58f07be3e0c3be5c" providerId="Windows Live" clId="Web-{9DC7D35B-462C-424F-95BD-0EC2A143D167}" dt="2022-01-27T17:49:21.212" v="2815" actId="1076"/>
        <pc:sldMkLst>
          <pc:docMk/>
          <pc:sldMk cId="2716048436" sldId="277"/>
        </pc:sldMkLst>
        <pc:spChg chg="mod">
          <ac:chgData name="Adil Ahmed" userId="58f07be3e0c3be5c" providerId="Windows Live" clId="Web-{9DC7D35B-462C-424F-95BD-0EC2A143D167}" dt="2022-01-27T17:46:54.272" v="2629" actId="1076"/>
          <ac:spMkLst>
            <pc:docMk/>
            <pc:sldMk cId="2716048436" sldId="277"/>
            <ac:spMk id="2" creationId="{F505D3C8-F579-4074-85B4-076E3AA31910}"/>
          </ac:spMkLst>
        </pc:spChg>
        <pc:spChg chg="mod">
          <ac:chgData name="Adil Ahmed" userId="58f07be3e0c3be5c" providerId="Windows Live" clId="Web-{9DC7D35B-462C-424F-95BD-0EC2A143D167}" dt="2022-01-27T17:49:11.806" v="2812" actId="1076"/>
          <ac:spMkLst>
            <pc:docMk/>
            <pc:sldMk cId="2716048436" sldId="277"/>
            <ac:spMk id="5" creationId="{F86152D4-49F7-48BF-A3FC-D65644BA45E4}"/>
          </ac:spMkLst>
        </pc:spChg>
        <pc:picChg chg="mod">
          <ac:chgData name="Adil Ahmed" userId="58f07be3e0c3be5c" providerId="Windows Live" clId="Web-{9DC7D35B-462C-424F-95BD-0EC2A143D167}" dt="2022-01-27T17:49:21.212" v="2815" actId="1076"/>
          <ac:picMkLst>
            <pc:docMk/>
            <pc:sldMk cId="2716048436" sldId="277"/>
            <ac:picMk id="4" creationId="{914CFB77-6EA7-479D-B8CF-1D78058A64E5}"/>
          </ac:picMkLst>
        </pc:picChg>
      </pc:sldChg>
      <pc:sldChg chg="modSp">
        <pc:chgData name="Adil Ahmed" userId="58f07be3e0c3be5c" providerId="Windows Live" clId="Web-{9DC7D35B-462C-424F-95BD-0EC2A143D167}" dt="2022-01-27T17:52:03.184" v="2955" actId="1076"/>
        <pc:sldMkLst>
          <pc:docMk/>
          <pc:sldMk cId="2404442161" sldId="278"/>
        </pc:sldMkLst>
        <pc:spChg chg="mod">
          <ac:chgData name="Adil Ahmed" userId="58f07be3e0c3be5c" providerId="Windows Live" clId="Web-{9DC7D35B-462C-424F-95BD-0EC2A143D167}" dt="2022-01-27T17:49:45.134" v="2818" actId="1076"/>
          <ac:spMkLst>
            <pc:docMk/>
            <pc:sldMk cId="2404442161" sldId="278"/>
            <ac:spMk id="2" creationId="{B92F23EE-216B-42F2-8396-1ECB188723EB}"/>
          </ac:spMkLst>
        </pc:spChg>
        <pc:spChg chg="mod">
          <ac:chgData name="Adil Ahmed" userId="58f07be3e0c3be5c" providerId="Windows Live" clId="Web-{9DC7D35B-462C-424F-95BD-0EC2A143D167}" dt="2022-01-27T17:51:52.027" v="2952" actId="1076"/>
          <ac:spMkLst>
            <pc:docMk/>
            <pc:sldMk cId="2404442161" sldId="278"/>
            <ac:spMk id="5" creationId="{3061FC4F-4795-474F-B578-1F2909BB6C89}"/>
          </ac:spMkLst>
        </pc:spChg>
        <pc:picChg chg="mod">
          <ac:chgData name="Adil Ahmed" userId="58f07be3e0c3be5c" providerId="Windows Live" clId="Web-{9DC7D35B-462C-424F-95BD-0EC2A143D167}" dt="2022-01-27T17:52:03.184" v="2955" actId="1076"/>
          <ac:picMkLst>
            <pc:docMk/>
            <pc:sldMk cId="2404442161" sldId="278"/>
            <ac:picMk id="4" creationId="{6B4D6BAF-3429-4B6E-99C7-C19949DD2BF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41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60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086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50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61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300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06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20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30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9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4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7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6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03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1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55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74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27037" y="534205"/>
            <a:ext cx="11292840" cy="351211"/>
          </a:xfrm>
        </p:spPr>
        <p:txBody>
          <a:bodyPr vert="horz" lIns="0" tIns="0" rIns="0" bIns="0" rtlCol="0" anchor="b">
            <a:noAutofit/>
          </a:bodyPr>
          <a:lstStyle/>
          <a:p>
            <a:r>
              <a:rPr lang="en-GB" sz="3600" dirty="0">
                <a:cs typeface="Calibri Light"/>
              </a:rPr>
              <a:t>Case </a:t>
            </a:r>
            <a:r>
              <a:rPr lang="en-GB" sz="3600" dirty="0">
                <a:latin typeface="Constantia"/>
                <a:cs typeface="Calibri Light"/>
              </a:rPr>
              <a:t>Study</a:t>
            </a:r>
            <a:r>
              <a:rPr lang="en-GB" sz="3600" dirty="0">
                <a:cs typeface="Calibri Light"/>
              </a:rPr>
              <a:t> from Indian E-Commerce Customer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037" y="1518020"/>
            <a:ext cx="11292840" cy="5065440"/>
          </a:xfrm>
        </p:spPr>
        <p:txBody>
          <a:bodyPr vert="horz" lIns="0" tIns="0" rIns="91440" bIns="0" rtlCol="0" anchor="t">
            <a:normAutofit/>
          </a:bodyPr>
          <a:lstStyle/>
          <a:p>
            <a:pPr marL="457200" indent="-457200" algn="l">
              <a:buAutoNum type="arabicPeriod"/>
            </a:pPr>
            <a:r>
              <a:rPr lang="en-GB" sz="2400" dirty="0">
                <a:solidFill>
                  <a:schemeClr val="tx1"/>
                </a:solidFill>
                <a:latin typeface="Constantia"/>
              </a:rPr>
              <a:t>Customer satisfaction is most important factor that guarantee success of online E- commerce store</a:t>
            </a:r>
            <a:endParaRPr lang="en-US"/>
          </a:p>
          <a:p>
            <a:pPr marL="457200" indent="-457200" algn="l">
              <a:buAutoNum type="arabicPeriod"/>
            </a:pPr>
            <a:r>
              <a:rPr lang="en-GB" sz="2400" dirty="0">
                <a:solidFill>
                  <a:schemeClr val="tx1"/>
                </a:solidFill>
                <a:latin typeface="Constantia"/>
              </a:rPr>
              <a:t>Important key to stimulate for Purchase &amp; Re-Purchase intentions &amp; customer loyalty</a:t>
            </a:r>
          </a:p>
          <a:p>
            <a:pPr marL="457200" indent="-457200" algn="l">
              <a:buAutoNum type="arabicPeriod"/>
            </a:pPr>
            <a:r>
              <a:rPr lang="en-GB" sz="2400" dirty="0">
                <a:solidFill>
                  <a:schemeClr val="tx1"/>
                </a:solidFill>
                <a:latin typeface="Constantia"/>
              </a:rPr>
              <a:t>Five Major factors that success of each E-Commerce company  Service, Quality, System Quality, Information quality , Trust and Benefit    </a:t>
            </a:r>
          </a:p>
          <a:p>
            <a:pPr marL="457200" indent="-457200" algn="l">
              <a:buAutoNum type="arabicPeriod"/>
            </a:pPr>
            <a:r>
              <a:rPr lang="en-GB" sz="2400" dirty="0">
                <a:solidFill>
                  <a:schemeClr val="tx1"/>
                </a:solidFill>
                <a:latin typeface="Constantia"/>
              </a:rPr>
              <a:t>Important things to Analysing the Customer Retention or Re-purchasing from different E-Commerce company    </a:t>
            </a:r>
            <a:r>
              <a:rPr lang="en-GB" dirty="0">
                <a:solidFill>
                  <a:schemeClr val="tx1"/>
                </a:solidFill>
                <a:latin typeface="Constantia"/>
              </a:rPr>
              <a:t>  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70D4-0179-46D3-84EC-91A5B4E1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39" y="182592"/>
            <a:ext cx="11729618" cy="861204"/>
          </a:xfrm>
        </p:spPr>
        <p:txBody>
          <a:bodyPr/>
          <a:lstStyle/>
          <a:p>
            <a:r>
              <a:rPr lang="en-GB" sz="3600" dirty="0">
                <a:latin typeface="Constantia"/>
              </a:rPr>
              <a:t>Customer First visit online E-commerce site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5A40EAA-EC20-489C-AEEB-1C865B4D7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0520" y="1042358"/>
            <a:ext cx="5428483" cy="525204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832C8F-6910-45DD-8911-2DCA5ABA3853}"/>
              </a:ext>
            </a:extLst>
          </p:cNvPr>
          <p:cNvSpPr txBox="1"/>
          <p:nvPr/>
        </p:nvSpPr>
        <p:spPr>
          <a:xfrm>
            <a:off x="569344" y="2193985"/>
            <a:ext cx="607874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GB" sz="2400" dirty="0">
                <a:latin typeface="Constantia"/>
              </a:rPr>
              <a:t>In this Analysis we check the number of customer purchasing online from past year and  what they visit first time on retail store</a:t>
            </a:r>
          </a:p>
          <a:p>
            <a:pPr marL="342900" indent="-342900">
              <a:buAutoNum type="arabicPeriod"/>
            </a:pPr>
            <a:r>
              <a:rPr lang="en-GB" sz="2400" dirty="0">
                <a:latin typeface="Constantia"/>
              </a:rPr>
              <a:t>From this Analysis most the customer who purchase from past 5 years first they visit Search Engine to search from the products</a:t>
            </a:r>
          </a:p>
          <a:p>
            <a:endParaRPr lang="en-GB" sz="2400" dirty="0">
              <a:latin typeface="Constantia"/>
            </a:endParaRPr>
          </a:p>
          <a:p>
            <a:pPr marL="342900" indent="-342900">
              <a:buAutoNum type="arabicPeriod"/>
            </a:pPr>
            <a:endParaRPr lang="en-GB" sz="2400" dirty="0"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745680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1DBD-BE4F-4DE1-9DF4-3B2E40D3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96" y="431933"/>
            <a:ext cx="11301984" cy="695502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Constantia"/>
              </a:rPr>
              <a:t>E-commerce website Performance</a:t>
            </a:r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F1FA58B5-BC04-470A-A065-C9AFECB35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415" y="2997679"/>
            <a:ext cx="9920169" cy="368491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70F779-6BBA-49E4-8597-8D895C31D8C6}"/>
              </a:ext>
            </a:extLst>
          </p:cNvPr>
          <p:cNvSpPr txBox="1"/>
          <p:nvPr/>
        </p:nvSpPr>
        <p:spPr>
          <a:xfrm>
            <a:off x="713117" y="1618890"/>
            <a:ext cx="1083765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GB" sz="2400" dirty="0">
                <a:latin typeface="Constantia"/>
              </a:rPr>
              <a:t>In this Analysis we check the Web site Application how it's easy to use</a:t>
            </a:r>
          </a:p>
          <a:p>
            <a:pPr marL="342900" indent="-342900">
              <a:buAutoNum type="arabicPeriod"/>
            </a:pPr>
            <a:r>
              <a:rPr lang="en-GB" sz="2400" dirty="0">
                <a:latin typeface="Constantia"/>
              </a:rPr>
              <a:t>In this Analysis we seen that the E-Commerce company like Amazon, Flipkart, Snapdeal, Myntra and Paytm are very easy for customer to use </a:t>
            </a:r>
          </a:p>
        </p:txBody>
      </p:sp>
    </p:spTree>
    <p:extLst>
      <p:ext uri="{BB962C8B-B14F-4D97-AF65-F5344CB8AC3E}">
        <p14:creationId xmlns:p14="http://schemas.microsoft.com/office/powerpoint/2010/main" val="1248596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B1E29-583B-4B6A-BF35-A8F5567EF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480" y="470140"/>
            <a:ext cx="11600223" cy="889958"/>
          </a:xfrm>
        </p:spPr>
        <p:txBody>
          <a:bodyPr>
            <a:normAutofit/>
          </a:bodyPr>
          <a:lstStyle/>
          <a:p>
            <a:r>
              <a:rPr lang="en-GB" dirty="0">
                <a:latin typeface="Constantia"/>
              </a:rPr>
              <a:t>E-commerce website Performance</a:t>
            </a:r>
            <a:endParaRPr lang="en-GB" dirty="0">
              <a:ea typeface="+mj-lt"/>
              <a:cs typeface="+mj-lt"/>
            </a:endParaRPr>
          </a:p>
          <a:p>
            <a:endParaRPr lang="en-GB" dirty="0"/>
          </a:p>
        </p:txBody>
      </p:sp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62F6074D-1E0A-49A5-8975-22179674D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282" y="2842061"/>
            <a:ext cx="10732518" cy="389842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6E83A2-E45F-4057-AF61-BB845276CE10}"/>
              </a:ext>
            </a:extLst>
          </p:cNvPr>
          <p:cNvSpPr txBox="1"/>
          <p:nvPr/>
        </p:nvSpPr>
        <p:spPr>
          <a:xfrm>
            <a:off x="238664" y="1547003"/>
            <a:ext cx="1172904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GB" sz="2400" dirty="0">
                <a:latin typeface="Constantia"/>
              </a:rPr>
              <a:t>In this Analysis we check the E-commerce visual appealing web- Page Layout</a:t>
            </a:r>
          </a:p>
          <a:p>
            <a:pPr marL="342900" indent="-342900">
              <a:buAutoNum type="arabicPeriod"/>
            </a:pPr>
            <a:r>
              <a:rPr lang="en-GB" sz="2400" dirty="0">
                <a:latin typeface="Constantia"/>
              </a:rPr>
              <a:t>In this Analysis we seen that Amazon and Flipkart has high rate of visual appealing web page Layout</a:t>
            </a:r>
          </a:p>
        </p:txBody>
      </p:sp>
    </p:spTree>
    <p:extLst>
      <p:ext uri="{BB962C8B-B14F-4D97-AF65-F5344CB8AC3E}">
        <p14:creationId xmlns:p14="http://schemas.microsoft.com/office/powerpoint/2010/main" val="1753896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D2968-0611-423F-ACDB-9D94254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6" y="743309"/>
            <a:ext cx="11801505" cy="889958"/>
          </a:xfrm>
        </p:spPr>
        <p:txBody>
          <a:bodyPr/>
          <a:lstStyle/>
          <a:p>
            <a:r>
              <a:rPr lang="en-GB" dirty="0">
                <a:latin typeface="Constantia"/>
              </a:rPr>
              <a:t>E-commerce website Performance</a:t>
            </a:r>
            <a:endParaRPr lang="en-GB" dirty="0">
              <a:ea typeface="+mj-lt"/>
              <a:cs typeface="+mj-lt"/>
            </a:endParaRPr>
          </a:p>
          <a:p>
            <a:endParaRPr lang="en-GB" dirty="0">
              <a:ea typeface="+mj-lt"/>
              <a:cs typeface="+mj-lt"/>
            </a:endParaRPr>
          </a:p>
          <a:p>
            <a:endParaRPr lang="en-GB" dirty="0"/>
          </a:p>
        </p:txBody>
      </p:sp>
      <p:pic>
        <p:nvPicPr>
          <p:cNvPr id="4" name="Picture 4" descr="Chart, sunburst chart&#10;&#10;Description automatically generated">
            <a:extLst>
              <a:ext uri="{FF2B5EF4-FFF2-40B4-BE49-F238E27FC236}">
                <a16:creationId xmlns:a16="http://schemas.microsoft.com/office/drawing/2014/main" id="{D0684948-B10E-4A9F-9732-FA439DDAD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7931" y="2557391"/>
            <a:ext cx="7210245" cy="416583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8DB38A-9E44-4204-960C-919EBF3A2980}"/>
              </a:ext>
            </a:extLst>
          </p:cNvPr>
          <p:cNvSpPr txBox="1"/>
          <p:nvPr/>
        </p:nvSpPr>
        <p:spPr>
          <a:xfrm>
            <a:off x="267419" y="1273834"/>
            <a:ext cx="1165716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GB" sz="2400" dirty="0">
                <a:latin typeface="Constantia"/>
              </a:rPr>
              <a:t>Ini this Analysis we check the E-commerce variety of product available on website</a:t>
            </a:r>
          </a:p>
          <a:p>
            <a:pPr marL="342900" indent="-342900">
              <a:buAutoNum type="arabicPeriod"/>
            </a:pPr>
            <a:r>
              <a:rPr lang="en-GB" sz="2400" dirty="0">
                <a:latin typeface="Constantia"/>
              </a:rPr>
              <a:t>Through this Analysis we seen that Amazon and Flipkart has the high rate Variety of products available of E-commerce website</a:t>
            </a:r>
          </a:p>
        </p:txBody>
      </p:sp>
    </p:spTree>
    <p:extLst>
      <p:ext uri="{BB962C8B-B14F-4D97-AF65-F5344CB8AC3E}">
        <p14:creationId xmlns:p14="http://schemas.microsoft.com/office/powerpoint/2010/main" val="3981502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F8968-4063-4E5E-8297-B3501C9E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36" y="642668"/>
            <a:ext cx="11672109" cy="832449"/>
          </a:xfrm>
        </p:spPr>
        <p:txBody>
          <a:bodyPr/>
          <a:lstStyle/>
          <a:p>
            <a:r>
              <a:rPr lang="en-GB" dirty="0">
                <a:latin typeface="Constantia"/>
              </a:rPr>
              <a:t>E-commerce website Performance</a:t>
            </a:r>
            <a:endParaRPr lang="en-GB" dirty="0">
              <a:ea typeface="+mj-lt"/>
              <a:cs typeface="+mj-lt"/>
            </a:endParaRPr>
          </a:p>
          <a:p>
            <a:endParaRPr lang="en-GB" dirty="0">
              <a:ea typeface="+mj-lt"/>
              <a:cs typeface="+mj-lt"/>
            </a:endParaRPr>
          </a:p>
          <a:p>
            <a:endParaRPr lang="en-GB" dirty="0"/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9CD4DBF5-67C9-4453-BCA7-73E5CE752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793" y="3074975"/>
            <a:ext cx="8036404" cy="372014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1C89CE-D56A-4954-87D0-8E35C79F5DD8}"/>
              </a:ext>
            </a:extLst>
          </p:cNvPr>
          <p:cNvSpPr txBox="1"/>
          <p:nvPr/>
        </p:nvSpPr>
        <p:spPr>
          <a:xfrm>
            <a:off x="267419" y="1144438"/>
            <a:ext cx="1063636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GB" sz="2400" dirty="0">
                <a:latin typeface="Constantia"/>
              </a:rPr>
              <a:t>In this Analyse we check the on which E-commerce website has the complete relevant description information of products available</a:t>
            </a:r>
          </a:p>
          <a:p>
            <a:pPr marL="342900" indent="-342900">
              <a:buAutoNum type="arabicPeriod"/>
            </a:pPr>
            <a:r>
              <a:rPr lang="en-GB" sz="2400" dirty="0">
                <a:latin typeface="Constantia"/>
              </a:rPr>
              <a:t>From this Analysis we seen that on the E-commerce website like Amazon and Flipkart has the high rating for complete and relevant information of products available </a:t>
            </a:r>
          </a:p>
        </p:txBody>
      </p:sp>
    </p:spTree>
    <p:extLst>
      <p:ext uri="{BB962C8B-B14F-4D97-AF65-F5344CB8AC3E}">
        <p14:creationId xmlns:p14="http://schemas.microsoft.com/office/powerpoint/2010/main" val="1358225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F40C-76CB-407C-8C74-877B8790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62" y="599536"/>
            <a:ext cx="11859014" cy="832449"/>
          </a:xfrm>
        </p:spPr>
        <p:txBody>
          <a:bodyPr/>
          <a:lstStyle/>
          <a:p>
            <a:r>
              <a:rPr lang="en-GB" dirty="0">
                <a:latin typeface="Constantia"/>
              </a:rPr>
              <a:t>E-commerce website Performance</a:t>
            </a:r>
            <a:endParaRPr lang="en-GB" dirty="0">
              <a:ea typeface="+mj-lt"/>
              <a:cs typeface="+mj-lt"/>
            </a:endParaRPr>
          </a:p>
          <a:p>
            <a:endParaRPr lang="en-GB" dirty="0">
              <a:ea typeface="+mj-lt"/>
              <a:cs typeface="+mj-lt"/>
            </a:endParaRPr>
          </a:p>
          <a:p>
            <a:endParaRPr lang="en-GB" dirty="0"/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A335FC25-8A83-474A-99CE-B4E260A61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416" y="3003088"/>
            <a:ext cx="9974292" cy="384953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96E871-E771-4C87-8A55-B63F0C2771E3}"/>
              </a:ext>
            </a:extLst>
          </p:cNvPr>
          <p:cNvSpPr txBox="1"/>
          <p:nvPr/>
        </p:nvSpPr>
        <p:spPr>
          <a:xfrm>
            <a:off x="123645" y="1072551"/>
            <a:ext cx="1168591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GB" sz="2400" dirty="0">
                <a:latin typeface="Constantia"/>
              </a:rPr>
              <a:t>In this Analysis we check the E-commerce company website or Application has the fast loading page</a:t>
            </a:r>
          </a:p>
          <a:p>
            <a:pPr marL="342900" indent="-342900">
              <a:buAutoNum type="arabicPeriod"/>
            </a:pPr>
            <a:r>
              <a:rPr lang="en-GB" sz="2400" dirty="0">
                <a:latin typeface="Constantia"/>
              </a:rPr>
              <a:t>From this Analysis we seen that E-commerce company like Amazon has the high fast page loading speed as compare with different E-commerce website or Application page loading speed</a:t>
            </a:r>
          </a:p>
        </p:txBody>
      </p:sp>
    </p:spTree>
    <p:extLst>
      <p:ext uri="{BB962C8B-B14F-4D97-AF65-F5344CB8AC3E}">
        <p14:creationId xmlns:p14="http://schemas.microsoft.com/office/powerpoint/2010/main" val="1939546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1A0-F9D7-4D43-B375-FC93E6FB8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3" y="628291"/>
            <a:ext cx="11930901" cy="889957"/>
          </a:xfrm>
        </p:spPr>
        <p:txBody>
          <a:bodyPr/>
          <a:lstStyle/>
          <a:p>
            <a:r>
              <a:rPr lang="en-GB" dirty="0">
                <a:latin typeface="Constantia"/>
              </a:rPr>
              <a:t>E-commerce website Performance</a:t>
            </a:r>
            <a:endParaRPr lang="en-GB" dirty="0">
              <a:ea typeface="+mj-lt"/>
              <a:cs typeface="+mj-lt"/>
            </a:endParaRPr>
          </a:p>
          <a:p>
            <a:endParaRPr lang="en-GB" dirty="0">
              <a:ea typeface="+mj-lt"/>
              <a:cs typeface="+mj-lt"/>
            </a:endParaRPr>
          </a:p>
          <a:p>
            <a:endParaRPr lang="en-GB" dirty="0"/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584D8575-9846-4223-BF3B-1931F4038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006" y="3198962"/>
            <a:ext cx="8863928" cy="369929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22B88A-D420-417A-9972-32A14A4A041A}"/>
              </a:ext>
            </a:extLst>
          </p:cNvPr>
          <p:cNvSpPr txBox="1"/>
          <p:nvPr/>
        </p:nvSpPr>
        <p:spPr>
          <a:xfrm>
            <a:off x="612476" y="1273834"/>
            <a:ext cx="1207410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Constantia"/>
              </a:rPr>
              <a:t>In this Analysis we checked E-commerce company  has the Quickness to complete purchase</a:t>
            </a:r>
          </a:p>
          <a:p>
            <a:endParaRPr lang="en-GB" sz="2400" dirty="0">
              <a:latin typeface="Constantia"/>
            </a:endParaRPr>
          </a:p>
          <a:p>
            <a:r>
              <a:rPr lang="en-GB" sz="2400" dirty="0">
                <a:latin typeface="Constantia"/>
              </a:rPr>
              <a:t>In this Analysis we seen that Amazon has the high rate of quick to complete purchase product </a:t>
            </a:r>
          </a:p>
        </p:txBody>
      </p:sp>
    </p:spTree>
    <p:extLst>
      <p:ext uri="{BB962C8B-B14F-4D97-AF65-F5344CB8AC3E}">
        <p14:creationId xmlns:p14="http://schemas.microsoft.com/office/powerpoint/2010/main" val="2554252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C1CE-D3FD-401A-9C04-CB5A7548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" y="556404"/>
            <a:ext cx="11801505" cy="1033732"/>
          </a:xfrm>
        </p:spPr>
        <p:txBody>
          <a:bodyPr/>
          <a:lstStyle/>
          <a:p>
            <a:r>
              <a:rPr lang="en-GB" dirty="0">
                <a:latin typeface="Constantia"/>
              </a:rPr>
              <a:t>E-commerce website Performance</a:t>
            </a:r>
            <a:endParaRPr lang="en-GB" dirty="0">
              <a:ea typeface="+mj-lt"/>
              <a:cs typeface="+mj-lt"/>
            </a:endParaRPr>
          </a:p>
          <a:p>
            <a:endParaRPr lang="en-GB" dirty="0">
              <a:ea typeface="+mj-lt"/>
              <a:cs typeface="+mj-lt"/>
            </a:endParaRPr>
          </a:p>
          <a:p>
            <a:endParaRPr lang="en-GB" dirty="0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DB0C479E-E577-48C2-980F-35D5B3A43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803" y="2744296"/>
            <a:ext cx="9718195" cy="396455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2B5AE2-6F61-4B7D-AE13-452AC1BE6701}"/>
              </a:ext>
            </a:extLst>
          </p:cNvPr>
          <p:cNvSpPr txBox="1"/>
          <p:nvPr/>
        </p:nvSpPr>
        <p:spPr>
          <a:xfrm>
            <a:off x="698739" y="1173192"/>
            <a:ext cx="1190157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Constantia"/>
              </a:rPr>
              <a:t>In this Analysis we checked the Availability of several Payment option on different E-commerce company website or Application had</a:t>
            </a:r>
          </a:p>
          <a:p>
            <a:endParaRPr lang="en-GB" sz="2400" dirty="0">
              <a:latin typeface="Constantia"/>
            </a:endParaRPr>
          </a:p>
          <a:p>
            <a:r>
              <a:rPr lang="en-GB" sz="2400" dirty="0">
                <a:latin typeface="Constantia"/>
              </a:rPr>
              <a:t>We see that Amazon and Flipkart has the several payment option Availability</a:t>
            </a:r>
          </a:p>
        </p:txBody>
      </p:sp>
    </p:spTree>
    <p:extLst>
      <p:ext uri="{BB962C8B-B14F-4D97-AF65-F5344CB8AC3E}">
        <p14:creationId xmlns:p14="http://schemas.microsoft.com/office/powerpoint/2010/main" val="2409235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1486-C345-47A0-B5DD-60CCFACA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" y="613913"/>
            <a:ext cx="12017165" cy="818071"/>
          </a:xfrm>
        </p:spPr>
        <p:txBody>
          <a:bodyPr/>
          <a:lstStyle/>
          <a:p>
            <a:r>
              <a:rPr lang="en-GB" dirty="0">
                <a:latin typeface="Constantia"/>
              </a:rPr>
              <a:t>E-commerce website Performance</a:t>
            </a:r>
            <a:endParaRPr lang="en-GB" dirty="0">
              <a:ea typeface="+mj-lt"/>
              <a:cs typeface="+mj-lt"/>
            </a:endParaRPr>
          </a:p>
          <a:p>
            <a:endParaRPr lang="en-GB" dirty="0">
              <a:ea typeface="+mj-lt"/>
              <a:cs typeface="+mj-lt"/>
            </a:endParaRPr>
          </a:p>
          <a:p>
            <a:endParaRPr lang="en-GB" dirty="0"/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5B97729B-ABC1-4E75-BDB3-D1F897E86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981" y="2667000"/>
            <a:ext cx="7930468" cy="420250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87C5D1-1F7C-4EBB-960A-850108644196}"/>
              </a:ext>
            </a:extLst>
          </p:cNvPr>
          <p:cNvSpPr txBox="1"/>
          <p:nvPr/>
        </p:nvSpPr>
        <p:spPr>
          <a:xfrm>
            <a:off x="511835" y="1245079"/>
            <a:ext cx="1211723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Constantia"/>
              </a:rPr>
              <a:t>In this Analysis we checked which E-commerce has the high speed order delivery</a:t>
            </a:r>
          </a:p>
          <a:p>
            <a:endParaRPr lang="en-GB" sz="2400" dirty="0">
              <a:latin typeface="Constantia"/>
            </a:endParaRPr>
          </a:p>
          <a:p>
            <a:r>
              <a:rPr lang="en-GB" sz="2400" dirty="0">
                <a:latin typeface="Constantia"/>
              </a:rPr>
              <a:t>We see that Amazon has high rate of speed order delivery as compare with other E-commerce company </a:t>
            </a:r>
          </a:p>
        </p:txBody>
      </p:sp>
    </p:spTree>
    <p:extLst>
      <p:ext uri="{BB962C8B-B14F-4D97-AF65-F5344CB8AC3E}">
        <p14:creationId xmlns:p14="http://schemas.microsoft.com/office/powerpoint/2010/main" val="298713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BF68-8153-404F-8BF7-D2C6A187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5" y="728932"/>
            <a:ext cx="11930901" cy="832449"/>
          </a:xfrm>
        </p:spPr>
        <p:txBody>
          <a:bodyPr/>
          <a:lstStyle/>
          <a:p>
            <a:r>
              <a:rPr lang="en-GB" dirty="0">
                <a:latin typeface="Constantia"/>
              </a:rPr>
              <a:t>E-commerce website Performance</a:t>
            </a:r>
            <a:endParaRPr lang="en-GB" dirty="0">
              <a:ea typeface="+mj-lt"/>
              <a:cs typeface="+mj-lt"/>
            </a:endParaRPr>
          </a:p>
          <a:p>
            <a:endParaRPr lang="en-GB" dirty="0">
              <a:ea typeface="+mj-lt"/>
              <a:cs typeface="+mj-lt"/>
            </a:endParaRPr>
          </a:p>
          <a:p>
            <a:endParaRPr lang="en-GB" dirty="0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DC70C14F-8248-4930-B24E-96512912E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365" y="2523227"/>
            <a:ext cx="9686308" cy="42743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34DABA-FC9C-49E8-946D-36F6B52E6DF9}"/>
              </a:ext>
            </a:extLst>
          </p:cNvPr>
          <p:cNvSpPr txBox="1"/>
          <p:nvPr/>
        </p:nvSpPr>
        <p:spPr>
          <a:xfrm>
            <a:off x="352784" y="1014142"/>
            <a:ext cx="1194470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Constantia"/>
              </a:rPr>
              <a:t>In this Analysis we checked which E-commerce company has the reliability of the website or Application</a:t>
            </a:r>
          </a:p>
          <a:p>
            <a:endParaRPr lang="en-GB" sz="2400" dirty="0">
              <a:latin typeface="Constantia"/>
            </a:endParaRPr>
          </a:p>
          <a:p>
            <a:r>
              <a:rPr lang="en-GB" sz="2400" dirty="0">
                <a:latin typeface="Constantia"/>
              </a:rPr>
              <a:t>We see that Amazon has the high rate of reliability of the website or Application</a:t>
            </a:r>
          </a:p>
        </p:txBody>
      </p:sp>
    </p:spTree>
    <p:extLst>
      <p:ext uri="{BB962C8B-B14F-4D97-AF65-F5344CB8AC3E}">
        <p14:creationId xmlns:p14="http://schemas.microsoft.com/office/powerpoint/2010/main" val="291652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7C284-89A5-4101-9E11-FB3DDF234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90" y="642521"/>
            <a:ext cx="12083954" cy="5350145"/>
          </a:xfrm>
        </p:spPr>
        <p:txBody>
          <a:bodyPr vert="horz" wrap="square" lIns="0" tIns="0" rIns="91440" bIns="0" rtlCol="0" anchor="t">
            <a:normAutofit lnSpcReduction="10000"/>
          </a:bodyPr>
          <a:lstStyle/>
          <a:p>
            <a:pPr marL="449580" indent="-447675"/>
            <a:r>
              <a:rPr lang="en-GB" dirty="0">
                <a:latin typeface="Constantia"/>
              </a:rPr>
              <a:t>The important thing to Analyse the customer retention or re-purchasing the product from different E-commerce company like Amazon.in, Flipkart.com, Myntra.com, Paytm.com, Snapdeal.com.</a:t>
            </a:r>
          </a:p>
          <a:p>
            <a:pPr marL="449580" indent="-447675"/>
            <a:r>
              <a:rPr lang="en-GB" dirty="0">
                <a:latin typeface="Constantia"/>
              </a:rPr>
              <a:t>E-commerce company providing different strategies like marketing and investing huge amount of money to increase sales and improve the good quality of products to the customer. </a:t>
            </a:r>
          </a:p>
          <a:p>
            <a:pPr marL="449580" indent="-447675"/>
            <a:r>
              <a:rPr lang="en-GB" dirty="0">
                <a:latin typeface="Constantia"/>
              </a:rPr>
              <a:t>Based on the different factors like Offers Availability, Fast delivery, Return &amp; Replacement option if customer not happy with the product, Refund Timeline , Payment option Availability, Data security there are number of factors that customer Re- purchase the product from different E-commerce site</a:t>
            </a:r>
          </a:p>
          <a:p>
            <a:pPr marL="449580" indent="-447675"/>
            <a:r>
              <a:rPr lang="en-GB" dirty="0">
                <a:latin typeface="Constantia"/>
              </a:rPr>
              <a:t>Our project is to Analyse on what basis customer  purchase the product from different E-commerce company and Re-Purchase the product.</a:t>
            </a:r>
          </a:p>
          <a:p>
            <a:pPr marL="449580" indent="-447675"/>
            <a:r>
              <a:rPr lang="en-GB" dirty="0">
                <a:latin typeface="Constantia"/>
              </a:rPr>
              <a:t>We fetch some of the data from different E-Commerce website to analyse on what basis the customer purchase or Re-purchase the product from the E-commerce company.</a:t>
            </a:r>
          </a:p>
        </p:txBody>
      </p:sp>
    </p:spTree>
    <p:extLst>
      <p:ext uri="{BB962C8B-B14F-4D97-AF65-F5344CB8AC3E}">
        <p14:creationId xmlns:p14="http://schemas.microsoft.com/office/powerpoint/2010/main" val="2953233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D3C8-F579-4074-85B4-076E3AA31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" y="743309"/>
            <a:ext cx="12045920" cy="774939"/>
          </a:xfrm>
        </p:spPr>
        <p:txBody>
          <a:bodyPr/>
          <a:lstStyle/>
          <a:p>
            <a:r>
              <a:rPr lang="en-GB" dirty="0">
                <a:latin typeface="Constantia"/>
              </a:rPr>
              <a:t>E-commerce website Performance</a:t>
            </a:r>
            <a:endParaRPr lang="en-GB" dirty="0">
              <a:ea typeface="+mj-lt"/>
              <a:cs typeface="+mj-lt"/>
            </a:endParaRPr>
          </a:p>
          <a:p>
            <a:endParaRPr lang="en-GB" dirty="0">
              <a:ea typeface="+mj-lt"/>
              <a:cs typeface="+mj-lt"/>
            </a:endParaRPr>
          </a:p>
          <a:p>
            <a:endParaRPr lang="en-GB" dirty="0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914CFB77-6EA7-479D-B8CF-1D78058A6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050" y="2810773"/>
            <a:ext cx="10740144" cy="40443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6152D4-49F7-48BF-A3FC-D65644BA45E4}"/>
              </a:ext>
            </a:extLst>
          </p:cNvPr>
          <p:cNvSpPr txBox="1"/>
          <p:nvPr/>
        </p:nvSpPr>
        <p:spPr>
          <a:xfrm>
            <a:off x="569344" y="885645"/>
            <a:ext cx="1184406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Constantia"/>
              </a:rPr>
              <a:t>In this analysis we checked the E-commerce has the high rate of privacy of customer information </a:t>
            </a:r>
          </a:p>
          <a:p>
            <a:endParaRPr lang="en-GB" sz="2400" dirty="0">
              <a:latin typeface="Constantia"/>
            </a:endParaRPr>
          </a:p>
          <a:p>
            <a:r>
              <a:rPr lang="en-GB" sz="2400" dirty="0">
                <a:latin typeface="Constantia"/>
              </a:rPr>
              <a:t>We see that Amazon E-commerce company has the high rate of security of privacy of customer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716048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23EE-216B-42F2-8396-1ECB1887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" y="700178"/>
            <a:ext cx="12017165" cy="774939"/>
          </a:xfrm>
        </p:spPr>
        <p:txBody>
          <a:bodyPr/>
          <a:lstStyle/>
          <a:p>
            <a:r>
              <a:rPr lang="en-GB" dirty="0">
                <a:latin typeface="Constantia"/>
              </a:rPr>
              <a:t>E-commerce website Performance</a:t>
            </a:r>
            <a:endParaRPr lang="en-GB" dirty="0">
              <a:ea typeface="+mj-lt"/>
              <a:cs typeface="+mj-lt"/>
            </a:endParaRPr>
          </a:p>
          <a:p>
            <a:endParaRPr lang="en-GB" dirty="0">
              <a:ea typeface="+mj-lt"/>
              <a:cs typeface="+mj-lt"/>
            </a:endParaRPr>
          </a:p>
          <a:p>
            <a:endParaRPr lang="en-GB" dirty="0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6B4D6BAF-3429-4B6E-99C7-C19949DD2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971" y="2724510"/>
            <a:ext cx="9893658" cy="408748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1FC4F-4795-474F-B578-1F2909BB6C89}"/>
              </a:ext>
            </a:extLst>
          </p:cNvPr>
          <p:cNvSpPr txBox="1"/>
          <p:nvPr/>
        </p:nvSpPr>
        <p:spPr>
          <a:xfrm>
            <a:off x="497456" y="871268"/>
            <a:ext cx="1203097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Constantia"/>
              </a:rPr>
              <a:t>In this Analyse we checked which E-commerce has high security of customer financial information </a:t>
            </a:r>
          </a:p>
          <a:p>
            <a:endParaRPr lang="en-GB" sz="2400" dirty="0">
              <a:latin typeface="Constantia"/>
            </a:endParaRPr>
          </a:p>
          <a:p>
            <a:r>
              <a:rPr lang="en-GB" sz="2400" dirty="0">
                <a:latin typeface="Constantia"/>
              </a:rPr>
              <a:t>We see that Amazon E-commerce company has the high security of customer financial information </a:t>
            </a:r>
          </a:p>
        </p:txBody>
      </p:sp>
    </p:spTree>
    <p:extLst>
      <p:ext uri="{BB962C8B-B14F-4D97-AF65-F5344CB8AC3E}">
        <p14:creationId xmlns:p14="http://schemas.microsoft.com/office/powerpoint/2010/main" val="2404442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4AEAB-3148-440B-88CC-2B5110BE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1576" y="987724"/>
            <a:ext cx="11988411" cy="731807"/>
          </a:xfrm>
        </p:spPr>
        <p:txBody>
          <a:bodyPr/>
          <a:lstStyle/>
          <a:p>
            <a:r>
              <a:rPr lang="en-GB" dirty="0">
                <a:latin typeface="Constantia"/>
              </a:rPr>
              <a:t>E-commerce website Performance</a:t>
            </a:r>
            <a:endParaRPr lang="en-GB" dirty="0">
              <a:ea typeface="+mj-lt"/>
              <a:cs typeface="+mj-lt"/>
            </a:endParaRPr>
          </a:p>
          <a:p>
            <a:endParaRPr lang="en-GB" dirty="0">
              <a:ea typeface="+mj-lt"/>
              <a:cs typeface="+mj-lt"/>
            </a:endParaRPr>
          </a:p>
          <a:p>
            <a:endParaRPr lang="en-GB" dirty="0">
              <a:ea typeface="+mj-lt"/>
              <a:cs typeface="+mj-lt"/>
            </a:endParaRPr>
          </a:p>
          <a:p>
            <a:endParaRPr lang="en-GB" dirty="0"/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D3755AE3-6660-455C-B7DA-8A6A6880F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137" y="2753264"/>
            <a:ext cx="9436535" cy="394370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28D326-26DA-4E5A-8ED9-9DD41DA8B3A7}"/>
              </a:ext>
            </a:extLst>
          </p:cNvPr>
          <p:cNvSpPr txBox="1"/>
          <p:nvPr/>
        </p:nvSpPr>
        <p:spPr>
          <a:xfrm>
            <a:off x="669986" y="986287"/>
            <a:ext cx="1190157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Constantia"/>
              </a:rPr>
              <a:t>In this Analysis we checked which  E-commerce company has the Perceived Trustworthiness</a:t>
            </a:r>
          </a:p>
          <a:p>
            <a:endParaRPr lang="en-GB" sz="2400" dirty="0">
              <a:latin typeface="Constantia"/>
            </a:endParaRPr>
          </a:p>
          <a:p>
            <a:r>
              <a:rPr lang="en-GB" sz="2400" dirty="0">
                <a:latin typeface="Constantia"/>
              </a:rPr>
              <a:t>We see that Amazon E- commerce company has the high perceived trustworthiness as compare with other E-commerce Company</a:t>
            </a:r>
          </a:p>
        </p:txBody>
      </p:sp>
    </p:spTree>
    <p:extLst>
      <p:ext uri="{BB962C8B-B14F-4D97-AF65-F5344CB8AC3E}">
        <p14:creationId xmlns:p14="http://schemas.microsoft.com/office/powerpoint/2010/main" val="1025822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B983-7322-41B9-BD37-87620126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" y="958971"/>
            <a:ext cx="11930901" cy="818070"/>
          </a:xfrm>
        </p:spPr>
        <p:txBody>
          <a:bodyPr/>
          <a:lstStyle/>
          <a:p>
            <a:r>
              <a:rPr lang="en-GB" dirty="0">
                <a:latin typeface="Constantia"/>
              </a:rPr>
              <a:t>E-commerce website Performance</a:t>
            </a:r>
            <a:endParaRPr lang="en-GB" dirty="0">
              <a:ea typeface="+mj-lt"/>
              <a:cs typeface="+mj-lt"/>
            </a:endParaRPr>
          </a:p>
          <a:p>
            <a:endParaRPr lang="en-GB" dirty="0">
              <a:ea typeface="+mj-lt"/>
              <a:cs typeface="+mj-lt"/>
            </a:endParaRPr>
          </a:p>
          <a:p>
            <a:endParaRPr lang="en-GB" dirty="0">
              <a:ea typeface="+mj-lt"/>
              <a:cs typeface="+mj-lt"/>
            </a:endParaRPr>
          </a:p>
          <a:p>
            <a:endParaRPr lang="en-GB" dirty="0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A2AE7A76-AA37-44A6-B6FB-DEB6E4B16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233" y="2882660"/>
            <a:ext cx="7739134" cy="397246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5236B1-0181-4033-9E93-A34BA15EB521}"/>
              </a:ext>
            </a:extLst>
          </p:cNvPr>
          <p:cNvSpPr txBox="1"/>
          <p:nvPr/>
        </p:nvSpPr>
        <p:spPr>
          <a:xfrm>
            <a:off x="598098" y="957533"/>
            <a:ext cx="1204535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Constantia"/>
              </a:rPr>
              <a:t>In this Analysis we checked which E-commerce company has the high Presence of online </a:t>
            </a:r>
            <a:r>
              <a:rPr lang="en-GB" sz="2400" dirty="0">
                <a:latin typeface="Constantia"/>
                <a:ea typeface="+mn-lt"/>
                <a:cs typeface="+mn-lt"/>
              </a:rPr>
              <a:t>assistance</a:t>
            </a:r>
            <a:r>
              <a:rPr lang="en-GB" sz="2400" dirty="0">
                <a:latin typeface="Constantia"/>
              </a:rPr>
              <a:t> through Multi-channel</a:t>
            </a:r>
          </a:p>
          <a:p>
            <a:endParaRPr lang="en-GB" sz="2400" dirty="0">
              <a:latin typeface="Constantia"/>
            </a:endParaRPr>
          </a:p>
          <a:p>
            <a:r>
              <a:rPr lang="en-GB" sz="2400" dirty="0">
                <a:latin typeface="Constantia"/>
              </a:rPr>
              <a:t>We see that Amazon , Flipkart , Myntra and Snapdeal has the high presence of online assistance through multi-channel</a:t>
            </a:r>
          </a:p>
        </p:txBody>
      </p:sp>
    </p:spTree>
    <p:extLst>
      <p:ext uri="{BB962C8B-B14F-4D97-AF65-F5344CB8AC3E}">
        <p14:creationId xmlns:p14="http://schemas.microsoft.com/office/powerpoint/2010/main" val="325448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3594-0D00-468B-AE46-195C4A9F3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6" y="470140"/>
            <a:ext cx="11887769" cy="703052"/>
          </a:xfrm>
        </p:spPr>
        <p:txBody>
          <a:bodyPr/>
          <a:lstStyle/>
          <a:p>
            <a:r>
              <a:rPr lang="en-GB" sz="3600" dirty="0">
                <a:latin typeface="Constantia"/>
              </a:rPr>
              <a:t>Customer Abandoned product from cart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E39A5C1-4F1D-48A1-A932-F8766072E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3511" y="1876245"/>
            <a:ext cx="7313446" cy="470570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9C97F9-A477-4367-A58C-9BC491FAA4BA}"/>
              </a:ext>
            </a:extLst>
          </p:cNvPr>
          <p:cNvSpPr txBox="1"/>
          <p:nvPr/>
        </p:nvSpPr>
        <p:spPr>
          <a:xfrm>
            <a:off x="195532" y="1777041"/>
            <a:ext cx="4712898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GB" sz="2400" dirty="0">
                <a:latin typeface="Constantia"/>
              </a:rPr>
              <a:t>In this Analysis we checked from which E-commerce company does the customer abandoned product from the cart</a:t>
            </a:r>
          </a:p>
          <a:p>
            <a:pPr marL="342900" indent="-342900">
              <a:buAutoNum type="arabicPeriod"/>
            </a:pPr>
            <a:r>
              <a:rPr lang="en-GB" sz="2400" dirty="0">
                <a:latin typeface="Constantia"/>
              </a:rPr>
              <a:t>We see that from this analysis most of the customer abandoned product from each website there is no any particular E-commerce company has the high rate</a:t>
            </a:r>
          </a:p>
        </p:txBody>
      </p:sp>
    </p:spTree>
    <p:extLst>
      <p:ext uri="{BB962C8B-B14F-4D97-AF65-F5344CB8AC3E}">
        <p14:creationId xmlns:p14="http://schemas.microsoft.com/office/powerpoint/2010/main" val="149394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EACC0-587E-4A0A-819B-0D761B3C5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" y="81951"/>
            <a:ext cx="12017166" cy="774939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nstantia"/>
              </a:rPr>
              <a:t>Negative thing about E-commerce company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F44CE5D9-732A-4176-BE31-4989287C9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8936" y="1315527"/>
            <a:ext cx="6649502" cy="473446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71C593-13A0-47E9-8766-DA1A62D1E76F}"/>
              </a:ext>
            </a:extLst>
          </p:cNvPr>
          <p:cNvSpPr txBox="1"/>
          <p:nvPr/>
        </p:nvSpPr>
        <p:spPr>
          <a:xfrm>
            <a:off x="468702" y="1058173"/>
            <a:ext cx="4669766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GB" sz="2400" dirty="0">
                <a:latin typeface="Constantia"/>
              </a:rPr>
              <a:t>In this Analysis we checked which E-commerce company has the longer time to get Logged in promotion or sales period</a:t>
            </a:r>
          </a:p>
          <a:p>
            <a:pPr marL="342900" indent="-342900">
              <a:buAutoNum type="arabicPeriod"/>
            </a:pPr>
            <a:endParaRPr lang="en-GB" sz="2400" dirty="0">
              <a:latin typeface="Constantia"/>
            </a:endParaRPr>
          </a:p>
          <a:p>
            <a:pPr marL="342900" indent="-342900">
              <a:buAutoNum type="arabicPeriod"/>
            </a:pPr>
            <a:r>
              <a:rPr lang="en-GB" sz="2400" dirty="0">
                <a:latin typeface="Constantia"/>
              </a:rPr>
              <a:t>We see that Amazon E- commerce company has the high rate of issue of logged in while if there is any sales or any promotion period as compare with other E-commerce company has during the sales or promotion time </a:t>
            </a:r>
          </a:p>
        </p:txBody>
      </p:sp>
    </p:spTree>
    <p:extLst>
      <p:ext uri="{BB962C8B-B14F-4D97-AF65-F5344CB8AC3E}">
        <p14:creationId xmlns:p14="http://schemas.microsoft.com/office/powerpoint/2010/main" val="2665606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036E-BDB9-4548-A876-B4A56D545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" y="398253"/>
            <a:ext cx="12045921" cy="674298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Constantia"/>
              </a:rPr>
              <a:t>Negative thing about E-commerce company</a:t>
            </a:r>
            <a:endParaRPr lang="en-GB" dirty="0">
              <a:ea typeface="+mj-lt"/>
              <a:cs typeface="+mj-lt"/>
            </a:endParaRPr>
          </a:p>
          <a:p>
            <a:endParaRPr lang="en-GB" dirty="0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47CB9D4-119E-4B85-B4E7-EF0145987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1652" y="1473680"/>
            <a:ext cx="6482940" cy="460506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A8380A-4AFB-43E3-98B5-E1A92057ADA8}"/>
              </a:ext>
            </a:extLst>
          </p:cNvPr>
          <p:cNvSpPr txBox="1"/>
          <p:nvPr/>
        </p:nvSpPr>
        <p:spPr>
          <a:xfrm>
            <a:off x="195532" y="1604513"/>
            <a:ext cx="5604293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GB" sz="2400" dirty="0">
                <a:latin typeface="Constantia"/>
              </a:rPr>
              <a:t>In this Analysis we checked which E-commerce company has the Longer time in displaying graphics and product photos during sales or promotion time</a:t>
            </a:r>
          </a:p>
          <a:p>
            <a:pPr marL="342900" indent="-342900">
              <a:buAutoNum type="arabicPeriod"/>
            </a:pPr>
            <a:endParaRPr lang="en-GB" sz="2400" dirty="0">
              <a:latin typeface="Constantia"/>
            </a:endParaRPr>
          </a:p>
          <a:p>
            <a:pPr marL="342900" indent="-342900">
              <a:buAutoNum type="arabicPeriod"/>
            </a:pPr>
            <a:r>
              <a:rPr lang="en-GB" sz="2400" dirty="0">
                <a:latin typeface="Constantia"/>
              </a:rPr>
              <a:t>We see that Amazon has the highest issue while displaying the product photos during the sales or promotion time as compare with other E-commerce company </a:t>
            </a:r>
          </a:p>
        </p:txBody>
      </p:sp>
    </p:spTree>
    <p:extLst>
      <p:ext uri="{BB962C8B-B14F-4D97-AF65-F5344CB8AC3E}">
        <p14:creationId xmlns:p14="http://schemas.microsoft.com/office/powerpoint/2010/main" val="4097725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C7DF-3DFE-4F8C-8CFD-5B6CF9018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" y="340744"/>
            <a:ext cx="12117807" cy="961845"/>
          </a:xfrm>
        </p:spPr>
        <p:txBody>
          <a:bodyPr/>
          <a:lstStyle/>
          <a:p>
            <a:r>
              <a:rPr lang="en-GB" dirty="0">
                <a:latin typeface="Constantia"/>
              </a:rPr>
              <a:t>Negative thing about E-commerce company</a:t>
            </a:r>
            <a:endParaRPr lang="en-GB" dirty="0">
              <a:ea typeface="+mj-lt"/>
              <a:cs typeface="+mj-lt"/>
            </a:endParaRPr>
          </a:p>
          <a:p>
            <a:endParaRPr lang="en-GB" dirty="0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67469404-2BA8-4692-BBD9-FD7506A2F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1171" y="1559944"/>
            <a:ext cx="6488884" cy="415936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B8B763-6C2F-47AE-87AE-BAB33F8F30C8}"/>
              </a:ext>
            </a:extLst>
          </p:cNvPr>
          <p:cNvSpPr txBox="1"/>
          <p:nvPr/>
        </p:nvSpPr>
        <p:spPr>
          <a:xfrm>
            <a:off x="454325" y="2078966"/>
            <a:ext cx="551803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Constantia"/>
              </a:rPr>
              <a:t>In this Analysis we checked which E-commerce company has the Late declaration of price during sales or promotion time </a:t>
            </a:r>
          </a:p>
          <a:p>
            <a:endParaRPr lang="en-GB" sz="2400" dirty="0">
              <a:latin typeface="Constantia"/>
            </a:endParaRPr>
          </a:p>
          <a:p>
            <a:r>
              <a:rPr lang="en-GB" sz="2400" dirty="0">
                <a:latin typeface="Constantia"/>
              </a:rPr>
              <a:t>We see that Amazon and Flipkart has the high rate of issue for displaying the price during the sales and promotion time </a:t>
            </a:r>
          </a:p>
        </p:txBody>
      </p:sp>
    </p:spTree>
    <p:extLst>
      <p:ext uri="{BB962C8B-B14F-4D97-AF65-F5344CB8AC3E}">
        <p14:creationId xmlns:p14="http://schemas.microsoft.com/office/powerpoint/2010/main" val="2379695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0A18-635C-4873-A756-712FF0AE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" y="412630"/>
            <a:ext cx="12017166" cy="717430"/>
          </a:xfrm>
        </p:spPr>
        <p:txBody>
          <a:bodyPr/>
          <a:lstStyle/>
          <a:p>
            <a:r>
              <a:rPr lang="en-GB" dirty="0">
                <a:latin typeface="Constantia"/>
              </a:rPr>
              <a:t>Negative thing about E-commerce company</a:t>
            </a:r>
            <a:endParaRPr lang="en-GB" dirty="0">
              <a:ea typeface="+mj-lt"/>
              <a:cs typeface="+mj-lt"/>
            </a:endParaRPr>
          </a:p>
          <a:p>
            <a:endParaRPr lang="en-GB" dirty="0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962105C-D0DA-4B09-BDA2-EB46F6B0E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2567" y="1502435"/>
            <a:ext cx="6929862" cy="456193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67CCAE-2AFF-4C6C-ADE4-CE925D2ABAC9}"/>
              </a:ext>
            </a:extLst>
          </p:cNvPr>
          <p:cNvSpPr txBox="1"/>
          <p:nvPr/>
        </p:nvSpPr>
        <p:spPr>
          <a:xfrm>
            <a:off x="181154" y="1647646"/>
            <a:ext cx="520172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Constantia"/>
              </a:rPr>
              <a:t>In this Analysis we checked which E-commerce company has the Longer Page Loading during the sales or promotion time </a:t>
            </a:r>
          </a:p>
          <a:p>
            <a:endParaRPr lang="en-GB" sz="2400" dirty="0">
              <a:latin typeface="Constantia"/>
            </a:endParaRPr>
          </a:p>
          <a:p>
            <a:r>
              <a:rPr lang="en-GB" sz="2400" dirty="0">
                <a:latin typeface="Constantia"/>
              </a:rPr>
              <a:t>We see that Amazon and Flipkart has the high issue rating for longer time taken to load the page during sales or promotion time </a:t>
            </a:r>
          </a:p>
        </p:txBody>
      </p:sp>
    </p:spTree>
    <p:extLst>
      <p:ext uri="{BB962C8B-B14F-4D97-AF65-F5344CB8AC3E}">
        <p14:creationId xmlns:p14="http://schemas.microsoft.com/office/powerpoint/2010/main" val="1414325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926CA-876A-496D-BC53-719A08089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5" y="455762"/>
            <a:ext cx="12060298" cy="703052"/>
          </a:xfrm>
        </p:spPr>
        <p:txBody>
          <a:bodyPr/>
          <a:lstStyle/>
          <a:p>
            <a:r>
              <a:rPr lang="en-GB" dirty="0">
                <a:latin typeface="Constantia"/>
              </a:rPr>
              <a:t>Negative thing about E-commerce company</a:t>
            </a:r>
            <a:endParaRPr lang="en-GB" dirty="0">
              <a:ea typeface="+mj-lt"/>
              <a:cs typeface="+mj-lt"/>
            </a:endParaRPr>
          </a:p>
          <a:p>
            <a:endParaRPr lang="en-GB" dirty="0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59BF407A-50D1-4A7A-9F93-A9D700211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8513" y="1358661"/>
            <a:ext cx="6710424" cy="428876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0C1FE2-2255-456E-A1DA-89C460DF9651}"/>
              </a:ext>
            </a:extLst>
          </p:cNvPr>
          <p:cNvSpPr txBox="1"/>
          <p:nvPr/>
        </p:nvSpPr>
        <p:spPr>
          <a:xfrm>
            <a:off x="382439" y="1532626"/>
            <a:ext cx="5331123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Constantia"/>
              </a:rPr>
              <a:t>In this Analysis we checked which E-commerce company has the limited Payment option during the sales or promotion time </a:t>
            </a:r>
          </a:p>
          <a:p>
            <a:endParaRPr lang="en-GB" sz="2400" dirty="0">
              <a:latin typeface="Constantia"/>
            </a:endParaRPr>
          </a:p>
          <a:p>
            <a:endParaRPr lang="en-GB" sz="2400" dirty="0">
              <a:latin typeface="Constantia"/>
            </a:endParaRPr>
          </a:p>
          <a:p>
            <a:r>
              <a:rPr lang="en-GB" sz="2400" dirty="0">
                <a:latin typeface="Constantia"/>
              </a:rPr>
              <a:t>We see that Amazon, Flipkart and Myntra E-commerce company has the issue with the limited payment option during sales and promotion time</a:t>
            </a:r>
          </a:p>
        </p:txBody>
      </p:sp>
    </p:spTree>
    <p:extLst>
      <p:ext uri="{BB962C8B-B14F-4D97-AF65-F5344CB8AC3E}">
        <p14:creationId xmlns:p14="http://schemas.microsoft.com/office/powerpoint/2010/main" val="159259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24747-ADE6-4ED0-AC96-3A5C8ADF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037" y="158762"/>
            <a:ext cx="11301984" cy="1141200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latin typeface="Constantia"/>
              </a:rPr>
              <a:t>Analysing the data from different E-Commerce site</a:t>
            </a:r>
            <a:endParaRPr lang="en-US">
              <a:latin typeface="Constant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6054-BBFF-4764-AF1B-EC4BD746B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188" y="1821465"/>
            <a:ext cx="11293200" cy="5465163"/>
          </a:xfrm>
        </p:spPr>
        <p:txBody>
          <a:bodyPr vert="horz" wrap="square" lIns="0" tIns="0" rIns="91440" bIns="0" rtlCol="0" anchor="t">
            <a:normAutofit/>
          </a:bodyPr>
          <a:lstStyle/>
          <a:p>
            <a:pPr marL="449580" indent="-447675"/>
            <a:r>
              <a:rPr lang="en-GB" dirty="0">
                <a:latin typeface="Constantia"/>
              </a:rPr>
              <a:t>We fetch some of the dataset from different E-Commerce company to analyse on what basis the customer Re-purchase the product from different E-Commerce company </a:t>
            </a:r>
          </a:p>
          <a:p>
            <a:pPr marL="449580" indent="-447675"/>
            <a:r>
              <a:rPr lang="en-GB" dirty="0">
                <a:latin typeface="Constantia"/>
              </a:rPr>
              <a:t>In  this dataset it have 269 Rows and 71 columns with different columns names </a:t>
            </a:r>
          </a:p>
          <a:p>
            <a:pPr marL="449580" indent="-447675"/>
            <a:endParaRPr lang="en-GB" dirty="0"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37535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F5337-B83F-4E68-9B66-91108257B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" y="383875"/>
            <a:ext cx="11988411" cy="659920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Constantia"/>
              </a:rPr>
              <a:t>Negative thing about E-commerce company</a:t>
            </a:r>
            <a:endParaRPr lang="en-GB" dirty="0">
              <a:ea typeface="+mj-lt"/>
              <a:cs typeface="+mj-lt"/>
            </a:endParaRPr>
          </a:p>
          <a:p>
            <a:endParaRPr lang="en-GB" dirty="0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D6A255F0-0F06-4DE1-9F03-5CCCBA4FD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8956" y="1301152"/>
            <a:ext cx="6847048" cy="441816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C9C51F-E8C0-4E81-B2F8-BA2B3C9452AD}"/>
              </a:ext>
            </a:extLst>
          </p:cNvPr>
          <p:cNvSpPr txBox="1"/>
          <p:nvPr/>
        </p:nvSpPr>
        <p:spPr>
          <a:xfrm>
            <a:off x="195533" y="1719532"/>
            <a:ext cx="5230483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Constantia"/>
              </a:rPr>
              <a:t>In this Analysis we checked which company has the longer time for delivery product </a:t>
            </a:r>
          </a:p>
          <a:p>
            <a:endParaRPr lang="en-GB" sz="2400" dirty="0">
              <a:latin typeface="Constantia"/>
            </a:endParaRPr>
          </a:p>
          <a:p>
            <a:r>
              <a:rPr lang="en-GB" sz="2400" dirty="0">
                <a:latin typeface="Constantia"/>
              </a:rPr>
              <a:t>We see that Amazon E-commerce company has taken the highest long delivery time as compare with other E-commerce company </a:t>
            </a:r>
          </a:p>
        </p:txBody>
      </p:sp>
    </p:spTree>
    <p:extLst>
      <p:ext uri="{BB962C8B-B14F-4D97-AF65-F5344CB8AC3E}">
        <p14:creationId xmlns:p14="http://schemas.microsoft.com/office/powerpoint/2010/main" val="1045029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D603-0F2B-4F56-911C-AE0C0D074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72" y="527649"/>
            <a:ext cx="12017165" cy="717430"/>
          </a:xfrm>
        </p:spPr>
        <p:txBody>
          <a:bodyPr/>
          <a:lstStyle/>
          <a:p>
            <a:r>
              <a:rPr lang="en-GB" dirty="0">
                <a:latin typeface="Constantia"/>
              </a:rPr>
              <a:t>Negative thing about E-commerce company</a:t>
            </a:r>
            <a:endParaRPr lang="en-GB" dirty="0">
              <a:ea typeface="+mj-lt"/>
              <a:cs typeface="+mj-lt"/>
            </a:endParaRPr>
          </a:p>
          <a:p>
            <a:endParaRPr lang="en-GB" dirty="0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57261D9A-21BF-4596-9C6A-C6D2AC746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3165" y="1718093"/>
            <a:ext cx="6493649" cy="415936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9133AA-31A9-4198-A708-E300D4DCF038}"/>
              </a:ext>
            </a:extLst>
          </p:cNvPr>
          <p:cNvSpPr txBox="1"/>
          <p:nvPr/>
        </p:nvSpPr>
        <p:spPr>
          <a:xfrm>
            <a:off x="310551" y="1791419"/>
            <a:ext cx="5331124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Constantia"/>
              </a:rPr>
              <a:t>In this Analysis we checked which E-commerce company has Changed in website/Application</a:t>
            </a:r>
          </a:p>
          <a:p>
            <a:endParaRPr lang="en-GB" sz="2400" dirty="0">
              <a:latin typeface="Constantia"/>
            </a:endParaRPr>
          </a:p>
          <a:p>
            <a:r>
              <a:rPr lang="en-GB" sz="2400" dirty="0">
                <a:latin typeface="Constantia"/>
              </a:rPr>
              <a:t>We see that Amazon has the issue with changing the website or Application design change as compare with different E-commerce company</a:t>
            </a:r>
          </a:p>
        </p:txBody>
      </p:sp>
    </p:spTree>
    <p:extLst>
      <p:ext uri="{BB962C8B-B14F-4D97-AF65-F5344CB8AC3E}">
        <p14:creationId xmlns:p14="http://schemas.microsoft.com/office/powerpoint/2010/main" val="2127179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9843-B658-4B87-988E-B5ED95E9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62" y="484517"/>
            <a:ext cx="11945279" cy="731807"/>
          </a:xfrm>
        </p:spPr>
        <p:txBody>
          <a:bodyPr/>
          <a:lstStyle/>
          <a:p>
            <a:r>
              <a:rPr lang="en-GB" dirty="0">
                <a:latin typeface="Constantia"/>
              </a:rPr>
              <a:t>Negative thing about E-commerce company</a:t>
            </a:r>
            <a:endParaRPr lang="en-GB" dirty="0">
              <a:ea typeface="+mj-lt"/>
              <a:cs typeface="+mj-lt"/>
            </a:endParaRPr>
          </a:p>
          <a:p>
            <a:endParaRPr lang="en-GB" dirty="0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4D0E580-6AE0-4651-ADCF-B2B0395D0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6590" y="1056736"/>
            <a:ext cx="7181101" cy="459069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3EC766-EED0-46B5-9AF3-D7E9052F7AB5}"/>
              </a:ext>
            </a:extLst>
          </p:cNvPr>
          <p:cNvSpPr txBox="1"/>
          <p:nvPr/>
        </p:nvSpPr>
        <p:spPr>
          <a:xfrm>
            <a:off x="281796" y="1963947"/>
            <a:ext cx="5086708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Constantia"/>
              </a:rPr>
              <a:t>In this Analysis we checked frequent disruption when moving from one page to another page</a:t>
            </a:r>
          </a:p>
          <a:p>
            <a:endParaRPr lang="en-GB" sz="2000" dirty="0">
              <a:latin typeface="Constantia"/>
            </a:endParaRPr>
          </a:p>
          <a:p>
            <a:r>
              <a:rPr lang="en-GB" sz="2000" dirty="0">
                <a:latin typeface="Constantia"/>
              </a:rPr>
              <a:t>We see that Amazon the has the frequent disruption when moving from one page to another page</a:t>
            </a:r>
          </a:p>
          <a:p>
            <a:endParaRPr lang="en-GB" sz="2000" dirty="0"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67607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BFB7-F339-4514-A6C2-96BFF16E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5152" y="-6159"/>
            <a:ext cx="11413026" cy="804634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3600" dirty="0">
                <a:latin typeface="Constantia"/>
              </a:rPr>
              <a:t>Customer Personal Information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E98BEC8-BCF8-4C10-B5F2-ECF476536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7539" y="1373038"/>
            <a:ext cx="5948749" cy="5108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AFAC78-64CA-47CD-A5F2-87304E621BFF}"/>
              </a:ext>
            </a:extLst>
          </p:cNvPr>
          <p:cNvSpPr txBox="1"/>
          <p:nvPr/>
        </p:nvSpPr>
        <p:spPr>
          <a:xfrm>
            <a:off x="324929" y="1058173"/>
            <a:ext cx="5776822" cy="58477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GB" sz="2200" dirty="0">
                <a:latin typeface="Constantia"/>
              </a:rPr>
              <a:t>Customer Personal information contains different columns like Gender, City, Pincode, From how many years customer shopping, how many times customer purchase online.</a:t>
            </a:r>
          </a:p>
          <a:p>
            <a:pPr marL="342900" indent="-342900">
              <a:buAutoNum type="arabicPeriod"/>
            </a:pPr>
            <a:r>
              <a:rPr lang="en-GB" sz="2200" dirty="0">
                <a:latin typeface="Constantia"/>
              </a:rPr>
              <a:t>As per the Analysis it seems Female purchase more as compare with Male.</a:t>
            </a:r>
          </a:p>
          <a:p>
            <a:pPr marL="342900" indent="-342900">
              <a:buAutoNum type="arabicPeriod"/>
            </a:pPr>
            <a:r>
              <a:rPr lang="en-GB" sz="2200" dirty="0">
                <a:latin typeface="Constantia"/>
              </a:rPr>
              <a:t>From city Delhi most of the people purchase online.</a:t>
            </a:r>
          </a:p>
          <a:p>
            <a:pPr marL="342900" indent="-342900">
              <a:buAutoNum type="arabicPeriod"/>
            </a:pPr>
            <a:r>
              <a:rPr lang="en-GB" sz="2200" dirty="0">
                <a:latin typeface="Constantia"/>
              </a:rPr>
              <a:t>201308 Pincode has large number of online purchase.</a:t>
            </a:r>
          </a:p>
          <a:p>
            <a:pPr marL="342900" indent="-342900">
              <a:buAutoNum type="arabicPeriod"/>
            </a:pPr>
            <a:r>
              <a:rPr lang="en-GB" sz="2200" dirty="0">
                <a:latin typeface="Constantia"/>
              </a:rPr>
              <a:t>Most of the customer purchasing online from past 5 years.</a:t>
            </a:r>
          </a:p>
          <a:p>
            <a:pPr marL="342900" indent="-342900">
              <a:buAutoNum type="arabicPeriod"/>
            </a:pPr>
            <a:r>
              <a:rPr lang="en-GB" sz="2200" dirty="0">
                <a:latin typeface="Constantia"/>
              </a:rPr>
              <a:t>Minimum average of customer purchasing 5times in Year.</a:t>
            </a:r>
          </a:p>
          <a:p>
            <a:pPr marL="342900" indent="-342900">
              <a:buAutoNum type="arabicPeriod"/>
            </a:pPr>
            <a:endParaRPr lang="en-GB" sz="2200" dirty="0">
              <a:latin typeface="Constantia"/>
            </a:endParaRPr>
          </a:p>
          <a:p>
            <a:pPr marL="342900" indent="-342900">
              <a:buAutoNum type="arabicPeriod"/>
            </a:pPr>
            <a:endParaRPr lang="en-GB" sz="2200" dirty="0"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4005957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7F7A7-A664-4007-A638-06C277F5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51" y="232440"/>
            <a:ext cx="11200085" cy="518014"/>
          </a:xfrm>
        </p:spPr>
        <p:txBody>
          <a:bodyPr>
            <a:noAutofit/>
          </a:bodyPr>
          <a:lstStyle/>
          <a:p>
            <a:r>
              <a:rPr lang="en-GB" sz="3600" dirty="0">
                <a:latin typeface="Constantia"/>
              </a:rPr>
              <a:t>Customer purchasing details</a:t>
            </a:r>
          </a:p>
        </p:txBody>
      </p:sp>
      <p:pic>
        <p:nvPicPr>
          <p:cNvPr id="4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DB35E4DA-5994-4D0F-B07B-09B74C141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5942" y="1648935"/>
            <a:ext cx="6992634" cy="350984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F6C09F-15F0-48BF-8AF0-E6AC584160DB}"/>
              </a:ext>
            </a:extLst>
          </p:cNvPr>
          <p:cNvSpPr txBox="1"/>
          <p:nvPr/>
        </p:nvSpPr>
        <p:spPr>
          <a:xfrm>
            <a:off x="195532" y="1647645"/>
            <a:ext cx="4957311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GB" sz="2400" dirty="0">
                <a:latin typeface="Constantia"/>
              </a:rPr>
              <a:t>Analysing the customer purchasing from different E-Commerce Company </a:t>
            </a:r>
          </a:p>
          <a:p>
            <a:pPr marL="342900" indent="-342900">
              <a:buAutoNum type="arabicPeriod"/>
            </a:pPr>
            <a:endParaRPr lang="en-GB" sz="2400" dirty="0">
              <a:latin typeface="Constantia"/>
            </a:endParaRPr>
          </a:p>
          <a:p>
            <a:pPr marL="342900" indent="-342900">
              <a:buAutoNum type="arabicPeriod"/>
            </a:pPr>
            <a:r>
              <a:rPr lang="en-GB" sz="2400" dirty="0">
                <a:latin typeface="Constantia"/>
              </a:rPr>
              <a:t>Analysing from past few years from which E-commerce </a:t>
            </a:r>
          </a:p>
          <a:p>
            <a:pPr marL="342900" indent="-342900">
              <a:buAutoNum type="arabicPeriod"/>
            </a:pPr>
            <a:endParaRPr lang="en-GB" sz="2400" dirty="0"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68965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AE02-5906-4CE4-9974-C5B7C51E4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2" y="297610"/>
            <a:ext cx="12017165" cy="990600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nstantia"/>
              </a:rPr>
              <a:t>Customer Favourite Retailer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E99B726-5142-4D34-B7A9-6ECD97856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1785" y="1718094"/>
            <a:ext cx="6720751" cy="408748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ABB2C2-6E0E-4DDE-9F73-66AE15E29486}"/>
              </a:ext>
            </a:extLst>
          </p:cNvPr>
          <p:cNvSpPr txBox="1"/>
          <p:nvPr/>
        </p:nvSpPr>
        <p:spPr>
          <a:xfrm>
            <a:off x="181155" y="1805796"/>
            <a:ext cx="5014822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GB" sz="2400" dirty="0">
                <a:latin typeface="Constantia"/>
              </a:rPr>
              <a:t>In this Analysis showing the customer Favourite retailer from where the customer purchasing online from past year</a:t>
            </a:r>
          </a:p>
          <a:p>
            <a:pPr marL="342900" indent="-342900">
              <a:buAutoNum type="arabicPeriod"/>
            </a:pPr>
            <a:r>
              <a:rPr lang="en-GB" sz="2400" dirty="0">
                <a:latin typeface="Constantia"/>
              </a:rPr>
              <a:t>In this Analysis Different Retailer company like Amazon, Flipkart, Paytm, Snapdeal, &amp; Myntra</a:t>
            </a:r>
          </a:p>
          <a:p>
            <a:pPr marL="342900" indent="-342900">
              <a:buAutoNum type="arabicPeriod"/>
            </a:pPr>
            <a:r>
              <a:rPr lang="en-GB" sz="2400" dirty="0">
                <a:latin typeface="Constantia"/>
              </a:rPr>
              <a:t>In this Analysis most of the customer purchase the product from past year from Amazon &amp; Flipkart </a:t>
            </a:r>
          </a:p>
          <a:p>
            <a:pPr marL="342900" indent="-342900">
              <a:buAutoNum type="arabicPeriod"/>
            </a:pPr>
            <a:endParaRPr lang="en-GB" sz="2400" dirty="0"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56637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556A9-D3D3-4108-82EF-35B2596B6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971" y="340744"/>
            <a:ext cx="10780713" cy="789316"/>
          </a:xfrm>
        </p:spPr>
        <p:txBody>
          <a:bodyPr/>
          <a:lstStyle/>
          <a:p>
            <a:r>
              <a:rPr lang="en-GB" dirty="0">
                <a:latin typeface="Constantia"/>
              </a:rPr>
              <a:t>Customer Favourite Retailer</a:t>
            </a:r>
            <a:endParaRPr lang="en-GB" dirty="0">
              <a:ea typeface="+mj-lt"/>
              <a:cs typeface="+mj-lt"/>
            </a:endParaRPr>
          </a:p>
          <a:p>
            <a:endParaRPr lang="en-GB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20E908D-E4EE-4C09-9310-F6A16E0AE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4992" y="1775604"/>
            <a:ext cx="6131279" cy="372804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F93782-4F4E-4493-B459-570F96D64132}"/>
              </a:ext>
            </a:extLst>
          </p:cNvPr>
          <p:cNvSpPr txBox="1"/>
          <p:nvPr/>
        </p:nvSpPr>
        <p:spPr>
          <a:xfrm>
            <a:off x="296173" y="1201947"/>
            <a:ext cx="5388633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GB" sz="2400" dirty="0">
                <a:latin typeface="Constantia"/>
              </a:rPr>
              <a:t>In this Analysis we checked from which favourite Retailer customer gaining benefits from Different E-Commerce company</a:t>
            </a:r>
          </a:p>
          <a:p>
            <a:pPr marL="342900" indent="-342900">
              <a:buAutoNum type="arabicPeriod"/>
            </a:pPr>
            <a:r>
              <a:rPr lang="en-GB" sz="2400" dirty="0">
                <a:latin typeface="Constantia"/>
              </a:rPr>
              <a:t>Compare with different columns with customer Favourite retailer and the customer purchase from past year and the benefit gaining the offers from which E-commerce company</a:t>
            </a:r>
          </a:p>
          <a:p>
            <a:pPr marL="342900" indent="-342900">
              <a:buAutoNum type="arabicPeriod"/>
            </a:pPr>
            <a:r>
              <a:rPr lang="en-GB" sz="2400" dirty="0">
                <a:latin typeface="Constantia"/>
              </a:rPr>
              <a:t>With this analysis we seen that from Amazon, Flipkart, Snapdeal, Paytm customer find the benefits from this E-commerce site</a:t>
            </a:r>
          </a:p>
        </p:txBody>
      </p:sp>
    </p:spTree>
    <p:extLst>
      <p:ext uri="{BB962C8B-B14F-4D97-AF65-F5344CB8AC3E}">
        <p14:creationId xmlns:p14="http://schemas.microsoft.com/office/powerpoint/2010/main" val="782284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BD67C-5C4E-4EFA-8406-BD78F008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5" y="96328"/>
            <a:ext cx="11974032" cy="846826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Constantia"/>
              </a:rPr>
              <a:t>From how many years customer purchasing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1CA1B9F-3446-4888-9566-2E4E07AB3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6823" y="1358660"/>
            <a:ext cx="5069051" cy="495012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01CDA5-5E27-498B-926A-460835AD4668}"/>
              </a:ext>
            </a:extLst>
          </p:cNvPr>
          <p:cNvSpPr txBox="1"/>
          <p:nvPr/>
        </p:nvSpPr>
        <p:spPr>
          <a:xfrm>
            <a:off x="267418" y="1992702"/>
            <a:ext cx="6337539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GB" sz="2400" dirty="0">
                <a:latin typeface="Constantia"/>
              </a:rPr>
              <a:t>We need to analyse from how many years customer purchasing online and how old the customer </a:t>
            </a:r>
          </a:p>
          <a:p>
            <a:pPr marL="342900" indent="-342900">
              <a:buAutoNum type="arabicPeriod"/>
            </a:pPr>
            <a:r>
              <a:rPr lang="en-GB" sz="2400" dirty="0">
                <a:latin typeface="Constantia"/>
              </a:rPr>
              <a:t>From this Analysis customer purchasing online from the past 5 years at the Age of 35</a:t>
            </a:r>
          </a:p>
          <a:p>
            <a:pPr marL="342900" indent="-342900">
              <a:buAutoNum type="arabicPeriod"/>
            </a:pPr>
            <a:r>
              <a:rPr lang="en-GB" sz="2400" dirty="0">
                <a:latin typeface="Constantia"/>
              </a:rPr>
              <a:t>At the Age of 35 customer purchasing online from past years </a:t>
            </a:r>
          </a:p>
        </p:txBody>
      </p:sp>
    </p:spTree>
    <p:extLst>
      <p:ext uri="{BB962C8B-B14F-4D97-AF65-F5344CB8AC3E}">
        <p14:creationId xmlns:p14="http://schemas.microsoft.com/office/powerpoint/2010/main" val="3186225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BAC74-7208-4AAB-AD16-C73AC240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651" y="182592"/>
            <a:ext cx="11283920" cy="976222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Constantia"/>
              </a:rPr>
              <a:t>Customer purchase from different cities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547252B6-499B-429C-B824-DC7558665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9470" y="1430548"/>
            <a:ext cx="4912434" cy="474884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02E860-D89B-4C4B-98E8-636BB5A45E42}"/>
              </a:ext>
            </a:extLst>
          </p:cNvPr>
          <p:cNvSpPr txBox="1"/>
          <p:nvPr/>
        </p:nvSpPr>
        <p:spPr>
          <a:xfrm>
            <a:off x="310551" y="1935193"/>
            <a:ext cx="6351916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GB" sz="2400" dirty="0">
                <a:latin typeface="Constantia"/>
              </a:rPr>
              <a:t>Number of customers purchasing from different cities , In this Analysis we compare with Gender in which cities they purchase from pas years</a:t>
            </a:r>
          </a:p>
          <a:p>
            <a:pPr marL="342900" indent="-342900">
              <a:buAutoNum type="arabicPeriod"/>
            </a:pPr>
            <a:r>
              <a:rPr lang="en-GB" sz="2400" dirty="0">
                <a:latin typeface="Constantia"/>
              </a:rPr>
              <a:t>In this Analysis it seems that in Delhi city most of the customer purchasing online</a:t>
            </a:r>
          </a:p>
          <a:p>
            <a:pPr marL="342900" indent="-342900">
              <a:buAutoNum type="arabicPeriod"/>
            </a:pPr>
            <a:r>
              <a:rPr lang="en-GB" sz="2400" dirty="0">
                <a:latin typeface="Constantia"/>
              </a:rPr>
              <a:t>The female customer purchasing online more than Male from past years </a:t>
            </a:r>
          </a:p>
          <a:p>
            <a:pPr marL="342900" indent="-342900">
              <a:buAutoNum type="arabicPeriod"/>
            </a:pPr>
            <a:r>
              <a:rPr lang="en-GB" sz="2400" dirty="0">
                <a:latin typeface="Constantia"/>
              </a:rPr>
              <a:t>Different cities have different analysis where compare with other cities Delhi has the high rating on online purchasing</a:t>
            </a:r>
          </a:p>
        </p:txBody>
      </p:sp>
    </p:spTree>
    <p:extLst>
      <p:ext uri="{BB962C8B-B14F-4D97-AF65-F5344CB8AC3E}">
        <p14:creationId xmlns:p14="http://schemas.microsoft.com/office/powerpoint/2010/main" val="441608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Parallax</vt:lpstr>
      <vt:lpstr>Case Study from Indian E-Commerce Customer</vt:lpstr>
      <vt:lpstr>PowerPoint Presentation</vt:lpstr>
      <vt:lpstr>Analysing the data from different E-Commerce site</vt:lpstr>
      <vt:lpstr>Customer Personal Information</vt:lpstr>
      <vt:lpstr>Customer purchasing details</vt:lpstr>
      <vt:lpstr>Customer Favourite Retailer</vt:lpstr>
      <vt:lpstr>Customer Favourite Retailer </vt:lpstr>
      <vt:lpstr>From how many years customer purchasing</vt:lpstr>
      <vt:lpstr>Customer purchase from different cities</vt:lpstr>
      <vt:lpstr>Customer First visit online E-commerce site</vt:lpstr>
      <vt:lpstr>E-commerce website Performance</vt:lpstr>
      <vt:lpstr>E-commerce website Performance </vt:lpstr>
      <vt:lpstr>E-commerce website Performance  </vt:lpstr>
      <vt:lpstr>E-commerce website Performance  </vt:lpstr>
      <vt:lpstr>E-commerce website Performance  </vt:lpstr>
      <vt:lpstr>E-commerce website Performance  </vt:lpstr>
      <vt:lpstr>E-commerce website Performance  </vt:lpstr>
      <vt:lpstr>E-commerce website Performance  </vt:lpstr>
      <vt:lpstr>E-commerce website Performance  </vt:lpstr>
      <vt:lpstr>E-commerce website Performance  </vt:lpstr>
      <vt:lpstr>E-commerce website Performance  </vt:lpstr>
      <vt:lpstr>E-commerce website Performance   </vt:lpstr>
      <vt:lpstr>E-commerce website Performance   </vt:lpstr>
      <vt:lpstr>Customer Abandoned product from cart</vt:lpstr>
      <vt:lpstr>Negative thing about E-commerce company</vt:lpstr>
      <vt:lpstr>Negative thing about E-commerce company </vt:lpstr>
      <vt:lpstr>Negative thing about E-commerce company </vt:lpstr>
      <vt:lpstr>Negative thing about E-commerce company </vt:lpstr>
      <vt:lpstr>Negative thing about E-commerce company </vt:lpstr>
      <vt:lpstr>Negative thing about E-commerce company </vt:lpstr>
      <vt:lpstr>Negative thing about E-commerce company </vt:lpstr>
      <vt:lpstr>Negative thing about E-commerce company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1409</cp:revision>
  <dcterms:created xsi:type="dcterms:W3CDTF">2022-01-26T19:18:12Z</dcterms:created>
  <dcterms:modified xsi:type="dcterms:W3CDTF">2022-01-27T18:54:22Z</dcterms:modified>
</cp:coreProperties>
</file>