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3E8FA-F89D-4581-949E-A98E7F7728C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E93F56-404C-4C9A-9409-B4847FA653B9}">
      <dgm:prSet/>
      <dgm:spPr/>
      <dgm:t>
        <a:bodyPr/>
        <a:lstStyle/>
        <a:p>
          <a:r>
            <a:rPr lang="en-GB"/>
            <a:t>Home Page</a:t>
          </a:r>
          <a:endParaRPr lang="en-US"/>
        </a:p>
      </dgm:t>
    </dgm:pt>
    <dgm:pt modelId="{8AB4B2F7-5CBC-4DEB-BA3A-BB949B81B41E}" type="parTrans" cxnId="{151B4573-891B-4743-8F20-6430CC6E15AF}">
      <dgm:prSet/>
      <dgm:spPr/>
      <dgm:t>
        <a:bodyPr/>
        <a:lstStyle/>
        <a:p>
          <a:endParaRPr lang="en-US"/>
        </a:p>
      </dgm:t>
    </dgm:pt>
    <dgm:pt modelId="{FA1D3F8D-0BF7-40B8-8A5B-EB900A76DE72}" type="sibTrans" cxnId="{151B4573-891B-4743-8F20-6430CC6E15AF}">
      <dgm:prSet/>
      <dgm:spPr/>
      <dgm:t>
        <a:bodyPr/>
        <a:lstStyle/>
        <a:p>
          <a:endParaRPr lang="en-US"/>
        </a:p>
      </dgm:t>
    </dgm:pt>
    <dgm:pt modelId="{DF2982C9-D244-4888-9B00-86CC6887D681}">
      <dgm:prSet/>
      <dgm:spPr/>
      <dgm:t>
        <a:bodyPr/>
        <a:lstStyle/>
        <a:p>
          <a:r>
            <a:rPr lang="en-GB"/>
            <a:t>Listings Gallery</a:t>
          </a:r>
          <a:endParaRPr lang="en-US"/>
        </a:p>
      </dgm:t>
    </dgm:pt>
    <dgm:pt modelId="{C8FCFFA4-3EA4-409B-8B97-18CD3FBD8ACF}" type="parTrans" cxnId="{CFE440A8-58D6-46F4-806F-D6A4AEBCA75E}">
      <dgm:prSet/>
      <dgm:spPr/>
      <dgm:t>
        <a:bodyPr/>
        <a:lstStyle/>
        <a:p>
          <a:endParaRPr lang="en-US"/>
        </a:p>
      </dgm:t>
    </dgm:pt>
    <dgm:pt modelId="{0F65DDD1-C5D5-4B3B-9676-56E9EE7E031A}" type="sibTrans" cxnId="{CFE440A8-58D6-46F4-806F-D6A4AEBCA75E}">
      <dgm:prSet/>
      <dgm:spPr/>
      <dgm:t>
        <a:bodyPr/>
        <a:lstStyle/>
        <a:p>
          <a:endParaRPr lang="en-US"/>
        </a:p>
      </dgm:t>
    </dgm:pt>
    <dgm:pt modelId="{71EB386F-FF85-4FD5-96DB-4D0A9D9719D6}">
      <dgm:prSet/>
      <dgm:spPr/>
      <dgm:t>
        <a:bodyPr/>
        <a:lstStyle/>
        <a:p>
          <a:r>
            <a:rPr lang="en-GB"/>
            <a:t>Opening Times (movie timings essentially)</a:t>
          </a:r>
          <a:endParaRPr lang="en-US"/>
        </a:p>
      </dgm:t>
    </dgm:pt>
    <dgm:pt modelId="{B59412FA-238C-4FC1-B925-EDEB98046E48}" type="parTrans" cxnId="{20B3F195-B18B-4736-8F65-5DF3DFA5AEF4}">
      <dgm:prSet/>
      <dgm:spPr/>
      <dgm:t>
        <a:bodyPr/>
        <a:lstStyle/>
        <a:p>
          <a:endParaRPr lang="en-US"/>
        </a:p>
      </dgm:t>
    </dgm:pt>
    <dgm:pt modelId="{0032D45A-3CCB-43BF-82AD-0F4E7F74BACE}" type="sibTrans" cxnId="{20B3F195-B18B-4736-8F65-5DF3DFA5AEF4}">
      <dgm:prSet/>
      <dgm:spPr/>
      <dgm:t>
        <a:bodyPr/>
        <a:lstStyle/>
        <a:p>
          <a:endParaRPr lang="en-US"/>
        </a:p>
      </dgm:t>
    </dgm:pt>
    <dgm:pt modelId="{519CEA88-C586-4475-A1FF-C4694D1EFF6C}">
      <dgm:prSet/>
      <dgm:spPr/>
      <dgm:t>
        <a:bodyPr/>
        <a:lstStyle/>
        <a:p>
          <a:r>
            <a:rPr lang="en-GB"/>
            <a:t>New Releases</a:t>
          </a:r>
          <a:endParaRPr lang="en-US"/>
        </a:p>
      </dgm:t>
    </dgm:pt>
    <dgm:pt modelId="{C952168F-B5C0-4177-8F9F-D5C1EC92CD45}" type="parTrans" cxnId="{7DB55324-593B-4EB9-BFE0-42B5761C7405}">
      <dgm:prSet/>
      <dgm:spPr/>
      <dgm:t>
        <a:bodyPr/>
        <a:lstStyle/>
        <a:p>
          <a:endParaRPr lang="en-US"/>
        </a:p>
      </dgm:t>
    </dgm:pt>
    <dgm:pt modelId="{FA33176E-607F-4E43-8B43-1FA5DB87D658}" type="sibTrans" cxnId="{7DB55324-593B-4EB9-BFE0-42B5761C7405}">
      <dgm:prSet/>
      <dgm:spPr/>
      <dgm:t>
        <a:bodyPr/>
        <a:lstStyle/>
        <a:p>
          <a:endParaRPr lang="en-US"/>
        </a:p>
      </dgm:t>
    </dgm:pt>
    <dgm:pt modelId="{3C80A6AF-9821-44B6-8091-39CEE8DD1A30}">
      <dgm:prSet/>
      <dgm:spPr/>
      <dgm:t>
        <a:bodyPr/>
        <a:lstStyle/>
        <a:p>
          <a:r>
            <a:rPr lang="en-GB"/>
            <a:t>Classification</a:t>
          </a:r>
          <a:endParaRPr lang="en-US"/>
        </a:p>
      </dgm:t>
    </dgm:pt>
    <dgm:pt modelId="{447DEEB0-19CB-4543-BDC3-879103ACDA78}" type="parTrans" cxnId="{3A148E8E-A30D-4153-8233-566EAAD85D57}">
      <dgm:prSet/>
      <dgm:spPr/>
      <dgm:t>
        <a:bodyPr/>
        <a:lstStyle/>
        <a:p>
          <a:endParaRPr lang="en-US"/>
        </a:p>
      </dgm:t>
    </dgm:pt>
    <dgm:pt modelId="{AF14746B-5F23-4BE8-91FF-F4442B03B992}" type="sibTrans" cxnId="{3A148E8E-A30D-4153-8233-566EAAD85D57}">
      <dgm:prSet/>
      <dgm:spPr/>
      <dgm:t>
        <a:bodyPr/>
        <a:lstStyle/>
        <a:p>
          <a:endParaRPr lang="en-US"/>
        </a:p>
      </dgm:t>
    </dgm:pt>
    <dgm:pt modelId="{D51152CC-DF61-4376-9F6C-EC2BE701D222}">
      <dgm:prSet/>
      <dgm:spPr/>
      <dgm:t>
        <a:bodyPr/>
        <a:lstStyle/>
        <a:p>
          <a:r>
            <a:rPr lang="en-GB"/>
            <a:t>Screens (including seating plan)</a:t>
          </a:r>
          <a:endParaRPr lang="en-US"/>
        </a:p>
      </dgm:t>
    </dgm:pt>
    <dgm:pt modelId="{9CBC6107-74E3-41D8-9762-2A8C77159277}" type="parTrans" cxnId="{EDE8DA8E-0664-451B-A299-ED6F0908C9D0}">
      <dgm:prSet/>
      <dgm:spPr/>
      <dgm:t>
        <a:bodyPr/>
        <a:lstStyle/>
        <a:p>
          <a:endParaRPr lang="en-US"/>
        </a:p>
      </dgm:t>
    </dgm:pt>
    <dgm:pt modelId="{2328E225-5E8E-4CFA-AB43-234B3827B9AF}" type="sibTrans" cxnId="{EDE8DA8E-0664-451B-A299-ED6F0908C9D0}">
      <dgm:prSet/>
      <dgm:spPr/>
      <dgm:t>
        <a:bodyPr/>
        <a:lstStyle/>
        <a:p>
          <a:endParaRPr lang="en-US"/>
        </a:p>
      </dgm:t>
    </dgm:pt>
    <dgm:pt modelId="{8845972E-C77A-4404-BDAC-5EDF940E80E5}">
      <dgm:prSet/>
      <dgm:spPr/>
      <dgm:t>
        <a:bodyPr/>
        <a:lstStyle/>
        <a:p>
          <a:r>
            <a:rPr lang="en-GB"/>
            <a:t>Ticket bookings page</a:t>
          </a:r>
          <a:endParaRPr lang="en-US"/>
        </a:p>
      </dgm:t>
    </dgm:pt>
    <dgm:pt modelId="{6AAE499E-79E6-49B9-B182-AAF85412CE62}" type="parTrans" cxnId="{BECCAD17-AA8F-477C-B0E8-BC7C3A834AFD}">
      <dgm:prSet/>
      <dgm:spPr/>
      <dgm:t>
        <a:bodyPr/>
        <a:lstStyle/>
        <a:p>
          <a:endParaRPr lang="en-US"/>
        </a:p>
      </dgm:t>
    </dgm:pt>
    <dgm:pt modelId="{7EADE1F4-BD12-4C2B-8A9B-43355874425B}" type="sibTrans" cxnId="{BECCAD17-AA8F-477C-B0E8-BC7C3A834AFD}">
      <dgm:prSet/>
      <dgm:spPr/>
      <dgm:t>
        <a:bodyPr/>
        <a:lstStyle/>
        <a:p>
          <a:endParaRPr lang="en-US"/>
        </a:p>
      </dgm:t>
    </dgm:pt>
    <dgm:pt modelId="{405AC9F4-9373-4C50-88B5-C3DAC0DF6278}">
      <dgm:prSet/>
      <dgm:spPr/>
      <dgm:t>
        <a:bodyPr/>
        <a:lstStyle/>
        <a:p>
          <a:r>
            <a:rPr lang="en-GB"/>
            <a:t>Payment screen</a:t>
          </a:r>
          <a:endParaRPr lang="en-US"/>
        </a:p>
      </dgm:t>
    </dgm:pt>
    <dgm:pt modelId="{CB432CA7-CBC2-4D64-8A21-536AA6A43B63}" type="parTrans" cxnId="{D0C72030-8BC5-425D-88B6-2A23C3E6506D}">
      <dgm:prSet/>
      <dgm:spPr/>
      <dgm:t>
        <a:bodyPr/>
        <a:lstStyle/>
        <a:p>
          <a:endParaRPr lang="en-US"/>
        </a:p>
      </dgm:t>
    </dgm:pt>
    <dgm:pt modelId="{D308B865-E331-44E8-A60A-8CFBF7A616D5}" type="sibTrans" cxnId="{D0C72030-8BC5-425D-88B6-2A23C3E6506D}">
      <dgm:prSet/>
      <dgm:spPr/>
      <dgm:t>
        <a:bodyPr/>
        <a:lstStyle/>
        <a:p>
          <a:endParaRPr lang="en-US"/>
        </a:p>
      </dgm:t>
    </dgm:pt>
    <dgm:pt modelId="{36968B56-5239-43DA-A478-418C53AC941C}">
      <dgm:prSet/>
      <dgm:spPr/>
      <dgm:t>
        <a:bodyPr/>
        <a:lstStyle/>
        <a:p>
          <a:r>
            <a:rPr lang="en-GB"/>
            <a:t>Getting there Page</a:t>
          </a:r>
          <a:endParaRPr lang="en-US"/>
        </a:p>
      </dgm:t>
    </dgm:pt>
    <dgm:pt modelId="{25265EAD-3623-45B1-9115-5C92848D9771}" type="parTrans" cxnId="{903C2C5F-0F8A-4F4A-8087-48615B5E97D6}">
      <dgm:prSet/>
      <dgm:spPr/>
      <dgm:t>
        <a:bodyPr/>
        <a:lstStyle/>
        <a:p>
          <a:endParaRPr lang="en-US"/>
        </a:p>
      </dgm:t>
    </dgm:pt>
    <dgm:pt modelId="{6AF01B3E-62C8-4561-847B-F75E87C4AF5A}" type="sibTrans" cxnId="{903C2C5F-0F8A-4F4A-8087-48615B5E97D6}">
      <dgm:prSet/>
      <dgm:spPr/>
      <dgm:t>
        <a:bodyPr/>
        <a:lstStyle/>
        <a:p>
          <a:endParaRPr lang="en-US"/>
        </a:p>
      </dgm:t>
    </dgm:pt>
    <dgm:pt modelId="{131DA5CC-805B-4948-90B0-24CD864DFC9C}">
      <dgm:prSet/>
      <dgm:spPr/>
      <dgm:t>
        <a:bodyPr/>
        <a:lstStyle/>
        <a:p>
          <a:r>
            <a:rPr lang="en-GB"/>
            <a:t>Discussion board</a:t>
          </a:r>
          <a:endParaRPr lang="en-US"/>
        </a:p>
      </dgm:t>
    </dgm:pt>
    <dgm:pt modelId="{3DB0010A-35C9-44D2-A9C6-96B9F120AE6C}" type="parTrans" cxnId="{9EBCFB4A-9B0A-4FE0-B759-C450AF8DDD8E}">
      <dgm:prSet/>
      <dgm:spPr/>
      <dgm:t>
        <a:bodyPr/>
        <a:lstStyle/>
        <a:p>
          <a:endParaRPr lang="en-US"/>
        </a:p>
      </dgm:t>
    </dgm:pt>
    <dgm:pt modelId="{FC45405E-A3FF-48BA-8DBF-D0B1BF689E8C}" type="sibTrans" cxnId="{9EBCFB4A-9B0A-4FE0-B759-C450AF8DDD8E}">
      <dgm:prSet/>
      <dgm:spPr/>
      <dgm:t>
        <a:bodyPr/>
        <a:lstStyle/>
        <a:p>
          <a:endParaRPr lang="en-US"/>
        </a:p>
      </dgm:t>
    </dgm:pt>
    <dgm:pt modelId="{6A2D99C1-06A0-403A-854F-F22C4FE84D34}">
      <dgm:prSet/>
      <dgm:spPr/>
      <dgm:t>
        <a:bodyPr/>
        <a:lstStyle/>
        <a:p>
          <a:r>
            <a:rPr lang="en-GB"/>
            <a:t>Can be merged with listings gallery</a:t>
          </a:r>
          <a:endParaRPr lang="en-US"/>
        </a:p>
      </dgm:t>
    </dgm:pt>
    <dgm:pt modelId="{25A93740-3711-4BF1-8C55-625B0F37DD6D}" type="parTrans" cxnId="{E4F8C403-6487-41E8-B55F-25E20E7E5D61}">
      <dgm:prSet/>
      <dgm:spPr/>
      <dgm:t>
        <a:bodyPr/>
        <a:lstStyle/>
        <a:p>
          <a:endParaRPr lang="en-US"/>
        </a:p>
      </dgm:t>
    </dgm:pt>
    <dgm:pt modelId="{49693287-3116-40E2-9F29-D1BCD874D776}" type="sibTrans" cxnId="{E4F8C403-6487-41E8-B55F-25E20E7E5D61}">
      <dgm:prSet/>
      <dgm:spPr/>
      <dgm:t>
        <a:bodyPr/>
        <a:lstStyle/>
        <a:p>
          <a:endParaRPr lang="en-US"/>
        </a:p>
      </dgm:t>
    </dgm:pt>
    <dgm:pt modelId="{1D0E4FE5-7389-447A-9928-4B167AF99C7B}">
      <dgm:prSet/>
      <dgm:spPr/>
      <dgm:t>
        <a:bodyPr/>
        <a:lstStyle/>
        <a:p>
          <a:r>
            <a:rPr lang="en-GB"/>
            <a:t>Search function</a:t>
          </a:r>
          <a:endParaRPr lang="en-US"/>
        </a:p>
      </dgm:t>
    </dgm:pt>
    <dgm:pt modelId="{B9725ABA-26E7-4A42-92E2-59F632842E91}" type="parTrans" cxnId="{85F1530C-5E82-4EFF-84F8-79D27EA6124F}">
      <dgm:prSet/>
      <dgm:spPr/>
      <dgm:t>
        <a:bodyPr/>
        <a:lstStyle/>
        <a:p>
          <a:endParaRPr lang="en-US"/>
        </a:p>
      </dgm:t>
    </dgm:pt>
    <dgm:pt modelId="{C3C0AB6A-E7CF-4F63-81D4-C72CE210A600}" type="sibTrans" cxnId="{85F1530C-5E82-4EFF-84F8-79D27EA6124F}">
      <dgm:prSet/>
      <dgm:spPr/>
      <dgm:t>
        <a:bodyPr/>
        <a:lstStyle/>
        <a:p>
          <a:endParaRPr lang="en-US"/>
        </a:p>
      </dgm:t>
    </dgm:pt>
    <dgm:pt modelId="{3E1A2FF0-0066-4C49-BAE6-4383CB42D87A}">
      <dgm:prSet/>
      <dgm:spPr/>
      <dgm:t>
        <a:bodyPr/>
        <a:lstStyle/>
        <a:p>
          <a:r>
            <a:rPr lang="en-GB"/>
            <a:t>Email form</a:t>
          </a:r>
          <a:endParaRPr lang="en-US"/>
        </a:p>
      </dgm:t>
    </dgm:pt>
    <dgm:pt modelId="{24C6043C-4220-4FC5-AFB1-F8CDE69325B2}" type="parTrans" cxnId="{7EA5A13F-735D-41D6-864D-335854E36456}">
      <dgm:prSet/>
      <dgm:spPr/>
      <dgm:t>
        <a:bodyPr/>
        <a:lstStyle/>
        <a:p>
          <a:endParaRPr lang="en-US"/>
        </a:p>
      </dgm:t>
    </dgm:pt>
    <dgm:pt modelId="{141DB95A-3D94-4D8B-AFBE-024405E723E9}" type="sibTrans" cxnId="{7EA5A13F-735D-41D6-864D-335854E36456}">
      <dgm:prSet/>
      <dgm:spPr/>
      <dgm:t>
        <a:bodyPr/>
        <a:lstStyle/>
        <a:p>
          <a:endParaRPr lang="en-US"/>
        </a:p>
      </dgm:t>
    </dgm:pt>
    <dgm:pt modelId="{527A9182-ABC9-45D9-B5E8-CB747F5C7240}">
      <dgm:prSet/>
      <dgm:spPr/>
      <dgm:t>
        <a:bodyPr/>
        <a:lstStyle/>
        <a:p>
          <a:r>
            <a:rPr lang="en-GB"/>
            <a:t>About page</a:t>
          </a:r>
          <a:endParaRPr lang="en-US"/>
        </a:p>
      </dgm:t>
    </dgm:pt>
    <dgm:pt modelId="{317BFE46-2AC7-4CC7-A801-E67CE9275AF5}" type="parTrans" cxnId="{E7AE9C93-5C47-4FF0-B133-578B97CE1660}">
      <dgm:prSet/>
      <dgm:spPr/>
      <dgm:t>
        <a:bodyPr/>
        <a:lstStyle/>
        <a:p>
          <a:endParaRPr lang="en-US"/>
        </a:p>
      </dgm:t>
    </dgm:pt>
    <dgm:pt modelId="{772B6D5D-CBC9-4E0A-A156-4F6369C3727F}" type="sibTrans" cxnId="{E7AE9C93-5C47-4FF0-B133-578B97CE1660}">
      <dgm:prSet/>
      <dgm:spPr/>
      <dgm:t>
        <a:bodyPr/>
        <a:lstStyle/>
        <a:p>
          <a:endParaRPr lang="en-US"/>
        </a:p>
      </dgm:t>
    </dgm:pt>
    <dgm:pt modelId="{C502498B-96E0-40A3-8FA0-FB0B89B5BBF8}">
      <dgm:prSet/>
      <dgm:spPr/>
      <dgm:t>
        <a:bodyPr/>
        <a:lstStyle/>
        <a:p>
          <a:r>
            <a:rPr lang="en-GB"/>
            <a:t>Contact page</a:t>
          </a:r>
          <a:endParaRPr lang="en-US"/>
        </a:p>
      </dgm:t>
    </dgm:pt>
    <dgm:pt modelId="{50A3D721-5D6F-408B-BE48-D18F2CCCB996}" type="parTrans" cxnId="{D9759403-CE1C-47AF-A21C-9E69DBED6471}">
      <dgm:prSet/>
      <dgm:spPr/>
      <dgm:t>
        <a:bodyPr/>
        <a:lstStyle/>
        <a:p>
          <a:endParaRPr lang="en-US"/>
        </a:p>
      </dgm:t>
    </dgm:pt>
    <dgm:pt modelId="{17600DF3-80BB-49EB-9F4C-1943DC71DA5F}" type="sibTrans" cxnId="{D9759403-CE1C-47AF-A21C-9E69DBED6471}">
      <dgm:prSet/>
      <dgm:spPr/>
      <dgm:t>
        <a:bodyPr/>
        <a:lstStyle/>
        <a:p>
          <a:endParaRPr lang="en-US"/>
        </a:p>
      </dgm:t>
    </dgm:pt>
    <dgm:pt modelId="{FD616C1B-48B0-4ACE-835B-A8C188BC67E9}" type="pres">
      <dgm:prSet presAssocID="{1203E8FA-F89D-4581-949E-A98E7F7728C8}" presName="diagram" presStyleCnt="0">
        <dgm:presLayoutVars>
          <dgm:dir/>
          <dgm:resizeHandles val="exact"/>
        </dgm:presLayoutVars>
      </dgm:prSet>
      <dgm:spPr/>
    </dgm:pt>
    <dgm:pt modelId="{67F704FD-184A-4480-9FD8-10E4341ABE32}" type="pres">
      <dgm:prSet presAssocID="{16E93F56-404C-4C9A-9409-B4847FA653B9}" presName="node" presStyleLbl="node1" presStyleIdx="0" presStyleCnt="10">
        <dgm:presLayoutVars>
          <dgm:bulletEnabled val="1"/>
        </dgm:presLayoutVars>
      </dgm:prSet>
      <dgm:spPr/>
    </dgm:pt>
    <dgm:pt modelId="{6796E429-87CE-4A33-B4DF-511463BBBE9A}" type="pres">
      <dgm:prSet presAssocID="{FA1D3F8D-0BF7-40B8-8A5B-EB900A76DE72}" presName="sibTrans" presStyleCnt="0"/>
      <dgm:spPr/>
    </dgm:pt>
    <dgm:pt modelId="{135D66F4-8E7B-4D86-8385-FE4239F8A4CB}" type="pres">
      <dgm:prSet presAssocID="{DF2982C9-D244-4888-9B00-86CC6887D681}" presName="node" presStyleLbl="node1" presStyleIdx="1" presStyleCnt="10">
        <dgm:presLayoutVars>
          <dgm:bulletEnabled val="1"/>
        </dgm:presLayoutVars>
      </dgm:prSet>
      <dgm:spPr/>
    </dgm:pt>
    <dgm:pt modelId="{180BA2B5-9221-4846-8E0B-D961AEA46910}" type="pres">
      <dgm:prSet presAssocID="{0F65DDD1-C5D5-4B3B-9676-56E9EE7E031A}" presName="sibTrans" presStyleCnt="0"/>
      <dgm:spPr/>
    </dgm:pt>
    <dgm:pt modelId="{92D544B6-A40F-4817-926B-79ABAC9F5121}" type="pres">
      <dgm:prSet presAssocID="{D51152CC-DF61-4376-9F6C-EC2BE701D222}" presName="node" presStyleLbl="node1" presStyleIdx="2" presStyleCnt="10">
        <dgm:presLayoutVars>
          <dgm:bulletEnabled val="1"/>
        </dgm:presLayoutVars>
      </dgm:prSet>
      <dgm:spPr/>
    </dgm:pt>
    <dgm:pt modelId="{4930B20A-0714-4001-893C-6C58B0A7D5FB}" type="pres">
      <dgm:prSet presAssocID="{2328E225-5E8E-4CFA-AB43-234B3827B9AF}" presName="sibTrans" presStyleCnt="0"/>
      <dgm:spPr/>
    </dgm:pt>
    <dgm:pt modelId="{C33BFAE0-AC08-4EA8-B0A3-3D00AFB21DAD}" type="pres">
      <dgm:prSet presAssocID="{405AC9F4-9373-4C50-88B5-C3DAC0DF6278}" presName="node" presStyleLbl="node1" presStyleIdx="3" presStyleCnt="10">
        <dgm:presLayoutVars>
          <dgm:bulletEnabled val="1"/>
        </dgm:presLayoutVars>
      </dgm:prSet>
      <dgm:spPr/>
    </dgm:pt>
    <dgm:pt modelId="{62EE219E-9B5E-486A-94BB-E3FD67E748AF}" type="pres">
      <dgm:prSet presAssocID="{D308B865-E331-44E8-A60A-8CFBF7A616D5}" presName="sibTrans" presStyleCnt="0"/>
      <dgm:spPr/>
    </dgm:pt>
    <dgm:pt modelId="{FAF08595-35A6-42A8-8F92-339182479E29}" type="pres">
      <dgm:prSet presAssocID="{36968B56-5239-43DA-A478-418C53AC941C}" presName="node" presStyleLbl="node1" presStyleIdx="4" presStyleCnt="10">
        <dgm:presLayoutVars>
          <dgm:bulletEnabled val="1"/>
        </dgm:presLayoutVars>
      </dgm:prSet>
      <dgm:spPr/>
    </dgm:pt>
    <dgm:pt modelId="{62A97B0B-37DB-483D-8C69-2AD849A0A5BE}" type="pres">
      <dgm:prSet presAssocID="{6AF01B3E-62C8-4561-847B-F75E87C4AF5A}" presName="sibTrans" presStyleCnt="0"/>
      <dgm:spPr/>
    </dgm:pt>
    <dgm:pt modelId="{0FD3D116-1442-4B2C-8E9A-57002BB63B89}" type="pres">
      <dgm:prSet presAssocID="{131DA5CC-805B-4948-90B0-24CD864DFC9C}" presName="node" presStyleLbl="node1" presStyleIdx="5" presStyleCnt="10">
        <dgm:presLayoutVars>
          <dgm:bulletEnabled val="1"/>
        </dgm:presLayoutVars>
      </dgm:prSet>
      <dgm:spPr/>
    </dgm:pt>
    <dgm:pt modelId="{94C09498-0BB8-4296-84A2-4D7676513CC0}" type="pres">
      <dgm:prSet presAssocID="{FC45405E-A3FF-48BA-8DBF-D0B1BF689E8C}" presName="sibTrans" presStyleCnt="0"/>
      <dgm:spPr/>
    </dgm:pt>
    <dgm:pt modelId="{6A6D71F3-D1CD-4670-B13A-7D680AB39EA6}" type="pres">
      <dgm:prSet presAssocID="{1D0E4FE5-7389-447A-9928-4B167AF99C7B}" presName="node" presStyleLbl="node1" presStyleIdx="6" presStyleCnt="10">
        <dgm:presLayoutVars>
          <dgm:bulletEnabled val="1"/>
        </dgm:presLayoutVars>
      </dgm:prSet>
      <dgm:spPr/>
    </dgm:pt>
    <dgm:pt modelId="{4211D0EF-B427-4FA6-AFBB-23C247F25837}" type="pres">
      <dgm:prSet presAssocID="{C3C0AB6A-E7CF-4F63-81D4-C72CE210A600}" presName="sibTrans" presStyleCnt="0"/>
      <dgm:spPr/>
    </dgm:pt>
    <dgm:pt modelId="{4DA7836E-8655-413F-A7F9-52EA02AD3F19}" type="pres">
      <dgm:prSet presAssocID="{3E1A2FF0-0066-4C49-BAE6-4383CB42D87A}" presName="node" presStyleLbl="node1" presStyleIdx="7" presStyleCnt="10">
        <dgm:presLayoutVars>
          <dgm:bulletEnabled val="1"/>
        </dgm:presLayoutVars>
      </dgm:prSet>
      <dgm:spPr/>
    </dgm:pt>
    <dgm:pt modelId="{B9CC6E67-800A-4CD5-9335-9A73D036553A}" type="pres">
      <dgm:prSet presAssocID="{141DB95A-3D94-4D8B-AFBE-024405E723E9}" presName="sibTrans" presStyleCnt="0"/>
      <dgm:spPr/>
    </dgm:pt>
    <dgm:pt modelId="{42660283-B60A-46A0-9849-2A989AC567B3}" type="pres">
      <dgm:prSet presAssocID="{527A9182-ABC9-45D9-B5E8-CB747F5C7240}" presName="node" presStyleLbl="node1" presStyleIdx="8" presStyleCnt="10">
        <dgm:presLayoutVars>
          <dgm:bulletEnabled val="1"/>
        </dgm:presLayoutVars>
      </dgm:prSet>
      <dgm:spPr/>
    </dgm:pt>
    <dgm:pt modelId="{0D90BD55-2AF6-4442-9CBE-3BF77B6D25BF}" type="pres">
      <dgm:prSet presAssocID="{772B6D5D-CBC9-4E0A-A156-4F6369C3727F}" presName="sibTrans" presStyleCnt="0"/>
      <dgm:spPr/>
    </dgm:pt>
    <dgm:pt modelId="{BF6DB121-ECA0-437C-9F4F-0B2E1089FD41}" type="pres">
      <dgm:prSet presAssocID="{C502498B-96E0-40A3-8FA0-FB0B89B5BBF8}" presName="node" presStyleLbl="node1" presStyleIdx="9" presStyleCnt="10">
        <dgm:presLayoutVars>
          <dgm:bulletEnabled val="1"/>
        </dgm:presLayoutVars>
      </dgm:prSet>
      <dgm:spPr/>
    </dgm:pt>
  </dgm:ptLst>
  <dgm:cxnLst>
    <dgm:cxn modelId="{75612200-86C1-4ADA-BA64-7B96CA0115D7}" type="presOf" srcId="{C502498B-96E0-40A3-8FA0-FB0B89B5BBF8}" destId="{BF6DB121-ECA0-437C-9F4F-0B2E1089FD41}" srcOrd="0" destOrd="0" presId="urn:microsoft.com/office/officeart/2005/8/layout/default"/>
    <dgm:cxn modelId="{D9759403-CE1C-47AF-A21C-9E69DBED6471}" srcId="{1203E8FA-F89D-4581-949E-A98E7F7728C8}" destId="{C502498B-96E0-40A3-8FA0-FB0B89B5BBF8}" srcOrd="9" destOrd="0" parTransId="{50A3D721-5D6F-408B-BE48-D18F2CCCB996}" sibTransId="{17600DF3-80BB-49EB-9F4C-1943DC71DA5F}"/>
    <dgm:cxn modelId="{E4F8C403-6487-41E8-B55F-25E20E7E5D61}" srcId="{131DA5CC-805B-4948-90B0-24CD864DFC9C}" destId="{6A2D99C1-06A0-403A-854F-F22C4FE84D34}" srcOrd="0" destOrd="0" parTransId="{25A93740-3711-4BF1-8C55-625B0F37DD6D}" sibTransId="{49693287-3116-40E2-9F29-D1BCD874D776}"/>
    <dgm:cxn modelId="{A94BE705-B7C7-48A5-8F88-02F4B951EEF3}" type="presOf" srcId="{D51152CC-DF61-4376-9F6C-EC2BE701D222}" destId="{92D544B6-A40F-4817-926B-79ABAC9F5121}" srcOrd="0" destOrd="0" presId="urn:microsoft.com/office/officeart/2005/8/layout/default"/>
    <dgm:cxn modelId="{85F1530C-5E82-4EFF-84F8-79D27EA6124F}" srcId="{1203E8FA-F89D-4581-949E-A98E7F7728C8}" destId="{1D0E4FE5-7389-447A-9928-4B167AF99C7B}" srcOrd="6" destOrd="0" parTransId="{B9725ABA-26E7-4A42-92E2-59F632842E91}" sibTransId="{C3C0AB6A-E7CF-4F63-81D4-C72CE210A600}"/>
    <dgm:cxn modelId="{BECCAD17-AA8F-477C-B0E8-BC7C3A834AFD}" srcId="{D51152CC-DF61-4376-9F6C-EC2BE701D222}" destId="{8845972E-C77A-4404-BDAC-5EDF940E80E5}" srcOrd="0" destOrd="0" parTransId="{6AAE499E-79E6-49B9-B182-AAF85412CE62}" sibTransId="{7EADE1F4-BD12-4C2B-8A9B-43355874425B}"/>
    <dgm:cxn modelId="{7DB55324-593B-4EB9-BFE0-42B5761C7405}" srcId="{DF2982C9-D244-4888-9B00-86CC6887D681}" destId="{519CEA88-C586-4475-A1FF-C4694D1EFF6C}" srcOrd="1" destOrd="0" parTransId="{C952168F-B5C0-4177-8F9F-D5C1EC92CD45}" sibTransId="{FA33176E-607F-4E43-8B43-1FA5DB87D658}"/>
    <dgm:cxn modelId="{C783492B-9DF5-45F4-B26F-5452E16FCC3C}" type="presOf" srcId="{131DA5CC-805B-4948-90B0-24CD864DFC9C}" destId="{0FD3D116-1442-4B2C-8E9A-57002BB63B89}" srcOrd="0" destOrd="0" presId="urn:microsoft.com/office/officeart/2005/8/layout/default"/>
    <dgm:cxn modelId="{D0C72030-8BC5-425D-88B6-2A23C3E6506D}" srcId="{1203E8FA-F89D-4581-949E-A98E7F7728C8}" destId="{405AC9F4-9373-4C50-88B5-C3DAC0DF6278}" srcOrd="3" destOrd="0" parTransId="{CB432CA7-CBC2-4D64-8A21-536AA6A43B63}" sibTransId="{D308B865-E331-44E8-A60A-8CFBF7A616D5}"/>
    <dgm:cxn modelId="{EDE4ED3A-CCF1-4D0B-A5C1-817316F88BD1}" type="presOf" srcId="{519CEA88-C586-4475-A1FF-C4694D1EFF6C}" destId="{135D66F4-8E7B-4D86-8385-FE4239F8A4CB}" srcOrd="0" destOrd="2" presId="urn:microsoft.com/office/officeart/2005/8/layout/default"/>
    <dgm:cxn modelId="{7EA5A13F-735D-41D6-864D-335854E36456}" srcId="{1203E8FA-F89D-4581-949E-A98E7F7728C8}" destId="{3E1A2FF0-0066-4C49-BAE6-4383CB42D87A}" srcOrd="7" destOrd="0" parTransId="{24C6043C-4220-4FC5-AFB1-F8CDE69325B2}" sibTransId="{141DB95A-3D94-4D8B-AFBE-024405E723E9}"/>
    <dgm:cxn modelId="{903C2C5F-0F8A-4F4A-8087-48615B5E97D6}" srcId="{1203E8FA-F89D-4581-949E-A98E7F7728C8}" destId="{36968B56-5239-43DA-A478-418C53AC941C}" srcOrd="4" destOrd="0" parTransId="{25265EAD-3623-45B1-9115-5C92848D9771}" sibTransId="{6AF01B3E-62C8-4561-847B-F75E87C4AF5A}"/>
    <dgm:cxn modelId="{9F765868-9D15-4B30-A0DF-A14D47177ACC}" type="presOf" srcId="{DF2982C9-D244-4888-9B00-86CC6887D681}" destId="{135D66F4-8E7B-4D86-8385-FE4239F8A4CB}" srcOrd="0" destOrd="0" presId="urn:microsoft.com/office/officeart/2005/8/layout/default"/>
    <dgm:cxn modelId="{9EBCFB4A-9B0A-4FE0-B759-C450AF8DDD8E}" srcId="{1203E8FA-F89D-4581-949E-A98E7F7728C8}" destId="{131DA5CC-805B-4948-90B0-24CD864DFC9C}" srcOrd="5" destOrd="0" parTransId="{3DB0010A-35C9-44D2-A9C6-96B9F120AE6C}" sibTransId="{FC45405E-A3FF-48BA-8DBF-D0B1BF689E8C}"/>
    <dgm:cxn modelId="{6F211D6F-38FD-41D9-9A62-B6C56A314607}" type="presOf" srcId="{3E1A2FF0-0066-4C49-BAE6-4383CB42D87A}" destId="{4DA7836E-8655-413F-A7F9-52EA02AD3F19}" srcOrd="0" destOrd="0" presId="urn:microsoft.com/office/officeart/2005/8/layout/default"/>
    <dgm:cxn modelId="{151B4573-891B-4743-8F20-6430CC6E15AF}" srcId="{1203E8FA-F89D-4581-949E-A98E7F7728C8}" destId="{16E93F56-404C-4C9A-9409-B4847FA653B9}" srcOrd="0" destOrd="0" parTransId="{8AB4B2F7-5CBC-4DEB-BA3A-BB949B81B41E}" sibTransId="{FA1D3F8D-0BF7-40B8-8A5B-EB900A76DE72}"/>
    <dgm:cxn modelId="{8A5E3075-CDE7-455A-B70D-61C6AFCB3634}" type="presOf" srcId="{1203E8FA-F89D-4581-949E-A98E7F7728C8}" destId="{FD616C1B-48B0-4ACE-835B-A8C188BC67E9}" srcOrd="0" destOrd="0" presId="urn:microsoft.com/office/officeart/2005/8/layout/default"/>
    <dgm:cxn modelId="{3A148E8E-A30D-4153-8233-566EAAD85D57}" srcId="{DF2982C9-D244-4888-9B00-86CC6887D681}" destId="{3C80A6AF-9821-44B6-8091-39CEE8DD1A30}" srcOrd="2" destOrd="0" parTransId="{447DEEB0-19CB-4543-BDC3-879103ACDA78}" sibTransId="{AF14746B-5F23-4BE8-91FF-F4442B03B992}"/>
    <dgm:cxn modelId="{EDE8DA8E-0664-451B-A299-ED6F0908C9D0}" srcId="{1203E8FA-F89D-4581-949E-A98E7F7728C8}" destId="{D51152CC-DF61-4376-9F6C-EC2BE701D222}" srcOrd="2" destOrd="0" parTransId="{9CBC6107-74E3-41D8-9762-2A8C77159277}" sibTransId="{2328E225-5E8E-4CFA-AB43-234B3827B9AF}"/>
    <dgm:cxn modelId="{E7AE9C93-5C47-4FF0-B133-578B97CE1660}" srcId="{1203E8FA-F89D-4581-949E-A98E7F7728C8}" destId="{527A9182-ABC9-45D9-B5E8-CB747F5C7240}" srcOrd="8" destOrd="0" parTransId="{317BFE46-2AC7-4CC7-A801-E67CE9275AF5}" sibTransId="{772B6D5D-CBC9-4E0A-A156-4F6369C3727F}"/>
    <dgm:cxn modelId="{8BA8ED95-1169-4E4E-90A8-32D99BEED2CC}" type="presOf" srcId="{16E93F56-404C-4C9A-9409-B4847FA653B9}" destId="{67F704FD-184A-4480-9FD8-10E4341ABE32}" srcOrd="0" destOrd="0" presId="urn:microsoft.com/office/officeart/2005/8/layout/default"/>
    <dgm:cxn modelId="{20B3F195-B18B-4736-8F65-5DF3DFA5AEF4}" srcId="{DF2982C9-D244-4888-9B00-86CC6887D681}" destId="{71EB386F-FF85-4FD5-96DB-4D0A9D9719D6}" srcOrd="0" destOrd="0" parTransId="{B59412FA-238C-4FC1-B925-EDEB98046E48}" sibTransId="{0032D45A-3CCB-43BF-82AD-0F4E7F74BACE}"/>
    <dgm:cxn modelId="{68DA3C9B-FDAB-4855-B583-EBC4F2A62AF0}" type="presOf" srcId="{8845972E-C77A-4404-BDAC-5EDF940E80E5}" destId="{92D544B6-A40F-4817-926B-79ABAC9F5121}" srcOrd="0" destOrd="1" presId="urn:microsoft.com/office/officeart/2005/8/layout/default"/>
    <dgm:cxn modelId="{CFE440A8-58D6-46F4-806F-D6A4AEBCA75E}" srcId="{1203E8FA-F89D-4581-949E-A98E7F7728C8}" destId="{DF2982C9-D244-4888-9B00-86CC6887D681}" srcOrd="1" destOrd="0" parTransId="{C8FCFFA4-3EA4-409B-8B97-18CD3FBD8ACF}" sibTransId="{0F65DDD1-C5D5-4B3B-9676-56E9EE7E031A}"/>
    <dgm:cxn modelId="{4A4FF6C3-A498-47F4-B6F7-DDAF4139B674}" type="presOf" srcId="{6A2D99C1-06A0-403A-854F-F22C4FE84D34}" destId="{0FD3D116-1442-4B2C-8E9A-57002BB63B89}" srcOrd="0" destOrd="1" presId="urn:microsoft.com/office/officeart/2005/8/layout/default"/>
    <dgm:cxn modelId="{7604F9CF-72A6-4EB1-8BDC-F4EF4BF6D867}" type="presOf" srcId="{405AC9F4-9373-4C50-88B5-C3DAC0DF6278}" destId="{C33BFAE0-AC08-4EA8-B0A3-3D00AFB21DAD}" srcOrd="0" destOrd="0" presId="urn:microsoft.com/office/officeart/2005/8/layout/default"/>
    <dgm:cxn modelId="{0A3031D5-A3D4-4582-B379-771C8816F292}" type="presOf" srcId="{36968B56-5239-43DA-A478-418C53AC941C}" destId="{FAF08595-35A6-42A8-8F92-339182479E29}" srcOrd="0" destOrd="0" presId="urn:microsoft.com/office/officeart/2005/8/layout/default"/>
    <dgm:cxn modelId="{D9DA68DA-EE26-44A1-82E7-622094E92EDD}" type="presOf" srcId="{527A9182-ABC9-45D9-B5E8-CB747F5C7240}" destId="{42660283-B60A-46A0-9849-2A989AC567B3}" srcOrd="0" destOrd="0" presId="urn:microsoft.com/office/officeart/2005/8/layout/default"/>
    <dgm:cxn modelId="{BB14CEE9-0771-4A4F-9222-BCD39D73E39B}" type="presOf" srcId="{1D0E4FE5-7389-447A-9928-4B167AF99C7B}" destId="{6A6D71F3-D1CD-4670-B13A-7D680AB39EA6}" srcOrd="0" destOrd="0" presId="urn:microsoft.com/office/officeart/2005/8/layout/default"/>
    <dgm:cxn modelId="{397797EA-4E96-4CFB-8ABF-130236603FDA}" type="presOf" srcId="{71EB386F-FF85-4FD5-96DB-4D0A9D9719D6}" destId="{135D66F4-8E7B-4D86-8385-FE4239F8A4CB}" srcOrd="0" destOrd="1" presId="urn:microsoft.com/office/officeart/2005/8/layout/default"/>
    <dgm:cxn modelId="{98D665F3-0806-4F06-BAF7-539A9DCB9D02}" type="presOf" srcId="{3C80A6AF-9821-44B6-8091-39CEE8DD1A30}" destId="{135D66F4-8E7B-4D86-8385-FE4239F8A4CB}" srcOrd="0" destOrd="3" presId="urn:microsoft.com/office/officeart/2005/8/layout/default"/>
    <dgm:cxn modelId="{E4E12E63-90DD-4DAD-9F81-68CD711BB8D4}" type="presParOf" srcId="{FD616C1B-48B0-4ACE-835B-A8C188BC67E9}" destId="{67F704FD-184A-4480-9FD8-10E4341ABE32}" srcOrd="0" destOrd="0" presId="urn:microsoft.com/office/officeart/2005/8/layout/default"/>
    <dgm:cxn modelId="{8680F9E6-CC6D-429C-BE98-EB1860F82CC8}" type="presParOf" srcId="{FD616C1B-48B0-4ACE-835B-A8C188BC67E9}" destId="{6796E429-87CE-4A33-B4DF-511463BBBE9A}" srcOrd="1" destOrd="0" presId="urn:microsoft.com/office/officeart/2005/8/layout/default"/>
    <dgm:cxn modelId="{A5C6769F-E38B-43BC-8F60-8143FEA3E3BB}" type="presParOf" srcId="{FD616C1B-48B0-4ACE-835B-A8C188BC67E9}" destId="{135D66F4-8E7B-4D86-8385-FE4239F8A4CB}" srcOrd="2" destOrd="0" presId="urn:microsoft.com/office/officeart/2005/8/layout/default"/>
    <dgm:cxn modelId="{8684C118-4500-4F2B-8E41-C9D542E05992}" type="presParOf" srcId="{FD616C1B-48B0-4ACE-835B-A8C188BC67E9}" destId="{180BA2B5-9221-4846-8E0B-D961AEA46910}" srcOrd="3" destOrd="0" presId="urn:microsoft.com/office/officeart/2005/8/layout/default"/>
    <dgm:cxn modelId="{2D1B0F02-F059-461C-ADF6-9253575258B8}" type="presParOf" srcId="{FD616C1B-48B0-4ACE-835B-A8C188BC67E9}" destId="{92D544B6-A40F-4817-926B-79ABAC9F5121}" srcOrd="4" destOrd="0" presId="urn:microsoft.com/office/officeart/2005/8/layout/default"/>
    <dgm:cxn modelId="{D3A05ED6-C33D-4DC4-AC76-E047FBE6F212}" type="presParOf" srcId="{FD616C1B-48B0-4ACE-835B-A8C188BC67E9}" destId="{4930B20A-0714-4001-893C-6C58B0A7D5FB}" srcOrd="5" destOrd="0" presId="urn:microsoft.com/office/officeart/2005/8/layout/default"/>
    <dgm:cxn modelId="{4B4C7D4C-CF52-445F-AF1E-72AF4332E749}" type="presParOf" srcId="{FD616C1B-48B0-4ACE-835B-A8C188BC67E9}" destId="{C33BFAE0-AC08-4EA8-B0A3-3D00AFB21DAD}" srcOrd="6" destOrd="0" presId="urn:microsoft.com/office/officeart/2005/8/layout/default"/>
    <dgm:cxn modelId="{EE0566C2-4415-4DD0-9C2B-DF525BA72F55}" type="presParOf" srcId="{FD616C1B-48B0-4ACE-835B-A8C188BC67E9}" destId="{62EE219E-9B5E-486A-94BB-E3FD67E748AF}" srcOrd="7" destOrd="0" presId="urn:microsoft.com/office/officeart/2005/8/layout/default"/>
    <dgm:cxn modelId="{C50CCB36-5E86-45EB-9F47-B5C57E3A108E}" type="presParOf" srcId="{FD616C1B-48B0-4ACE-835B-A8C188BC67E9}" destId="{FAF08595-35A6-42A8-8F92-339182479E29}" srcOrd="8" destOrd="0" presId="urn:microsoft.com/office/officeart/2005/8/layout/default"/>
    <dgm:cxn modelId="{E4EFA475-BE7A-4FD4-A36C-1A55B9549D4E}" type="presParOf" srcId="{FD616C1B-48B0-4ACE-835B-A8C188BC67E9}" destId="{62A97B0B-37DB-483D-8C69-2AD849A0A5BE}" srcOrd="9" destOrd="0" presId="urn:microsoft.com/office/officeart/2005/8/layout/default"/>
    <dgm:cxn modelId="{B86ADD07-CD6A-4A89-A65D-D9E2FD2AAA1A}" type="presParOf" srcId="{FD616C1B-48B0-4ACE-835B-A8C188BC67E9}" destId="{0FD3D116-1442-4B2C-8E9A-57002BB63B89}" srcOrd="10" destOrd="0" presId="urn:microsoft.com/office/officeart/2005/8/layout/default"/>
    <dgm:cxn modelId="{EB2193EB-C59A-4522-898F-830FC2BAB11D}" type="presParOf" srcId="{FD616C1B-48B0-4ACE-835B-A8C188BC67E9}" destId="{94C09498-0BB8-4296-84A2-4D7676513CC0}" srcOrd="11" destOrd="0" presId="urn:microsoft.com/office/officeart/2005/8/layout/default"/>
    <dgm:cxn modelId="{C0CEFD37-A14B-4216-8D11-DBA962D4113E}" type="presParOf" srcId="{FD616C1B-48B0-4ACE-835B-A8C188BC67E9}" destId="{6A6D71F3-D1CD-4670-B13A-7D680AB39EA6}" srcOrd="12" destOrd="0" presId="urn:microsoft.com/office/officeart/2005/8/layout/default"/>
    <dgm:cxn modelId="{152D0BFB-D024-4912-8371-369A28E2881A}" type="presParOf" srcId="{FD616C1B-48B0-4ACE-835B-A8C188BC67E9}" destId="{4211D0EF-B427-4FA6-AFBB-23C247F25837}" srcOrd="13" destOrd="0" presId="urn:microsoft.com/office/officeart/2005/8/layout/default"/>
    <dgm:cxn modelId="{6390DB8F-DE50-4DDC-ADAD-A4D5729E8FD5}" type="presParOf" srcId="{FD616C1B-48B0-4ACE-835B-A8C188BC67E9}" destId="{4DA7836E-8655-413F-A7F9-52EA02AD3F19}" srcOrd="14" destOrd="0" presId="urn:microsoft.com/office/officeart/2005/8/layout/default"/>
    <dgm:cxn modelId="{09FBFB24-36C4-46A4-BF52-8E6456EE33B8}" type="presParOf" srcId="{FD616C1B-48B0-4ACE-835B-A8C188BC67E9}" destId="{B9CC6E67-800A-4CD5-9335-9A73D036553A}" srcOrd="15" destOrd="0" presId="urn:microsoft.com/office/officeart/2005/8/layout/default"/>
    <dgm:cxn modelId="{2025BBA9-2E3C-4B7A-AACB-3F8A0813195B}" type="presParOf" srcId="{FD616C1B-48B0-4ACE-835B-A8C188BC67E9}" destId="{42660283-B60A-46A0-9849-2A989AC567B3}" srcOrd="16" destOrd="0" presId="urn:microsoft.com/office/officeart/2005/8/layout/default"/>
    <dgm:cxn modelId="{1A7374C5-60EA-4F74-B40A-131E5068CA8E}" type="presParOf" srcId="{FD616C1B-48B0-4ACE-835B-A8C188BC67E9}" destId="{0D90BD55-2AF6-4442-9CBE-3BF77B6D25BF}" srcOrd="17" destOrd="0" presId="urn:microsoft.com/office/officeart/2005/8/layout/default"/>
    <dgm:cxn modelId="{56863499-9B92-4BC1-9912-D349E68A01B7}" type="presParOf" srcId="{FD616C1B-48B0-4ACE-835B-A8C188BC67E9}" destId="{BF6DB121-ECA0-437C-9F4F-0B2E1089FD4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04FD-184A-4480-9FD8-10E4341ABE32}">
      <dsp:nvSpPr>
        <dsp:cNvPr id="0" name=""/>
        <dsp:cNvSpPr/>
      </dsp:nvSpPr>
      <dsp:spPr>
        <a:xfrm>
          <a:off x="896718" y="1131"/>
          <a:ext cx="2136895" cy="12821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Home Page</a:t>
          </a:r>
          <a:endParaRPr lang="en-US" sz="1700" kern="1200"/>
        </a:p>
      </dsp:txBody>
      <dsp:txXfrm>
        <a:off x="896718" y="1131"/>
        <a:ext cx="2136895" cy="1282137"/>
      </dsp:txXfrm>
    </dsp:sp>
    <dsp:sp modelId="{135D66F4-8E7B-4D86-8385-FE4239F8A4CB}">
      <dsp:nvSpPr>
        <dsp:cNvPr id="0" name=""/>
        <dsp:cNvSpPr/>
      </dsp:nvSpPr>
      <dsp:spPr>
        <a:xfrm>
          <a:off x="3247304" y="1131"/>
          <a:ext cx="2136895" cy="1282137"/>
        </a:xfrm>
        <a:prstGeom prst="rect">
          <a:avLst/>
        </a:prstGeom>
        <a:solidFill>
          <a:schemeClr val="accent2">
            <a:hueOff val="33262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Listings Gallery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Opening Times (movie timings essentially)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New Releases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Classification</a:t>
          </a:r>
          <a:endParaRPr lang="en-US" sz="1300" kern="1200"/>
        </a:p>
      </dsp:txBody>
      <dsp:txXfrm>
        <a:off x="3247304" y="1131"/>
        <a:ext cx="2136895" cy="1282137"/>
      </dsp:txXfrm>
    </dsp:sp>
    <dsp:sp modelId="{92D544B6-A40F-4817-926B-79ABAC9F5121}">
      <dsp:nvSpPr>
        <dsp:cNvPr id="0" name=""/>
        <dsp:cNvSpPr/>
      </dsp:nvSpPr>
      <dsp:spPr>
        <a:xfrm>
          <a:off x="5597889" y="1131"/>
          <a:ext cx="2136895" cy="1282137"/>
        </a:xfrm>
        <a:prstGeom prst="rect">
          <a:avLst/>
        </a:prstGeom>
        <a:solidFill>
          <a:schemeClr val="accent2">
            <a:hueOff val="665247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Screens (including seating plan)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Ticket bookings page</a:t>
          </a:r>
          <a:endParaRPr lang="en-US" sz="1300" kern="1200"/>
        </a:p>
      </dsp:txBody>
      <dsp:txXfrm>
        <a:off x="5597889" y="1131"/>
        <a:ext cx="2136895" cy="1282137"/>
      </dsp:txXfrm>
    </dsp:sp>
    <dsp:sp modelId="{C33BFAE0-AC08-4EA8-B0A3-3D00AFB21DAD}">
      <dsp:nvSpPr>
        <dsp:cNvPr id="0" name=""/>
        <dsp:cNvSpPr/>
      </dsp:nvSpPr>
      <dsp:spPr>
        <a:xfrm>
          <a:off x="7948475" y="1131"/>
          <a:ext cx="2136895" cy="1282137"/>
        </a:xfrm>
        <a:prstGeom prst="rect">
          <a:avLst/>
        </a:prstGeom>
        <a:solidFill>
          <a:schemeClr val="accent2">
            <a:hueOff val="997871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Payment screen</a:t>
          </a:r>
          <a:endParaRPr lang="en-US" sz="1700" kern="1200"/>
        </a:p>
      </dsp:txBody>
      <dsp:txXfrm>
        <a:off x="7948475" y="1131"/>
        <a:ext cx="2136895" cy="1282137"/>
      </dsp:txXfrm>
    </dsp:sp>
    <dsp:sp modelId="{FAF08595-35A6-42A8-8F92-339182479E29}">
      <dsp:nvSpPr>
        <dsp:cNvPr id="0" name=""/>
        <dsp:cNvSpPr/>
      </dsp:nvSpPr>
      <dsp:spPr>
        <a:xfrm>
          <a:off x="896718" y="1496958"/>
          <a:ext cx="2136895" cy="1282137"/>
        </a:xfrm>
        <a:prstGeom prst="rect">
          <a:avLst/>
        </a:prstGeom>
        <a:solidFill>
          <a:schemeClr val="accent2">
            <a:hueOff val="133049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Getting there Page</a:t>
          </a:r>
          <a:endParaRPr lang="en-US" sz="1700" kern="1200"/>
        </a:p>
      </dsp:txBody>
      <dsp:txXfrm>
        <a:off x="896718" y="1496958"/>
        <a:ext cx="2136895" cy="1282137"/>
      </dsp:txXfrm>
    </dsp:sp>
    <dsp:sp modelId="{0FD3D116-1442-4B2C-8E9A-57002BB63B89}">
      <dsp:nvSpPr>
        <dsp:cNvPr id="0" name=""/>
        <dsp:cNvSpPr/>
      </dsp:nvSpPr>
      <dsp:spPr>
        <a:xfrm>
          <a:off x="3247304" y="1496958"/>
          <a:ext cx="2136895" cy="1282137"/>
        </a:xfrm>
        <a:prstGeom prst="rect">
          <a:avLst/>
        </a:prstGeom>
        <a:solidFill>
          <a:schemeClr val="accent2">
            <a:hueOff val="166311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Discussion board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Can be merged with listings gallery</a:t>
          </a:r>
          <a:endParaRPr lang="en-US" sz="1300" kern="1200"/>
        </a:p>
      </dsp:txBody>
      <dsp:txXfrm>
        <a:off x="3247304" y="1496958"/>
        <a:ext cx="2136895" cy="1282137"/>
      </dsp:txXfrm>
    </dsp:sp>
    <dsp:sp modelId="{6A6D71F3-D1CD-4670-B13A-7D680AB39EA6}">
      <dsp:nvSpPr>
        <dsp:cNvPr id="0" name=""/>
        <dsp:cNvSpPr/>
      </dsp:nvSpPr>
      <dsp:spPr>
        <a:xfrm>
          <a:off x="5597889" y="1496958"/>
          <a:ext cx="2136895" cy="1282137"/>
        </a:xfrm>
        <a:prstGeom prst="rect">
          <a:avLst/>
        </a:prstGeom>
        <a:solidFill>
          <a:schemeClr val="accent2">
            <a:hueOff val="1995742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Search function</a:t>
          </a:r>
          <a:endParaRPr lang="en-US" sz="1700" kern="1200"/>
        </a:p>
      </dsp:txBody>
      <dsp:txXfrm>
        <a:off x="5597889" y="1496958"/>
        <a:ext cx="2136895" cy="1282137"/>
      </dsp:txXfrm>
    </dsp:sp>
    <dsp:sp modelId="{4DA7836E-8655-413F-A7F9-52EA02AD3F19}">
      <dsp:nvSpPr>
        <dsp:cNvPr id="0" name=""/>
        <dsp:cNvSpPr/>
      </dsp:nvSpPr>
      <dsp:spPr>
        <a:xfrm>
          <a:off x="7948475" y="1496958"/>
          <a:ext cx="2136895" cy="1282137"/>
        </a:xfrm>
        <a:prstGeom prst="rect">
          <a:avLst/>
        </a:prstGeom>
        <a:solidFill>
          <a:schemeClr val="accent2">
            <a:hueOff val="232836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Email form</a:t>
          </a:r>
          <a:endParaRPr lang="en-US" sz="1700" kern="1200"/>
        </a:p>
      </dsp:txBody>
      <dsp:txXfrm>
        <a:off x="7948475" y="1496958"/>
        <a:ext cx="2136895" cy="1282137"/>
      </dsp:txXfrm>
    </dsp:sp>
    <dsp:sp modelId="{42660283-B60A-46A0-9849-2A989AC567B3}">
      <dsp:nvSpPr>
        <dsp:cNvPr id="0" name=""/>
        <dsp:cNvSpPr/>
      </dsp:nvSpPr>
      <dsp:spPr>
        <a:xfrm>
          <a:off x="3247304" y="2992785"/>
          <a:ext cx="2136895" cy="1282137"/>
        </a:xfrm>
        <a:prstGeom prst="rect">
          <a:avLst/>
        </a:prstGeom>
        <a:solidFill>
          <a:schemeClr val="accent2">
            <a:hueOff val="266099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About page</a:t>
          </a:r>
          <a:endParaRPr lang="en-US" sz="1700" kern="1200"/>
        </a:p>
      </dsp:txBody>
      <dsp:txXfrm>
        <a:off x="3247304" y="2992785"/>
        <a:ext cx="2136895" cy="1282137"/>
      </dsp:txXfrm>
    </dsp:sp>
    <dsp:sp modelId="{BF6DB121-ECA0-437C-9F4F-0B2E1089FD41}">
      <dsp:nvSpPr>
        <dsp:cNvPr id="0" name=""/>
        <dsp:cNvSpPr/>
      </dsp:nvSpPr>
      <dsp:spPr>
        <a:xfrm>
          <a:off x="5597889" y="2992785"/>
          <a:ext cx="2136895" cy="1282137"/>
        </a:xfrm>
        <a:prstGeom prst="rect">
          <a:avLst/>
        </a:prstGeom>
        <a:solidFill>
          <a:schemeClr val="accent2">
            <a:hueOff val="299361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Contact page</a:t>
          </a:r>
          <a:endParaRPr lang="en-US" sz="1700" kern="1200"/>
        </a:p>
      </dsp:txBody>
      <dsp:txXfrm>
        <a:off x="5597889" y="2992785"/>
        <a:ext cx="2136895" cy="128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owder on black background">
            <a:extLst>
              <a:ext uri="{FF2B5EF4-FFF2-40B4-BE49-F238E27FC236}">
                <a16:creationId xmlns:a16="http://schemas.microsoft.com/office/drawing/2014/main" id="{F435497C-9789-B3D0-04CA-88FA892D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438" r="-1" b="-1"/>
          <a:stretch/>
        </p:blipFill>
        <p:spPr>
          <a:xfrm>
            <a:off x="26617" y="-3087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DB78B4-FE5C-4CBD-A5BE-CF7D1B658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FFFFFF"/>
                </a:solidFill>
              </a:rPr>
              <a:t>Website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A5602-EDF3-4BAC-8E9F-B685C550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In honour of Chris Rock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64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063E-CAE8-43AD-BACD-DD966386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Us Form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BD391-6EEE-4073-AAB4-730981A9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683761"/>
            <a:ext cx="10160000" cy="40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DD71-6825-493F-88E0-59A39569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254A1-B6CF-4D9A-A93E-CCD63315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2" y="1564448"/>
            <a:ext cx="11118851" cy="492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5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188E-008C-4EAA-A343-AD57A42D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B61F2-4B7A-4382-8676-07E4DEB1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8" y="1246908"/>
            <a:ext cx="5717311" cy="2789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116CD-3D3C-4467-892A-CC10A1E2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6" y="60501"/>
            <a:ext cx="6559311" cy="326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2CE90F-5FAB-40F8-B557-4C991F99B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57" y="3625498"/>
            <a:ext cx="5188043" cy="2829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F5DEB9-F98F-4FA5-9968-BDA99915D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91" y="3068089"/>
            <a:ext cx="6317628" cy="30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3BA13D-3305-40EF-B1BA-5B3D4E98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pages we will need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87" name="TextBox 3">
            <a:extLst>
              <a:ext uri="{FF2B5EF4-FFF2-40B4-BE49-F238E27FC236}">
                <a16:creationId xmlns:a16="http://schemas.microsoft.com/office/drawing/2014/main" id="{32EAA107-B0AA-659C-4F36-44A8ABB0D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948333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7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8D38-A1B3-4AA0-94C1-C55C5E17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87D5D-13CF-4BE9-A4FB-327E2ACF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7" y="1690688"/>
            <a:ext cx="9882908" cy="51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78A6-EA63-49DE-8E90-695175F3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Films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BDF8F-0D4A-45C4-88A3-9791D0F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1988329"/>
            <a:ext cx="8829964" cy="23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7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97B0-C90B-4CA4-B1E6-6DD22B8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Film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2A27B-6445-49D5-B975-9886194A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690688"/>
            <a:ext cx="7961745" cy="42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5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C0FE-3C63-4F9F-928E-83151051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Seat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15039-B133-4891-B2B8-2C92BEBE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3" y="1690688"/>
            <a:ext cx="9134764" cy="41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7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1435-7031-4550-B2CB-5D22C3BC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D0FA3-D4EB-4DA4-B7F8-386E9384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59" y="1505960"/>
            <a:ext cx="7406669" cy="48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6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87B6-509A-4E3B-9EBF-74299FEC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“Getting there”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DA5D9-807A-4333-9227-AA1A47D6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3" y="1551710"/>
            <a:ext cx="9208011" cy="4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751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B2441"/>
      </a:dk2>
      <a:lt2>
        <a:srgbClr val="E3E8E2"/>
      </a:lt2>
      <a:accent1>
        <a:srgbClr val="B217D5"/>
      </a:accent1>
      <a:accent2>
        <a:srgbClr val="7529E7"/>
      </a:accent2>
      <a:accent3>
        <a:srgbClr val="E729BB"/>
      </a:accent3>
      <a:accent4>
        <a:srgbClr val="30BA14"/>
      </a:accent4>
      <a:accent5>
        <a:srgbClr val="22BD48"/>
      </a:accent5>
      <a:accent6>
        <a:srgbClr val="14B881"/>
      </a:accent6>
      <a:hlink>
        <a:srgbClr val="44953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Website design</vt:lpstr>
      <vt:lpstr>Inspiration</vt:lpstr>
      <vt:lpstr>The pages we will need</vt:lpstr>
      <vt:lpstr>Home Page</vt:lpstr>
      <vt:lpstr>Films page</vt:lpstr>
      <vt:lpstr>Individual Film page</vt:lpstr>
      <vt:lpstr>Seat Layout</vt:lpstr>
      <vt:lpstr>Payment Screen</vt:lpstr>
      <vt:lpstr>“Getting there” page</vt:lpstr>
      <vt:lpstr>Contact Us Form 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</dc:title>
  <dc:creator>Habibah Khan</dc:creator>
  <cp:lastModifiedBy>Habibah Khan</cp:lastModifiedBy>
  <cp:revision>2</cp:revision>
  <dcterms:created xsi:type="dcterms:W3CDTF">2022-03-28T11:21:14Z</dcterms:created>
  <dcterms:modified xsi:type="dcterms:W3CDTF">2022-03-28T13:07:20Z</dcterms:modified>
</cp:coreProperties>
</file>