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F06C-39E7-4B14-8432-FA4E3E19D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EB39B-C3ED-4804-9BF6-FD052EFD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7E39B-8B67-4526-891E-66F8CA61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DEA1-B231-42F7-90BB-6A859C24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F458-42A1-40D7-A9E6-F442F8B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3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1BBA-B4B3-4AFE-BD3D-AFC6B071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00687-3F7B-4775-8992-07E930F9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3736-0CE9-47EE-8C17-8A17CCB7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E6E2-023C-49AC-BE95-BF971D56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5D4F-B22D-4E70-86E5-A368CD9E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1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54663-7AD6-4EE8-ADC9-294587385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F75F4-5B90-4AE2-882F-B22F131FE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A94C5-B6EE-430E-BED3-F72DAC3D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36A1-8E1E-46FB-BADB-F5A28907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C4D7-3C5B-43F0-A931-E116187E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68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13F-3E43-477C-AA9B-5414744E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5022-EB2C-4B19-90ED-71F1EC926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DA9C-DBAA-4EE5-8C2C-C3A08759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F70D-EF61-4720-B474-AE1D7C18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78C8-D4DB-4E08-AB93-ABF75581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6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6A10-2982-4D6C-B800-3B822C93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B5FD5-0F7B-468F-8152-269C7AEC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85B0-5C14-46D3-87BA-2EEF39E2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EDB5-54B6-43D7-ABD5-DF283E6F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6C01-8F96-4F0B-8EEF-7263176B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42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1DB7-85DC-47B1-A4A0-38679A67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CCC1-B379-4782-A7F7-04F8DFDFA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93A35-AF1C-4CAF-88EC-BD1D99018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E05-B5CB-49E1-9D85-29AC3C09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24562-9385-4326-9937-E223B0FD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9133D-8728-426C-873B-7BA60492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6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0CB3-8ACB-41D5-8079-8F89F1AE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CEA71-FA05-4D76-86AF-76DAB13D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60562-441D-444F-B3D6-F6DC32E8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A8F02-CEA8-4B96-AEEF-97B43AB5E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9173F-36CE-4CDC-AFEC-43F80852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1443C-DAFB-41C4-AA34-6CA0A851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8AA8F-6496-47D1-857F-B6815125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78613-88E3-4A75-BC34-3CF0694A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0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B5B4-E913-4484-9189-BD0ABCAC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7C790-209E-42D3-BBFF-20FA8FC0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549DC-9426-489B-BA71-6AB11AC4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FF725-D531-4A9D-BAE6-7108C75A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2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A4D49-D254-4C7F-A490-ED6F8BA8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0C5D6-0DC4-4177-868C-5FBA8258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0C7C0-595D-444F-ADFC-FDBD2621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6A94-207E-4A45-B44A-1DB7E730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68A6-7436-426B-B01F-6EA421FF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63206-6F59-458A-9393-D05067409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7EE3-2093-4616-AEAB-32ECB424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7C281-10B9-4375-B6A6-2D264C2F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D3C85-3F4B-4384-A3D6-59D7D4A1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5C8B-DFE7-49D5-9EAB-30772267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EE15C-F38B-48A9-AE92-90E80B36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A921F-0DE0-4997-B943-0D8F99727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72026-A7EE-4EAD-BF0B-1B18FE04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2A54-20A9-4761-AFBD-6090976B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E9E2-2E65-424F-A9F9-6A390EEA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AF543-57E8-4E4C-97A6-8478F1E6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2A164-672A-44A6-B371-A5532C5CE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D617-05EA-482A-8234-A15B391A3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3691-C17D-4534-916F-C37B604C8FB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D8DA7-DE0D-45DD-BC30-9FB77A8B2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E2F7-CAB8-4287-8A73-7E9E6B210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4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0CA2-38D6-413F-A89C-3A698D01D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531" y="1224064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 ATTACK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36B1D-E01F-4AA7-B82D-9624FE9D4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252919"/>
            <a:ext cx="2311400" cy="1009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A8F63C-3EA9-4FB7-8E01-93429109D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64" y="456119"/>
            <a:ext cx="3998068" cy="225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58561-A130-444E-BBE7-2331014004AE}"/>
              </a:ext>
            </a:extLst>
          </p:cNvPr>
          <p:cNvSpPr txBox="1"/>
          <p:nvPr/>
        </p:nvSpPr>
        <p:spPr>
          <a:xfrm>
            <a:off x="7529209" y="4464996"/>
            <a:ext cx="3998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Sathvika	 LA3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Vaishanvi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L59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Prashamsa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L69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Adhilaxmi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L79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Srivarsha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L99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Spandhana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1791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A1C01F-7338-4F7F-BC38-5797BCE5A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204281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16D7A-11A6-44FA-89E1-23C9751FBC6E}"/>
              </a:ext>
            </a:extLst>
          </p:cNvPr>
          <p:cNvSpPr txBox="1"/>
          <p:nvPr/>
        </p:nvSpPr>
        <p:spPr>
          <a:xfrm>
            <a:off x="1225685" y="1838528"/>
            <a:ext cx="933855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Ransomware Attack: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type of  malware attack in which the attacker locks and encrypts the victim’s data, important files and then demands a ransom (payment) to unlock and decrypt the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ransomware attack is a type of cybercrime where attackers use malware to encrypt a victim's files or lock them out of their systems, effectively holding the data hostage. The attackers then demand a ransom from the victim, usually in cryptocurrency, to restore access to the locked data or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8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BA303F-E2E0-4A79-ADBC-FCAB6F984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194553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6D6EF3-1CB0-4485-AF66-BF7F0173E2E7}"/>
              </a:ext>
            </a:extLst>
          </p:cNvPr>
          <p:cNvSpPr txBox="1"/>
          <p:nvPr/>
        </p:nvSpPr>
        <p:spPr>
          <a:xfrm>
            <a:off x="1099226" y="1398756"/>
            <a:ext cx="809341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malware encrypts the files on the infected system, making them inaccessible to the victim.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Ransom Demand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attackers demand a ransom in exchange for the decryption key or to unlock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Double-Extortion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attackers threaten to release or sell the victim's data if the ransom is not paid.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of Infection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methods include phishing emails, malicious websites, and exploiting vulnerabilities in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Ransomware can cause significant financial loss, operational disruption, and damage to reputation.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89E7C-8B30-4599-BA00-B572E0376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6" y="563799"/>
            <a:ext cx="84391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F7D5CC-4B69-40B0-922A-A4AE79991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116733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1EDEB-2A4B-432E-B306-9F59113D2CE5}"/>
              </a:ext>
            </a:extLst>
          </p:cNvPr>
          <p:cNvSpPr txBox="1"/>
          <p:nvPr/>
        </p:nvSpPr>
        <p:spPr>
          <a:xfrm>
            <a:off x="1011677" y="418290"/>
            <a:ext cx="8686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attack: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may face direct financial losses due to the ransom payment, costs associated with incident response, system restoration, and potential legal fees.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Loss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even if the ransom is paid, there is no guarantee that the attackers will provide a decryption key. This can result in permanent data loss, requiring the organization to rebuild or regenerate the information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and Compliance Issues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may face legal consequences if sensitive data, such as personal information, is compromised. This can lead to regulatory fines and increased scrutiny from authorities.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Property Theft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trade secrets or proprietary information is stolen, it can result in a loss of competitive advantage and potential legal action.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Cybersecurity Costs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 attack, organizations often need to invest in enhanced cybersecurity measures, employee training, and regular vulnerability assessments to prevent future incidents.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02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5689A2-B76D-4099-BAF6-823ECC99C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155643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598F8C-4A29-419B-A04B-26AA1A360245}"/>
              </a:ext>
            </a:extLst>
          </p:cNvPr>
          <p:cNvSpPr txBox="1"/>
          <p:nvPr/>
        </p:nvSpPr>
        <p:spPr>
          <a:xfrm>
            <a:off x="1021404" y="992221"/>
            <a:ext cx="900781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prevent the attack: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Backups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 back up important data and ensure that backups are stored offline or in a separate network. This way, even if your system is compromised, you can restore your data from backups.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and Patch Systems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your operating systems, software, and applications up to date with the latest security patches. This helps close vulnerabilities that attackers might exploit.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Educate Employees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Conduct regular cybersecurity training for employees to help them recognize phishing attempts, malicious links, and other social engineering tactics.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Security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email filtering and anti-phishing tools to block suspicious emails and attachments before they reach your inbox.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user access to only the data and systems necessary for their roles. Implement the principle of least privilege to reduce the risk of unauthorized access.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2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F272E-A730-4368-8B15-31D257FC82B7}"/>
              </a:ext>
            </a:extLst>
          </p:cNvPr>
          <p:cNvSpPr txBox="1"/>
          <p:nvPr/>
        </p:nvSpPr>
        <p:spPr>
          <a:xfrm>
            <a:off x="2480553" y="2247089"/>
            <a:ext cx="7830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52949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RANSOMWARE ATTACK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ATTACK</dc:title>
  <dc:creator>Sandeep Mugithe</dc:creator>
  <cp:lastModifiedBy>Vaishnavi Vemulakonda</cp:lastModifiedBy>
  <cp:revision>7</cp:revision>
  <dcterms:created xsi:type="dcterms:W3CDTF">2025-01-08T06:26:33Z</dcterms:created>
  <dcterms:modified xsi:type="dcterms:W3CDTF">2025-01-24T15:13:22Z</dcterms:modified>
</cp:coreProperties>
</file>