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63" r:id="rId2"/>
    <p:sldId id="258" r:id="rId3"/>
    <p:sldId id="259" r:id="rId4"/>
    <p:sldId id="260" r:id="rId5"/>
    <p:sldId id="268" r:id="rId6"/>
    <p:sldId id="261" r:id="rId7"/>
    <p:sldId id="266" r:id="rId8"/>
    <p:sldId id="262" r:id="rId9"/>
    <p:sldId id="267" r:id="rId10"/>
    <p:sldId id="269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781199D-E779-3B41-9CA0-14A488AF18FD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DB87264-CAD6-0D41-8998-06753BB45E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01076"/>
            <a:ext cx="8042276" cy="1043455"/>
          </a:xfrm>
        </p:spPr>
        <p:txBody>
          <a:bodyPr/>
          <a:lstStyle/>
          <a:p>
            <a:pPr marL="0" indent="0"/>
            <a:r>
              <a:rPr lang="en-US" sz="2800" dirty="0" smtClean="0"/>
              <a:t>TEAM 18 – PHASE 4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86251"/>
            <a:ext cx="8042276" cy="54072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WNYLC</a:t>
            </a:r>
          </a:p>
          <a:p>
            <a:pPr marL="0" indent="0" algn="ctr">
              <a:buNone/>
            </a:pPr>
            <a:r>
              <a:rPr lang="en-US" sz="2800" dirty="0" smtClean="0"/>
              <a:t>FAIR </a:t>
            </a:r>
            <a:r>
              <a:rPr lang="en-US" sz="2800" dirty="0"/>
              <a:t>HEARING ONLINE RESOURCE </a:t>
            </a:r>
            <a:r>
              <a:rPr lang="en-US" sz="2800" dirty="0" smtClean="0"/>
              <a:t>CENTER</a:t>
            </a:r>
            <a:endParaRPr lang="en-US" sz="2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Monday, November 3, 2012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err="1" smtClean="0"/>
              <a:t>Adil</a:t>
            </a:r>
            <a:r>
              <a:rPr lang="en-US" sz="1800" dirty="0" smtClean="0"/>
              <a:t> Ansari</a:t>
            </a:r>
          </a:p>
          <a:p>
            <a:pPr marL="0" indent="0" algn="ctr">
              <a:buNone/>
            </a:pPr>
            <a:r>
              <a:rPr lang="en-US" sz="1800" dirty="0" smtClean="0"/>
              <a:t>Ganesh </a:t>
            </a:r>
            <a:r>
              <a:rPr lang="en-US" sz="1800" dirty="0" err="1" smtClean="0"/>
              <a:t>Sayee</a:t>
            </a:r>
            <a:r>
              <a:rPr lang="en-US" sz="1800" dirty="0" smtClean="0"/>
              <a:t> </a:t>
            </a:r>
            <a:r>
              <a:rPr lang="en-US" sz="1800" dirty="0" err="1" smtClean="0"/>
              <a:t>Ramakrishnan</a:t>
            </a: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Robert Earl Scott Jr.</a:t>
            </a:r>
          </a:p>
          <a:p>
            <a:pPr marL="0" indent="0" algn="ctr">
              <a:buNone/>
            </a:pPr>
            <a:r>
              <a:rPr lang="en-US" sz="1800" dirty="0" smtClean="0"/>
              <a:t>Madhura Suresh</a:t>
            </a:r>
          </a:p>
          <a:p>
            <a:pPr marL="0" indent="0" algn="ctr">
              <a:buNone/>
            </a:pPr>
            <a:r>
              <a:rPr lang="en-US" sz="1800" dirty="0" err="1" smtClean="0"/>
              <a:t>Rajkumar</a:t>
            </a:r>
            <a:r>
              <a:rPr lang="en-US" sz="1800" dirty="0" smtClean="0"/>
              <a:t> TS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ults_page_wirefra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0" r="-13470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6364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user profile, applicant eligibility for a trial can be determined</a:t>
            </a:r>
          </a:p>
          <a:p>
            <a:r>
              <a:rPr lang="en-US" dirty="0" smtClean="0"/>
              <a:t>Platform for a client to directly approach an advocate for a one-time consultation or a representation</a:t>
            </a:r>
          </a:p>
          <a:p>
            <a:r>
              <a:rPr lang="en-US" dirty="0" smtClean="0"/>
              <a:t>Gargantuan task of storing data more than 12 years old</a:t>
            </a:r>
          </a:p>
          <a:p>
            <a:r>
              <a:rPr lang="en-US" dirty="0" smtClean="0"/>
              <a:t>Adding restricted sections of the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90953"/>
          </a:xfrm>
        </p:spPr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41637"/>
            <a:ext cx="8042276" cy="4601964"/>
          </a:xfrm>
        </p:spPr>
        <p:txBody>
          <a:bodyPr/>
          <a:lstStyle/>
          <a:p>
            <a:r>
              <a:rPr lang="en-US" dirty="0" smtClean="0"/>
              <a:t>The WNYLC is a group of lawyers that represent people who apply for Public Assistance in NY </a:t>
            </a:r>
          </a:p>
          <a:p>
            <a:r>
              <a:rPr lang="en-US" dirty="0" smtClean="0"/>
              <a:t>The source for these hearings is the Office of Temporary Disability Assistance database</a:t>
            </a:r>
          </a:p>
          <a:p>
            <a:r>
              <a:rPr lang="en-US" dirty="0" smtClean="0"/>
              <a:t>The online OTDA hearings older than 3 years will be removed</a:t>
            </a:r>
          </a:p>
          <a:p>
            <a:r>
              <a:rPr lang="en-US" dirty="0" smtClean="0"/>
              <a:t>These hearings often contain a general discussion of the rules for obtaining benefits, and not useful to users and advocates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44618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0522"/>
            <a:ext cx="8042276" cy="4865669"/>
          </a:xfrm>
        </p:spPr>
        <p:txBody>
          <a:bodyPr/>
          <a:lstStyle/>
          <a:p>
            <a:r>
              <a:rPr lang="en-US" dirty="0" smtClean="0"/>
              <a:t>Devise techniques to identify useful hearings, and note them, and a way to search this large database</a:t>
            </a:r>
          </a:p>
          <a:p>
            <a:r>
              <a:rPr lang="en-US" dirty="0" smtClean="0"/>
              <a:t>Allow advocates to comment on hearings that are particularly helpfu</a:t>
            </a:r>
            <a:r>
              <a:rPr lang="en-US" dirty="0"/>
              <a:t>l</a:t>
            </a:r>
            <a:endParaRPr lang="en-US" dirty="0" smtClean="0"/>
          </a:p>
          <a:p>
            <a:r>
              <a:rPr lang="en-US" dirty="0" smtClean="0"/>
              <a:t>Define levels of access for different types of users</a:t>
            </a:r>
          </a:p>
          <a:p>
            <a:r>
              <a:rPr lang="en-US" dirty="0" smtClean="0"/>
              <a:t>Introduce an email subscription process for users to receive updates</a:t>
            </a:r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08841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911209"/>
          </a:xfrm>
        </p:spPr>
        <p:txBody>
          <a:bodyPr/>
          <a:lstStyle/>
          <a:p>
            <a:r>
              <a:rPr lang="en-US" dirty="0" smtClean="0"/>
              <a:t>Categorize the hearings into a broad group of topics, to make browsing easier</a:t>
            </a:r>
          </a:p>
          <a:p>
            <a:r>
              <a:rPr lang="en-US" dirty="0" smtClean="0"/>
              <a:t>Advanced Search, with filters for more accurate information retrieval</a:t>
            </a:r>
          </a:p>
          <a:p>
            <a:r>
              <a:rPr lang="en-US" dirty="0" smtClean="0"/>
              <a:t>Levels of Access for different types of users</a:t>
            </a:r>
          </a:p>
          <a:p>
            <a:r>
              <a:rPr lang="en-US" dirty="0"/>
              <a:t>Discussion Forum, where level 2,3,4 users can participate</a:t>
            </a:r>
          </a:p>
          <a:p>
            <a:r>
              <a:rPr lang="en-US" dirty="0"/>
              <a:t>Allow users to subscribe to a particular category of hearing decisions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785990"/>
          </a:xfrm>
        </p:spPr>
        <p:txBody>
          <a:bodyPr>
            <a:normAutofit/>
          </a:bodyPr>
          <a:lstStyle/>
          <a:p>
            <a:pPr marL="573088" lvl="1" indent="-287338">
              <a:buFont typeface="Arial"/>
              <a:buChar char="•"/>
            </a:pPr>
            <a:r>
              <a:rPr lang="en-US" dirty="0"/>
              <a:t>Level 1: Regular </a:t>
            </a:r>
            <a:r>
              <a:rPr lang="en-US" dirty="0" smtClean="0"/>
              <a:t>Users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View access to everything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Cannot view or post comments</a:t>
            </a:r>
            <a:endParaRPr lang="en-US" dirty="0"/>
          </a:p>
          <a:p>
            <a:pPr marL="573088" lvl="1" indent="-287338">
              <a:buFont typeface="Arial"/>
              <a:buChar char="•"/>
            </a:pPr>
            <a:r>
              <a:rPr lang="en-US" dirty="0"/>
              <a:t>Level 2: </a:t>
            </a:r>
            <a:r>
              <a:rPr lang="en-US" dirty="0" smtClean="0"/>
              <a:t>Advocates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Granted via email request, with customized reply email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Can comment and has limited editing privileges</a:t>
            </a:r>
            <a:endParaRPr lang="en-US" dirty="0"/>
          </a:p>
          <a:p>
            <a:pPr marL="573088" lvl="1" indent="-287338">
              <a:buFont typeface="Arial"/>
              <a:buChar char="•"/>
            </a:pPr>
            <a:r>
              <a:rPr lang="en-US" dirty="0"/>
              <a:t>Level 3: </a:t>
            </a:r>
            <a:r>
              <a:rPr lang="en-US" dirty="0" smtClean="0"/>
              <a:t>Administrators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Give access to Level 2 users,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Can edit/remove comments posted by Level 2 users</a:t>
            </a:r>
            <a:endParaRPr lang="en-US" dirty="0"/>
          </a:p>
          <a:p>
            <a:pPr marL="573088" lvl="1" indent="-287338">
              <a:buFont typeface="Arial"/>
              <a:buChar char="•"/>
            </a:pPr>
            <a:r>
              <a:rPr lang="en-US" dirty="0"/>
              <a:t>Level 4: Super </a:t>
            </a:r>
            <a:r>
              <a:rPr lang="en-US" dirty="0" smtClean="0"/>
              <a:t>Administrators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Appoint, send correspondence to Level 3 Administrators</a:t>
            </a:r>
          </a:p>
          <a:p>
            <a:pPr marL="855663" lvl="2" indent="-287338">
              <a:buFont typeface="Arial"/>
              <a:buChar char="•"/>
            </a:pPr>
            <a:r>
              <a:rPr lang="en-US" dirty="0" smtClean="0"/>
              <a:t>User access management; deletion and demoting users</a:t>
            </a:r>
            <a:endParaRPr lang="en-US" dirty="0"/>
          </a:p>
          <a:p>
            <a:pPr marL="573088" indent="-287338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5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at levels 2 and above can participate in discussions by posting their views for each hearing</a:t>
            </a:r>
          </a:p>
          <a:p>
            <a:r>
              <a:rPr lang="en-US" dirty="0" smtClean="0"/>
              <a:t>Level 3 and 4 users are moderators; and Level 4 users have additional rights over Level 3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214657" cy="929956"/>
          </a:xfrm>
        </p:spPr>
        <p:txBody>
          <a:bodyPr/>
          <a:lstStyle/>
          <a:p>
            <a:r>
              <a:rPr lang="en-US" sz="4400" dirty="0" smtClean="0"/>
              <a:t>Illustrated: Discussion Forum </a:t>
            </a:r>
            <a:endParaRPr lang="en-US" sz="4400" dirty="0"/>
          </a:p>
        </p:txBody>
      </p:sp>
      <p:pic>
        <p:nvPicPr>
          <p:cNvPr id="4" name="Content Placeholder 3" descr="otda_b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12" r="-25412"/>
          <a:stretch>
            <a:fillRect/>
          </a:stretch>
        </p:blipFill>
        <p:spPr>
          <a:xfrm>
            <a:off x="250187" y="1037533"/>
            <a:ext cx="8341364" cy="5509318"/>
          </a:xfrm>
        </p:spPr>
      </p:pic>
    </p:spTree>
    <p:extLst>
      <p:ext uri="{BB962C8B-B14F-4D97-AF65-F5344CB8AC3E}">
        <p14:creationId xmlns:p14="http://schemas.microsoft.com/office/powerpoint/2010/main" val="24648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Search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main search page is divided into 5 segments:</a:t>
            </a:r>
          </a:p>
          <a:p>
            <a:r>
              <a:rPr lang="en-US" dirty="0" smtClean="0"/>
              <a:t>Monthly Archives</a:t>
            </a:r>
          </a:p>
          <a:p>
            <a:r>
              <a:rPr lang="en-US" dirty="0" smtClean="0"/>
              <a:t>Recently Uploaded Cases</a:t>
            </a:r>
          </a:p>
          <a:p>
            <a:r>
              <a:rPr lang="en-US" dirty="0" smtClean="0"/>
              <a:t>Category Listing</a:t>
            </a:r>
          </a:p>
          <a:p>
            <a:r>
              <a:rPr lang="en-US" dirty="0" smtClean="0"/>
              <a:t>Filter cases by Results</a:t>
            </a:r>
          </a:p>
          <a:p>
            <a:r>
              <a:rPr lang="en-US" dirty="0" smtClean="0"/>
              <a:t>Quick email subscription 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0439"/>
            <a:ext cx="8042276" cy="912313"/>
          </a:xfrm>
        </p:spPr>
        <p:txBody>
          <a:bodyPr/>
          <a:lstStyle/>
          <a:p>
            <a:r>
              <a:rPr lang="en-US" sz="4000" dirty="0" smtClean="0"/>
              <a:t>Illustrated: Advanced Search UI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65" y="1405207"/>
            <a:ext cx="7404628" cy="4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396</TotalTime>
  <Words>402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TEAM 18 – PHASE 4 </vt:lpstr>
      <vt:lpstr>Problem Overview</vt:lpstr>
      <vt:lpstr>Project Objective</vt:lpstr>
      <vt:lpstr>Our Proposal</vt:lpstr>
      <vt:lpstr>Access Levels</vt:lpstr>
      <vt:lpstr>Discussion Forum</vt:lpstr>
      <vt:lpstr>Illustrated: Discussion Forum </vt:lpstr>
      <vt:lpstr>Advanced Search UI</vt:lpstr>
      <vt:lpstr>Illustrated: Advanced Search UI</vt:lpstr>
      <vt:lpstr>PowerPoint Presentation</vt:lpstr>
      <vt:lpstr>Future Expandability</vt:lpstr>
    </vt:vector>
  </TitlesOfParts>
  <Company>SUNY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Suresh</dc:creator>
  <cp:lastModifiedBy>Madhura Suresh</cp:lastModifiedBy>
  <cp:revision>16</cp:revision>
  <dcterms:created xsi:type="dcterms:W3CDTF">2012-11-30T01:46:07Z</dcterms:created>
  <dcterms:modified xsi:type="dcterms:W3CDTF">2012-12-03T01:33:29Z</dcterms:modified>
</cp:coreProperties>
</file>