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63" r:id="rId6"/>
    <p:sldId id="264" r:id="rId7"/>
    <p:sldId id="265" r:id="rId8"/>
    <p:sldId id="266" r:id="rId9"/>
    <p:sldId id="267" r:id="rId10"/>
    <p:sldId id="268"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13"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AC60D69A-050F-4426-B940-F2DB5CF59C67}" type="doc">
      <dgm:prSet loTypeId="urn:microsoft.com/office/officeart/2005/8/layout/bProcess4" loCatId="process" qsTypeId="urn:microsoft.com/office/officeart/2005/8/quickstyle/simple1" qsCatId="simple" csTypeId="urn:microsoft.com/office/officeart/2005/8/colors/accent0_1" csCatId="mainScheme" phldr="1"/>
      <dgm:spPr/>
      <dgm:t>
        <a:bodyPr/>
        <a:lstStyle/>
        <a:p>
          <a:endParaRPr lang="en-US"/>
        </a:p>
      </dgm:t>
    </dgm:pt>
    <dgm:pt modelId="{2AF55740-9C44-4C68-8547-B1D958417AA7}">
      <dgm:prSet phldrT="[Text]"/>
      <dgm:spPr/>
      <dgm:t>
        <a:bodyPr/>
        <a:lstStyle/>
        <a:p>
          <a:r>
            <a:rPr lang="en-US"/>
            <a:t>Start</a:t>
          </a:r>
        </a:p>
      </dgm:t>
    </dgm:pt>
    <dgm:pt modelId="{06BF7BD3-C287-4A61-8084-C1828B5EE033}" cxnId="{3FD8E2CB-3DA9-4A2F-884B-E52BE0B46487}" type="parTrans">
      <dgm:prSet/>
      <dgm:spPr/>
      <dgm:t>
        <a:bodyPr/>
        <a:lstStyle/>
        <a:p>
          <a:endParaRPr lang="en-US"/>
        </a:p>
      </dgm:t>
    </dgm:pt>
    <dgm:pt modelId="{B916D191-BE1A-4549-B4B9-66682C44AABC}" cxnId="{3FD8E2CB-3DA9-4A2F-884B-E52BE0B46487}" type="sibTrans">
      <dgm:prSet/>
      <dgm:spPr/>
      <dgm:t>
        <a:bodyPr/>
        <a:lstStyle/>
        <a:p>
          <a:endParaRPr lang="en-US"/>
        </a:p>
      </dgm:t>
    </dgm:pt>
    <dgm:pt modelId="{32DF14FF-C4F3-482F-BFE4-C6525ECF8998}">
      <dgm:prSet phldrT="[Text]"/>
      <dgm:spPr/>
      <dgm:t>
        <a:bodyPr/>
        <a:lstStyle/>
        <a:p>
          <a:r>
            <a:rPr lang="en-US"/>
            <a:t>Data Fetching</a:t>
          </a:r>
        </a:p>
      </dgm:t>
    </dgm:pt>
    <dgm:pt modelId="{9D98CF5D-4FDD-4E24-B671-FB3FF1E7351E}" cxnId="{454406D7-4ED0-40AC-ADED-6E6FCDF4048A}" type="parTrans">
      <dgm:prSet/>
      <dgm:spPr/>
      <dgm:t>
        <a:bodyPr/>
        <a:lstStyle/>
        <a:p>
          <a:endParaRPr lang="en-US"/>
        </a:p>
      </dgm:t>
    </dgm:pt>
    <dgm:pt modelId="{6942AA6F-5B44-4DBE-ABDF-56719CD44AD3}" cxnId="{454406D7-4ED0-40AC-ADED-6E6FCDF4048A}" type="sibTrans">
      <dgm:prSet/>
      <dgm:spPr/>
      <dgm:t>
        <a:bodyPr/>
        <a:lstStyle/>
        <a:p>
          <a:endParaRPr lang="en-US"/>
        </a:p>
      </dgm:t>
    </dgm:pt>
    <dgm:pt modelId="{DBA699F6-65CB-4367-8C21-5AD468C460BD}">
      <dgm:prSet phldrT="[Text]"/>
      <dgm:spPr/>
      <dgm:t>
        <a:bodyPr/>
        <a:lstStyle/>
        <a:p>
          <a:r>
            <a:rPr lang="en-US"/>
            <a:t>EDA</a:t>
          </a:r>
        </a:p>
      </dgm:t>
    </dgm:pt>
    <dgm:pt modelId="{CA912F94-C42F-49DA-8316-172990925315}" cxnId="{CE91451E-EE4F-4194-9C54-FD8B2F064042}" type="parTrans">
      <dgm:prSet/>
      <dgm:spPr/>
      <dgm:t>
        <a:bodyPr/>
        <a:lstStyle/>
        <a:p>
          <a:endParaRPr lang="en-US"/>
        </a:p>
      </dgm:t>
    </dgm:pt>
    <dgm:pt modelId="{76395EA4-C31D-4A22-9562-F42A260F1C64}" cxnId="{CE91451E-EE4F-4194-9C54-FD8B2F064042}" type="sibTrans">
      <dgm:prSet/>
      <dgm:spPr/>
      <dgm:t>
        <a:bodyPr/>
        <a:lstStyle/>
        <a:p>
          <a:endParaRPr lang="en-US"/>
        </a:p>
      </dgm:t>
    </dgm:pt>
    <dgm:pt modelId="{D89C87ED-2FAD-4F72-AE09-AEBE4A9DB8DF}">
      <dgm:prSet phldrT="[Text]"/>
      <dgm:spPr/>
      <dgm:t>
        <a:bodyPr/>
        <a:lstStyle/>
        <a:p>
          <a:r>
            <a:rPr lang="en-US"/>
            <a:t>Data Cleaning</a:t>
          </a:r>
        </a:p>
      </dgm:t>
    </dgm:pt>
    <dgm:pt modelId="{9481E79B-19FB-4368-A09D-2769EEE5332C}" cxnId="{12E6913F-A5A5-4F46-8955-3A8490C77D80}" type="parTrans">
      <dgm:prSet/>
      <dgm:spPr/>
      <dgm:t>
        <a:bodyPr/>
        <a:lstStyle/>
        <a:p>
          <a:endParaRPr lang="en-US"/>
        </a:p>
      </dgm:t>
    </dgm:pt>
    <dgm:pt modelId="{1217AA2C-A49A-4103-A06A-DE9085E82534}" cxnId="{12E6913F-A5A5-4F46-8955-3A8490C77D80}" type="sibTrans">
      <dgm:prSet/>
      <dgm:spPr/>
      <dgm:t>
        <a:bodyPr/>
        <a:lstStyle/>
        <a:p>
          <a:endParaRPr lang="en-US"/>
        </a:p>
      </dgm:t>
    </dgm:pt>
    <dgm:pt modelId="{CEB1A578-F5B6-4DEE-8D96-C4AAC378B804}">
      <dgm:prSet phldrT="[Text]"/>
      <dgm:spPr/>
      <dgm:t>
        <a:bodyPr/>
        <a:lstStyle/>
        <a:p>
          <a:r>
            <a:rPr lang="en-US"/>
            <a:t>Feature Engineering</a:t>
          </a:r>
        </a:p>
      </dgm:t>
    </dgm:pt>
    <dgm:pt modelId="{2F1E28BC-DB35-445F-BE8F-B60E7CDF0675}" cxnId="{2C9139B2-6325-4490-B495-EC612217D826}" type="parTrans">
      <dgm:prSet/>
      <dgm:spPr/>
      <dgm:t>
        <a:bodyPr/>
        <a:lstStyle/>
        <a:p>
          <a:endParaRPr lang="en-US"/>
        </a:p>
      </dgm:t>
    </dgm:pt>
    <dgm:pt modelId="{20D9C333-B804-4219-B5E6-6E75D023ED19}" cxnId="{2C9139B2-6325-4490-B495-EC612217D826}" type="sibTrans">
      <dgm:prSet/>
      <dgm:spPr/>
      <dgm:t>
        <a:bodyPr/>
        <a:lstStyle/>
        <a:p>
          <a:endParaRPr lang="en-US"/>
        </a:p>
      </dgm:t>
    </dgm:pt>
    <dgm:pt modelId="{815E503D-3D94-45C9-8EE4-489C5CB281F5}">
      <dgm:prSet phldrT="[Text]"/>
      <dgm:spPr/>
      <dgm:t>
        <a:bodyPr/>
        <a:lstStyle/>
        <a:p>
          <a:r>
            <a:rPr lang="en-US"/>
            <a:t>Model Building</a:t>
          </a:r>
        </a:p>
      </dgm:t>
    </dgm:pt>
    <dgm:pt modelId="{160D72E4-DD4F-4550-8B04-0B2A85F12C6D}" cxnId="{A2FCCB6D-1350-4207-B5E4-51F62A7BCC2A}" type="parTrans">
      <dgm:prSet/>
      <dgm:spPr/>
      <dgm:t>
        <a:bodyPr/>
        <a:lstStyle/>
        <a:p>
          <a:endParaRPr lang="en-US"/>
        </a:p>
      </dgm:t>
    </dgm:pt>
    <dgm:pt modelId="{02312CAA-611D-490C-BC2C-39C4E94E969A}" cxnId="{A2FCCB6D-1350-4207-B5E4-51F62A7BCC2A}" type="sibTrans">
      <dgm:prSet/>
      <dgm:spPr/>
      <dgm:t>
        <a:bodyPr/>
        <a:lstStyle/>
        <a:p>
          <a:endParaRPr lang="en-US"/>
        </a:p>
      </dgm:t>
    </dgm:pt>
    <dgm:pt modelId="{D002E219-8024-46AF-AB37-54864510F131}">
      <dgm:prSet phldrT="[Text]"/>
      <dgm:spPr/>
      <dgm:t>
        <a:bodyPr/>
        <a:lstStyle/>
        <a:p>
          <a:r>
            <a:rPr lang="en-US"/>
            <a:t>Model Testing</a:t>
          </a:r>
        </a:p>
      </dgm:t>
    </dgm:pt>
    <dgm:pt modelId="{1828A0E5-A435-49C2-9E17-34EDC54632B7}" cxnId="{01029EDB-AA46-4816-836D-0FAAC7D924C4}" type="parTrans">
      <dgm:prSet/>
      <dgm:spPr/>
      <dgm:t>
        <a:bodyPr/>
        <a:lstStyle/>
        <a:p>
          <a:endParaRPr lang="en-US"/>
        </a:p>
      </dgm:t>
    </dgm:pt>
    <dgm:pt modelId="{517C0A8E-016D-4A81-B686-A26773558B92}" cxnId="{01029EDB-AA46-4816-836D-0FAAC7D924C4}" type="sibTrans">
      <dgm:prSet/>
      <dgm:spPr/>
      <dgm:t>
        <a:bodyPr/>
        <a:lstStyle/>
        <a:p>
          <a:endParaRPr lang="en-US"/>
        </a:p>
      </dgm:t>
    </dgm:pt>
    <dgm:pt modelId="{B3FC24E0-5FE9-4E94-AEDF-7B947FBBB903}">
      <dgm:prSet phldrT="[Text]"/>
      <dgm:spPr/>
      <dgm:t>
        <a:bodyPr/>
        <a:lstStyle/>
        <a:p>
          <a:r>
            <a:rPr lang="en-US"/>
            <a:t>Flask Setup</a:t>
          </a:r>
        </a:p>
      </dgm:t>
    </dgm:pt>
    <dgm:pt modelId="{A4D37406-EBF2-4392-B607-1AD6CA83981F}" cxnId="{9941AA60-6B58-4F74-9602-9FAA37E40019}" type="parTrans">
      <dgm:prSet/>
      <dgm:spPr/>
      <dgm:t>
        <a:bodyPr/>
        <a:lstStyle/>
        <a:p>
          <a:endParaRPr lang="en-US"/>
        </a:p>
      </dgm:t>
    </dgm:pt>
    <dgm:pt modelId="{45252935-866F-4389-87BD-2A6A2F0C9E65}" cxnId="{9941AA60-6B58-4F74-9602-9FAA37E40019}" type="sibTrans">
      <dgm:prSet/>
      <dgm:spPr/>
      <dgm:t>
        <a:bodyPr/>
        <a:lstStyle/>
        <a:p>
          <a:endParaRPr lang="en-US"/>
        </a:p>
      </dgm:t>
    </dgm:pt>
    <dgm:pt modelId="{DEA0227C-6394-414C-AEFC-0510192172FC}">
      <dgm:prSet phldrT="[Text]"/>
      <dgm:spPr/>
      <dgm:t>
        <a:bodyPr/>
        <a:lstStyle/>
        <a:p>
          <a:r>
            <a:rPr lang="en-US"/>
            <a:t>Deployment</a:t>
          </a:r>
        </a:p>
      </dgm:t>
    </dgm:pt>
    <dgm:pt modelId="{2CE1BC59-E97F-4B37-A44B-3DF61BABA75B}" cxnId="{D61E5ADA-3CC4-4944-8575-62D832280D28}" type="parTrans">
      <dgm:prSet/>
      <dgm:spPr/>
      <dgm:t>
        <a:bodyPr/>
        <a:lstStyle/>
        <a:p>
          <a:endParaRPr lang="en-US"/>
        </a:p>
      </dgm:t>
    </dgm:pt>
    <dgm:pt modelId="{B7AA3B5A-B14E-4475-9D28-CF916ABA5377}" cxnId="{D61E5ADA-3CC4-4944-8575-62D832280D28}" type="sibTrans">
      <dgm:prSet/>
      <dgm:spPr/>
      <dgm:t>
        <a:bodyPr/>
        <a:lstStyle/>
        <a:p>
          <a:endParaRPr lang="en-US"/>
        </a:p>
      </dgm:t>
    </dgm:pt>
    <dgm:pt modelId="{50E3DC67-9304-4BA6-B44C-CA31C25D572D}" type="pres">
      <dgm:prSet presAssocID="{AC60D69A-050F-4426-B940-F2DB5CF59C67}" presName="Name0" presStyleCnt="0">
        <dgm:presLayoutVars>
          <dgm:dir/>
          <dgm:resizeHandles/>
        </dgm:presLayoutVars>
      </dgm:prSet>
      <dgm:spPr/>
    </dgm:pt>
    <dgm:pt modelId="{9BB15D09-1D29-41A1-BC1E-218C941B258E}" type="pres">
      <dgm:prSet presAssocID="{2AF55740-9C44-4C68-8547-B1D958417AA7}" presName="compNode" presStyleCnt="0"/>
      <dgm:spPr/>
    </dgm:pt>
    <dgm:pt modelId="{5A39093C-98E5-437B-9C38-4E1888A40E26}" type="pres">
      <dgm:prSet presAssocID="{2AF55740-9C44-4C68-8547-B1D958417AA7}" presName="dummyConnPt" presStyleCnt="0"/>
      <dgm:spPr/>
    </dgm:pt>
    <dgm:pt modelId="{EB64CE11-D5C9-448E-A93B-8CCBCF959AB9}" type="pres">
      <dgm:prSet presAssocID="{2AF55740-9C44-4C68-8547-B1D958417AA7}" presName="node" presStyleLbl="node1" presStyleIdx="0" presStyleCnt="9">
        <dgm:presLayoutVars>
          <dgm:bulletEnabled val="1"/>
        </dgm:presLayoutVars>
      </dgm:prSet>
      <dgm:spPr/>
    </dgm:pt>
    <dgm:pt modelId="{10394AFC-1DCC-4472-B2B7-17992FCE007A}" type="pres">
      <dgm:prSet presAssocID="{B916D191-BE1A-4549-B4B9-66682C44AABC}" presName="sibTrans" presStyleLbl="bgSibTrans2D1" presStyleIdx="0" presStyleCnt="8"/>
      <dgm:spPr/>
    </dgm:pt>
    <dgm:pt modelId="{37F85A30-A7AA-456B-9201-AA0063BC7CE7}" type="pres">
      <dgm:prSet presAssocID="{32DF14FF-C4F3-482F-BFE4-C6525ECF8998}" presName="compNode" presStyleCnt="0"/>
      <dgm:spPr/>
    </dgm:pt>
    <dgm:pt modelId="{8581E5EC-8069-4C08-8883-024EC5A3725E}" type="pres">
      <dgm:prSet presAssocID="{32DF14FF-C4F3-482F-BFE4-C6525ECF8998}" presName="dummyConnPt" presStyleCnt="0"/>
      <dgm:spPr/>
    </dgm:pt>
    <dgm:pt modelId="{4D4BFA98-FB30-4BF5-B124-3EA19C46C81A}" type="pres">
      <dgm:prSet presAssocID="{32DF14FF-C4F3-482F-BFE4-C6525ECF8998}" presName="node" presStyleLbl="node1" presStyleIdx="1" presStyleCnt="9">
        <dgm:presLayoutVars>
          <dgm:bulletEnabled val="1"/>
        </dgm:presLayoutVars>
      </dgm:prSet>
      <dgm:spPr/>
    </dgm:pt>
    <dgm:pt modelId="{03077BA1-5101-4545-A2A3-4ED3BB3CF98C}" type="pres">
      <dgm:prSet presAssocID="{6942AA6F-5B44-4DBE-ABDF-56719CD44AD3}" presName="sibTrans" presStyleLbl="bgSibTrans2D1" presStyleIdx="1" presStyleCnt="8"/>
      <dgm:spPr/>
    </dgm:pt>
    <dgm:pt modelId="{EC69794D-7DCD-4A39-88F0-9B28F9344C39}" type="pres">
      <dgm:prSet presAssocID="{DBA699F6-65CB-4367-8C21-5AD468C460BD}" presName="compNode" presStyleCnt="0"/>
      <dgm:spPr/>
    </dgm:pt>
    <dgm:pt modelId="{0C1042AE-3813-4399-9029-0C1E32C45C6D}" type="pres">
      <dgm:prSet presAssocID="{DBA699F6-65CB-4367-8C21-5AD468C460BD}" presName="dummyConnPt" presStyleCnt="0"/>
      <dgm:spPr/>
    </dgm:pt>
    <dgm:pt modelId="{FBDF5C46-C69A-492E-87E5-3CAC61116A3D}" type="pres">
      <dgm:prSet presAssocID="{DBA699F6-65CB-4367-8C21-5AD468C460BD}" presName="node" presStyleLbl="node1" presStyleIdx="2" presStyleCnt="9">
        <dgm:presLayoutVars>
          <dgm:bulletEnabled val="1"/>
        </dgm:presLayoutVars>
      </dgm:prSet>
      <dgm:spPr/>
    </dgm:pt>
    <dgm:pt modelId="{81960D57-5E4C-4A6F-968D-00EFDC02F6BE}" type="pres">
      <dgm:prSet presAssocID="{76395EA4-C31D-4A22-9562-F42A260F1C64}" presName="sibTrans" presStyleLbl="bgSibTrans2D1" presStyleIdx="2" presStyleCnt="8"/>
      <dgm:spPr/>
    </dgm:pt>
    <dgm:pt modelId="{134C0CF7-445D-4254-A92D-20EF0F27141A}" type="pres">
      <dgm:prSet presAssocID="{D89C87ED-2FAD-4F72-AE09-AEBE4A9DB8DF}" presName="compNode" presStyleCnt="0"/>
      <dgm:spPr/>
    </dgm:pt>
    <dgm:pt modelId="{A4F191F0-D3D3-4964-AF2E-56A1AA557EAD}" type="pres">
      <dgm:prSet presAssocID="{D89C87ED-2FAD-4F72-AE09-AEBE4A9DB8DF}" presName="dummyConnPt" presStyleCnt="0"/>
      <dgm:spPr/>
    </dgm:pt>
    <dgm:pt modelId="{DEB782B1-3CC2-4962-AD05-A2A21736EB67}" type="pres">
      <dgm:prSet presAssocID="{D89C87ED-2FAD-4F72-AE09-AEBE4A9DB8DF}" presName="node" presStyleLbl="node1" presStyleIdx="3" presStyleCnt="9">
        <dgm:presLayoutVars>
          <dgm:bulletEnabled val="1"/>
        </dgm:presLayoutVars>
      </dgm:prSet>
      <dgm:spPr/>
    </dgm:pt>
    <dgm:pt modelId="{A69C57A8-2386-4F9A-A0F9-5707F0B1CA1B}" type="pres">
      <dgm:prSet presAssocID="{1217AA2C-A49A-4103-A06A-DE9085E82534}" presName="sibTrans" presStyleLbl="bgSibTrans2D1" presStyleIdx="3" presStyleCnt="8"/>
      <dgm:spPr/>
    </dgm:pt>
    <dgm:pt modelId="{F86F7003-0AE5-4BDA-87A0-20C258729AF6}" type="pres">
      <dgm:prSet presAssocID="{CEB1A578-F5B6-4DEE-8D96-C4AAC378B804}" presName="compNode" presStyleCnt="0"/>
      <dgm:spPr/>
    </dgm:pt>
    <dgm:pt modelId="{BB9A364B-9EA7-491A-9932-84C069B2F97D}" type="pres">
      <dgm:prSet presAssocID="{CEB1A578-F5B6-4DEE-8D96-C4AAC378B804}" presName="dummyConnPt" presStyleCnt="0"/>
      <dgm:spPr/>
    </dgm:pt>
    <dgm:pt modelId="{308D3D64-A863-441E-8588-453742892D69}" type="pres">
      <dgm:prSet presAssocID="{CEB1A578-F5B6-4DEE-8D96-C4AAC378B804}" presName="node" presStyleLbl="node1" presStyleIdx="4" presStyleCnt="9">
        <dgm:presLayoutVars>
          <dgm:bulletEnabled val="1"/>
        </dgm:presLayoutVars>
      </dgm:prSet>
      <dgm:spPr/>
    </dgm:pt>
    <dgm:pt modelId="{2254A629-A638-40FD-BA57-6B73D89B11E3}" type="pres">
      <dgm:prSet presAssocID="{20D9C333-B804-4219-B5E6-6E75D023ED19}" presName="sibTrans" presStyleLbl="bgSibTrans2D1" presStyleIdx="4" presStyleCnt="8"/>
      <dgm:spPr/>
    </dgm:pt>
    <dgm:pt modelId="{C4EDDE5E-5EC4-4BC2-94F0-231EAE0A9E5C}" type="pres">
      <dgm:prSet presAssocID="{815E503D-3D94-45C9-8EE4-489C5CB281F5}" presName="compNode" presStyleCnt="0"/>
      <dgm:spPr/>
    </dgm:pt>
    <dgm:pt modelId="{FDCCDAD9-B071-4A6B-B352-E27627B430CC}" type="pres">
      <dgm:prSet presAssocID="{815E503D-3D94-45C9-8EE4-489C5CB281F5}" presName="dummyConnPt" presStyleCnt="0"/>
      <dgm:spPr/>
    </dgm:pt>
    <dgm:pt modelId="{D270926A-922C-42B9-B9FA-309A74DD6578}" type="pres">
      <dgm:prSet presAssocID="{815E503D-3D94-45C9-8EE4-489C5CB281F5}" presName="node" presStyleLbl="node1" presStyleIdx="5" presStyleCnt="9">
        <dgm:presLayoutVars>
          <dgm:bulletEnabled val="1"/>
        </dgm:presLayoutVars>
      </dgm:prSet>
      <dgm:spPr/>
    </dgm:pt>
    <dgm:pt modelId="{7B4F1808-7F07-4822-94B3-35DD4C9A6FDA}" type="pres">
      <dgm:prSet presAssocID="{02312CAA-611D-490C-BC2C-39C4E94E969A}" presName="sibTrans" presStyleLbl="bgSibTrans2D1" presStyleIdx="5" presStyleCnt="8"/>
      <dgm:spPr/>
    </dgm:pt>
    <dgm:pt modelId="{36753AF4-8DE7-4D2A-8BF4-80735D252C89}" type="pres">
      <dgm:prSet presAssocID="{D002E219-8024-46AF-AB37-54864510F131}" presName="compNode" presStyleCnt="0"/>
      <dgm:spPr/>
    </dgm:pt>
    <dgm:pt modelId="{751CAF4F-261F-4E60-9835-C6F9FF4A1218}" type="pres">
      <dgm:prSet presAssocID="{D002E219-8024-46AF-AB37-54864510F131}" presName="dummyConnPt" presStyleCnt="0"/>
      <dgm:spPr/>
    </dgm:pt>
    <dgm:pt modelId="{5825D1CD-8366-4827-A0D2-227A6FC3AAB4}" type="pres">
      <dgm:prSet presAssocID="{D002E219-8024-46AF-AB37-54864510F131}" presName="node" presStyleLbl="node1" presStyleIdx="6" presStyleCnt="9">
        <dgm:presLayoutVars>
          <dgm:bulletEnabled val="1"/>
        </dgm:presLayoutVars>
      </dgm:prSet>
      <dgm:spPr/>
    </dgm:pt>
    <dgm:pt modelId="{F673BD07-6D81-4D4F-AF81-87C71F3ACF13}" type="pres">
      <dgm:prSet presAssocID="{517C0A8E-016D-4A81-B686-A26773558B92}" presName="sibTrans" presStyleLbl="bgSibTrans2D1" presStyleIdx="6" presStyleCnt="8"/>
      <dgm:spPr/>
    </dgm:pt>
    <dgm:pt modelId="{B06348C4-FD42-4D9B-8C56-72372E8DDCAF}" type="pres">
      <dgm:prSet presAssocID="{B3FC24E0-5FE9-4E94-AEDF-7B947FBBB903}" presName="compNode" presStyleCnt="0"/>
      <dgm:spPr/>
    </dgm:pt>
    <dgm:pt modelId="{1EA968C0-86F3-426E-84B8-B5937CD79FA9}" type="pres">
      <dgm:prSet presAssocID="{B3FC24E0-5FE9-4E94-AEDF-7B947FBBB903}" presName="dummyConnPt" presStyleCnt="0"/>
      <dgm:spPr/>
    </dgm:pt>
    <dgm:pt modelId="{7B72724A-DF2C-4A56-987F-9F12643D7EF3}" type="pres">
      <dgm:prSet presAssocID="{B3FC24E0-5FE9-4E94-AEDF-7B947FBBB903}" presName="node" presStyleLbl="node1" presStyleIdx="7" presStyleCnt="9">
        <dgm:presLayoutVars>
          <dgm:bulletEnabled val="1"/>
        </dgm:presLayoutVars>
      </dgm:prSet>
      <dgm:spPr/>
    </dgm:pt>
    <dgm:pt modelId="{B655CDFA-9F1C-4E55-A661-A589342A9657}" type="pres">
      <dgm:prSet presAssocID="{45252935-866F-4389-87BD-2A6A2F0C9E65}" presName="sibTrans" presStyleLbl="bgSibTrans2D1" presStyleIdx="7" presStyleCnt="8"/>
      <dgm:spPr/>
    </dgm:pt>
    <dgm:pt modelId="{E1E77D25-DC2B-4F53-AEA6-64B075D41FD4}" type="pres">
      <dgm:prSet presAssocID="{DEA0227C-6394-414C-AEFC-0510192172FC}" presName="compNode" presStyleCnt="0"/>
      <dgm:spPr/>
    </dgm:pt>
    <dgm:pt modelId="{395C4757-E166-4940-9544-1278858333CF}" type="pres">
      <dgm:prSet presAssocID="{DEA0227C-6394-414C-AEFC-0510192172FC}" presName="dummyConnPt" presStyleCnt="0"/>
      <dgm:spPr/>
    </dgm:pt>
    <dgm:pt modelId="{5D4347D8-214F-44BB-AF64-234709F52F44}" type="pres">
      <dgm:prSet presAssocID="{DEA0227C-6394-414C-AEFC-0510192172FC}" presName="node" presStyleLbl="node1" presStyleIdx="8" presStyleCnt="9">
        <dgm:presLayoutVars>
          <dgm:bulletEnabled val="1"/>
        </dgm:presLayoutVars>
      </dgm:prSet>
      <dgm:spPr/>
    </dgm:pt>
  </dgm:ptLst>
  <dgm:cxnLst>
    <dgm:cxn modelId="{EA89F106-A6AC-41ED-A1F4-DE19AAD90BEB}" type="presOf" srcId="{B916D191-BE1A-4549-B4B9-66682C44AABC}" destId="{10394AFC-1DCC-4472-B2B7-17992FCE007A}" srcOrd="0" destOrd="0" presId="urn:microsoft.com/office/officeart/2005/8/layout/bProcess4"/>
    <dgm:cxn modelId="{7A628D11-7CC3-4853-AA1C-7FC91A0BF31F}" type="presOf" srcId="{815E503D-3D94-45C9-8EE4-489C5CB281F5}" destId="{D270926A-922C-42B9-B9FA-309A74DD6578}" srcOrd="0" destOrd="0" presId="urn:microsoft.com/office/officeart/2005/8/layout/bProcess4"/>
    <dgm:cxn modelId="{CF31F21B-8A22-45C1-A191-2A9C150DC645}" type="presOf" srcId="{AC60D69A-050F-4426-B940-F2DB5CF59C67}" destId="{50E3DC67-9304-4BA6-B44C-CA31C25D572D}" srcOrd="0" destOrd="0" presId="urn:microsoft.com/office/officeart/2005/8/layout/bProcess4"/>
    <dgm:cxn modelId="{CE91451E-EE4F-4194-9C54-FD8B2F064042}" srcId="{AC60D69A-050F-4426-B940-F2DB5CF59C67}" destId="{DBA699F6-65CB-4367-8C21-5AD468C460BD}" srcOrd="2" destOrd="0" parTransId="{CA912F94-C42F-49DA-8316-172990925315}" sibTransId="{76395EA4-C31D-4A22-9562-F42A260F1C64}"/>
    <dgm:cxn modelId="{3B373B29-6012-4C54-86E0-0E649913C195}" type="presOf" srcId="{02312CAA-611D-490C-BC2C-39C4E94E969A}" destId="{7B4F1808-7F07-4822-94B3-35DD4C9A6FDA}" srcOrd="0" destOrd="0" presId="urn:microsoft.com/office/officeart/2005/8/layout/bProcess4"/>
    <dgm:cxn modelId="{B4F88E2E-BB0F-4F36-A552-5E3E8C7C99D5}" type="presOf" srcId="{76395EA4-C31D-4A22-9562-F42A260F1C64}" destId="{81960D57-5E4C-4A6F-968D-00EFDC02F6BE}" srcOrd="0" destOrd="0" presId="urn:microsoft.com/office/officeart/2005/8/layout/bProcess4"/>
    <dgm:cxn modelId="{44792432-3172-40F2-A37B-C2F605C6BD87}" type="presOf" srcId="{2AF55740-9C44-4C68-8547-B1D958417AA7}" destId="{EB64CE11-D5C9-448E-A93B-8CCBCF959AB9}" srcOrd="0" destOrd="0" presId="urn:microsoft.com/office/officeart/2005/8/layout/bProcess4"/>
    <dgm:cxn modelId="{EF9F6C35-C89D-41C6-84CF-EDF810DC21B1}" type="presOf" srcId="{45252935-866F-4389-87BD-2A6A2F0C9E65}" destId="{B655CDFA-9F1C-4E55-A661-A589342A9657}" srcOrd="0" destOrd="0" presId="urn:microsoft.com/office/officeart/2005/8/layout/bProcess4"/>
    <dgm:cxn modelId="{12E6913F-A5A5-4F46-8955-3A8490C77D80}" srcId="{AC60D69A-050F-4426-B940-F2DB5CF59C67}" destId="{D89C87ED-2FAD-4F72-AE09-AEBE4A9DB8DF}" srcOrd="3" destOrd="0" parTransId="{9481E79B-19FB-4368-A09D-2769EEE5332C}" sibTransId="{1217AA2C-A49A-4103-A06A-DE9085E82534}"/>
    <dgm:cxn modelId="{9941AA60-6B58-4F74-9602-9FAA37E40019}" srcId="{AC60D69A-050F-4426-B940-F2DB5CF59C67}" destId="{B3FC24E0-5FE9-4E94-AEDF-7B947FBBB903}" srcOrd="7" destOrd="0" parTransId="{A4D37406-EBF2-4392-B607-1AD6CA83981F}" sibTransId="{45252935-866F-4389-87BD-2A6A2F0C9E65}"/>
    <dgm:cxn modelId="{19B57068-6647-4A9E-97E8-06A1A27BAE72}" type="presOf" srcId="{D89C87ED-2FAD-4F72-AE09-AEBE4A9DB8DF}" destId="{DEB782B1-3CC2-4962-AD05-A2A21736EB67}" srcOrd="0" destOrd="0" presId="urn:microsoft.com/office/officeart/2005/8/layout/bProcess4"/>
    <dgm:cxn modelId="{C855A94C-5F50-4E9E-8251-F59BC5095A2E}" type="presOf" srcId="{CEB1A578-F5B6-4DEE-8D96-C4AAC378B804}" destId="{308D3D64-A863-441E-8588-453742892D69}" srcOrd="0" destOrd="0" presId="urn:microsoft.com/office/officeart/2005/8/layout/bProcess4"/>
    <dgm:cxn modelId="{4495844D-4B09-4D64-9ADB-D2B099408387}" type="presOf" srcId="{DBA699F6-65CB-4367-8C21-5AD468C460BD}" destId="{FBDF5C46-C69A-492E-87E5-3CAC61116A3D}" srcOrd="0" destOrd="0" presId="urn:microsoft.com/office/officeart/2005/8/layout/bProcess4"/>
    <dgm:cxn modelId="{A2FCCB6D-1350-4207-B5E4-51F62A7BCC2A}" srcId="{AC60D69A-050F-4426-B940-F2DB5CF59C67}" destId="{815E503D-3D94-45C9-8EE4-489C5CB281F5}" srcOrd="5" destOrd="0" parTransId="{160D72E4-DD4F-4550-8B04-0B2A85F12C6D}" sibTransId="{02312CAA-611D-490C-BC2C-39C4E94E969A}"/>
    <dgm:cxn modelId="{4E164F54-F990-4F22-B070-3DD68BDC4019}" type="presOf" srcId="{20D9C333-B804-4219-B5E6-6E75D023ED19}" destId="{2254A629-A638-40FD-BA57-6B73D89B11E3}" srcOrd="0" destOrd="0" presId="urn:microsoft.com/office/officeart/2005/8/layout/bProcess4"/>
    <dgm:cxn modelId="{254D8F56-61FC-40DE-AA1C-6CFEE21A11DA}" type="presOf" srcId="{6942AA6F-5B44-4DBE-ABDF-56719CD44AD3}" destId="{03077BA1-5101-4545-A2A3-4ED3BB3CF98C}" srcOrd="0" destOrd="0" presId="urn:microsoft.com/office/officeart/2005/8/layout/bProcess4"/>
    <dgm:cxn modelId="{6EB7D28B-74EC-4047-A68B-192DA6BA9856}" type="presOf" srcId="{B3FC24E0-5FE9-4E94-AEDF-7B947FBBB903}" destId="{7B72724A-DF2C-4A56-987F-9F12643D7EF3}" srcOrd="0" destOrd="0" presId="urn:microsoft.com/office/officeart/2005/8/layout/bProcess4"/>
    <dgm:cxn modelId="{49923A9C-1D5C-4724-B0ED-1B8925A650D0}" type="presOf" srcId="{D002E219-8024-46AF-AB37-54864510F131}" destId="{5825D1CD-8366-4827-A0D2-227A6FC3AAB4}" srcOrd="0" destOrd="0" presId="urn:microsoft.com/office/officeart/2005/8/layout/bProcess4"/>
    <dgm:cxn modelId="{609186A3-8917-4A9C-92B2-9CE5CACA0C2E}" type="presOf" srcId="{32DF14FF-C4F3-482F-BFE4-C6525ECF8998}" destId="{4D4BFA98-FB30-4BF5-B124-3EA19C46C81A}" srcOrd="0" destOrd="0" presId="urn:microsoft.com/office/officeart/2005/8/layout/bProcess4"/>
    <dgm:cxn modelId="{8E119DAE-A4AD-409A-B366-58ADC306879F}" type="presOf" srcId="{DEA0227C-6394-414C-AEFC-0510192172FC}" destId="{5D4347D8-214F-44BB-AF64-234709F52F44}" srcOrd="0" destOrd="0" presId="urn:microsoft.com/office/officeart/2005/8/layout/bProcess4"/>
    <dgm:cxn modelId="{2C9139B2-6325-4490-B495-EC612217D826}" srcId="{AC60D69A-050F-4426-B940-F2DB5CF59C67}" destId="{CEB1A578-F5B6-4DEE-8D96-C4AAC378B804}" srcOrd="4" destOrd="0" parTransId="{2F1E28BC-DB35-445F-BE8F-B60E7CDF0675}" sibTransId="{20D9C333-B804-4219-B5E6-6E75D023ED19}"/>
    <dgm:cxn modelId="{1F56CCCB-6C04-4C28-9347-0C446F900CAE}" type="presOf" srcId="{1217AA2C-A49A-4103-A06A-DE9085E82534}" destId="{A69C57A8-2386-4F9A-A0F9-5707F0B1CA1B}" srcOrd="0" destOrd="0" presId="urn:microsoft.com/office/officeart/2005/8/layout/bProcess4"/>
    <dgm:cxn modelId="{3FD8E2CB-3DA9-4A2F-884B-E52BE0B46487}" srcId="{AC60D69A-050F-4426-B940-F2DB5CF59C67}" destId="{2AF55740-9C44-4C68-8547-B1D958417AA7}" srcOrd="0" destOrd="0" parTransId="{06BF7BD3-C287-4A61-8084-C1828B5EE033}" sibTransId="{B916D191-BE1A-4549-B4B9-66682C44AABC}"/>
    <dgm:cxn modelId="{F08793D1-281C-43D4-9082-3B4EC3ECFFD1}" type="presOf" srcId="{517C0A8E-016D-4A81-B686-A26773558B92}" destId="{F673BD07-6D81-4D4F-AF81-87C71F3ACF13}" srcOrd="0" destOrd="0" presId="urn:microsoft.com/office/officeart/2005/8/layout/bProcess4"/>
    <dgm:cxn modelId="{454406D7-4ED0-40AC-ADED-6E6FCDF4048A}" srcId="{AC60D69A-050F-4426-B940-F2DB5CF59C67}" destId="{32DF14FF-C4F3-482F-BFE4-C6525ECF8998}" srcOrd="1" destOrd="0" parTransId="{9D98CF5D-4FDD-4E24-B671-FB3FF1E7351E}" sibTransId="{6942AA6F-5B44-4DBE-ABDF-56719CD44AD3}"/>
    <dgm:cxn modelId="{D61E5ADA-3CC4-4944-8575-62D832280D28}" srcId="{AC60D69A-050F-4426-B940-F2DB5CF59C67}" destId="{DEA0227C-6394-414C-AEFC-0510192172FC}" srcOrd="8" destOrd="0" parTransId="{2CE1BC59-E97F-4B37-A44B-3DF61BABA75B}" sibTransId="{B7AA3B5A-B14E-4475-9D28-CF916ABA5377}"/>
    <dgm:cxn modelId="{01029EDB-AA46-4816-836D-0FAAC7D924C4}" srcId="{AC60D69A-050F-4426-B940-F2DB5CF59C67}" destId="{D002E219-8024-46AF-AB37-54864510F131}" srcOrd="6" destOrd="0" parTransId="{1828A0E5-A435-49C2-9E17-34EDC54632B7}" sibTransId="{517C0A8E-016D-4A81-B686-A26773558B92}"/>
    <dgm:cxn modelId="{D36C42AC-C423-4027-8CE3-5AEB1FE66F1B}" type="presParOf" srcId="{50E3DC67-9304-4BA6-B44C-CA31C25D572D}" destId="{9BB15D09-1D29-41A1-BC1E-218C941B258E}" srcOrd="0" destOrd="0" presId="urn:microsoft.com/office/officeart/2005/8/layout/bProcess4"/>
    <dgm:cxn modelId="{192A6E9C-BB02-4702-97B0-EE5F2D599346}" type="presParOf" srcId="{9BB15D09-1D29-41A1-BC1E-218C941B258E}" destId="{5A39093C-98E5-437B-9C38-4E1888A40E26}" srcOrd="0" destOrd="0" presId="urn:microsoft.com/office/officeart/2005/8/layout/bProcess4"/>
    <dgm:cxn modelId="{A848A80E-36C1-40A8-8438-A3800EC622D4}" type="presParOf" srcId="{9BB15D09-1D29-41A1-BC1E-218C941B258E}" destId="{EB64CE11-D5C9-448E-A93B-8CCBCF959AB9}" srcOrd="1" destOrd="0" presId="urn:microsoft.com/office/officeart/2005/8/layout/bProcess4"/>
    <dgm:cxn modelId="{DCC668EA-9DD3-4D58-B3C9-61857926B35F}" type="presParOf" srcId="{50E3DC67-9304-4BA6-B44C-CA31C25D572D}" destId="{10394AFC-1DCC-4472-B2B7-17992FCE007A}" srcOrd="1" destOrd="0" presId="urn:microsoft.com/office/officeart/2005/8/layout/bProcess4"/>
    <dgm:cxn modelId="{DAA87E0E-C629-4C40-950E-01AA26AF377A}" type="presParOf" srcId="{50E3DC67-9304-4BA6-B44C-CA31C25D572D}" destId="{37F85A30-A7AA-456B-9201-AA0063BC7CE7}" srcOrd="2" destOrd="0" presId="urn:microsoft.com/office/officeart/2005/8/layout/bProcess4"/>
    <dgm:cxn modelId="{E4ED6264-698A-4FAF-A0EE-9817A39A99FE}" type="presParOf" srcId="{37F85A30-A7AA-456B-9201-AA0063BC7CE7}" destId="{8581E5EC-8069-4C08-8883-024EC5A3725E}" srcOrd="0" destOrd="0" presId="urn:microsoft.com/office/officeart/2005/8/layout/bProcess4"/>
    <dgm:cxn modelId="{EBAEF916-BBEA-44D8-9D91-17496C1B3351}" type="presParOf" srcId="{37F85A30-A7AA-456B-9201-AA0063BC7CE7}" destId="{4D4BFA98-FB30-4BF5-B124-3EA19C46C81A}" srcOrd="1" destOrd="0" presId="urn:microsoft.com/office/officeart/2005/8/layout/bProcess4"/>
    <dgm:cxn modelId="{CC387BFC-92ED-4BAA-AF7A-255A8D1B11E1}" type="presParOf" srcId="{50E3DC67-9304-4BA6-B44C-CA31C25D572D}" destId="{03077BA1-5101-4545-A2A3-4ED3BB3CF98C}" srcOrd="3" destOrd="0" presId="urn:microsoft.com/office/officeart/2005/8/layout/bProcess4"/>
    <dgm:cxn modelId="{9E03BAF9-2B54-493B-BB74-B024672B87D9}" type="presParOf" srcId="{50E3DC67-9304-4BA6-B44C-CA31C25D572D}" destId="{EC69794D-7DCD-4A39-88F0-9B28F9344C39}" srcOrd="4" destOrd="0" presId="urn:microsoft.com/office/officeart/2005/8/layout/bProcess4"/>
    <dgm:cxn modelId="{AD8862C0-30ED-4810-8BE4-16C1AF0E90CE}" type="presParOf" srcId="{EC69794D-7DCD-4A39-88F0-9B28F9344C39}" destId="{0C1042AE-3813-4399-9029-0C1E32C45C6D}" srcOrd="0" destOrd="0" presId="urn:microsoft.com/office/officeart/2005/8/layout/bProcess4"/>
    <dgm:cxn modelId="{0408B67D-B781-4DB0-BB74-B994F9FD5D01}" type="presParOf" srcId="{EC69794D-7DCD-4A39-88F0-9B28F9344C39}" destId="{FBDF5C46-C69A-492E-87E5-3CAC61116A3D}" srcOrd="1" destOrd="0" presId="urn:microsoft.com/office/officeart/2005/8/layout/bProcess4"/>
    <dgm:cxn modelId="{82C47420-F704-4F2E-8A2D-4ED8C2E778F2}" type="presParOf" srcId="{50E3DC67-9304-4BA6-B44C-CA31C25D572D}" destId="{81960D57-5E4C-4A6F-968D-00EFDC02F6BE}" srcOrd="5" destOrd="0" presId="urn:microsoft.com/office/officeart/2005/8/layout/bProcess4"/>
    <dgm:cxn modelId="{45BC616C-E700-4B87-9E29-7E79D1A8833E}" type="presParOf" srcId="{50E3DC67-9304-4BA6-B44C-CA31C25D572D}" destId="{134C0CF7-445D-4254-A92D-20EF0F27141A}" srcOrd="6" destOrd="0" presId="urn:microsoft.com/office/officeart/2005/8/layout/bProcess4"/>
    <dgm:cxn modelId="{5F6A2677-C3F7-4841-B3D6-E9A015270F57}" type="presParOf" srcId="{134C0CF7-445D-4254-A92D-20EF0F27141A}" destId="{A4F191F0-D3D3-4964-AF2E-56A1AA557EAD}" srcOrd="0" destOrd="0" presId="urn:microsoft.com/office/officeart/2005/8/layout/bProcess4"/>
    <dgm:cxn modelId="{DAF6313E-E794-4941-972A-5BF67774F93F}" type="presParOf" srcId="{134C0CF7-445D-4254-A92D-20EF0F27141A}" destId="{DEB782B1-3CC2-4962-AD05-A2A21736EB67}" srcOrd="1" destOrd="0" presId="urn:microsoft.com/office/officeart/2005/8/layout/bProcess4"/>
    <dgm:cxn modelId="{1E40B170-D766-4E89-8577-58EC0F9619D8}" type="presParOf" srcId="{50E3DC67-9304-4BA6-B44C-CA31C25D572D}" destId="{A69C57A8-2386-4F9A-A0F9-5707F0B1CA1B}" srcOrd="7" destOrd="0" presId="urn:microsoft.com/office/officeart/2005/8/layout/bProcess4"/>
    <dgm:cxn modelId="{1C4ACE8F-6DE1-4E9F-B286-6F1ABE31D6A4}" type="presParOf" srcId="{50E3DC67-9304-4BA6-B44C-CA31C25D572D}" destId="{F86F7003-0AE5-4BDA-87A0-20C258729AF6}" srcOrd="8" destOrd="0" presId="urn:microsoft.com/office/officeart/2005/8/layout/bProcess4"/>
    <dgm:cxn modelId="{83EF2BB9-B8C6-476F-A7D8-87E8F2706AC7}" type="presParOf" srcId="{F86F7003-0AE5-4BDA-87A0-20C258729AF6}" destId="{BB9A364B-9EA7-491A-9932-84C069B2F97D}" srcOrd="0" destOrd="0" presId="urn:microsoft.com/office/officeart/2005/8/layout/bProcess4"/>
    <dgm:cxn modelId="{0FED40AB-6C6E-4B45-8BBC-195B74CA2259}" type="presParOf" srcId="{F86F7003-0AE5-4BDA-87A0-20C258729AF6}" destId="{308D3D64-A863-441E-8588-453742892D69}" srcOrd="1" destOrd="0" presId="urn:microsoft.com/office/officeart/2005/8/layout/bProcess4"/>
    <dgm:cxn modelId="{30035A1D-39E5-4C26-B0C1-AC6CEEE24B29}" type="presParOf" srcId="{50E3DC67-9304-4BA6-B44C-CA31C25D572D}" destId="{2254A629-A638-40FD-BA57-6B73D89B11E3}" srcOrd="9" destOrd="0" presId="urn:microsoft.com/office/officeart/2005/8/layout/bProcess4"/>
    <dgm:cxn modelId="{4DB0E1C6-9C5D-4638-AC6A-1CE0D51107EC}" type="presParOf" srcId="{50E3DC67-9304-4BA6-B44C-CA31C25D572D}" destId="{C4EDDE5E-5EC4-4BC2-94F0-231EAE0A9E5C}" srcOrd="10" destOrd="0" presId="urn:microsoft.com/office/officeart/2005/8/layout/bProcess4"/>
    <dgm:cxn modelId="{63E550DF-AE4F-4BBB-B822-760E6D2235F9}" type="presParOf" srcId="{C4EDDE5E-5EC4-4BC2-94F0-231EAE0A9E5C}" destId="{FDCCDAD9-B071-4A6B-B352-E27627B430CC}" srcOrd="0" destOrd="0" presId="urn:microsoft.com/office/officeart/2005/8/layout/bProcess4"/>
    <dgm:cxn modelId="{6421B8CA-3DD6-4CBC-BCC4-ED2E9E32D566}" type="presParOf" srcId="{C4EDDE5E-5EC4-4BC2-94F0-231EAE0A9E5C}" destId="{D270926A-922C-42B9-B9FA-309A74DD6578}" srcOrd="1" destOrd="0" presId="urn:microsoft.com/office/officeart/2005/8/layout/bProcess4"/>
    <dgm:cxn modelId="{0C2A5E7C-7487-476B-AAA5-A9357685F94B}" type="presParOf" srcId="{50E3DC67-9304-4BA6-B44C-CA31C25D572D}" destId="{7B4F1808-7F07-4822-94B3-35DD4C9A6FDA}" srcOrd="11" destOrd="0" presId="urn:microsoft.com/office/officeart/2005/8/layout/bProcess4"/>
    <dgm:cxn modelId="{1D2B2135-AD6C-42DC-A363-A784C90EC6E5}" type="presParOf" srcId="{50E3DC67-9304-4BA6-B44C-CA31C25D572D}" destId="{36753AF4-8DE7-4D2A-8BF4-80735D252C89}" srcOrd="12" destOrd="0" presId="urn:microsoft.com/office/officeart/2005/8/layout/bProcess4"/>
    <dgm:cxn modelId="{DBFF59E2-0B50-4F93-8015-CB5A741F2E20}" type="presParOf" srcId="{36753AF4-8DE7-4D2A-8BF4-80735D252C89}" destId="{751CAF4F-261F-4E60-9835-C6F9FF4A1218}" srcOrd="0" destOrd="0" presId="urn:microsoft.com/office/officeart/2005/8/layout/bProcess4"/>
    <dgm:cxn modelId="{BF29A3DA-4629-41C8-8636-A45D915A3128}" type="presParOf" srcId="{36753AF4-8DE7-4D2A-8BF4-80735D252C89}" destId="{5825D1CD-8366-4827-A0D2-227A6FC3AAB4}" srcOrd="1" destOrd="0" presId="urn:microsoft.com/office/officeart/2005/8/layout/bProcess4"/>
    <dgm:cxn modelId="{B1639DA5-478D-4D08-9FE0-9322D5E4EF97}" type="presParOf" srcId="{50E3DC67-9304-4BA6-B44C-CA31C25D572D}" destId="{F673BD07-6D81-4D4F-AF81-87C71F3ACF13}" srcOrd="13" destOrd="0" presId="urn:microsoft.com/office/officeart/2005/8/layout/bProcess4"/>
    <dgm:cxn modelId="{291065E5-6A67-4523-9512-FB599FE5BF59}" type="presParOf" srcId="{50E3DC67-9304-4BA6-B44C-CA31C25D572D}" destId="{B06348C4-FD42-4D9B-8C56-72372E8DDCAF}" srcOrd="14" destOrd="0" presId="urn:microsoft.com/office/officeart/2005/8/layout/bProcess4"/>
    <dgm:cxn modelId="{E3B7C8C2-2C75-488F-9B03-F896ECFFF867}" type="presParOf" srcId="{B06348C4-FD42-4D9B-8C56-72372E8DDCAF}" destId="{1EA968C0-86F3-426E-84B8-B5937CD79FA9}" srcOrd="0" destOrd="0" presId="urn:microsoft.com/office/officeart/2005/8/layout/bProcess4"/>
    <dgm:cxn modelId="{2093BDFE-B96D-4086-9E8C-FD3D3B9B2596}" type="presParOf" srcId="{B06348C4-FD42-4D9B-8C56-72372E8DDCAF}" destId="{7B72724A-DF2C-4A56-987F-9F12643D7EF3}" srcOrd="1" destOrd="0" presId="urn:microsoft.com/office/officeart/2005/8/layout/bProcess4"/>
    <dgm:cxn modelId="{B125DC75-8FA1-4DFB-A849-E7B5D24D1F29}" type="presParOf" srcId="{50E3DC67-9304-4BA6-B44C-CA31C25D572D}" destId="{B655CDFA-9F1C-4E55-A661-A589342A9657}" srcOrd="15" destOrd="0" presId="urn:microsoft.com/office/officeart/2005/8/layout/bProcess4"/>
    <dgm:cxn modelId="{367F3255-708F-4280-955C-28DA17A5B51E}" type="presParOf" srcId="{50E3DC67-9304-4BA6-B44C-CA31C25D572D}" destId="{E1E77D25-DC2B-4F53-AEA6-64B075D41FD4}" srcOrd="16" destOrd="0" presId="urn:microsoft.com/office/officeart/2005/8/layout/bProcess4"/>
    <dgm:cxn modelId="{87C6B020-23EF-456C-A071-D4139A12BD5F}" type="presParOf" srcId="{E1E77D25-DC2B-4F53-AEA6-64B075D41FD4}" destId="{395C4757-E166-4940-9544-1278858333CF}" srcOrd="0" destOrd="0" presId="urn:microsoft.com/office/officeart/2005/8/layout/bProcess4"/>
    <dgm:cxn modelId="{4FF09524-4AA8-4651-84B8-DEBB81273A3D}" type="presParOf" srcId="{E1E77D25-DC2B-4F53-AEA6-64B075D41FD4}" destId="{5D4347D8-214F-44BB-AF64-234709F52F44}" srcOrd="1" destOrd="0" presId="urn:microsoft.com/office/officeart/2005/8/layout/bProcess4"/>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915400" cy="4161708"/>
        <a:chOff x="0" y="0"/>
        <a:chExt cx="8915400" cy="4161708"/>
      </a:xfrm>
    </dsp:grpSpPr>
    <dsp:sp modelId="{10394AFC-1DCC-4472-B2B7-17992FCE007A}">
      <dsp:nvSpPr>
        <dsp:cNvPr id="4" name="Rectangles 3"/>
        <dsp:cNvSpPr/>
      </dsp:nvSpPr>
      <dsp:spPr bwMode="white">
        <a:xfrm rot="5399999">
          <a:off x="484260" y="899886"/>
          <a:ext cx="1522324" cy="297265"/>
        </a:xfrm>
        <a:prstGeom prst="rect">
          <a:avLst/>
        </a:prstGeom>
      </dsp:spPr>
      <dsp:style>
        <a:lnRef idx="0">
          <a:schemeClr val="dk1">
            <a:tint val="60000"/>
          </a:schemeClr>
        </a:lnRef>
        <a:fillRef idx="1">
          <a:schemeClr val="dk1">
            <a:tint val="60000"/>
          </a:schemeClr>
        </a:fillRef>
        <a:effectRef idx="0">
          <a:scrgbClr r="0" g="0" b="0"/>
        </a:effectRef>
        <a:fontRef idx="minor">
          <a:schemeClr val="lt1"/>
        </a:fontRef>
      </dsp:style>
      <dsp:txXfrm rot="5399999">
        <a:off x="484260" y="899886"/>
        <a:ext cx="1522324" cy="297265"/>
      </dsp:txXfrm>
    </dsp:sp>
    <dsp:sp modelId="{EB64CE11-D5C9-448E-A93B-8CCBCF959AB9}">
      <dsp:nvSpPr>
        <dsp:cNvPr id="3" name="Rounded Rectangle 2"/>
        <dsp:cNvSpPr/>
      </dsp:nvSpPr>
      <dsp:spPr bwMode="white">
        <a:xfrm>
          <a:off x="831069" y="0"/>
          <a:ext cx="1981766" cy="1189059"/>
        </a:xfrm>
        <a:prstGeom prst="roundRect">
          <a:avLst>
            <a:gd name="adj" fmla="val 10000"/>
          </a:avLst>
        </a:prstGeom>
      </dsp:spPr>
      <dsp:style>
        <a:lnRef idx="2">
          <a:schemeClr val="dk1">
            <a:shade val="80000"/>
          </a:schemeClr>
        </a:lnRef>
        <a:fillRef idx="1">
          <a:schemeClr val="lt1"/>
        </a:fillRef>
        <a:effectRef idx="0">
          <a:scrgbClr r="0" g="0" b="0"/>
        </a:effectRef>
        <a:fontRef idx="minor">
          <a:schemeClr val="lt1"/>
        </a:fontRef>
      </dsp:style>
      <dsp:txBody>
        <a:bodyPr lIns="91439" tIns="91439" rIns="91439" bIns="91439" anchor="ctr"/>
        <a:lstStyle>
          <a:lvl1pPr algn="ctr">
            <a:defRPr sz="24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a:lnSpc>
              <a:spcPct val="100000"/>
            </a:lnSpc>
            <a:spcBef>
              <a:spcPct val="0"/>
            </a:spcBef>
            <a:spcAft>
              <a:spcPct val="35000"/>
            </a:spcAft>
          </a:pPr>
          <a:r>
            <a:rPr lang="en-US">
              <a:solidFill>
                <a:schemeClr val="dk1"/>
              </a:solidFill>
            </a:rPr>
            <a:t>Start</a:t>
          </a:r>
          <a:endParaRPr>
            <a:solidFill>
              <a:schemeClr val="dk1"/>
            </a:solidFill>
          </a:endParaRPr>
        </a:p>
      </dsp:txBody>
      <dsp:txXfrm>
        <a:off x="831069" y="0"/>
        <a:ext cx="1981766" cy="1189059"/>
      </dsp:txXfrm>
    </dsp:sp>
    <dsp:sp modelId="{03077BA1-5101-4545-A2A3-4ED3BB3CF98C}">
      <dsp:nvSpPr>
        <dsp:cNvPr id="6" name="Rectangles 5"/>
        <dsp:cNvSpPr/>
      </dsp:nvSpPr>
      <dsp:spPr bwMode="white">
        <a:xfrm rot="5399999">
          <a:off x="484260" y="2386210"/>
          <a:ext cx="1522324" cy="297265"/>
        </a:xfrm>
        <a:prstGeom prst="rect">
          <a:avLst/>
        </a:prstGeom>
      </dsp:spPr>
      <dsp:style>
        <a:lnRef idx="0">
          <a:schemeClr val="dk1">
            <a:tint val="60000"/>
          </a:schemeClr>
        </a:lnRef>
        <a:fillRef idx="1">
          <a:schemeClr val="dk1">
            <a:tint val="60000"/>
          </a:schemeClr>
        </a:fillRef>
        <a:effectRef idx="0">
          <a:scrgbClr r="0" g="0" b="0"/>
        </a:effectRef>
        <a:fontRef idx="minor">
          <a:schemeClr val="lt1"/>
        </a:fontRef>
      </dsp:style>
      <dsp:txXfrm rot="5399999">
        <a:off x="484260" y="2386210"/>
        <a:ext cx="1522324" cy="297265"/>
      </dsp:txXfrm>
    </dsp:sp>
    <dsp:sp modelId="{4D4BFA98-FB30-4BF5-B124-3EA19C46C81A}">
      <dsp:nvSpPr>
        <dsp:cNvPr id="5" name="Rounded Rectangle 4"/>
        <dsp:cNvSpPr/>
      </dsp:nvSpPr>
      <dsp:spPr bwMode="white">
        <a:xfrm>
          <a:off x="831069" y="1486324"/>
          <a:ext cx="1981766" cy="1189059"/>
        </a:xfrm>
        <a:prstGeom prst="roundRect">
          <a:avLst>
            <a:gd name="adj" fmla="val 10000"/>
          </a:avLst>
        </a:prstGeom>
      </dsp:spPr>
      <dsp:style>
        <a:lnRef idx="2">
          <a:schemeClr val="dk1">
            <a:shade val="80000"/>
          </a:schemeClr>
        </a:lnRef>
        <a:fillRef idx="1">
          <a:schemeClr val="lt1"/>
        </a:fillRef>
        <a:effectRef idx="0">
          <a:scrgbClr r="0" g="0" b="0"/>
        </a:effectRef>
        <a:fontRef idx="minor">
          <a:schemeClr val="lt1"/>
        </a:fontRef>
      </dsp:style>
      <dsp:txBody>
        <a:bodyPr lIns="91439" tIns="91439" rIns="91439" bIns="91439" anchor="ctr"/>
        <a:lstStyle>
          <a:lvl1pPr algn="ctr">
            <a:defRPr sz="24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a:lnSpc>
              <a:spcPct val="100000"/>
            </a:lnSpc>
            <a:spcBef>
              <a:spcPct val="0"/>
            </a:spcBef>
            <a:spcAft>
              <a:spcPct val="35000"/>
            </a:spcAft>
          </a:pPr>
          <a:r>
            <a:rPr lang="en-US">
              <a:solidFill>
                <a:schemeClr val="dk1"/>
              </a:solidFill>
            </a:rPr>
            <a:t>Data Fetching</a:t>
          </a:r>
          <a:endParaRPr>
            <a:solidFill>
              <a:schemeClr val="dk1"/>
            </a:solidFill>
          </a:endParaRPr>
        </a:p>
      </dsp:txBody>
      <dsp:txXfrm>
        <a:off x="831069" y="1486324"/>
        <a:ext cx="1981766" cy="1189059"/>
      </dsp:txXfrm>
    </dsp:sp>
    <dsp:sp modelId="{81960D57-5E4C-4A6F-968D-00EFDC02F6BE}">
      <dsp:nvSpPr>
        <dsp:cNvPr id="8" name="Rectangles 7"/>
        <dsp:cNvSpPr/>
      </dsp:nvSpPr>
      <dsp:spPr bwMode="white">
        <a:xfrm rot="46951">
          <a:off x="1245299" y="3129372"/>
          <a:ext cx="2635994" cy="297265"/>
        </a:xfrm>
        <a:prstGeom prst="rect">
          <a:avLst/>
        </a:prstGeom>
      </dsp:spPr>
      <dsp:style>
        <a:lnRef idx="0">
          <a:schemeClr val="dk1">
            <a:tint val="60000"/>
          </a:schemeClr>
        </a:lnRef>
        <a:fillRef idx="1">
          <a:schemeClr val="dk1">
            <a:tint val="60000"/>
          </a:schemeClr>
        </a:fillRef>
        <a:effectRef idx="0">
          <a:scrgbClr r="0" g="0" b="0"/>
        </a:effectRef>
        <a:fontRef idx="minor">
          <a:schemeClr val="lt1"/>
        </a:fontRef>
      </dsp:style>
      <dsp:txXfrm rot="46951">
        <a:off x="1245299" y="3129372"/>
        <a:ext cx="2635994" cy="297265"/>
      </dsp:txXfrm>
    </dsp:sp>
    <dsp:sp modelId="{FBDF5C46-C69A-492E-87E5-3CAC61116A3D}">
      <dsp:nvSpPr>
        <dsp:cNvPr id="7" name="Rounded Rectangle 6"/>
        <dsp:cNvSpPr/>
      </dsp:nvSpPr>
      <dsp:spPr bwMode="white">
        <a:xfrm>
          <a:off x="831069" y="2972649"/>
          <a:ext cx="1981766" cy="1189059"/>
        </a:xfrm>
        <a:prstGeom prst="roundRect">
          <a:avLst>
            <a:gd name="adj" fmla="val 10000"/>
          </a:avLst>
        </a:prstGeom>
      </dsp:spPr>
      <dsp:style>
        <a:lnRef idx="2">
          <a:schemeClr val="dk1">
            <a:shade val="80000"/>
          </a:schemeClr>
        </a:lnRef>
        <a:fillRef idx="1">
          <a:schemeClr val="lt1"/>
        </a:fillRef>
        <a:effectRef idx="0">
          <a:scrgbClr r="0" g="0" b="0"/>
        </a:effectRef>
        <a:fontRef idx="minor">
          <a:schemeClr val="lt1"/>
        </a:fontRef>
      </dsp:style>
      <dsp:txBody>
        <a:bodyPr lIns="91439" tIns="91439" rIns="91439" bIns="91439" anchor="ctr"/>
        <a:lstStyle>
          <a:lvl1pPr algn="ctr">
            <a:defRPr sz="24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a:lnSpc>
              <a:spcPct val="100000"/>
            </a:lnSpc>
            <a:spcBef>
              <a:spcPct val="0"/>
            </a:spcBef>
            <a:spcAft>
              <a:spcPct val="35000"/>
            </a:spcAft>
          </a:pPr>
          <a:r>
            <a:rPr lang="en-US">
              <a:solidFill>
                <a:schemeClr val="dk1"/>
              </a:solidFill>
            </a:rPr>
            <a:t>EDA</a:t>
          </a:r>
          <a:endParaRPr>
            <a:solidFill>
              <a:schemeClr val="dk1"/>
            </a:solidFill>
          </a:endParaRPr>
        </a:p>
      </dsp:txBody>
      <dsp:txXfrm>
        <a:off x="831069" y="2972649"/>
        <a:ext cx="1981766" cy="1189059"/>
      </dsp:txXfrm>
    </dsp:sp>
    <dsp:sp modelId="{A69C57A8-2386-4F9A-A0F9-5707F0B1CA1B}">
      <dsp:nvSpPr>
        <dsp:cNvPr id="10" name="Rectangles 9"/>
        <dsp:cNvSpPr/>
      </dsp:nvSpPr>
      <dsp:spPr bwMode="white">
        <a:xfrm rot="-5399999">
          <a:off x="3156008" y="2386210"/>
          <a:ext cx="1450324" cy="297265"/>
        </a:xfrm>
        <a:prstGeom prst="rect">
          <a:avLst/>
        </a:prstGeom>
      </dsp:spPr>
      <dsp:style>
        <a:lnRef idx="0">
          <a:schemeClr val="dk1">
            <a:tint val="60000"/>
          </a:schemeClr>
        </a:lnRef>
        <a:fillRef idx="1">
          <a:schemeClr val="dk1">
            <a:tint val="60000"/>
          </a:schemeClr>
        </a:fillRef>
        <a:effectRef idx="0">
          <a:scrgbClr r="0" g="0" b="0"/>
        </a:effectRef>
        <a:fontRef idx="minor">
          <a:schemeClr val="lt1"/>
        </a:fontRef>
      </dsp:style>
      <dsp:txXfrm rot="-5399999">
        <a:off x="3156008" y="2386210"/>
        <a:ext cx="1450324" cy="297265"/>
      </dsp:txXfrm>
    </dsp:sp>
    <dsp:sp modelId="{DEB782B1-3CC2-4962-AD05-A2A21736EB67}">
      <dsp:nvSpPr>
        <dsp:cNvPr id="9" name="Rounded Rectangle 8"/>
        <dsp:cNvSpPr/>
      </dsp:nvSpPr>
      <dsp:spPr bwMode="white">
        <a:xfrm>
          <a:off x="3466817" y="2972649"/>
          <a:ext cx="1981766" cy="1189059"/>
        </a:xfrm>
        <a:prstGeom prst="roundRect">
          <a:avLst>
            <a:gd name="adj" fmla="val 10000"/>
          </a:avLst>
        </a:prstGeom>
      </dsp:spPr>
      <dsp:style>
        <a:lnRef idx="2">
          <a:schemeClr val="dk1">
            <a:shade val="80000"/>
          </a:schemeClr>
        </a:lnRef>
        <a:fillRef idx="1">
          <a:schemeClr val="lt1"/>
        </a:fillRef>
        <a:effectRef idx="0">
          <a:scrgbClr r="0" g="0" b="0"/>
        </a:effectRef>
        <a:fontRef idx="minor">
          <a:schemeClr val="lt1"/>
        </a:fontRef>
      </dsp:style>
      <dsp:txBody>
        <a:bodyPr lIns="91439" tIns="91439" rIns="91439" bIns="91439" anchor="ctr"/>
        <a:lstStyle>
          <a:lvl1pPr algn="ctr">
            <a:defRPr sz="24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a:lnSpc>
              <a:spcPct val="100000"/>
            </a:lnSpc>
            <a:spcBef>
              <a:spcPct val="0"/>
            </a:spcBef>
            <a:spcAft>
              <a:spcPct val="35000"/>
            </a:spcAft>
          </a:pPr>
          <a:r>
            <a:rPr lang="en-US">
              <a:solidFill>
                <a:schemeClr val="dk1"/>
              </a:solidFill>
            </a:rPr>
            <a:t>Data Cleaning</a:t>
          </a:r>
          <a:endParaRPr>
            <a:solidFill>
              <a:schemeClr val="dk1"/>
            </a:solidFill>
          </a:endParaRPr>
        </a:p>
      </dsp:txBody>
      <dsp:txXfrm>
        <a:off x="3466817" y="2972649"/>
        <a:ext cx="1981766" cy="1189059"/>
      </dsp:txXfrm>
    </dsp:sp>
    <dsp:sp modelId="{2254A629-A638-40FD-BA57-6B73D89B11E3}">
      <dsp:nvSpPr>
        <dsp:cNvPr id="12" name="Rectangles 11"/>
        <dsp:cNvSpPr/>
      </dsp:nvSpPr>
      <dsp:spPr bwMode="white">
        <a:xfrm rot="-5399999">
          <a:off x="3156008" y="899886"/>
          <a:ext cx="1450324" cy="297265"/>
        </a:xfrm>
        <a:prstGeom prst="rect">
          <a:avLst/>
        </a:prstGeom>
      </dsp:spPr>
      <dsp:style>
        <a:lnRef idx="0">
          <a:schemeClr val="dk1">
            <a:tint val="60000"/>
          </a:schemeClr>
        </a:lnRef>
        <a:fillRef idx="1">
          <a:schemeClr val="dk1">
            <a:tint val="60000"/>
          </a:schemeClr>
        </a:fillRef>
        <a:effectRef idx="0">
          <a:scrgbClr r="0" g="0" b="0"/>
        </a:effectRef>
        <a:fontRef idx="minor">
          <a:schemeClr val="lt1"/>
        </a:fontRef>
      </dsp:style>
      <dsp:txXfrm rot="-5399999">
        <a:off x="3156008" y="899886"/>
        <a:ext cx="1450324" cy="297265"/>
      </dsp:txXfrm>
    </dsp:sp>
    <dsp:sp modelId="{308D3D64-A863-441E-8588-453742892D69}">
      <dsp:nvSpPr>
        <dsp:cNvPr id="11" name="Rounded Rectangle 10"/>
        <dsp:cNvSpPr/>
      </dsp:nvSpPr>
      <dsp:spPr bwMode="white">
        <a:xfrm>
          <a:off x="3466817" y="1486324"/>
          <a:ext cx="1981766" cy="1189059"/>
        </a:xfrm>
        <a:prstGeom prst="roundRect">
          <a:avLst>
            <a:gd name="adj" fmla="val 10000"/>
          </a:avLst>
        </a:prstGeom>
      </dsp:spPr>
      <dsp:style>
        <a:lnRef idx="2">
          <a:schemeClr val="dk1">
            <a:shade val="80000"/>
          </a:schemeClr>
        </a:lnRef>
        <a:fillRef idx="1">
          <a:schemeClr val="lt1"/>
        </a:fillRef>
        <a:effectRef idx="0">
          <a:scrgbClr r="0" g="0" b="0"/>
        </a:effectRef>
        <a:fontRef idx="minor">
          <a:schemeClr val="lt1"/>
        </a:fontRef>
      </dsp:style>
      <dsp:txBody>
        <a:bodyPr lIns="91439" tIns="91439" rIns="91439" bIns="91439" anchor="ctr"/>
        <a:lstStyle>
          <a:lvl1pPr algn="ctr">
            <a:defRPr sz="24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a:lnSpc>
              <a:spcPct val="100000"/>
            </a:lnSpc>
            <a:spcBef>
              <a:spcPct val="0"/>
            </a:spcBef>
            <a:spcAft>
              <a:spcPct val="35000"/>
            </a:spcAft>
          </a:pPr>
          <a:r>
            <a:rPr lang="en-US">
              <a:solidFill>
                <a:schemeClr val="dk1"/>
              </a:solidFill>
            </a:rPr>
            <a:t>Feature Engineering</a:t>
          </a:r>
          <a:endParaRPr>
            <a:solidFill>
              <a:schemeClr val="dk1"/>
            </a:solidFill>
          </a:endParaRPr>
        </a:p>
      </dsp:txBody>
      <dsp:txXfrm>
        <a:off x="3466817" y="1486324"/>
        <a:ext cx="1981766" cy="1189059"/>
      </dsp:txXfrm>
    </dsp:sp>
    <dsp:sp modelId="{7B4F1808-7F07-4822-94B3-35DD4C9A6FDA}">
      <dsp:nvSpPr>
        <dsp:cNvPr id="14" name="Rectangles 13"/>
        <dsp:cNvSpPr/>
      </dsp:nvSpPr>
      <dsp:spPr bwMode="white">
        <a:xfrm rot="46951">
          <a:off x="3881047" y="156724"/>
          <a:ext cx="2635994" cy="297265"/>
        </a:xfrm>
        <a:prstGeom prst="rect">
          <a:avLst/>
        </a:prstGeom>
      </dsp:spPr>
      <dsp:style>
        <a:lnRef idx="0">
          <a:schemeClr val="dk1">
            <a:tint val="60000"/>
          </a:schemeClr>
        </a:lnRef>
        <a:fillRef idx="1">
          <a:schemeClr val="dk1">
            <a:tint val="60000"/>
          </a:schemeClr>
        </a:fillRef>
        <a:effectRef idx="0">
          <a:scrgbClr r="0" g="0" b="0"/>
        </a:effectRef>
        <a:fontRef idx="minor">
          <a:schemeClr val="lt1"/>
        </a:fontRef>
      </dsp:style>
      <dsp:txXfrm rot="46951">
        <a:off x="3881047" y="156724"/>
        <a:ext cx="2635994" cy="297265"/>
      </dsp:txXfrm>
    </dsp:sp>
    <dsp:sp modelId="{D270926A-922C-42B9-B9FA-309A74DD6578}">
      <dsp:nvSpPr>
        <dsp:cNvPr id="13" name="Rounded Rectangle 12"/>
        <dsp:cNvSpPr/>
      </dsp:nvSpPr>
      <dsp:spPr bwMode="white">
        <a:xfrm>
          <a:off x="3466817" y="0"/>
          <a:ext cx="1981766" cy="1189059"/>
        </a:xfrm>
        <a:prstGeom prst="roundRect">
          <a:avLst>
            <a:gd name="adj" fmla="val 10000"/>
          </a:avLst>
        </a:prstGeom>
      </dsp:spPr>
      <dsp:style>
        <a:lnRef idx="2">
          <a:schemeClr val="dk1">
            <a:shade val="80000"/>
          </a:schemeClr>
        </a:lnRef>
        <a:fillRef idx="1">
          <a:schemeClr val="lt1"/>
        </a:fillRef>
        <a:effectRef idx="0">
          <a:scrgbClr r="0" g="0" b="0"/>
        </a:effectRef>
        <a:fontRef idx="minor">
          <a:schemeClr val="lt1"/>
        </a:fontRef>
      </dsp:style>
      <dsp:txBody>
        <a:bodyPr lIns="91439" tIns="91439" rIns="91439" bIns="91439" anchor="ctr"/>
        <a:lstStyle>
          <a:lvl1pPr algn="ctr">
            <a:defRPr sz="24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a:lnSpc>
              <a:spcPct val="100000"/>
            </a:lnSpc>
            <a:spcBef>
              <a:spcPct val="0"/>
            </a:spcBef>
            <a:spcAft>
              <a:spcPct val="35000"/>
            </a:spcAft>
          </a:pPr>
          <a:r>
            <a:rPr lang="en-US">
              <a:solidFill>
                <a:schemeClr val="dk1"/>
              </a:solidFill>
            </a:rPr>
            <a:t>Model Building</a:t>
          </a:r>
          <a:endParaRPr>
            <a:solidFill>
              <a:schemeClr val="dk1"/>
            </a:solidFill>
          </a:endParaRPr>
        </a:p>
      </dsp:txBody>
      <dsp:txXfrm>
        <a:off x="3466817" y="0"/>
        <a:ext cx="1981766" cy="1189059"/>
      </dsp:txXfrm>
    </dsp:sp>
    <dsp:sp modelId="{F673BD07-6D81-4D4F-AF81-87C71F3ACF13}">
      <dsp:nvSpPr>
        <dsp:cNvPr id="16" name="Rectangles 15"/>
        <dsp:cNvSpPr/>
      </dsp:nvSpPr>
      <dsp:spPr bwMode="white">
        <a:xfrm rot="5399999">
          <a:off x="5755757" y="899886"/>
          <a:ext cx="1522324" cy="297265"/>
        </a:xfrm>
        <a:prstGeom prst="rect">
          <a:avLst/>
        </a:prstGeom>
      </dsp:spPr>
      <dsp:style>
        <a:lnRef idx="0">
          <a:schemeClr val="dk1">
            <a:tint val="60000"/>
          </a:schemeClr>
        </a:lnRef>
        <a:fillRef idx="1">
          <a:schemeClr val="dk1">
            <a:tint val="60000"/>
          </a:schemeClr>
        </a:fillRef>
        <a:effectRef idx="0">
          <a:scrgbClr r="0" g="0" b="0"/>
        </a:effectRef>
        <a:fontRef idx="minor">
          <a:schemeClr val="lt1"/>
        </a:fontRef>
      </dsp:style>
      <dsp:txXfrm rot="5399999">
        <a:off x="5755757" y="899886"/>
        <a:ext cx="1522324" cy="297265"/>
      </dsp:txXfrm>
    </dsp:sp>
    <dsp:sp modelId="{5825D1CD-8366-4827-A0D2-227A6FC3AAB4}">
      <dsp:nvSpPr>
        <dsp:cNvPr id="15" name="Rounded Rectangle 14"/>
        <dsp:cNvSpPr/>
      </dsp:nvSpPr>
      <dsp:spPr bwMode="white">
        <a:xfrm>
          <a:off x="6102566" y="0"/>
          <a:ext cx="1981766" cy="1189059"/>
        </a:xfrm>
        <a:prstGeom prst="roundRect">
          <a:avLst>
            <a:gd name="adj" fmla="val 10000"/>
          </a:avLst>
        </a:prstGeom>
      </dsp:spPr>
      <dsp:style>
        <a:lnRef idx="2">
          <a:schemeClr val="dk1">
            <a:shade val="80000"/>
          </a:schemeClr>
        </a:lnRef>
        <a:fillRef idx="1">
          <a:schemeClr val="lt1"/>
        </a:fillRef>
        <a:effectRef idx="0">
          <a:scrgbClr r="0" g="0" b="0"/>
        </a:effectRef>
        <a:fontRef idx="minor">
          <a:schemeClr val="lt1"/>
        </a:fontRef>
      </dsp:style>
      <dsp:txBody>
        <a:bodyPr lIns="91439" tIns="91439" rIns="91439" bIns="91439" anchor="ctr"/>
        <a:lstStyle>
          <a:lvl1pPr algn="ctr">
            <a:defRPr sz="24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a:lnSpc>
              <a:spcPct val="100000"/>
            </a:lnSpc>
            <a:spcBef>
              <a:spcPct val="0"/>
            </a:spcBef>
            <a:spcAft>
              <a:spcPct val="35000"/>
            </a:spcAft>
          </a:pPr>
          <a:r>
            <a:rPr lang="en-US">
              <a:solidFill>
                <a:schemeClr val="dk1"/>
              </a:solidFill>
            </a:rPr>
            <a:t>Model Testing</a:t>
          </a:r>
          <a:endParaRPr>
            <a:solidFill>
              <a:schemeClr val="dk1"/>
            </a:solidFill>
          </a:endParaRPr>
        </a:p>
      </dsp:txBody>
      <dsp:txXfrm>
        <a:off x="6102566" y="0"/>
        <a:ext cx="1981766" cy="1189059"/>
      </dsp:txXfrm>
    </dsp:sp>
    <dsp:sp modelId="{B655CDFA-9F1C-4E55-A661-A589342A9657}">
      <dsp:nvSpPr>
        <dsp:cNvPr id="18" name="Rectangles 17"/>
        <dsp:cNvSpPr/>
      </dsp:nvSpPr>
      <dsp:spPr bwMode="white">
        <a:xfrm rot="5399999">
          <a:off x="5755757" y="2386210"/>
          <a:ext cx="1522324" cy="297265"/>
        </a:xfrm>
        <a:prstGeom prst="rect">
          <a:avLst/>
        </a:prstGeom>
      </dsp:spPr>
      <dsp:style>
        <a:lnRef idx="0">
          <a:schemeClr val="dk1">
            <a:tint val="60000"/>
          </a:schemeClr>
        </a:lnRef>
        <a:fillRef idx="1">
          <a:schemeClr val="dk1">
            <a:tint val="60000"/>
          </a:schemeClr>
        </a:fillRef>
        <a:effectRef idx="0">
          <a:scrgbClr r="0" g="0" b="0"/>
        </a:effectRef>
        <a:fontRef idx="minor">
          <a:schemeClr val="lt1"/>
        </a:fontRef>
      </dsp:style>
      <dsp:txXfrm rot="5399999">
        <a:off x="5755757" y="2386210"/>
        <a:ext cx="1522324" cy="297265"/>
      </dsp:txXfrm>
    </dsp:sp>
    <dsp:sp modelId="{7B72724A-DF2C-4A56-987F-9F12643D7EF3}">
      <dsp:nvSpPr>
        <dsp:cNvPr id="17" name="Rounded Rectangle 16"/>
        <dsp:cNvSpPr/>
      </dsp:nvSpPr>
      <dsp:spPr bwMode="white">
        <a:xfrm>
          <a:off x="6102566" y="1486324"/>
          <a:ext cx="1981766" cy="1189059"/>
        </a:xfrm>
        <a:prstGeom prst="roundRect">
          <a:avLst>
            <a:gd name="adj" fmla="val 10000"/>
          </a:avLst>
        </a:prstGeom>
      </dsp:spPr>
      <dsp:style>
        <a:lnRef idx="2">
          <a:schemeClr val="dk1">
            <a:shade val="80000"/>
          </a:schemeClr>
        </a:lnRef>
        <a:fillRef idx="1">
          <a:schemeClr val="lt1"/>
        </a:fillRef>
        <a:effectRef idx="0">
          <a:scrgbClr r="0" g="0" b="0"/>
        </a:effectRef>
        <a:fontRef idx="minor">
          <a:schemeClr val="lt1"/>
        </a:fontRef>
      </dsp:style>
      <dsp:txBody>
        <a:bodyPr lIns="91439" tIns="91439" rIns="91439" bIns="91439" anchor="ctr"/>
        <a:lstStyle>
          <a:lvl1pPr algn="ctr">
            <a:defRPr sz="24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a:lnSpc>
              <a:spcPct val="100000"/>
            </a:lnSpc>
            <a:spcBef>
              <a:spcPct val="0"/>
            </a:spcBef>
            <a:spcAft>
              <a:spcPct val="35000"/>
            </a:spcAft>
          </a:pPr>
          <a:r>
            <a:rPr lang="en-US">
              <a:solidFill>
                <a:schemeClr val="dk1"/>
              </a:solidFill>
            </a:rPr>
            <a:t>Flask Setup</a:t>
          </a:r>
          <a:endParaRPr>
            <a:solidFill>
              <a:schemeClr val="dk1"/>
            </a:solidFill>
          </a:endParaRPr>
        </a:p>
      </dsp:txBody>
      <dsp:txXfrm>
        <a:off x="6102566" y="1486324"/>
        <a:ext cx="1981766" cy="1189059"/>
      </dsp:txXfrm>
    </dsp:sp>
    <dsp:sp modelId="{5D4347D8-214F-44BB-AF64-234709F52F44}">
      <dsp:nvSpPr>
        <dsp:cNvPr id="19" name="Rounded Rectangle 18"/>
        <dsp:cNvSpPr/>
      </dsp:nvSpPr>
      <dsp:spPr bwMode="white">
        <a:xfrm>
          <a:off x="6102566" y="2972649"/>
          <a:ext cx="1981766" cy="1189059"/>
        </a:xfrm>
        <a:prstGeom prst="roundRect">
          <a:avLst>
            <a:gd name="adj" fmla="val 10000"/>
          </a:avLst>
        </a:prstGeom>
      </dsp:spPr>
      <dsp:style>
        <a:lnRef idx="2">
          <a:schemeClr val="dk1">
            <a:shade val="80000"/>
          </a:schemeClr>
        </a:lnRef>
        <a:fillRef idx="1">
          <a:schemeClr val="lt1"/>
        </a:fillRef>
        <a:effectRef idx="0">
          <a:scrgbClr r="0" g="0" b="0"/>
        </a:effectRef>
        <a:fontRef idx="minor">
          <a:schemeClr val="lt1"/>
        </a:fontRef>
      </dsp:style>
      <dsp:txBody>
        <a:bodyPr lIns="91439" tIns="91439" rIns="91439" bIns="91439" anchor="ctr"/>
        <a:lstStyle>
          <a:lvl1pPr algn="ctr">
            <a:defRPr sz="24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a:lnSpc>
              <a:spcPct val="100000"/>
            </a:lnSpc>
            <a:spcBef>
              <a:spcPct val="0"/>
            </a:spcBef>
            <a:spcAft>
              <a:spcPct val="35000"/>
            </a:spcAft>
          </a:pPr>
          <a:r>
            <a:rPr lang="en-US">
              <a:solidFill>
                <a:schemeClr val="dk1"/>
              </a:solidFill>
            </a:rPr>
            <a:t>Deployment</a:t>
          </a:r>
          <a:endParaRPr>
            <a:solidFill>
              <a:schemeClr val="dk1"/>
            </a:solidFill>
          </a:endParaRPr>
        </a:p>
      </dsp:txBody>
      <dsp:txXfrm>
        <a:off x="6102566" y="2972649"/>
        <a:ext cx="1981766" cy="1189059"/>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bkpt" val="bal"/>
          <dgm:param type="contDir" val="revDir"/>
          <dgm:param type="grDir" val="tL"/>
          <dgm:param type="flowDir" val="col"/>
        </dgm:alg>
      </dgm:if>
      <dgm:else name="Name3">
        <dgm:alg type="snake">
          <dgm:param type="bkpt" val="bal"/>
          <dgm:param type="contDir" val="revDir"/>
          <dgm:param type="grDir" val="tR"/>
          <dgm:param type="flowDir" val="co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Sty" val="noArr"/>
                <dgm:param type="endSty" val="noArr"/>
                <dgm:param type="begPts" val="auto auto tCtr"/>
                <dgm:param type="endPts" val="auto auto bCtr"/>
              </dgm:alg>
            </dgm:if>
            <dgm:else name="Name9">
              <dgm:alg type="conn">
                <dgm:param type="srcNode" val="dummyConnPt"/>
                <dgm:param type="dstNode" val="dummyConnPt"/>
                <dgm:param type="begSty" val="noArr"/>
                <dgm:param type="endSty" val="noArr"/>
                <dgm:param type="begPts" val="auto auto tCtr"/>
                <dgm:param type="endPts" val="auto auto bCt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88AA095-1816-4B42-AE78-B6AA0620B6E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05C398A-A814-433C-9712-2EAC9B80A758}"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88AA095-1816-4B42-AE78-B6AA0620B6E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05C398A-A814-433C-9712-2EAC9B80A758}"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88AA095-1816-4B42-AE78-B6AA0620B6E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05C398A-A814-433C-9712-2EAC9B80A758}" type="slidenum">
              <a:rPr lang="en-US" smtClean="0"/>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188AA095-1816-4B42-AE78-B6AA0620B6E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05C398A-A814-433C-9712-2EAC9B80A758}"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188AA095-1816-4B42-AE78-B6AA0620B6E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05C398A-A814-433C-9712-2EAC9B80A758}" type="slidenum">
              <a:rPr lang="en-US" smtClean="0"/>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188AA095-1816-4B42-AE78-B6AA0620B6E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05C398A-A814-433C-9712-2EAC9B80A758}"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88AA095-1816-4B42-AE78-B6AA0620B6E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05C398A-A814-433C-9712-2EAC9B80A758}"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88AA095-1816-4B42-AE78-B6AA0620B6E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05C398A-A814-433C-9712-2EAC9B80A758}"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88AA095-1816-4B42-AE78-B6AA0620B6E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05C398A-A814-433C-9712-2EAC9B80A758}"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88AA095-1816-4B42-AE78-B6AA0620B6E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05C398A-A814-433C-9712-2EAC9B80A758}"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188AA095-1816-4B42-AE78-B6AA0620B6E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05C398A-A814-433C-9712-2EAC9B80A758}"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188AA095-1816-4B42-AE78-B6AA0620B6E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05C398A-A814-433C-9712-2EAC9B80A758}"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88AA095-1816-4B42-AE78-B6AA0620B6E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05C398A-A814-433C-9712-2EAC9B80A758}"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8AA095-1816-4B42-AE78-B6AA0620B6E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05C398A-A814-433C-9712-2EAC9B80A758}"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88AA095-1816-4B42-AE78-B6AA0620B6E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05C398A-A814-433C-9712-2EAC9B80A758}"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88AA095-1816-4B42-AE78-B6AA0620B6E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05C398A-A814-433C-9712-2EAC9B80A758}"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88AA095-1816-4B42-AE78-B6AA0620B6E7}" type="datetimeFigureOut">
              <a:rPr lang="en-US" smtClean="0"/>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05C398A-A814-433C-9712-2EAC9B80A75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lstStyle/>
          <a:p>
            <a:r>
              <a:rPr lang="en-US" dirty="0"/>
              <a:t>Insurance Premium Prediction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1759974"/>
            <a:ext cx="8915400" cy="4473916"/>
          </a:xfrm>
        </p:spPr>
        <p:txBody>
          <a:bodyPr>
            <a:normAutofit/>
          </a:bodyPr>
          <a:lstStyle/>
          <a:p>
            <a:pPr marL="0" indent="0">
              <a:buNone/>
            </a:pPr>
            <a:r>
              <a:rPr lang="en-US" sz="1800" b="1" dirty="0"/>
              <a:t>Q6) How prediction was done?</a:t>
            </a:r>
            <a:endParaRPr lang="en-US" sz="1800" b="1" dirty="0"/>
          </a:p>
          <a:p>
            <a:pPr marL="0" indent="0">
              <a:buNone/>
            </a:pPr>
            <a:r>
              <a:rPr lang="en-US" sz="1800" dirty="0"/>
              <a:t>On the basis of trained model, the prediction was performed. We also created API interface for estimating cost of premium on the basis of personal health information/status.</a:t>
            </a:r>
            <a:endParaRPr lang="en-US" b="1" dirty="0"/>
          </a:p>
          <a:p>
            <a:pPr marL="0" indent="0">
              <a:buNone/>
            </a:pPr>
            <a:r>
              <a:rPr lang="en-US" b="1" dirty="0"/>
              <a:t>Q7) What are the different stages of deployment?</a:t>
            </a:r>
            <a:endParaRPr lang="en-US" b="1" dirty="0"/>
          </a:p>
          <a:p>
            <a:r>
              <a:rPr lang="en-US" dirty="0"/>
              <a:t>When the model is ready we deploy it in Azure platform.</a:t>
            </a:r>
            <a:endParaRPr lang="en-US" dirty="0"/>
          </a:p>
          <a:p>
            <a:endParaRPr lang="en-US" b="1" dirty="0"/>
          </a:p>
          <a:p>
            <a:pPr marL="0" indent="0">
              <a:buNone/>
            </a:pPr>
            <a:br>
              <a:rPr lang="en-US" sz="2400" dirty="0"/>
            </a:br>
            <a:endParaRPr lang="en-US" sz="22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46615" y="1073020"/>
            <a:ext cx="8915400" cy="5057191"/>
          </a:xfrm>
        </p:spPr>
        <p:txBody>
          <a:bodyPr>
            <a:normAutofit/>
          </a:bodyPr>
          <a:lstStyle/>
          <a:p>
            <a:pPr marL="0" indent="0">
              <a:buNone/>
            </a:pPr>
            <a:r>
              <a:rPr lang="en-US" sz="2400" b="1" dirty="0"/>
              <a:t>Objective</a:t>
            </a:r>
            <a:r>
              <a:rPr lang="en-US" sz="3200" b="1" dirty="0"/>
              <a:t> :</a:t>
            </a:r>
            <a:endParaRPr lang="en-US" sz="3200" b="1" dirty="0"/>
          </a:p>
          <a:p>
            <a:pPr marL="0" indent="0">
              <a:buNone/>
            </a:pPr>
            <a:endParaRPr lang="en-US" sz="3200" b="1" dirty="0"/>
          </a:p>
          <a:p>
            <a:pPr marL="0" indent="0">
              <a:buNone/>
            </a:pPr>
            <a:r>
              <a:rPr lang="en-US" dirty="0"/>
              <a:t>                          The goal of this project is to give an estimate of how much they need on their individual health situation and  Build a solution that should able to predict the premium of the personal for health insurance.</a:t>
            </a:r>
            <a:endParaRPr lang="en-US" dirty="0"/>
          </a:p>
          <a:p>
            <a:pPr marL="0" indent="0">
              <a:buNone/>
            </a:pPr>
            <a:endParaRPr lang="en-US" sz="2400" b="1" dirty="0"/>
          </a:p>
          <a:p>
            <a:pPr marL="0" indent="0">
              <a:buNone/>
            </a:pPr>
            <a:r>
              <a:rPr lang="en-US" sz="2400" b="1" dirty="0"/>
              <a:t>Benefits :</a:t>
            </a:r>
            <a:endParaRPr lang="en-US" sz="2400" b="1" dirty="0"/>
          </a:p>
          <a:p>
            <a:pPr>
              <a:buFont typeface="Wingdings" panose="05000000000000000000" pitchFamily="2" charset="2"/>
              <a:buChar char="§"/>
            </a:pPr>
            <a:r>
              <a:rPr lang="en-US" dirty="0"/>
              <a:t>Gets idea about how much amount required annually according to their own of health status.</a:t>
            </a:r>
            <a:endParaRPr lang="en-US" dirty="0"/>
          </a:p>
          <a:p>
            <a:pPr>
              <a:buFont typeface="Wingdings" panose="05000000000000000000" pitchFamily="2" charset="2"/>
              <a:buChar char="§"/>
            </a:pPr>
            <a:r>
              <a:rPr lang="en-US" dirty="0"/>
              <a:t>This can help a person in focusing more on the health aspect of an insurance.</a:t>
            </a:r>
            <a:endParaRPr lang="en-US" dirty="0"/>
          </a:p>
          <a:p>
            <a:pPr>
              <a:buFont typeface="Wingdings" panose="05000000000000000000" pitchFamily="2" charset="2"/>
              <a:buChar char="§"/>
            </a:pPr>
            <a:r>
              <a:rPr lang="en-US" dirty="0"/>
              <a:t>Help in giving premium of health insurance.</a:t>
            </a:r>
            <a:endParaRPr lang="en-US" dirty="0"/>
          </a:p>
          <a:p>
            <a:pPr marL="0" indent="0">
              <a:buNone/>
            </a:pPr>
            <a:endParaRPr lang="en-US"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chemeClr val="tx1"/>
                </a:solidFill>
              </a:rPr>
              <a:t>Architecture</a:t>
            </a:r>
            <a:endParaRPr lang="en-US" sz="3200" b="1" dirty="0">
              <a:solidFill>
                <a:schemeClr val="tx1"/>
              </a:solidFill>
            </a:endParaRPr>
          </a:p>
        </p:txBody>
      </p:sp>
      <p:graphicFrame>
        <p:nvGraphicFramePr>
          <p:cNvPr id="4" name="Content Placeholder 3"/>
          <p:cNvGraphicFramePr>
            <a:graphicFrameLocks noGrp="1"/>
          </p:cNvGraphicFramePr>
          <p:nvPr>
            <p:ph idx="1"/>
          </p:nvPr>
        </p:nvGraphicFramePr>
        <p:xfrm>
          <a:off x="2589213" y="1750143"/>
          <a:ext cx="8915400" cy="416170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US" sz="2400" b="1" dirty="0">
                <a:solidFill>
                  <a:schemeClr val="tx1"/>
                </a:solidFill>
              </a:rPr>
            </a:br>
            <a:br>
              <a:rPr lang="en-US" sz="2400" b="1" dirty="0">
                <a:solidFill>
                  <a:schemeClr val="tx1"/>
                </a:solidFill>
              </a:rPr>
            </a:br>
            <a:r>
              <a:rPr lang="en-US" sz="2400" b="1" dirty="0">
                <a:solidFill>
                  <a:schemeClr val="tx1"/>
                </a:solidFill>
              </a:rPr>
              <a:t>Data Collection and validation</a:t>
            </a:r>
            <a:endParaRPr lang="en-US" sz="2400" b="1" dirty="0">
              <a:solidFill>
                <a:schemeClr val="tx1"/>
              </a:solidFill>
            </a:endParaRPr>
          </a:p>
        </p:txBody>
      </p:sp>
      <p:sp>
        <p:nvSpPr>
          <p:cNvPr id="3" name="Content Placeholder 2"/>
          <p:cNvSpPr>
            <a:spLocks noGrp="1"/>
          </p:cNvSpPr>
          <p:nvPr>
            <p:ph idx="1"/>
          </p:nvPr>
        </p:nvSpPr>
        <p:spPr/>
        <p:txBody>
          <a:bodyPr/>
          <a:lstStyle/>
          <a:p>
            <a:pPr>
              <a:buFont typeface="Wingdings" panose="05000000000000000000" pitchFamily="2" charset="2"/>
              <a:buChar char="§"/>
            </a:pPr>
            <a:endParaRPr lang="en-US" dirty="0"/>
          </a:p>
          <a:p>
            <a:pPr>
              <a:buFont typeface="Wingdings" panose="05000000000000000000" pitchFamily="2" charset="2"/>
              <a:buChar char="§"/>
            </a:pPr>
            <a:r>
              <a:rPr lang="en-US" dirty="0"/>
              <a:t>The dataset was taken from the Kaggle competition page.</a:t>
            </a:r>
            <a:endParaRPr lang="en-US" dirty="0"/>
          </a:p>
          <a:p>
            <a:pPr>
              <a:buFont typeface="Wingdings" panose="05000000000000000000" pitchFamily="2" charset="2"/>
              <a:buChar char="§"/>
            </a:pPr>
            <a:r>
              <a:rPr lang="en-US" dirty="0"/>
              <a:t>Data type of columns – Validating the data type of the columns if wrong, then it was corrected.</a:t>
            </a:r>
            <a:endParaRPr lang="en-US" dirty="0"/>
          </a:p>
          <a:p>
            <a:pPr>
              <a:buFont typeface="Wingdings" panose="05000000000000000000" pitchFamily="2" charset="2"/>
              <a:buChar char="§"/>
            </a:pPr>
            <a:r>
              <a:rPr lang="en-US" dirty="0"/>
              <a:t>Null values in columns – Validating the column in the dataset have null values or missing information. </a:t>
            </a:r>
            <a:endParaRPr lang="en-US" dirty="0"/>
          </a:p>
          <a:p>
            <a:pPr marL="0" indent="0">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135864"/>
          </a:xfrm>
        </p:spPr>
        <p:txBody>
          <a:bodyPr>
            <a:normAutofit/>
          </a:bodyPr>
          <a:lstStyle/>
          <a:p>
            <a:br>
              <a:rPr lang="en-US" sz="3200" b="1" dirty="0">
                <a:solidFill>
                  <a:schemeClr val="tx1"/>
                </a:solidFill>
              </a:rPr>
            </a:br>
            <a:r>
              <a:rPr lang="en-US" sz="3200" b="1" dirty="0">
                <a:solidFill>
                  <a:schemeClr val="tx1"/>
                </a:solidFill>
              </a:rPr>
              <a:t>Model Training</a:t>
            </a:r>
            <a:endParaRPr lang="en-US" sz="3200" b="1" dirty="0">
              <a:solidFill>
                <a:schemeClr val="tx1"/>
              </a:solidFill>
            </a:endParaRPr>
          </a:p>
        </p:txBody>
      </p:sp>
      <p:sp>
        <p:nvSpPr>
          <p:cNvPr id="3" name="Content Placeholder 2"/>
          <p:cNvSpPr>
            <a:spLocks noGrp="1"/>
          </p:cNvSpPr>
          <p:nvPr>
            <p:ph idx="1"/>
          </p:nvPr>
        </p:nvSpPr>
        <p:spPr>
          <a:xfrm>
            <a:off x="2589212" y="1759974"/>
            <a:ext cx="8915400" cy="4473916"/>
          </a:xfrm>
        </p:spPr>
        <p:txBody>
          <a:bodyPr>
            <a:normAutofit/>
          </a:bodyPr>
          <a:lstStyle/>
          <a:p>
            <a:pPr>
              <a:buFont typeface="Wingdings" panose="05000000000000000000" pitchFamily="2" charset="2"/>
              <a:buChar char="Ø"/>
            </a:pPr>
            <a:r>
              <a:rPr lang="en-US" sz="2400" b="1" dirty="0"/>
              <a:t>Data Pre-processing:  </a:t>
            </a:r>
            <a:endParaRPr lang="en-US" sz="2400" b="1" dirty="0"/>
          </a:p>
          <a:p>
            <a:pPr>
              <a:buFont typeface="Wingdings" panose="05000000000000000000" pitchFamily="2" charset="2"/>
              <a:buChar char="§"/>
            </a:pPr>
            <a:r>
              <a:rPr lang="en-US" dirty="0"/>
              <a:t>Performing EDA to get insights of the data like identifying distribution, outliers etc.</a:t>
            </a:r>
            <a:endParaRPr lang="en-US" dirty="0"/>
          </a:p>
          <a:p>
            <a:pPr>
              <a:buFont typeface="Wingdings" panose="05000000000000000000" pitchFamily="2" charset="2"/>
              <a:buChar char="§"/>
            </a:pPr>
            <a:r>
              <a:rPr lang="en-US" dirty="0"/>
              <a:t>Check any null values present in the dataset. If present then impute those null values.</a:t>
            </a:r>
            <a:endParaRPr lang="en-US" dirty="0"/>
          </a:p>
          <a:p>
            <a:pPr>
              <a:buFont typeface="Wingdings" panose="05000000000000000000" pitchFamily="2" charset="2"/>
              <a:buChar char="§"/>
            </a:pPr>
            <a:r>
              <a:rPr lang="en-US" dirty="0"/>
              <a:t>Encode the categorical features/columns.</a:t>
            </a:r>
            <a:endParaRPr lang="en-US" dirty="0"/>
          </a:p>
          <a:p>
            <a:pPr>
              <a:buFont typeface="Wingdings" panose="05000000000000000000" pitchFamily="2" charset="2"/>
              <a:buChar char="§"/>
            </a:pPr>
            <a:r>
              <a:rPr lang="en-US" dirty="0"/>
              <a:t>Perform Standard Scalar to scale down values.</a:t>
            </a:r>
            <a:endParaRPr lang="en-US" dirty="0"/>
          </a:p>
          <a:p>
            <a:pPr marL="0" indent="0">
              <a:buNone/>
            </a:pPr>
            <a:endParaRPr lang="en-US" sz="2200" dirty="0"/>
          </a:p>
          <a:p>
            <a:pPr marL="0" indent="0">
              <a:buNone/>
            </a:pP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135864"/>
          </a:xfrm>
        </p:spPr>
        <p:txBody>
          <a:bodyPr>
            <a:noAutofit/>
          </a:bodyPr>
          <a:lstStyle/>
          <a:p>
            <a:br>
              <a:rPr lang="en-US" sz="2400" b="1" dirty="0">
                <a:solidFill>
                  <a:schemeClr val="tx1"/>
                </a:solidFill>
              </a:rPr>
            </a:br>
            <a:br>
              <a:rPr lang="en-US" sz="2400" b="1" dirty="0">
                <a:solidFill>
                  <a:schemeClr val="tx1"/>
                </a:solidFill>
              </a:rPr>
            </a:br>
            <a:r>
              <a:rPr lang="en-US" sz="2400" b="1" dirty="0">
                <a:solidFill>
                  <a:schemeClr val="tx1"/>
                </a:solidFill>
              </a:rPr>
              <a:t>Model Selection</a:t>
            </a:r>
            <a:endParaRPr lang="en-US" sz="2400" b="1" dirty="0">
              <a:solidFill>
                <a:schemeClr val="tx1"/>
              </a:solidFill>
            </a:endParaRPr>
          </a:p>
        </p:txBody>
      </p:sp>
      <p:sp>
        <p:nvSpPr>
          <p:cNvPr id="3" name="Content Placeholder 2"/>
          <p:cNvSpPr>
            <a:spLocks noGrp="1"/>
          </p:cNvSpPr>
          <p:nvPr>
            <p:ph idx="1"/>
          </p:nvPr>
        </p:nvSpPr>
        <p:spPr>
          <a:xfrm>
            <a:off x="2589212" y="1759974"/>
            <a:ext cx="8915400" cy="4473916"/>
          </a:xfrm>
        </p:spPr>
        <p:txBody>
          <a:bodyPr>
            <a:normAutofit/>
          </a:bodyPr>
          <a:lstStyle/>
          <a:p>
            <a:pPr marL="0" indent="0">
              <a:buNone/>
            </a:pPr>
            <a:endParaRPr lang="en-US" dirty="0"/>
          </a:p>
          <a:p>
            <a:pPr marL="0" indent="0">
              <a:buNone/>
            </a:pPr>
            <a:endParaRPr lang="en-US" dirty="0"/>
          </a:p>
          <a:p>
            <a:pPr marL="0" indent="0">
              <a:buNone/>
            </a:pPr>
            <a:r>
              <a:rPr lang="en-US" dirty="0"/>
              <a:t>After pre-processing and model training, we find the best model for premium prediction. The model is trained on multiple regression algorithms like Linear Regression, Decision Trees, Random Forest, Gradient Boosting, Extreme Gradient Boosting and K-Nearest Neighbors (KNN). After prediction we will find accuracy of those predictions using evaluation metrics like RMSE (Root mean squared error) and r2_score (R-squared).  </a:t>
            </a:r>
            <a:r>
              <a:rPr lang="en-US" sz="2200" b="1" dirty="0"/>
              <a:t>       </a:t>
            </a:r>
            <a:endParaRPr lang="en-US" sz="2200" dirty="0"/>
          </a:p>
          <a:p>
            <a:pPr marL="0" indent="0">
              <a:buNone/>
            </a:pP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135864"/>
          </a:xfrm>
        </p:spPr>
        <p:txBody>
          <a:bodyPr>
            <a:normAutofit/>
          </a:bodyPr>
          <a:lstStyle/>
          <a:p>
            <a:br>
              <a:rPr lang="en-US" sz="2400" b="1" dirty="0"/>
            </a:br>
            <a:r>
              <a:rPr lang="en-US" sz="2400" b="1" dirty="0">
                <a:solidFill>
                  <a:schemeClr val="tx1"/>
                </a:solidFill>
              </a:rPr>
              <a:t>Predictions</a:t>
            </a:r>
            <a:endParaRPr lang="en-US" sz="2400" b="1" dirty="0">
              <a:solidFill>
                <a:schemeClr val="tx1"/>
              </a:solidFill>
            </a:endParaRPr>
          </a:p>
        </p:txBody>
      </p:sp>
      <p:sp>
        <p:nvSpPr>
          <p:cNvPr id="3" name="Content Placeholder 2"/>
          <p:cNvSpPr>
            <a:spLocks noGrp="1"/>
          </p:cNvSpPr>
          <p:nvPr>
            <p:ph idx="1"/>
          </p:nvPr>
        </p:nvSpPr>
        <p:spPr>
          <a:xfrm>
            <a:off x="2589212" y="1759974"/>
            <a:ext cx="8915400" cy="4473916"/>
          </a:xfrm>
        </p:spPr>
        <p:txBody>
          <a:bodyPr>
            <a:normAutofit/>
          </a:bodyPr>
          <a:lstStyle/>
          <a:p>
            <a:pPr marL="0" indent="0">
              <a:buNone/>
            </a:pPr>
            <a:r>
              <a:rPr lang="en-US" sz="2200" b="1" dirty="0"/>
              <a:t>           </a:t>
            </a:r>
            <a:endParaRPr lang="en-US" sz="2200" dirty="0"/>
          </a:p>
          <a:p>
            <a:r>
              <a:rPr lang="en-US" dirty="0"/>
              <a:t>Then all the trained models were used for validating test set.</a:t>
            </a:r>
            <a:endParaRPr lang="en-US" dirty="0"/>
          </a:p>
          <a:p>
            <a:r>
              <a:rPr lang="en-US" dirty="0"/>
              <a:t>We</a:t>
            </a:r>
            <a:r>
              <a:rPr lang="en-US" sz="2400" dirty="0"/>
              <a:t> </a:t>
            </a:r>
            <a:r>
              <a:rPr lang="en-US" dirty="0"/>
              <a:t>perform pre-processing techniques on it.</a:t>
            </a:r>
            <a:endParaRPr lang="en-US" dirty="0"/>
          </a:p>
          <a:p>
            <a:r>
              <a:rPr lang="en-US" dirty="0"/>
              <a:t>The best RMSE and r2 score model were saved for developing API for prediction of premium.</a:t>
            </a:r>
            <a:endParaRPr lang="en-US" dirty="0"/>
          </a:p>
          <a:p>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135864"/>
          </a:xfrm>
        </p:spPr>
        <p:txBody>
          <a:bodyPr>
            <a:normAutofit/>
          </a:bodyPr>
          <a:lstStyle/>
          <a:p>
            <a:pPr algn="ctr"/>
            <a:r>
              <a:rPr lang="en-US" sz="2400" b="1" dirty="0">
                <a:solidFill>
                  <a:schemeClr val="tx1"/>
                </a:solidFill>
              </a:rPr>
              <a:t>Q &amp; A</a:t>
            </a:r>
            <a:endParaRPr lang="en-US" sz="2400" b="1" dirty="0">
              <a:solidFill>
                <a:schemeClr val="tx1"/>
              </a:solidFill>
            </a:endParaRPr>
          </a:p>
        </p:txBody>
      </p:sp>
      <p:sp>
        <p:nvSpPr>
          <p:cNvPr id="3" name="Content Placeholder 2"/>
          <p:cNvSpPr>
            <a:spLocks noGrp="1"/>
          </p:cNvSpPr>
          <p:nvPr>
            <p:ph idx="1"/>
          </p:nvPr>
        </p:nvSpPr>
        <p:spPr>
          <a:xfrm>
            <a:off x="2589212" y="1759974"/>
            <a:ext cx="8915400" cy="4473916"/>
          </a:xfrm>
        </p:spPr>
        <p:txBody>
          <a:bodyPr>
            <a:normAutofit fontScale="25000" lnSpcReduction="20000"/>
          </a:bodyPr>
          <a:lstStyle/>
          <a:p>
            <a:pPr marL="0" indent="0">
              <a:buNone/>
            </a:pPr>
            <a:r>
              <a:rPr lang="en-US" sz="7200" b="1" dirty="0"/>
              <a:t>Q1) What is the source data?</a:t>
            </a:r>
            <a:endParaRPr lang="en-US" sz="7200" b="1" dirty="0"/>
          </a:p>
          <a:p>
            <a:pPr marL="0" indent="0">
              <a:buNone/>
            </a:pPr>
            <a:r>
              <a:rPr lang="en-US" sz="7200" dirty="0"/>
              <a:t>The source of the data is Kaggle. The data is in the form of ‘csv’ file.</a:t>
            </a:r>
            <a:endParaRPr lang="en-US" sz="7200" dirty="0"/>
          </a:p>
          <a:p>
            <a:pPr marL="0" indent="0">
              <a:buNone/>
            </a:pPr>
            <a:r>
              <a:rPr lang="en-US" sz="7200" b="1" dirty="0"/>
              <a:t>Q2) What was the type of the data?</a:t>
            </a:r>
            <a:endParaRPr lang="en-US" sz="7200" b="1" dirty="0"/>
          </a:p>
          <a:p>
            <a:pPr marL="0" indent="0">
              <a:buNone/>
            </a:pPr>
            <a:r>
              <a:rPr lang="en-US" sz="7200" dirty="0"/>
              <a:t>The data was combination of categorical and numerical values.</a:t>
            </a:r>
            <a:endParaRPr lang="en-US" sz="7200" dirty="0"/>
          </a:p>
          <a:p>
            <a:pPr marL="0" indent="0">
              <a:buNone/>
            </a:pPr>
            <a:r>
              <a:rPr lang="en-US" sz="7200" b="1" dirty="0"/>
              <a:t>Q3) What’s the complete flow you followed in this project?</a:t>
            </a:r>
            <a:endParaRPr lang="en-US" sz="7200" b="1" dirty="0"/>
          </a:p>
          <a:p>
            <a:pPr marL="0" indent="0">
              <a:buNone/>
            </a:pPr>
            <a:r>
              <a:rPr lang="en-US" sz="7200" dirty="0"/>
              <a:t>Refer the 3</a:t>
            </a:r>
            <a:r>
              <a:rPr lang="en-US" sz="7200" baseline="30000" dirty="0"/>
              <a:t>rd</a:t>
            </a:r>
            <a:r>
              <a:rPr lang="en-US" sz="7200" dirty="0"/>
              <a:t> slide for better understanding</a:t>
            </a:r>
            <a:endParaRPr lang="en-US" sz="5500" b="1" dirty="0"/>
          </a:p>
          <a:p>
            <a:pPr marL="0" indent="0">
              <a:buNone/>
            </a:pPr>
            <a:r>
              <a:rPr lang="en-US" sz="7200" b="1" dirty="0"/>
              <a:t>Q4) What techniques were you using for data pre-processing?</a:t>
            </a:r>
            <a:endParaRPr lang="en-US" sz="7200" b="1" dirty="0"/>
          </a:p>
          <a:p>
            <a:r>
              <a:rPr lang="en-US" sz="7200" dirty="0"/>
              <a:t>Visualizing relation of independent variables with each other and dependent variable. </a:t>
            </a:r>
            <a:endParaRPr lang="en-US" sz="7200" dirty="0"/>
          </a:p>
          <a:p>
            <a:r>
              <a:rPr lang="en-US" sz="7200" dirty="0"/>
              <a:t>Checking distribution of Continuous variables.</a:t>
            </a:r>
            <a:endParaRPr lang="en-US" sz="7200" dirty="0"/>
          </a:p>
          <a:p>
            <a:r>
              <a:rPr lang="en-US" sz="7200" dirty="0"/>
              <a:t>Checking any null values present in the dataset.</a:t>
            </a:r>
            <a:endParaRPr lang="en-US" sz="7200" dirty="0"/>
          </a:p>
          <a:p>
            <a:pPr marL="0" indent="0">
              <a:buNone/>
            </a:pPr>
            <a:br>
              <a:rPr lang="en-US" sz="2400" dirty="0"/>
            </a:br>
            <a:endParaRPr lang="en-US" sz="22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1759974"/>
            <a:ext cx="8915400" cy="4473916"/>
          </a:xfrm>
        </p:spPr>
        <p:txBody>
          <a:bodyPr>
            <a:normAutofit fontScale="25000" lnSpcReduction="20000"/>
          </a:bodyPr>
          <a:lstStyle/>
          <a:p>
            <a:r>
              <a:rPr lang="en-US" sz="7200" dirty="0"/>
              <a:t>Converting categorical data into numeric values.</a:t>
            </a:r>
            <a:endParaRPr lang="en-US" sz="7200" dirty="0"/>
          </a:p>
          <a:p>
            <a:r>
              <a:rPr lang="en-US" sz="7200" dirty="0"/>
              <a:t>Scaling the data.</a:t>
            </a:r>
            <a:endParaRPr lang="en-US" sz="7200" dirty="0"/>
          </a:p>
          <a:p>
            <a:pPr marL="0" indent="0">
              <a:buNone/>
            </a:pPr>
            <a:endParaRPr lang="en-US" sz="7200" b="1" dirty="0"/>
          </a:p>
          <a:p>
            <a:pPr marL="0" indent="0">
              <a:buNone/>
            </a:pPr>
            <a:r>
              <a:rPr lang="en-US" sz="7200" b="1" dirty="0"/>
              <a:t>Q5) How training was done or what models were used?</a:t>
            </a:r>
            <a:endParaRPr lang="en-US" sz="7200" b="1" dirty="0"/>
          </a:p>
          <a:p>
            <a:r>
              <a:rPr lang="en-US" sz="7200" dirty="0"/>
              <a:t>Before training the model the dataset is divided into training set and testing/validation set.</a:t>
            </a:r>
            <a:endParaRPr lang="en-US" sz="7200" dirty="0"/>
          </a:p>
          <a:p>
            <a:r>
              <a:rPr lang="en-US" sz="7200" dirty="0"/>
              <a:t>The scaling was performed of training and validation set.</a:t>
            </a:r>
            <a:endParaRPr lang="en-US" sz="7200" dirty="0"/>
          </a:p>
          <a:p>
            <a:r>
              <a:rPr lang="en-US" sz="7200" dirty="0"/>
              <a:t>The categorical columns were converted into numeric values.</a:t>
            </a:r>
            <a:endParaRPr lang="en-US" sz="7200" dirty="0"/>
          </a:p>
          <a:p>
            <a:r>
              <a:rPr lang="en-US" sz="7200" dirty="0"/>
              <a:t>Algorithms like Linear Regression, Decision Trees, Random Forest, Gradient Boosting, KNN, and Extreme Gradient Boosting  were used for model training and based on RMSE &amp; r2_score the Gradient boosting model is saved for Validation.</a:t>
            </a:r>
            <a:endParaRPr lang="en-US" sz="7200" dirty="0"/>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3153</Words>
  <Application>WPS Presentation</Application>
  <PresentationFormat>Widescreen</PresentationFormat>
  <Paragraphs>75</Paragraphs>
  <Slides>10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Arial</vt:lpstr>
      <vt:lpstr>SimSun</vt:lpstr>
      <vt:lpstr>Wingdings</vt:lpstr>
      <vt:lpstr>Wingdings 3</vt:lpstr>
      <vt:lpstr>Symbol</vt:lpstr>
      <vt:lpstr>Arial</vt:lpstr>
      <vt:lpstr>Century Gothic</vt:lpstr>
      <vt:lpstr>Microsoft YaHei</vt:lpstr>
      <vt:lpstr>Arial Unicode MS</vt:lpstr>
      <vt:lpstr>Calibri</vt:lpstr>
      <vt:lpstr>Wisp</vt:lpstr>
      <vt:lpstr>Insurance Premium Prediction</vt:lpstr>
      <vt:lpstr>PowerPoint 演示文稿</vt:lpstr>
      <vt:lpstr>Architecture</vt:lpstr>
      <vt:lpstr>  Data Collection and validation</vt:lpstr>
      <vt:lpstr> Model Training</vt:lpstr>
      <vt:lpstr>  Model Selection</vt:lpstr>
      <vt:lpstr> Predictions</vt:lpstr>
      <vt:lpstr>Q &amp; A</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 Premium Prediction</dc:title>
  <dc:creator>Nikhil Patil</dc:creator>
  <cp:lastModifiedBy>WPS_1688466009</cp:lastModifiedBy>
  <cp:revision>13</cp:revision>
  <dcterms:created xsi:type="dcterms:W3CDTF">2021-08-31T07:31:00Z</dcterms:created>
  <dcterms:modified xsi:type="dcterms:W3CDTF">2023-10-04T10:05:32Z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3C1C69341886446C9C3CD3019D5A493A_12</vt:lpwstr>
  </property>
  <property fmtid="{D5CDD505-2E9C-101B-9397-08002B2CF9AE}" pid="3" name="KSOProductBuildVer">
    <vt:lpwstr>1033-12.2.0.13215</vt:lpwstr>
  </property>
</Properties>
</file>