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03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356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0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83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0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68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2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70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794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94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61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444D3-DE5C-4B37-B893-DC15895975D3}" type="datetimeFigureOut">
              <a:rPr lang="ru-RU" smtClean="0"/>
              <a:t>05.10.2021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C3124-3ABC-4E2F-9A8C-EDC7A8421E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40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Как работает </a:t>
            </a:r>
            <a:r>
              <a:rPr lang="en-US" dirty="0" smtClean="0"/>
              <a:t>if/else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Условия выполнения кода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04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TM\Pictures\Screenshots\Снимок экрана (165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1556792"/>
            <a:ext cx="8215743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519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Простое сравнение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Users\TM\Pictures\fucking_study\ifels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4032448" cy="4808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TM\Pictures\Screenshots\Снимок экрана (16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56792"/>
            <a:ext cx="4148201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4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блоков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C:\Users\TM\Pictures\Screenshots\Снимок экрана (16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92"/>
            <a:ext cx="8305800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5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Вложенные условия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C:\Users\TM\Pictures\Screenshots\Снимок экрана (16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49912"/>
            <a:ext cx="7920880" cy="490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</Words>
  <Application>Microsoft Office PowerPoint</Application>
  <PresentationFormat>Экран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Как работает if/else</vt:lpstr>
      <vt:lpstr>операторы</vt:lpstr>
      <vt:lpstr>Простое сравнение</vt:lpstr>
      <vt:lpstr>Понятие блоков</vt:lpstr>
      <vt:lpstr>Вложенные условия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работает if/else</dc:title>
  <dc:creator>TM</dc:creator>
  <cp:lastModifiedBy>TM</cp:lastModifiedBy>
  <cp:revision>3</cp:revision>
  <dcterms:created xsi:type="dcterms:W3CDTF">2021-10-05T14:04:34Z</dcterms:created>
  <dcterms:modified xsi:type="dcterms:W3CDTF">2021-10-05T14:26:07Z</dcterms:modified>
</cp:coreProperties>
</file>