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59" r:id="rId5"/>
    <p:sldId id="261" r:id="rId6"/>
    <p:sldId id="271" r:id="rId7"/>
    <p:sldId id="272" r:id="rId8"/>
    <p:sldId id="267" r:id="rId9"/>
    <p:sldId id="258" r:id="rId10"/>
    <p:sldId id="260" r:id="rId11"/>
    <p:sldId id="262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07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68F83-1E96-451B-B7A7-E78E4F639BC1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28C1B-F067-4FDB-BF61-62008FFC5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9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28C1B-F067-4FDB-BF61-62008FFC599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66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4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915-9CD6-433D-9BE8-FBEFCE886C4A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8862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Bahnschrift Light Condensed" pitchFamily="34" charset="0"/>
              </a:rPr>
              <a:t>Virtual Box</a:t>
            </a:r>
            <a:r>
              <a:rPr lang="ru-RU" sz="6000" dirty="0" smtClean="0">
                <a:latin typeface="Bahnschrift Light Condensed" pitchFamily="34" charset="0"/>
              </a:rPr>
              <a:t/>
            </a:r>
            <a:br>
              <a:rPr lang="ru-RU" sz="6000" dirty="0" smtClean="0">
                <a:latin typeface="Bahnschrift Light Condensed" pitchFamily="34" charset="0"/>
              </a:rPr>
            </a:br>
            <a:r>
              <a:rPr lang="ru-RU" sz="4000" dirty="0" smtClean="0">
                <a:latin typeface="Bahnschrift Light Condensed" pitchFamily="34" charset="0"/>
              </a:rPr>
              <a:t>изоляция целых ОС</a:t>
            </a:r>
            <a:br>
              <a:rPr lang="ru-RU" sz="4000" dirty="0" smtClean="0">
                <a:latin typeface="Bahnschrift Light Condensed" pitchFamily="34" charset="0"/>
              </a:rPr>
            </a:br>
            <a:r>
              <a:rPr lang="ru-RU" sz="4000" dirty="0" smtClean="0">
                <a:latin typeface="Bahnschrift Light Condensed" pitchFamily="34" charset="0"/>
              </a:rPr>
              <a:t>на одном железе</a:t>
            </a:r>
            <a:endParaRPr lang="ru-RU" sz="6000" dirty="0">
              <a:latin typeface="Bahnschrift Ligh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2984376" cy="1800200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1026" name="Picture 2" descr="C:\Users\TM\Pictures\Screenshots\Снимок экрана (20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60" y="548680"/>
            <a:ext cx="3819753" cy="49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7281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Поддерживает множество</a:t>
            </a:r>
            <a:br>
              <a:rPr lang="ru-RU" dirty="0" smtClean="0"/>
            </a:br>
            <a:r>
              <a:rPr lang="ru-RU" dirty="0" smtClean="0"/>
              <a:t>ОС и их виды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00188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Популярные </a:t>
            </a:r>
            <a:r>
              <a:rPr lang="en-US" sz="2000" dirty="0" smtClean="0">
                <a:solidFill>
                  <a:schemeClr val="tx1"/>
                </a:solidFill>
              </a:rPr>
              <a:t>Windows:  10-7, Linux: RHEL, </a:t>
            </a:r>
            <a:r>
              <a:rPr lang="en-US" sz="2000" dirty="0" err="1" smtClean="0">
                <a:solidFill>
                  <a:schemeClr val="tx1"/>
                </a:solidFill>
              </a:rPr>
              <a:t>Debian</a:t>
            </a:r>
            <a:r>
              <a:rPr lang="en-US" sz="2000" dirty="0" smtClean="0">
                <a:solidFill>
                  <a:schemeClr val="tx1"/>
                </a:solidFill>
              </a:rPr>
              <a:t>, Ubuntu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Fedora, Mac OS: 10.12, 10.13, 10.14 </a:t>
            </a:r>
            <a:r>
              <a:rPr lang="ru-RU" sz="2000" dirty="0" smtClean="0">
                <a:solidFill>
                  <a:schemeClr val="tx1"/>
                </a:solidFill>
              </a:rPr>
              <a:t>а также </a:t>
            </a:r>
            <a:r>
              <a:rPr lang="en-US" sz="2000" dirty="0" smtClean="0">
                <a:solidFill>
                  <a:schemeClr val="tx1"/>
                </a:solidFill>
              </a:rPr>
              <a:t>Oracle Solaris 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6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&amp; Linux</a:t>
            </a:r>
            <a:br>
              <a:rPr lang="en-US" dirty="0" smtClean="0"/>
            </a:br>
            <a:r>
              <a:rPr lang="ru-RU" sz="1600" dirty="0" smtClean="0"/>
              <a:t>мощь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TM\Pictures\sharaga\мускул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6089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90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M\Pictures\sharaga\79213892e85d57177c0ba9864dd75c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3810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M\Pictures\sharaga\Virtualbox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36" y="1270842"/>
            <a:ext cx="4156720" cy="415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M\Pictures\sharaga\Без названи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16" y="2709688"/>
            <a:ext cx="1423045" cy="14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548337" cy="29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6" y="260648"/>
            <a:ext cx="345708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13" y="3322997"/>
            <a:ext cx="3858592" cy="3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M\Pictures\sharaga\macosh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14322"/>
            <a:ext cx="1309528" cy="10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M\Pictures\sharaga\1622644276_windows-10-sapphir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71" y="764704"/>
            <a:ext cx="109087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TM\Pictures\sharaga\1200px-Debian-Open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89" y="3873428"/>
            <a:ext cx="847245" cy="111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M\Pictures\sharaga\istockphoto-862739260-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056"/>
            <a:ext cx="7887344" cy="657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M\Pictures\sharaga\1622644276_windows-10-sapphi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00213"/>
            <a:ext cx="1584175" cy="15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M\Pictures\sharaga\macosher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44" y="1152145"/>
            <a:ext cx="1871685" cy="14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M\Pictures\sharaga\1200px-Debian-Open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46" y="1765693"/>
            <a:ext cx="1288796" cy="170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46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Bahnschrift Light Condensed" pitchFamily="34" charset="0"/>
              </a:rPr>
              <a:t>ОС на </a:t>
            </a:r>
            <a:r>
              <a:rPr lang="en-US" sz="4000" dirty="0" smtClean="0">
                <a:latin typeface="Bahnschrift Light Condensed" pitchFamily="34" charset="0"/>
              </a:rPr>
              <a:t>Virtual Box </a:t>
            </a:r>
            <a:r>
              <a:rPr lang="ru-RU" sz="4000" dirty="0" smtClean="0">
                <a:latin typeface="Bahnschrift Light Condensed" pitchFamily="34" charset="0"/>
              </a:rPr>
              <a:t>работает </a:t>
            </a:r>
            <a:r>
              <a:rPr lang="ru-RU" sz="4000" dirty="0" err="1" smtClean="0">
                <a:latin typeface="Bahnschrift Light Condensed" pitchFamily="34" charset="0"/>
              </a:rPr>
              <a:t>нативно</a:t>
            </a:r>
            <a:endParaRPr lang="ru-RU" sz="4000" dirty="0">
              <a:latin typeface="Bahnschrift Light Condensed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TM\Pictures\Screenshots\Virtualbox-tampi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64896" cy="50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2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TM\Documents\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10500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51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Bahnschrift Light Condensed" pitchFamily="34" charset="0"/>
              </a:rPr>
              <a:t>Не надо:</a:t>
            </a:r>
            <a:br>
              <a:rPr lang="ru-RU" dirty="0" smtClean="0">
                <a:latin typeface="Bahnschrift Light Condensed" pitchFamily="34" charset="0"/>
              </a:rPr>
            </a:br>
            <a:r>
              <a:rPr lang="ru-RU" dirty="0" smtClean="0">
                <a:latin typeface="Bahnschrift Light Condensed" pitchFamily="34" charset="0"/>
              </a:rPr>
              <a:t>1. Создавать виртуальный диск или даже подключать новый</a:t>
            </a:r>
            <a:br>
              <a:rPr lang="ru-RU" dirty="0" smtClean="0">
                <a:latin typeface="Bahnschrift Light Condensed" pitchFamily="34" charset="0"/>
              </a:rPr>
            </a:br>
            <a:r>
              <a:rPr lang="ru-RU" dirty="0" smtClean="0">
                <a:latin typeface="Bahnschrift Light Condensed" pitchFamily="34" charset="0"/>
              </a:rPr>
              <a:t>2. Входит </a:t>
            </a:r>
            <a:r>
              <a:rPr lang="ru-RU" dirty="0" err="1" smtClean="0">
                <a:latin typeface="Bahnschrift Light Condensed" pitchFamily="34" charset="0"/>
              </a:rPr>
              <a:t>биос</a:t>
            </a:r>
            <a:r>
              <a:rPr lang="ru-RU" dirty="0" smtClean="0">
                <a:latin typeface="Bahnschrift Light Condensed" pitchFamily="34" charset="0"/>
              </a:rPr>
              <a:t> и иметь с собой </a:t>
            </a:r>
            <a:r>
              <a:rPr lang="ru-RU" dirty="0" err="1" smtClean="0">
                <a:latin typeface="Bahnschrift Light Condensed" pitchFamily="34" charset="0"/>
              </a:rPr>
              <a:t>флешку</a:t>
            </a:r>
            <a:r>
              <a:rPr lang="ru-RU" dirty="0" smtClean="0">
                <a:latin typeface="Bahnschrift Light Condensed" pitchFamily="34" charset="0"/>
              </a:rPr>
              <a:t> или диск</a:t>
            </a:r>
            <a:br>
              <a:rPr lang="ru-RU" dirty="0" smtClean="0">
                <a:latin typeface="Bahnschrift Light Condensed" pitchFamily="34" charset="0"/>
              </a:rPr>
            </a:br>
            <a:endParaRPr lang="ru-RU" dirty="0">
              <a:latin typeface="Bahnschrift Ligh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50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19925" cy="138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872" y="3861048"/>
            <a:ext cx="244827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Общее 236 ГБ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033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M\Pictures\vi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1892"/>
            <a:ext cx="8237736" cy="61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9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Bahnschrift Light Condensed" pitchFamily="34" charset="0"/>
              </a:rPr>
              <a:t>А зачем нам он нужен?</a:t>
            </a:r>
            <a:endParaRPr lang="ru-RU" sz="3600" dirty="0">
              <a:latin typeface="Bahnschrift Light Condensed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52736"/>
            <a:ext cx="3888432" cy="3758093"/>
          </a:xfrm>
        </p:spPr>
      </p:pic>
      <p:sp>
        <p:nvSpPr>
          <p:cNvPr id="4" name="TextBox 3"/>
          <p:cNvSpPr txBox="1"/>
          <p:nvPr/>
        </p:nvSpPr>
        <p:spPr>
          <a:xfrm>
            <a:off x="107504" y="1517458"/>
            <a:ext cx="43828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Bahnschrift Light Condensed" pitchFamily="34" charset="0"/>
              </a:rPr>
              <a:t>Позволяет иметь множество ОС на одном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Железе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Bahnschrift Light Condensed" pitchFamily="34" charset="0"/>
              </a:rPr>
              <a:t>А зачем нам множество ОС</a:t>
            </a:r>
            <a:r>
              <a:rPr lang="ru-RU" sz="2400" dirty="0" smtClean="0">
                <a:latin typeface="Bahnschrift Light Condensed" pitchFamily="34" charset="0"/>
              </a:rPr>
              <a:t>?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- Для работы</a:t>
            </a:r>
            <a:endParaRPr lang="ru-RU" sz="2400" dirty="0" smtClean="0">
              <a:latin typeface="Bahnschrift Light Condensed" pitchFamily="34" charset="0"/>
            </a:endParaRPr>
          </a:p>
          <a:p>
            <a:r>
              <a:rPr lang="ru-RU" sz="2400" dirty="0" smtClean="0">
                <a:latin typeface="Bahnschrift Light Condensed" pitchFamily="34" charset="0"/>
              </a:rPr>
              <a:t>- протестировать </a:t>
            </a:r>
            <a:r>
              <a:rPr lang="ru-RU" sz="2400" dirty="0" smtClean="0">
                <a:latin typeface="Bahnschrift Light Condensed" pitchFamily="34" charset="0"/>
              </a:rPr>
              <a:t>нашу программу</a:t>
            </a:r>
          </a:p>
          <a:p>
            <a:r>
              <a:rPr lang="ru-RU" sz="2400" dirty="0" smtClean="0">
                <a:latin typeface="Bahnschrift Light Condensed" pitchFamily="34" charset="0"/>
              </a:rPr>
              <a:t>- Ознакомится </a:t>
            </a:r>
            <a:r>
              <a:rPr lang="ru-RU" sz="2400" dirty="0" smtClean="0">
                <a:latin typeface="Bahnschrift Light Condensed" pitchFamily="34" charset="0"/>
              </a:rPr>
              <a:t>с другими ОС</a:t>
            </a:r>
          </a:p>
          <a:p>
            <a:pPr marL="342900" indent="-342900">
              <a:buAutoNum type="arabicPeriod" startAt="2"/>
            </a:pPr>
            <a:r>
              <a:rPr lang="ru-RU" sz="2400" dirty="0" smtClean="0">
                <a:latin typeface="Bahnschrift Light Condensed" pitchFamily="34" charset="0"/>
              </a:rPr>
              <a:t>А других кроме него нету?</a:t>
            </a:r>
            <a:endParaRPr lang="en-US" sz="2400" dirty="0" smtClean="0">
              <a:latin typeface="Bahnschrift Light Condensed" pitchFamily="34" charset="0"/>
            </a:endParaRPr>
          </a:p>
          <a:p>
            <a:r>
              <a:rPr lang="en-US" sz="2400" dirty="0" smtClean="0">
                <a:latin typeface="Bahnschrift Light Condensed" pitchFamily="34" charset="0"/>
              </a:rPr>
              <a:t>VMware, parallel desktop, QEMU </a:t>
            </a:r>
            <a:endParaRPr lang="ru-RU" sz="2400" dirty="0" smtClean="0">
              <a:latin typeface="Bahnschrift Light Condensed" pitchFamily="34" charset="0"/>
            </a:endParaRPr>
          </a:p>
          <a:p>
            <a:r>
              <a:rPr lang="ru-RU" sz="2400" dirty="0" smtClean="0">
                <a:latin typeface="Bahnschrift Light Condensed" pitchFamily="34" charset="0"/>
              </a:rPr>
              <a:t>Запускать в </a:t>
            </a:r>
            <a:r>
              <a:rPr lang="en-US" sz="2400" dirty="0" smtClean="0">
                <a:latin typeface="Bahnschrift Light Condensed" pitchFamily="34" charset="0"/>
              </a:rPr>
              <a:t>BIOS </a:t>
            </a:r>
            <a:r>
              <a:rPr lang="ru-RU" sz="2400" dirty="0" err="1" smtClean="0">
                <a:latin typeface="Bahnschrift Light Condensed" pitchFamily="34" charset="0"/>
              </a:rPr>
              <a:t>замороченно</a:t>
            </a:r>
            <a:r>
              <a:rPr lang="ru-RU" sz="2400" dirty="0">
                <a:latin typeface="Bahnschrift Light Condensed" pitchFamily="34" charset="0"/>
              </a:rPr>
              <a:t> </a:t>
            </a:r>
            <a:r>
              <a:rPr lang="ru-RU" sz="2400" dirty="0" smtClean="0">
                <a:latin typeface="Bahnschrift Light Condensed" pitchFamily="34" charset="0"/>
              </a:rPr>
              <a:t>иногда опасно</a:t>
            </a:r>
            <a:endParaRPr lang="ru-RU" sz="2400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9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96</Words>
  <Application>Microsoft Office PowerPoint</Application>
  <PresentationFormat>Экран (4:3)</PresentationFormat>
  <Paragraphs>19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Virtual Box изоляция целых ОС на одном железе</vt:lpstr>
      <vt:lpstr>Презентация PowerPoint</vt:lpstr>
      <vt:lpstr>Презентация PowerPoint</vt:lpstr>
      <vt:lpstr>ОС на Virtual Box работает нативно</vt:lpstr>
      <vt:lpstr>Презентация PowerPoint</vt:lpstr>
      <vt:lpstr>Не надо: 1. Создавать виртуальный диск или даже подключать новый 2. Входит биос и иметь с собой флешку или диск </vt:lpstr>
      <vt:lpstr>Презентация PowerPoint</vt:lpstr>
      <vt:lpstr>Презентация PowerPoint</vt:lpstr>
      <vt:lpstr>А зачем нам он нужен?</vt:lpstr>
      <vt:lpstr> Поддерживает множество ОС и их виды</vt:lpstr>
      <vt:lpstr>Windows &amp; Linux мощь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Box изоляция целых ОС</dc:title>
  <dc:creator>TM</dc:creator>
  <cp:lastModifiedBy>TM</cp:lastModifiedBy>
  <cp:revision>20</cp:revision>
  <dcterms:created xsi:type="dcterms:W3CDTF">2021-10-20T04:37:14Z</dcterms:created>
  <dcterms:modified xsi:type="dcterms:W3CDTF">2021-11-28T13:16:26Z</dcterms:modified>
</cp:coreProperties>
</file>