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25EAA3-98C2-45CA-B286-81E098AE107F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561B3-FBC9-4BDA-A10B-38B72843349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JetBrains Mono Light" pitchFamily="49" charset="0"/>
                <a:ea typeface="JetBrains Mono Light" pitchFamily="49" charset="0"/>
                <a:cs typeface="JetBrains Mono Light" pitchFamily="49" charset="0"/>
              </a:rPr>
              <a:t>Code best practices</a:t>
            </a:r>
            <a:endParaRPr lang="ru-RU" dirty="0">
              <a:latin typeface="JetBrains Mono Light" pitchFamily="49" charset="0"/>
              <a:ea typeface="JetBrains Mono Light" pitchFamily="49" charset="0"/>
              <a:cs typeface="JetBrains Mono Light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Edition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1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use short words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Bad</a:t>
            </a:r>
          </a:p>
          <a:p>
            <a:endParaRPr lang="ru-RU" dirty="0"/>
          </a:p>
        </p:txBody>
      </p:sp>
      <p:pic>
        <p:nvPicPr>
          <p:cNvPr id="1026" name="Picture 2" descr="C:\Users\TM\Desktop\code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4032448" cy="29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M\Desktop\code\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8" y="2852936"/>
            <a:ext cx="4411749" cy="22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9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keep code as clean as possible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method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TM\Desktop\code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460303" cy="39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9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nested verification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Bad nesting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Good guards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TM\Desktop\code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4283968" cy="31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M\Desktop\code\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80" y="2493417"/>
            <a:ext cx="4455620" cy="341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536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</TotalTime>
  <Words>30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Исполнительная</vt:lpstr>
      <vt:lpstr>Code best practices</vt:lpstr>
      <vt:lpstr>Never use short words</vt:lpstr>
      <vt:lpstr>Try to keep code as clean as possible</vt:lpstr>
      <vt:lpstr>Don’t use nested verification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Bruh</dc:title>
  <dc:creator>TM</dc:creator>
  <cp:lastModifiedBy>TM</cp:lastModifiedBy>
  <cp:revision>3</cp:revision>
  <dcterms:created xsi:type="dcterms:W3CDTF">2023-04-16T16:04:39Z</dcterms:created>
  <dcterms:modified xsi:type="dcterms:W3CDTF">2023-04-16T16:32:06Z</dcterms:modified>
</cp:coreProperties>
</file>