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7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4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2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5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9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AB81-106A-43C0-B8D0-E96D49B7D6A0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64F7-8A2A-468D-AB03-968EB301D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HyperX</a:t>
            </a:r>
            <a:r>
              <a:rPr lang="en-US" dirty="0" smtClean="0"/>
              <a:t> – </a:t>
            </a:r>
            <a:r>
              <a:rPr lang="ru-RU" dirty="0" smtClean="0"/>
              <a:t>современные ОЗУ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TM\Downloads\61Udx3CqBtL._AC_SY45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68612"/>
            <a:ext cx="625602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Быстрый доступ к данным</a:t>
            </a:r>
          </a:p>
          <a:p>
            <a:r>
              <a:rPr lang="ru-RU" dirty="0" smtClean="0"/>
              <a:t>И промежуточная память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процессором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TM\Downloads\166314_156498835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6672"/>
            <a:ext cx="5257800" cy="52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Разрядность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64х    -     32</a:t>
            </a:r>
            <a:r>
              <a:rPr lang="en-US" sz="5400" dirty="0" smtClean="0"/>
              <a:t>x</a:t>
            </a:r>
          </a:p>
          <a:p>
            <a:endParaRPr lang="ru-RU" sz="5400" dirty="0"/>
          </a:p>
        </p:txBody>
      </p:sp>
      <p:pic>
        <p:nvPicPr>
          <p:cNvPr id="3075" name="Picture 3" descr="C:\Users\TM\Downloads\166314_156498835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608713" cy="28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4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Объем равный 2 в степени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 ГБ 4 ГБ 8 ГБ 16 ГБ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1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HyperX – современные ОЗУ</vt:lpstr>
      <vt:lpstr>Оперативная память</vt:lpstr>
      <vt:lpstr>Взаимодействие с процессором</vt:lpstr>
      <vt:lpstr>Разрядность</vt:lpstr>
      <vt:lpstr>Объем равный 2 в степени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Оперативная память</dc:title>
  <dc:creator>TM</dc:creator>
  <cp:lastModifiedBy>TM</cp:lastModifiedBy>
  <cp:revision>3</cp:revision>
  <dcterms:created xsi:type="dcterms:W3CDTF">2022-03-09T04:27:28Z</dcterms:created>
  <dcterms:modified xsi:type="dcterms:W3CDTF">2022-03-09T04:45:17Z</dcterms:modified>
</cp:coreProperties>
</file>