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8" r:id="rId4"/>
    <p:sldId id="259" r:id="rId5"/>
    <p:sldId id="260" r:id="rId6"/>
    <p:sldId id="262" r:id="rId7"/>
    <p:sldId id="257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68F83-1E96-451B-B7A7-E78E4F639BC1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28C1B-F067-4FDB-BF61-62008FFC59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49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D28C1B-F067-4FDB-BF61-62008FFC599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66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0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24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29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5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762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5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7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65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45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1915-9CD6-433D-9BE8-FBEFCE886C4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4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1915-9CD6-433D-9BE8-FBEFCE886C4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DF4D-A73A-4801-AA04-F2C872EA6A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7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38862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Virtual Box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800" dirty="0" smtClean="0"/>
              <a:t>изоляция целых ОС</a:t>
            </a:r>
            <a:br>
              <a:rPr lang="ru-RU" sz="2800" dirty="0" smtClean="0"/>
            </a:br>
            <a:r>
              <a:rPr lang="ru-RU" sz="2800" dirty="0" smtClean="0"/>
              <a:t>на одном железе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2984376" cy="1800200"/>
          </a:xfrm>
        </p:spPr>
        <p:txBody>
          <a:bodyPr>
            <a:normAutofit/>
          </a:bodyPr>
          <a:lstStyle/>
          <a:p>
            <a:endParaRPr lang="ru-RU" sz="2000" dirty="0"/>
          </a:p>
        </p:txBody>
      </p:sp>
      <p:pic>
        <p:nvPicPr>
          <p:cNvPr id="1026" name="Picture 2" descr="C:\Users\TM\Pictures\Screenshots\Снимок экрана (20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60" y="548680"/>
            <a:ext cx="3819753" cy="497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Выделяем ОЗУ</a:t>
            </a:r>
            <a:br>
              <a:rPr lang="ru-RU" dirty="0" smtClean="0"/>
            </a:br>
            <a:r>
              <a:rPr lang="ru-RU" dirty="0" smtClean="0"/>
              <a:t>Но будьте осторожны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TM\Pictures\Screenshots\Снимок экрана (23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7704138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16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TM\Pictures\sharaga\Screenshot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87088"/>
            <a:ext cx="5760640" cy="437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15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TM\Documents\sche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7810500" cy="640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35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754760" cy="114300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А зачем нам он нужен?</a:t>
            </a:r>
            <a:endParaRPr lang="ru-RU" sz="3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052736"/>
            <a:ext cx="3888432" cy="3758093"/>
          </a:xfrm>
        </p:spPr>
      </p:pic>
      <p:sp>
        <p:nvSpPr>
          <p:cNvPr id="4" name="TextBox 3"/>
          <p:cNvSpPr txBox="1"/>
          <p:nvPr/>
        </p:nvSpPr>
        <p:spPr>
          <a:xfrm>
            <a:off x="107504" y="1517458"/>
            <a:ext cx="43828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Позволяет иметь множество ОС на одном</a:t>
            </a:r>
          </a:p>
          <a:p>
            <a:r>
              <a:rPr lang="ru-RU" dirty="0" smtClean="0"/>
              <a:t>Железе</a:t>
            </a:r>
          </a:p>
          <a:p>
            <a:pPr marL="342900" indent="-342900">
              <a:buAutoNum type="arabicPeriod"/>
            </a:pPr>
            <a:r>
              <a:rPr lang="ru-RU" dirty="0" smtClean="0"/>
              <a:t>А зачем нам множество ОС?</a:t>
            </a:r>
          </a:p>
          <a:p>
            <a:r>
              <a:rPr lang="ru-RU" dirty="0" smtClean="0"/>
              <a:t>Главное протестировать нашу программу</a:t>
            </a:r>
          </a:p>
          <a:p>
            <a:r>
              <a:rPr lang="ru-RU" dirty="0" smtClean="0"/>
              <a:t>На множество ОС</a:t>
            </a:r>
          </a:p>
          <a:p>
            <a:r>
              <a:rPr lang="ru-RU" dirty="0" smtClean="0"/>
              <a:t>Ознакомится с другими ОС</a:t>
            </a:r>
          </a:p>
          <a:p>
            <a:pPr marL="342900" indent="-342900">
              <a:buAutoNum type="arabicPeriod" startAt="2"/>
            </a:pPr>
            <a:r>
              <a:rPr lang="ru-RU" dirty="0" smtClean="0"/>
              <a:t>А других кроме него нету?</a:t>
            </a:r>
          </a:p>
          <a:p>
            <a:r>
              <a:rPr lang="ru-RU" dirty="0" smtClean="0"/>
              <a:t>Есть докер, но он очень сложный для рядового пользователя</a:t>
            </a:r>
          </a:p>
          <a:p>
            <a:r>
              <a:rPr lang="ru-RU" dirty="0" smtClean="0"/>
              <a:t>Запускать в </a:t>
            </a:r>
            <a:r>
              <a:rPr lang="en-US" dirty="0" smtClean="0"/>
              <a:t>BIOS </a:t>
            </a:r>
            <a:r>
              <a:rPr lang="ru-RU" dirty="0" smtClean="0"/>
              <a:t>опасно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49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ОС на </a:t>
            </a:r>
            <a:r>
              <a:rPr lang="en-US" sz="3600" dirty="0" smtClean="0"/>
              <a:t>Virtual Box </a:t>
            </a:r>
            <a:r>
              <a:rPr lang="ru-RU" sz="3600" dirty="0" smtClean="0"/>
              <a:t>работает </a:t>
            </a:r>
            <a:r>
              <a:rPr lang="ru-RU" sz="3600" dirty="0" err="1" smtClean="0"/>
              <a:t>нативно</a:t>
            </a:r>
            <a:endParaRPr lang="ru-RU" sz="360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7" name="Picture 5" descr="C:\Users\TM\Pictures\Screenshots\Virtualbox-tampila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8064896" cy="504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9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1728191"/>
          </a:xfrm>
        </p:spPr>
        <p:txBody>
          <a:bodyPr/>
          <a:lstStyle/>
          <a:p>
            <a:r>
              <a:rPr lang="en-US" dirty="0"/>
              <a:t> </a:t>
            </a:r>
            <a:r>
              <a:rPr lang="ru-RU" dirty="0" smtClean="0"/>
              <a:t>Поддерживает множество</a:t>
            </a:r>
            <a:br>
              <a:rPr lang="ru-RU" dirty="0" smtClean="0"/>
            </a:br>
            <a:r>
              <a:rPr lang="ru-RU" dirty="0" smtClean="0"/>
              <a:t>ОС и их виды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636912"/>
            <a:ext cx="6400800" cy="3001888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1"/>
                </a:solidFill>
              </a:rPr>
              <a:t>Популярные </a:t>
            </a:r>
            <a:r>
              <a:rPr lang="en-US" sz="2000" dirty="0" smtClean="0">
                <a:solidFill>
                  <a:schemeClr val="tx1"/>
                </a:solidFill>
              </a:rPr>
              <a:t>Windows:  10-7, Linux: RHEL, </a:t>
            </a:r>
            <a:r>
              <a:rPr lang="en-US" sz="2000" dirty="0" err="1" smtClean="0">
                <a:solidFill>
                  <a:schemeClr val="tx1"/>
                </a:solidFill>
              </a:rPr>
              <a:t>Debian</a:t>
            </a:r>
            <a:r>
              <a:rPr lang="en-US" sz="2000" dirty="0" smtClean="0">
                <a:solidFill>
                  <a:schemeClr val="tx1"/>
                </a:solidFill>
              </a:rPr>
              <a:t>, Ubuntu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</a:rPr>
              <a:t>Fedora, Mac OS: 10.12, 10.13, 10.14 </a:t>
            </a:r>
            <a:r>
              <a:rPr lang="ru-RU" sz="2000" dirty="0" smtClean="0">
                <a:solidFill>
                  <a:schemeClr val="tx1"/>
                </a:solidFill>
              </a:rPr>
              <a:t>а также </a:t>
            </a:r>
            <a:r>
              <a:rPr lang="en-US" sz="2000" dirty="0" smtClean="0">
                <a:solidFill>
                  <a:schemeClr val="tx1"/>
                </a:solidFill>
              </a:rPr>
              <a:t>Oracle Solaris </a:t>
            </a:r>
            <a:endParaRPr lang="ru-R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66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Windows &amp; Linux</a:t>
            </a:r>
            <a:br>
              <a:rPr lang="en-US" dirty="0" smtClean="0"/>
            </a:br>
            <a:r>
              <a:rPr lang="ru-RU" sz="1600" dirty="0" smtClean="0"/>
              <a:t>мощь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Users\TM\Pictures\sharaga\мускула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46089"/>
            <a:ext cx="8572500" cy="481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89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Скачать </a:t>
            </a:r>
            <a:r>
              <a:rPr lang="en-US" sz="4000" dirty="0" smtClean="0"/>
              <a:t>virtual box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C:\Users\TM\Pictures\Screenshots\Снимок экрана (20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8123238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84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Создаем новый ОС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TM\Pictures\Screenshots\Снимок экрана (2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37" y="1650512"/>
            <a:ext cx="8008938" cy="442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07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Выбираем 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TM\Pictures\Screenshots\Снимок экрана (23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0837"/>
            <a:ext cx="7727951" cy="454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019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101</Words>
  <Application>Microsoft Office PowerPoint</Application>
  <PresentationFormat>Экран (4:3)</PresentationFormat>
  <Paragraphs>21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Virtual Box изоляция целых ОС на одном железе</vt:lpstr>
      <vt:lpstr>Презентация PowerPoint</vt:lpstr>
      <vt:lpstr>А зачем нам он нужен?</vt:lpstr>
      <vt:lpstr>ОС на Virtual Box работает нативно</vt:lpstr>
      <vt:lpstr> Поддерживает множество ОС и их виды</vt:lpstr>
      <vt:lpstr>Windows &amp; Linux мощь</vt:lpstr>
      <vt:lpstr>Скачать virtual box</vt:lpstr>
      <vt:lpstr>Создаем новый ОС</vt:lpstr>
      <vt:lpstr>Выбираем параметры</vt:lpstr>
      <vt:lpstr>Выделяем ОЗУ Но будьте осторожны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Box изоляция целых ОС</dc:title>
  <dc:creator>TM</dc:creator>
  <cp:lastModifiedBy>TM</cp:lastModifiedBy>
  <cp:revision>12</cp:revision>
  <dcterms:created xsi:type="dcterms:W3CDTF">2021-10-20T04:37:14Z</dcterms:created>
  <dcterms:modified xsi:type="dcterms:W3CDTF">2021-10-26T03:07:37Z</dcterms:modified>
</cp:coreProperties>
</file>