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877dd9f8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877dd9f8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877dd9f8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877dd9f8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877dd9f8d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877dd9f8d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877dd9f8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877dd9f8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877dd9f8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877dd9f8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877dd9f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877dd9f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877dd9f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877dd9f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877dd9f8d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877dd9f8d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877dd9f8d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877dd9f8d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877dd9f8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877dd9f8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877dd9f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877dd9f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877dd9f8d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877dd9f8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877dd9f8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877dd9f8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877dd9f8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877dd9f8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77dd9f8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77dd9f8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877dd9f8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877dd9f8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877dd9f8d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877dd9f8d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77dd9f8d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77dd9f8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877dd9f8d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877dd9f8d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877dd9f8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877dd9f8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877dd9f8d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877dd9f8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веб сервиса для приема заявок на стажировку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ст. группы ИСТТ(дот)-1-19 Ашимов Адилет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Вкр Шейшенова Ш.К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800"/>
            <a:ext cx="9143998" cy="458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190500" y="120650"/>
            <a:ext cx="852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Для визуализации аутентификации по jwt токену использовал api документацию Swagger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150" y="520700"/>
            <a:ext cx="9268149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101600" y="63500"/>
            <a:ext cx="8831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При успешной аутентификации клиент выдает пользователю jwt токен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950"/>
            <a:ext cx="9143998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25400" y="12700"/>
            <a:ext cx="9055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Реализация Graphql: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0"/>
            <a:ext cx="9143998" cy="48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5400" y="12700"/>
            <a:ext cx="9144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Структура веб - сервиса: 1) Регистрация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50"/>
            <a:ext cx="9143999" cy="466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6350" y="12700"/>
            <a:ext cx="914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2) Отправка заявки на стажировку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350"/>
            <a:ext cx="9143998" cy="475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12700" y="0"/>
            <a:ext cx="9055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Ответ от сервера при успешной отправки заявки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500"/>
            <a:ext cx="9143999" cy="469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63500" y="25400"/>
            <a:ext cx="8934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 сервисе пользователь может изменить свои данные о профиле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00" y="0"/>
            <a:ext cx="7104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25400" y="19050"/>
            <a:ext cx="19875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Также аутентифицированные пользователи могут просмотреть список кандидатов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66600"/>
            <a:ext cx="7038900" cy="3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современном мире стажировки играют ключевую роль в профессиональном становлении молодых специалистов. Для компаний это эффективный способ найти и подготовить будущих сотрудников, а для студентов — уникальная возможность получить практический опыт и применить теоретические знания на практике. Однако процесс подачи заявок на стажировки часто оказывается сложным и трудоемким как для кандидатов, так и для работодателей.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Целью данной дипломной работы является разработка веб сервиса для приема заявок на стажировку, который упростит и автоматизирует данный процесс. Сервис, разработанный на базе Django, позволит кандидатам легко подавать заявки и отслеживать их статус, а работодателям — эффективно управлять поступающими заявками и отбирать подходящих кандидатов.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Актуальность данной работы обусловлена растущей потребностью в упрощении и оптимизации процесса поиска и найма стажеров. Современные технологии, такие как Django, позволяют создать функциональный и удобный веб сервис, который отвечает требованиям как соискателей, так и работодателей.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25"/>
            <a:ext cx="593105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6108700" y="82550"/>
            <a:ext cx="2959200" cy="4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Более того пользователь имеет доступ к информацию о каждом кандидате и сможет просмотреть их резюме и портфолио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/>
        </p:nvSpPr>
        <p:spPr>
          <a:xfrm>
            <a:off x="6350" y="25400"/>
            <a:ext cx="9093300" cy="5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700"/>
              <a:t>Заключение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/>
              <a:t>Основные выводы и результаты работы: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В ходе данной дипломной работы был разработан и реализован веб сервис на основе Django для приема заявок на стажировку. Проект успешно реализовал следующие ключевые аспекты: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Разработка пользовательского интерфейса, обеспечивающего удобство использования для студентов и работодателей.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Создание серверной части на Django с использованием Django Rest Framework для реализации API.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Использование PostgreSQL в качестве надежной СУБД для хранения данных о стажировках, заявках и пользователях.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Внедрение GraphQL API для оптимизированного запроса данных и упрощения агрегации информации.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Проект значительно улучшил процесс подачи заявок на стажировку, сократив временные затраты и повысив эффективность взаимодействия между студентами и работодателями.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12700" y="12700"/>
            <a:ext cx="9087000" cy="5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</a:rPr>
              <a:t>Перспективы дальнейшего развития проекта: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</a:rPr>
              <a:t>Для дальнейшего развития проекта предлагаются следующие направления: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ru" sz="1300">
                <a:solidFill>
                  <a:schemeClr val="lt1"/>
                </a:solidFill>
              </a:rPr>
              <a:t>Расширение функциональности: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Добавление функций управления карьерным ростом для студентов.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Внедрение дополнительных возможностей аналитики и отчетности для работодателей.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ru" sz="1300">
                <a:solidFill>
                  <a:schemeClr val="lt1"/>
                </a:solidFill>
              </a:rPr>
              <a:t>Улучшение пользовательского опыта: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Оптимизация интерфейса для улучшения удобства использования.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Реализация мобильного приложения для доступа к сервису с мобильных устройств.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ru" sz="1300">
                <a:solidFill>
                  <a:schemeClr val="lt1"/>
                </a:solidFill>
              </a:rPr>
              <a:t>Внедрение дополнительных интеграций: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Интеграция с внешними системами управления ресурсами человеческих потребностей (HRM).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Расширение возможностей аналитики с использованием искусственного интеллекта и машинного обучения.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ru" sz="1300">
                <a:solidFill>
                  <a:schemeClr val="lt1"/>
                </a:solidFill>
              </a:rPr>
              <a:t>Повышение масштабируемости и надежности: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Оптимизация инфраструктуры для обеспечения высокой производительности и масштабируемости.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ru" sz="1300">
                <a:solidFill>
                  <a:schemeClr val="lt1"/>
                </a:solidFill>
              </a:rPr>
              <a:t>Внедрение дополнительных механизмов защиты данных и обеспечения безопасности.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lt1"/>
                </a:solidFill>
              </a:rPr>
              <a:t>Дальнейшее развитие проекта позволит значительно улучшить взаимодействие студентов и работодателей на рынке стажировок, а также обеспечит систему гибкости и готовности к изменениям в требованиях пользователей и технологических возможностях.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27000"/>
            <a:ext cx="70389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97550" y="649100"/>
            <a:ext cx="8897100" cy="440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Цель:</a:t>
            </a:r>
            <a:r>
              <a:rPr lang="ru" sz="922">
                <a:latin typeface="Arial"/>
                <a:ea typeface="Arial"/>
                <a:cs typeface="Arial"/>
                <a:sym typeface="Arial"/>
              </a:rPr>
              <a:t> Основная цель данной дипломной работы заключается в разработке веб сервиса для приема заявок на стажировку, который упростит процесс подачи и обработки заявок для студентов и работодателей.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Задачи: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Анализ требований: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Определить функциональные и нефункциональные требования к веб сервису.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Изучить существующие решения и выявить их недостатки.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Проектирование архитектуры системы: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Разработать общую архитектуру веб сервиса.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Определить основные компоненты системы и их взаимодействие.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Разработка пользовательского интерфейса: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Создать интуитивно понятный и удобный интерфейс для пользователей.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Обеспечить адаптивность интерфейса для различных устройств.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Разработка серверной части на Django: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Реализовать базу данных для хранения информации о стажировках и заявках.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Создать API для взаимодействия клиентской и серверной частей.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Тестирование и отладка: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Провести функциональное тестирование веб сервиса.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Устранить выявленные ошибки и недостатки.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Документация и руководство пользователя: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Подготовить техническую документацию по проекту.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Разработать руководство пользователя для студентов и работодателей.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AutoNum type="arabicPeriod"/>
            </a:pPr>
            <a:r>
              <a:rPr b="1" lang="ru" sz="922">
                <a:latin typeface="Arial"/>
                <a:ea typeface="Arial"/>
                <a:cs typeface="Arial"/>
                <a:sym typeface="Arial"/>
              </a:rPr>
              <a:t>Деплой и поддержка:</a:t>
            </a:r>
            <a:endParaRPr b="1"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Развернуть веб сервис на docker контейнере.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-2871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3"/>
              <a:buFont typeface="Arial"/>
              <a:buChar char="○"/>
            </a:pPr>
            <a:r>
              <a:rPr lang="ru" sz="922">
                <a:latin typeface="Arial"/>
                <a:ea typeface="Arial"/>
                <a:cs typeface="Arial"/>
                <a:sym typeface="Arial"/>
              </a:rPr>
              <a:t>Обеспечить поддержку и обновление системы.</a:t>
            </a:r>
            <a:endParaRPr sz="9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951825" y="77875"/>
            <a:ext cx="7038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434343"/>
                </a:highlight>
              </a:rPr>
              <a:t>Обзор технологий</a:t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37050" y="417200"/>
            <a:ext cx="7299300" cy="4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Быстрая разработка благодаря встроенным инструментам и компонентам.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Высокий уровень безопасности.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масштабируемости и гибкости.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Надежность и устойчивость к отказам.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Высокая производительность при больших объемах данных.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сложных запросов и транзакций.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 Rest Framework (DRF):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Простота интеграции с Django.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Мощные инструменты для создания API.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различных форматов данных и аутентификации.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GraphQL: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Гибкость в запросах данных.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Оптимизация запросов путем получения только необходимых данных.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объединения данных из разных источников в одном запросе.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68375" y="48075"/>
            <a:ext cx="70389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Анализ требований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0" y="542475"/>
            <a:ext cx="9144000" cy="4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Регистрация и аутентификация пользователей: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регистрации для студентов и работодателей.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Аутентификация с использованием логина и пароля.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восстановления пароля.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Управление профилем: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редактирования профиля пользователя.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Загрузка и обновление резюме для студентов.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 и редактирование информации о компании для работодателей.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Подача и управление заявками: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и публикация объявлений о стажировках.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Подача заявок студентами на выбранные стажировки.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Управление и отслеживание статуса заявок.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Поиск и фильтрация: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Поиск стажировок по ключевым словам, местоположению и другим параметрам.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Фильтрация объявлений по различным критериям (например, по компании, срокам, требованиям).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Уведомления: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Уведомления о новых стажировках и изменении статуса заявок.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уведомления о новых событиях и обновлениях.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-3297675" y="-953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0" y="41725"/>
            <a:ext cx="9144000" cy="4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Нефункциональные требования: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Производительность: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Быстрое время отклика сервиса.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большого числа одновременных пользователей без значительных потерь в производительности.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Надежность: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Обеспечение устойчивости сервиса к сбоям.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Регулярное резервное копирование данных.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Безопасность: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Защита данных пользователей от несанкционированного доступа.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Шифрование паролей и использование безопасных методов аутентификации.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Масштабируемость: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масштабирования системы для поддержания роста числа пользователей и данных.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горизонтального и вертикального масштабирования.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Юзабилити: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Интуитивно понятный и удобный интерфейс для всех типов пользователей.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Адаптивный дизайн, обеспечивающий корректное отображение на различных устройствах (мобильных, планшетах, десктопах).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9800" y="71525"/>
            <a:ext cx="9114300" cy="50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Архитектура системы</a:t>
            </a:r>
            <a:endParaRPr b="1"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Общая схема архитектуры: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Пользовательский интерфейс (Frontend)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V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Django Rest Framework (DRF) API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V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Серверная часть (Backend) на Django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V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База данных (PostgreSQL)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V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GraphQL API</a:t>
            </a:r>
            <a:endParaRPr sz="18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100"/>
            <a:ext cx="9143999" cy="44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5275" y="28225"/>
            <a:ext cx="6392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Визуальная структура базы данных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863600" y="488950"/>
            <a:ext cx="400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0" y="38100"/>
            <a:ext cx="8979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 проекте была успешно внедрена система авторизации и аутентификации с использованием JWT (JSON Web Token). Это позволило обеспечить безопасный обмен данными между клиентом и сервером, используя следующие основные моменты: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ru">
                <a:solidFill>
                  <a:schemeClr val="lt1"/>
                </a:solidFill>
              </a:rPr>
              <a:t>Аутентификация</a:t>
            </a:r>
            <a:r>
              <a:rPr lang="ru">
                <a:solidFill>
                  <a:schemeClr val="lt1"/>
                </a:solidFill>
              </a:rPr>
              <a:t>: При входе в систему пользователь предоставляет свои учетные данные (логин и пароль). Сервер проверяет их на корректность, а затем генерирует JWT.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ru">
                <a:solidFill>
                  <a:schemeClr val="lt1"/>
                </a:solidFill>
              </a:rPr>
              <a:t>JWT</a:t>
            </a:r>
            <a:r>
              <a:rPr lang="ru">
                <a:solidFill>
                  <a:schemeClr val="lt1"/>
                </a:solidFill>
              </a:rPr>
              <a:t>: Клиент получает JWT после успешной аутентификации. Этот токен содержит информацию о пользователе и его разрешениях.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ru">
                <a:solidFill>
                  <a:schemeClr val="lt1"/>
                </a:solidFill>
              </a:rPr>
              <a:t>Авторизация</a:t>
            </a:r>
            <a:r>
              <a:rPr lang="ru">
                <a:solidFill>
                  <a:schemeClr val="lt1"/>
                </a:solidFill>
              </a:rPr>
              <a:t>: При каждом запросе к защищенным ресурсам клиент передает JWT в заголовке Authorization. Сервер проверяет подпись токена, извлекает из него информацию о пользователе и принимает решение о предоставлении доступа к ресурсу на основе данных в JWT.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ru">
                <a:solidFill>
                  <a:schemeClr val="lt1"/>
                </a:solidFill>
              </a:rPr>
              <a:t>Безопасность</a:t>
            </a:r>
            <a:r>
              <a:rPr lang="ru">
                <a:solidFill>
                  <a:schemeClr val="lt1"/>
                </a:solidFill>
              </a:rPr>
              <a:t>: Для защиты от атак и утечек информации в проекте используется надежное хранение и обновление секретного ключа для подписи JWT, а также установка корректного срока действия токена (expiration time).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Внедрение JWT в проект позволило улучшить безопасность, удобство и эффективность авторизации пользователей, обеспечивая одновременно защиту и гибкость в управлении доступом к функционалу системы.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