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let Mussabekov" userId="11e1c4e9-6207-4ad3-a271-63954606742c" providerId="ADAL" clId="{370F2F2E-2E55-4F61-8DAA-CFBD4D8F6DC9}"/>
    <pc:docChg chg="undo custSel modSld">
      <pc:chgData name="Adilet Mussabekov" userId="11e1c4e9-6207-4ad3-a271-63954606742c" providerId="ADAL" clId="{370F2F2E-2E55-4F61-8DAA-CFBD4D8F6DC9}" dt="2024-06-05T10:02:15.524" v="5" actId="1038"/>
      <pc:docMkLst>
        <pc:docMk/>
      </pc:docMkLst>
      <pc:sldChg chg="modSp mod">
        <pc:chgData name="Adilet Mussabekov" userId="11e1c4e9-6207-4ad3-a271-63954606742c" providerId="ADAL" clId="{370F2F2E-2E55-4F61-8DAA-CFBD4D8F6DC9}" dt="2024-06-05T10:02:15.524" v="5" actId="1038"/>
        <pc:sldMkLst>
          <pc:docMk/>
          <pc:sldMk cId="1492306933" sldId="256"/>
        </pc:sldMkLst>
        <pc:spChg chg="mod">
          <ac:chgData name="Adilet Mussabekov" userId="11e1c4e9-6207-4ad3-a271-63954606742c" providerId="ADAL" clId="{370F2F2E-2E55-4F61-8DAA-CFBD4D8F6DC9}" dt="2024-06-05T10:02:15.524" v="5" actId="1038"/>
          <ac:spMkLst>
            <pc:docMk/>
            <pc:sldMk cId="1492306933" sldId="256"/>
            <ac:spMk id="3" creationId="{7730DC87-B7BC-1B7B-AB86-8B0F1FACBC2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05/06/2024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Task 1. </a:t>
            </a:r>
            <a:r>
              <a:rPr lang="en-US" dirty="0"/>
              <a:t>Web scraping to gain company insights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728" y="460398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Adilet Mussabekov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7B40E1-F07D-D498-447E-35B5CBE9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and Key Findings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A2C625-914D-6EEA-2CBF-2C9D0D015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Data Collection: Leveraged </a:t>
            </a:r>
            <a:r>
              <a:rPr lang="en-US" sz="1800" dirty="0" err="1"/>
              <a:t>BeautifulSoup</a:t>
            </a:r>
            <a:r>
              <a:rPr lang="en-US" sz="1800" dirty="0"/>
              <a:t> and Requests in Python to scrape customer reviews from airlinequality.com, capturing a significant dataset from 10 pages of reviews.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Data Preparation: Employed NLTK for cleaning text data, tokenization, POS tagging, </a:t>
            </a:r>
            <a:r>
              <a:rPr lang="en-US" sz="1800" dirty="0" err="1"/>
              <a:t>stopwords</a:t>
            </a:r>
            <a:r>
              <a:rPr lang="en-US" sz="1800" dirty="0"/>
              <a:t> removal, and lemmatization to prepare data for analysis.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Analysis Technique: Conducted sentiment analysis with VADER Sentiment Analysis, classifying reviews into positive, neutral, and negative sentiments for in-depth insight.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7E5CC0F-D101-D963-7676-4889B82C1D3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Sentiment Analysis Results: A significant portion of reviews expressed positive sentiments, with a smaller percentage of neutral and negative sentiments.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Positive Feedback Highlights: Customers praised specific aspects of their experience, underscoring British Airways' strengths.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Areas for Improvement: Negative reviews shed light on specific areas requiring attention, offering opportunities for enhancement.</a:t>
            </a:r>
          </a:p>
        </p:txBody>
      </p:sp>
    </p:spTree>
    <p:extLst>
      <p:ext uri="{BB962C8B-B14F-4D97-AF65-F5344CB8AC3E}">
        <p14:creationId xmlns:p14="http://schemas.microsoft.com/office/powerpoint/2010/main" val="233800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Results. Visualizations of Customer Feedback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793215-45BA-AA0A-62D1-6842890FF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5741"/>
            <a:ext cx="3566469" cy="31320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6777BD-2049-1046-0BD2-F88ECF204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669" y="2084067"/>
            <a:ext cx="7042813" cy="333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161</Words>
  <Application>Microsoft Office PowerPoint</Application>
  <PresentationFormat>Широкоэкранный</PresentationFormat>
  <Paragraphs>13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Task 1. Web scraping to gain company insights</vt:lpstr>
      <vt:lpstr>Methodology and Key Findings</vt:lpstr>
      <vt:lpstr>Results. Visualizations of Customer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Adilet Mussabekov</cp:lastModifiedBy>
  <cp:revision>2</cp:revision>
  <dcterms:created xsi:type="dcterms:W3CDTF">2022-12-06T11:13:27Z</dcterms:created>
  <dcterms:modified xsi:type="dcterms:W3CDTF">2024-06-05T10:02:23Z</dcterms:modified>
</cp:coreProperties>
</file>