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3BDCB-7C7C-4D54-807B-9EE7614EEEA4}" v="1" dt="2024-03-17T17:31:54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let Mussabekov" userId="11e1c4e9-6207-4ad3-a271-63954606742c" providerId="ADAL" clId="{ADD3BDCB-7C7C-4D54-807B-9EE7614EEEA4}"/>
    <pc:docChg chg="undo custSel delSld modSld">
      <pc:chgData name="Adilet Mussabekov" userId="11e1c4e9-6207-4ad3-a271-63954606742c" providerId="ADAL" clId="{ADD3BDCB-7C7C-4D54-807B-9EE7614EEEA4}" dt="2024-03-17T17:33:12.806" v="71" actId="47"/>
      <pc:docMkLst>
        <pc:docMk/>
      </pc:docMkLst>
      <pc:sldChg chg="addSp modSp mod">
        <pc:chgData name="Adilet Mussabekov" userId="11e1c4e9-6207-4ad3-a271-63954606742c" providerId="ADAL" clId="{ADD3BDCB-7C7C-4D54-807B-9EE7614EEEA4}" dt="2024-03-17T17:30:58.088" v="24" actId="14100"/>
        <pc:sldMkLst>
          <pc:docMk/>
          <pc:sldMk cId="1492306933" sldId="256"/>
        </pc:sldMkLst>
        <pc:spChg chg="mod">
          <ac:chgData name="Adilet Mussabekov" userId="11e1c4e9-6207-4ad3-a271-63954606742c" providerId="ADAL" clId="{ADD3BDCB-7C7C-4D54-807B-9EE7614EEEA4}" dt="2024-03-17T17:30:35.756" v="20" actId="27636"/>
          <ac:spMkLst>
            <pc:docMk/>
            <pc:sldMk cId="1492306933" sldId="256"/>
            <ac:spMk id="2" creationId="{EE0BCD4D-82A1-5AD0-053C-2CF73DA5B647}"/>
          </ac:spMkLst>
        </pc:spChg>
        <pc:spChg chg="mod">
          <ac:chgData name="Adilet Mussabekov" userId="11e1c4e9-6207-4ad3-a271-63954606742c" providerId="ADAL" clId="{ADD3BDCB-7C7C-4D54-807B-9EE7614EEEA4}" dt="2024-03-17T17:30:12.541" v="11" actId="27636"/>
          <ac:spMkLst>
            <pc:docMk/>
            <pc:sldMk cId="1492306933" sldId="256"/>
            <ac:spMk id="3" creationId="{7730DC87-B7BC-1B7B-AB86-8B0F1FACBC23}"/>
          </ac:spMkLst>
        </pc:spChg>
        <pc:spChg chg="add mod">
          <ac:chgData name="Adilet Mussabekov" userId="11e1c4e9-6207-4ad3-a271-63954606742c" providerId="ADAL" clId="{ADD3BDCB-7C7C-4D54-807B-9EE7614EEEA4}" dt="2024-03-17T17:30:58.088" v="24" actId="14100"/>
          <ac:spMkLst>
            <pc:docMk/>
            <pc:sldMk cId="1492306933" sldId="256"/>
            <ac:spMk id="5" creationId="{E5A7A470-CF6A-D684-70EA-C3CFD6B2CD5A}"/>
          </ac:spMkLst>
        </pc:spChg>
      </pc:sldChg>
      <pc:sldChg chg="del">
        <pc:chgData name="Adilet Mussabekov" userId="11e1c4e9-6207-4ad3-a271-63954606742c" providerId="ADAL" clId="{ADD3BDCB-7C7C-4D54-807B-9EE7614EEEA4}" dt="2024-03-17T17:33:12.806" v="71" actId="47"/>
        <pc:sldMkLst>
          <pc:docMk/>
          <pc:sldMk cId="1911081705" sldId="257"/>
        </pc:sldMkLst>
      </pc:sldChg>
      <pc:sldChg chg="addSp delSp modSp mod">
        <pc:chgData name="Adilet Mussabekov" userId="11e1c4e9-6207-4ad3-a271-63954606742c" providerId="ADAL" clId="{ADD3BDCB-7C7C-4D54-807B-9EE7614EEEA4}" dt="2024-03-17T17:33:05.486" v="70" actId="1035"/>
        <pc:sldMkLst>
          <pc:docMk/>
          <pc:sldMk cId="2338007654" sldId="258"/>
        </pc:sldMkLst>
        <pc:spChg chg="mod">
          <ac:chgData name="Adilet Mussabekov" userId="11e1c4e9-6207-4ad3-a271-63954606742c" providerId="ADAL" clId="{ADD3BDCB-7C7C-4D54-807B-9EE7614EEEA4}" dt="2024-03-17T17:31:35.059" v="27" actId="255"/>
          <ac:spMkLst>
            <pc:docMk/>
            <pc:sldMk cId="2338007654" sldId="258"/>
            <ac:spMk id="2" creationId="{227B40E1-F07D-D498-447E-35B5CBE9F55E}"/>
          </ac:spMkLst>
        </pc:spChg>
        <pc:spChg chg="del">
          <ac:chgData name="Adilet Mussabekov" userId="11e1c4e9-6207-4ad3-a271-63954606742c" providerId="ADAL" clId="{ADD3BDCB-7C7C-4D54-807B-9EE7614EEEA4}" dt="2024-03-17T17:31:38.220" v="28" actId="478"/>
          <ac:spMkLst>
            <pc:docMk/>
            <pc:sldMk cId="2338007654" sldId="258"/>
            <ac:spMk id="3" creationId="{8BA2C625-914D-6EEA-2CBF-2C9D0D015173}"/>
          </ac:spMkLst>
        </pc:spChg>
        <pc:spChg chg="mod">
          <ac:chgData name="Adilet Mussabekov" userId="11e1c4e9-6207-4ad3-a271-63954606742c" providerId="ADAL" clId="{ADD3BDCB-7C7C-4D54-807B-9EE7614EEEA4}" dt="2024-03-17T17:33:01.936" v="59" actId="1038"/>
          <ac:spMkLst>
            <pc:docMk/>
            <pc:sldMk cId="2338007654" sldId="258"/>
            <ac:spMk id="4" creationId="{E7E5CC0F-D101-D963-7676-4889B82C1D32}"/>
          </ac:spMkLst>
        </pc:spChg>
        <pc:spChg chg="add del mod">
          <ac:chgData name="Adilet Mussabekov" userId="11e1c4e9-6207-4ad3-a271-63954606742c" providerId="ADAL" clId="{ADD3BDCB-7C7C-4D54-807B-9EE7614EEEA4}" dt="2024-03-17T17:31:51" v="29" actId="478"/>
          <ac:spMkLst>
            <pc:docMk/>
            <pc:sldMk cId="2338007654" sldId="258"/>
            <ac:spMk id="6" creationId="{573926BD-B5F0-FD5B-53F2-9439BEFFCDB4}"/>
          </ac:spMkLst>
        </pc:spChg>
        <pc:picChg chg="add mod">
          <ac:chgData name="Adilet Mussabekov" userId="11e1c4e9-6207-4ad3-a271-63954606742c" providerId="ADAL" clId="{ADD3BDCB-7C7C-4D54-807B-9EE7614EEEA4}" dt="2024-03-17T17:33:05.486" v="70" actId="1035"/>
          <ac:picMkLst>
            <pc:docMk/>
            <pc:sldMk cId="2338007654" sldId="258"/>
            <ac:picMk id="8" creationId="{070DD6D2-15D9-F789-F3B1-CD64AF7A65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7641"/>
            <a:ext cx="9144000" cy="1492444"/>
          </a:xfrm>
        </p:spPr>
        <p:txBody>
          <a:bodyPr>
            <a:normAutofit/>
          </a:bodyPr>
          <a:lstStyle/>
          <a:p>
            <a:r>
              <a:rPr lang="en-GB" sz="4000" dirty="0"/>
              <a:t>Task 2. </a:t>
            </a:r>
            <a:r>
              <a:rPr lang="en-US" sz="4000" dirty="0"/>
              <a:t>Predicting Customer Buying Behavior at British Airways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83677"/>
            <a:ext cx="9144000" cy="67607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Adilet Mussabekov</a:t>
            </a:r>
          </a:p>
          <a:p>
            <a:r>
              <a:rPr lang="en-GB" dirty="0"/>
              <a:t>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7A470-CF6A-D684-70EA-C3CFD6B2CD5A}"/>
              </a:ext>
            </a:extLst>
          </p:cNvPr>
          <p:cNvSpPr txBox="1"/>
          <p:nvPr/>
        </p:nvSpPr>
        <p:spPr>
          <a:xfrm>
            <a:off x="6097622" y="2586363"/>
            <a:ext cx="563393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Objective: Utilize machine learning to predict customer buying behaviors, enhancing strategic decisions and marketing approaches.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&amp; Preprocessing: Analysis of customer_booking.csv with 50,000 entries. Preprocessing involved encoding correction, data type conversion, and ensuring no null values across 14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Key Features: Includes number of passengers, sales channel, trip type, route, booking origin, and customer preferences (e.g., extra baggage, preferred seat).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B40E1-F07D-D498-447E-35B5CBE9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 Selection, Performance, and Strategic Insights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7E5CC0F-D101-D963-7676-4889B82C1D32}"/>
              </a:ext>
            </a:extLst>
          </p:cNvPr>
          <p:cNvSpPr txBox="1">
            <a:spLocks/>
          </p:cNvSpPr>
          <p:nvPr/>
        </p:nvSpPr>
        <p:spPr>
          <a:xfrm>
            <a:off x="6961236" y="1825625"/>
            <a:ext cx="46088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Model Exploration: Evaluated Random Forest and XGB Classifier models across different feature sets. Mutual Information (MI) scores highlighted route, </a:t>
            </a:r>
            <a:r>
              <a:rPr lang="en-US" sz="1800" dirty="0" err="1"/>
              <a:t>booking_origin</a:t>
            </a:r>
            <a:r>
              <a:rPr lang="en-US" sz="1800" dirty="0"/>
              <a:t>, and </a:t>
            </a:r>
            <a:r>
              <a:rPr lang="en-US" sz="1800" dirty="0" err="1"/>
              <a:t>flight_duration</a:t>
            </a:r>
            <a:r>
              <a:rPr lang="en-US" sz="1800" dirty="0"/>
              <a:t> as top predictors.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Best Performing Model: Random Forest Classifier with all features, demonstrating an accuracy of 84.76% and AUC score of 0.5479604084813514 on validation data. Final validation on test data showed an accuracy of 85.09% and AUC score of 0.5577796717361984.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Recommendations: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Strategic Marketing: Leverage insights to tailor marketing efforts, focusing on the most predictive factors of booking completion.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Customer Experience: Use predictions to improve targeted offerings, enhancing customer satisfaction and loyalty.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0DD6D2-15D9-F789-F3B1-CD64AF7A6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29" y="1818966"/>
            <a:ext cx="5839515" cy="32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222</Words>
  <Application>Microsoft Office PowerPoint</Application>
  <PresentationFormat>Широкоэкранный</PresentationFormat>
  <Paragraphs>12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Task 2. Predicting Customer Buying Behavior at British Airways</vt:lpstr>
      <vt:lpstr>Model Selection, Performance, and Strategic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Adilet Mussabekov</cp:lastModifiedBy>
  <cp:revision>2</cp:revision>
  <dcterms:created xsi:type="dcterms:W3CDTF">2022-12-06T11:13:27Z</dcterms:created>
  <dcterms:modified xsi:type="dcterms:W3CDTF">2024-03-17T17:33:15Z</dcterms:modified>
</cp:coreProperties>
</file>