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B68-C21C-4678-8201-0122901559C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B5DA-9621-4F91-BB0E-A2FC2CB5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9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B68-C21C-4678-8201-0122901559C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B5DA-9621-4F91-BB0E-A2FC2CB5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B68-C21C-4678-8201-0122901559C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B5DA-9621-4F91-BB0E-A2FC2CB5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B68-C21C-4678-8201-0122901559C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B5DA-9621-4F91-BB0E-A2FC2CB5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0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B68-C21C-4678-8201-0122901559C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B5DA-9621-4F91-BB0E-A2FC2CB5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B68-C21C-4678-8201-0122901559C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B5DA-9621-4F91-BB0E-A2FC2CB5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B68-C21C-4678-8201-0122901559C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B5DA-9621-4F91-BB0E-A2FC2CB5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3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B68-C21C-4678-8201-0122901559C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B5DA-9621-4F91-BB0E-A2FC2CB5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3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B68-C21C-4678-8201-0122901559C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B5DA-9621-4F91-BB0E-A2FC2CB5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2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B68-C21C-4678-8201-0122901559C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B5DA-9621-4F91-BB0E-A2FC2CB5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B68-C21C-4678-8201-0122901559C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B5DA-9621-4F91-BB0E-A2FC2CB5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9B68-C21C-4678-8201-0122901559C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B5DA-9621-4F91-BB0E-A2FC2CB5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6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41" y="111508"/>
            <a:ext cx="8380535" cy="6746492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199076" y="3020507"/>
            <a:ext cx="15240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10,13,  16,30,  33,23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199076" y="4823837"/>
            <a:ext cx="160215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30,61,  62,45,  59,119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199076" y="6154615"/>
            <a:ext cx="190695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116,90,  156,198,  373,326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4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>Align Technology,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Levin</dc:creator>
  <cp:lastModifiedBy>Adi Levin</cp:lastModifiedBy>
  <cp:revision>3</cp:revision>
  <dcterms:created xsi:type="dcterms:W3CDTF">2019-11-19T09:00:19Z</dcterms:created>
  <dcterms:modified xsi:type="dcterms:W3CDTF">2019-11-19T10:00:39Z</dcterms:modified>
</cp:coreProperties>
</file>