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3"/>
  </p:notesMasterIdLst>
  <p:sldIdLst>
    <p:sldId id="2109" r:id="rId3"/>
    <p:sldId id="2123" r:id="rId4"/>
    <p:sldId id="2125" r:id="rId5"/>
    <p:sldId id="2117" r:id="rId6"/>
    <p:sldId id="2110" r:id="rId7"/>
    <p:sldId id="2111" r:id="rId8"/>
    <p:sldId id="2130" r:id="rId9"/>
    <p:sldId id="2124" r:id="rId10"/>
    <p:sldId id="2127" r:id="rId11"/>
    <p:sldId id="21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2"/>
    <a:srgbClr val="299CEF"/>
    <a:srgbClr val="576368"/>
    <a:srgbClr val="000000"/>
    <a:srgbClr val="FFFFFF"/>
    <a:srgbClr val="0099FF"/>
    <a:srgbClr val="FFCCCC"/>
    <a:srgbClr val="FFFFCC"/>
    <a:srgbClr val="ED1B23"/>
    <a:srgbClr val="04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78613" autoAdjust="0"/>
  </p:normalViewPr>
  <p:slideViewPr>
    <p:cSldViewPr>
      <p:cViewPr varScale="1">
        <p:scale>
          <a:sx n="95" d="100"/>
          <a:sy n="95" d="100"/>
        </p:scale>
        <p:origin x="20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AC75A-AAB6-4CD8-8D26-5EC8D85DBF5E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43215-D573-47D6-8B35-CBA69A8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43215-D573-47D6-8B35-CBA69A812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B788-E34D-44FB-BAA8-2AD1071C80B8}" type="datetime1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FD0B-8294-4722-9A81-BEB018633D0B}" type="datetime1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4F80-D622-4BF6-A698-573FEA2A754F}" type="datetime1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7" name="Picture 11" descr="usa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73238"/>
            <a:ext cx="8223250" cy="539750"/>
          </a:xfrm>
        </p:spPr>
        <p:txBody>
          <a:bodyPr/>
          <a:lstStyle>
            <a:lvl1pPr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105400"/>
            <a:ext cx="3505200" cy="914400"/>
          </a:xfrm>
        </p:spPr>
        <p:txBody>
          <a:bodyPr/>
          <a:lstStyle>
            <a:lvl1pPr>
              <a:buNone/>
              <a:defRPr i="1" baseline="0"/>
            </a:lvl1pPr>
          </a:lstStyle>
          <a:p>
            <a:pPr lvl="0"/>
            <a:r>
              <a:rPr lang="en-US" dirty="0"/>
              <a:t>Click to add Name and Date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7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57200" y="1600200"/>
            <a:ext cx="82232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7" name="Picture 11" descr="usa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1773238"/>
            <a:ext cx="8223250" cy="4092575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n"/>
              <a:defRPr sz="2000" i="0">
                <a:latin typeface="Calibri" pitchFamily="34" charset="0"/>
              </a:defRPr>
            </a:lvl2pPr>
            <a:lvl3pPr>
              <a:buFont typeface="Wingdings" pitchFamily="2" charset="2"/>
              <a:buChar char=""/>
              <a:defRPr sz="1800">
                <a:latin typeface="Calibri" pitchFamily="34" charset="0"/>
              </a:defRPr>
            </a:lvl3pPr>
            <a:lvl4pPr>
              <a:buFont typeface="Wingdings" pitchFamily="2" charset="2"/>
              <a:buChar char=""/>
              <a:defRPr sz="1800">
                <a:latin typeface="Calibri" pitchFamily="34" charset="0"/>
              </a:defRPr>
            </a:lvl4pPr>
            <a:lvl5pPr>
              <a:buFont typeface="Wingdings" pitchFamily="2" charset="2"/>
              <a:buChar char=""/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latin typeface="Calibri" pitchFamily="34" charset="0"/>
              </a:defRPr>
            </a:lvl1pPr>
            <a:lvl2pPr>
              <a:buFont typeface="Wingdings" pitchFamily="2" charset="2"/>
              <a:buChar char="n"/>
              <a:defRPr i="0">
                <a:latin typeface="Calibri" pitchFamily="34" charset="0"/>
              </a:defRPr>
            </a:lvl2pPr>
            <a:lvl3pPr>
              <a:buFont typeface="Wingdings" pitchFamily="2" charset="2"/>
              <a:buChar char=""/>
              <a:defRPr>
                <a:latin typeface="Calibri" pitchFamily="34" charset="0"/>
              </a:defRPr>
            </a:lvl3pPr>
            <a:lvl4pPr>
              <a:buFont typeface="Wingdings" pitchFamily="2" charset="2"/>
              <a:buChar char=""/>
              <a:defRPr>
                <a:latin typeface="Calibri" pitchFamily="34" charset="0"/>
              </a:defRPr>
            </a:lvl4pPr>
            <a:lvl5pPr>
              <a:buFont typeface="Wingdings" pitchFamily="2" charset="2"/>
              <a:buChar char=""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82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5190332"/>
            <a:ext cx="8223250" cy="675481"/>
          </a:xfrm>
          <a:ln w="50800">
            <a:solidFill>
              <a:schemeClr val="accent1"/>
            </a:solidFill>
          </a:ln>
        </p:spPr>
        <p:txBody>
          <a:bodyPr anchor="ctr" anchorCtr="0"/>
          <a:lstStyle>
            <a:lvl1pPr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876800" y="1776413"/>
            <a:ext cx="3806825" cy="28717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0375" y="1776413"/>
            <a:ext cx="3806825" cy="28717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089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3806825" cy="40909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876800" y="1776413"/>
            <a:ext cx="38068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876800" y="3906838"/>
            <a:ext cx="38068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5952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8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1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5886-0922-401E-A99A-08A89DEFCEDF}" type="datetime1">
              <a:rPr lang="en-US" smtClean="0"/>
              <a:t>04-Mar-20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493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082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096000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278188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572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592917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25459" y="1776413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858000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3490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60375" y="3906838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24400" y="1776413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724400" y="3906838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918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248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790700" y="638175"/>
            <a:ext cx="5486400" cy="4114800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en-US" dirty="0"/>
              <a:t>Click to Insert Picture or graph</a:t>
            </a:r>
          </a:p>
        </p:txBody>
      </p:sp>
    </p:spTree>
    <p:extLst>
      <p:ext uri="{BB962C8B-B14F-4D97-AF65-F5344CB8AC3E}">
        <p14:creationId xmlns:p14="http://schemas.microsoft.com/office/powerpoint/2010/main" val="1241453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5890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738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19A7FC-B49F-451D-A1A8-B33B192DD1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4F73-C53A-489B-9612-F37E14790972}" type="datetime1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57B-98E0-4441-9FAC-9127F83404BC}" type="datetime1">
              <a:rPr lang="en-US" smtClean="0"/>
              <a:t>04-Mar-20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552-7516-48FF-A89A-97E434384B99}" type="datetime1">
              <a:rPr lang="en-US" smtClean="0"/>
              <a:t>04-Mar-20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D88B-27F8-47A1-81CA-8521C07AECC9}" type="datetime1">
              <a:rPr lang="en-US" smtClean="0"/>
              <a:t>04-Mar-20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0D-E1EE-4055-9C1A-B4F68E31828E}" type="datetime1">
              <a:rPr lang="en-US" smtClean="0"/>
              <a:t>04-Mar-20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2065-6584-4ACB-A4D3-00D381DA217E}" type="datetime1">
              <a:rPr lang="en-US" smtClean="0"/>
              <a:t>04-Mar-20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474A-CC5D-4BB1-9288-F59B2D2AC173}" type="datetime1">
              <a:rPr lang="en-US" smtClean="0"/>
              <a:t>04-Mar-20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BDDF-AC4F-4318-9B4D-9B44F48781D1}" type="datetime1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pic>
        <p:nvPicPr>
          <p:cNvPr id="1030" name="Picture 7" descr="usa_rgb.gif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8724" y="6173990"/>
            <a:ext cx="2956579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HEM</a:t>
            </a:r>
            <a:r>
              <a:rPr lang="en-US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Prototyping with</a:t>
            </a:r>
            <a:r>
              <a:rPr lang="en-US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Frutiger LT Com 45 Light"/>
                <a:cs typeface="Calibri" pitchFamily="34" charset="0"/>
              </a:rPr>
              <a:t>FRESH   </a:t>
            </a:r>
            <a:r>
              <a:rPr lang="en-US" sz="1600" b="1" baseline="0" dirty="0">
                <a:solidFill>
                  <a:schemeClr val="accent1"/>
                </a:solidFill>
                <a:latin typeface="Frutiger LT Com 45 Light"/>
                <a:cs typeface="Calibri" pitchFamily="34" charset="0"/>
              </a:rPr>
              <a:t>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Brian Lim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brianlim@brianlim.net</a:t>
            </a:r>
          </a:p>
        </p:txBody>
      </p:sp>
      <p:pic>
        <p:nvPicPr>
          <p:cNvPr id="12" name="Picture 2" descr="C:\Users\Brian Y. Lim\Documents\Google Drive\Fraunhofer\smart thermostat\docs\art\fresh-logo-green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6260485"/>
            <a:ext cx="165083" cy="1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accent1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7388" indent="-344488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 i="0">
          <a:solidFill>
            <a:schemeClr val="tx1"/>
          </a:solidFill>
          <a:latin typeface="Calibri" pitchFamily="34" charset="0"/>
        </a:defRPr>
      </a:lvl2pPr>
      <a:lvl3pPr marL="1027113" indent="-366713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3pPr>
      <a:lvl4pPr marL="1374775" indent="-346075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4pPr>
      <a:lvl5pPr marL="1716088" indent="-358775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5pPr>
      <a:lvl6pPr marL="18875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9C796EE2-45EE-449C-9BFB-FB76B3D2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20875"/>
            <a:ext cx="7772400" cy="1889126"/>
          </a:xfrm>
        </p:spPr>
        <p:txBody>
          <a:bodyPr>
            <a:normAutofit/>
          </a:bodyPr>
          <a:lstStyle/>
          <a:p>
            <a:r>
              <a:rPr lang="en-US" sz="7200" dirty="0"/>
              <a:t>Assignment 3</a:t>
            </a:r>
            <a:br>
              <a:rPr lang="en-US" sz="7200" dirty="0"/>
            </a:br>
            <a:r>
              <a:rPr lang="en-US" dirty="0"/>
              <a:t>Custom UI Component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7371238F-051B-43BD-BDBA-E9BEE7ADE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Number: </a:t>
            </a:r>
            <a:r>
              <a:rPr lang="en-US" dirty="0">
                <a:solidFill>
                  <a:srgbClr val="0070C0"/>
                </a:solidFill>
              </a:rPr>
              <a:t>A…</a:t>
            </a:r>
          </a:p>
          <a:p>
            <a:r>
              <a:rPr lang="en-US" dirty="0">
                <a:solidFill>
                  <a:schemeClr val="tx1"/>
                </a:solidFill>
              </a:rPr>
              <a:t>Student Name: </a:t>
            </a: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846810-B79F-43AE-801A-A230A602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95146A-D301-4F6C-B78C-359C985061B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18657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README: project files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Folder/</a:t>
            </a:r>
          </a:p>
          <a:p>
            <a:pPr lvl="1"/>
            <a:r>
              <a:rPr lang="en-US" sz="2400" dirty="0"/>
              <a:t>Folder2/</a:t>
            </a:r>
          </a:p>
          <a:p>
            <a:pPr lvl="2"/>
            <a:r>
              <a:rPr lang="en-US" sz="2000" dirty="0"/>
              <a:t>…</a:t>
            </a:r>
          </a:p>
          <a:p>
            <a:pPr lvl="1"/>
            <a:r>
              <a:rPr lang="en-US" sz="2400" dirty="0"/>
              <a:t>File1</a:t>
            </a:r>
          </a:p>
          <a:p>
            <a:pPr lvl="1"/>
            <a:r>
              <a:rPr lang="en-US" sz="2400" dirty="0"/>
              <a:t>File2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9016D4E-97E3-4D07-A902-C6BA10E915C7}"/>
              </a:ext>
            </a:extLst>
          </p:cNvPr>
          <p:cNvSpPr/>
          <p:nvPr/>
        </p:nvSpPr>
        <p:spPr>
          <a:xfrm>
            <a:off x="1207821" y="6095427"/>
            <a:ext cx="6728380" cy="461665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Provide more details describing purpose of each file.</a:t>
            </a:r>
          </a:p>
        </p:txBody>
      </p:sp>
    </p:spTree>
    <p:extLst>
      <p:ext uri="{BB962C8B-B14F-4D97-AF65-F5344CB8AC3E}">
        <p14:creationId xmlns:p14="http://schemas.microsoft.com/office/powerpoint/2010/main" val="13306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2F06EA9-F250-4304-8C0A-191AF6B41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38" t="5240" r="15690"/>
          <a:stretch/>
        </p:blipFill>
        <p:spPr>
          <a:xfrm>
            <a:off x="5934456" y="889060"/>
            <a:ext cx="2728456" cy="2992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8199B-A618-4B2F-AE3A-84D4A631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View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64E604-843C-4952-AC58-724EE693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0BD9522-D467-45FD-A26C-A2A306D53A0D}"/>
              </a:ext>
            </a:extLst>
          </p:cNvPr>
          <p:cNvSpPr/>
          <p:nvPr/>
        </p:nvSpPr>
        <p:spPr>
          <a:xfrm>
            <a:off x="6096000" y="1038412"/>
            <a:ext cx="2438400" cy="2438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2133600" y="1336587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MainPanel</a:t>
            </a:r>
            <a:endParaRPr lang="en-SG" b="1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3415558" y="1235727"/>
            <a:ext cx="1035195" cy="199891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1832218" y="4086874"/>
            <a:ext cx="2235309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 smtClean="0"/>
              <a:t>DisplayBackground</a:t>
            </a:r>
            <a:endParaRPr lang="en-SG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4932612" y="4928469"/>
            <a:ext cx="2326776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 smtClean="0"/>
              <a:t>CurrentTemperature</a:t>
            </a:r>
            <a:endParaRPr lang="en-SG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2489089" y="4889197"/>
            <a:ext cx="2159111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 smtClean="0"/>
              <a:t>TargetTemperature</a:t>
            </a:r>
            <a:endParaRPr lang="en-SG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4132513" y="2752782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 smtClean="0"/>
              <a:t>TextDisplay</a:t>
            </a:r>
            <a:endParaRPr lang="en-SG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19026" y="4086874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 smtClean="0"/>
              <a:t>RadialSlider</a:t>
            </a:r>
            <a:endParaRPr lang="en-SG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242906" y="2707562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 smtClean="0"/>
              <a:t>DisplayFace</a:t>
            </a:r>
            <a:endParaRPr lang="en-SG" b="1" dirty="0"/>
          </a:p>
        </p:txBody>
      </p:sp>
      <p:sp>
        <p:nvSpPr>
          <p:cNvPr id="15" name="Rectangle 14"/>
          <p:cNvSpPr/>
          <p:nvPr/>
        </p:nvSpPr>
        <p:spPr>
          <a:xfrm>
            <a:off x="6712174" y="1970339"/>
            <a:ext cx="1268730" cy="77344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69378" y="2472927"/>
            <a:ext cx="1140636" cy="23607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71849" y="1996190"/>
            <a:ext cx="863787" cy="44221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1493365" y="1267227"/>
            <a:ext cx="989975" cy="1890694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431909" y="3475778"/>
            <a:ext cx="998312" cy="22388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1497283" y="2634284"/>
            <a:ext cx="998312" cy="190686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3372922" y="3329506"/>
            <a:ext cx="1755415" cy="1363967"/>
          </a:xfrm>
          <a:prstGeom prst="bentConnector3">
            <a:avLst>
              <a:gd name="adj1" fmla="val 82056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4616963" y="3449431"/>
            <a:ext cx="1794687" cy="116338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6E36C-C80B-4E82-BBA5-1941988A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D1E8-CB91-49EC-BF45-D12A124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1434"/>
            <a:ext cx="2825697" cy="5563838"/>
          </a:xfrm>
        </p:spPr>
      </p:pic>
    </p:spTree>
    <p:extLst>
      <p:ext uri="{BB962C8B-B14F-4D97-AF65-F5344CB8AC3E}">
        <p14:creationId xmlns:p14="http://schemas.microsoft.com/office/powerpoint/2010/main" val="27867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6E36C-C80B-4E82-BBA5-1941988A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Statechart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>
                <a:hlinkClick r:id="rId2"/>
              </a:rPr>
              <a:t>http://draw.io/</a:t>
            </a:r>
            <a:r>
              <a:rPr lang="en-US" sz="2700" dirty="0"/>
              <a:t>...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D1E8-CB91-49EC-BF45-D12A124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64" y="1600200"/>
            <a:ext cx="5397271" cy="4525963"/>
          </a:xfrm>
        </p:spPr>
      </p:pic>
    </p:spTree>
    <p:extLst>
      <p:ext uri="{BB962C8B-B14F-4D97-AF65-F5344CB8AC3E}">
        <p14:creationId xmlns:p14="http://schemas.microsoft.com/office/powerpoint/2010/main" val="34390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any Convenience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ACEA6-C6E3-4DF4-9C77-44F52BB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of </a:t>
            </a:r>
            <a:r>
              <a:rPr lang="en-US" b="1" dirty="0"/>
              <a:t>Radial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0B89C-6A31-43E3-BAD2-BC0EE2E2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05712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F0F331-779C-4EC7-BF29-7392DA7C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Bonus</a:t>
            </a:r>
            <a:r>
              <a:rPr lang="en-US" dirty="0"/>
              <a:t>: Overriding Mouse Wheel Scroll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Justifications for </a:t>
            </a:r>
            <a:br>
              <a:rPr lang="en-US" dirty="0"/>
            </a:br>
            <a:r>
              <a:rPr lang="en-US" dirty="0"/>
              <a:t>Architecture and Technology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Justification:</a:t>
            </a:r>
            <a:br>
              <a:rPr lang="en-US" dirty="0"/>
            </a:br>
            <a:r>
              <a:rPr lang="en-US" sz="3600" dirty="0"/>
              <a:t>Rendering Challenges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unhofer CSE 2010 Master">
  <a:themeElements>
    <a:clrScheme name="Fraunhofer New">
      <a:dk1>
        <a:srgbClr val="000000"/>
      </a:dk1>
      <a:lt1>
        <a:srgbClr val="FFFFFF"/>
      </a:lt1>
      <a:dk2>
        <a:srgbClr val="000000"/>
      </a:dk2>
      <a:lt2>
        <a:srgbClr val="C5C7C6"/>
      </a:lt2>
      <a:accent1>
        <a:srgbClr val="009374"/>
      </a:accent1>
      <a:accent2>
        <a:srgbClr val="005C99"/>
      </a:accent2>
      <a:accent3>
        <a:srgbClr val="296478"/>
      </a:accent3>
      <a:accent4>
        <a:srgbClr val="44A6B8"/>
      </a:accent4>
      <a:accent5>
        <a:srgbClr val="A5D2D9"/>
      </a:accent5>
      <a:accent6>
        <a:srgbClr val="ED8000"/>
      </a:accent6>
      <a:hlink>
        <a:srgbClr val="005C99"/>
      </a:hlink>
      <a:folHlink>
        <a:srgbClr val="A5D2D9"/>
      </a:folHlink>
    </a:clrScheme>
    <a:fontScheme name="All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23186</TotalTime>
  <Words>76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Frutiger LT Com 45 Light</vt:lpstr>
      <vt:lpstr>Arial</vt:lpstr>
      <vt:lpstr>Calibri</vt:lpstr>
      <vt:lpstr>Wingdings</vt:lpstr>
      <vt:lpstr>Office Theme</vt:lpstr>
      <vt:lpstr>Fraunhofer CSE 2010 Master</vt:lpstr>
      <vt:lpstr>Assignment 3 Custom UI Component</vt:lpstr>
      <vt:lpstr>View Tree</vt:lpstr>
      <vt:lpstr>Class Diagrams</vt:lpstr>
      <vt:lpstr>Statechart http://draw.io/... </vt:lpstr>
      <vt:lpstr>Define any Convenience Functions</vt:lpstr>
      <vt:lpstr>Details of Radial Slider</vt:lpstr>
      <vt:lpstr>Bonus: Overriding Mouse Wheel Scroll</vt:lpstr>
      <vt:lpstr>Justifications for  Architecture and Technology Choices</vt:lpstr>
      <vt:lpstr>Justification: Rendering Challenges and Approach</vt:lpstr>
      <vt:lpstr>README: project files organization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CS4249 Phenomena and Theories of  Human-Computer Interaction</dc:title>
  <dc:creator/>
  <cp:lastModifiedBy>Adil Azmoon</cp:lastModifiedBy>
  <cp:revision>1391</cp:revision>
  <dcterms:created xsi:type="dcterms:W3CDTF">2006-08-16T00:00:00Z</dcterms:created>
  <dcterms:modified xsi:type="dcterms:W3CDTF">2020-03-04T07:57:24Z</dcterms:modified>
</cp:coreProperties>
</file>