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15CEA9-BEFE-4B56-A6AB-1FA45D244CF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4F9E24E-DCA3-4F8A-9ACE-5F2917CBFC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8013EFC-738E-408D-BB0E-4E7CF98A3D9D}"/>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5" name="Нижний колонтитул 4">
            <a:extLst>
              <a:ext uri="{FF2B5EF4-FFF2-40B4-BE49-F238E27FC236}">
                <a16:creationId xmlns:a16="http://schemas.microsoft.com/office/drawing/2014/main" id="{9584125F-A7BC-4209-9ECB-B2E4EC97205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C436EE-1B53-4F0F-A93B-F95DDFF1E743}"/>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159669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A0AA97-1327-4E97-AB05-FBB7D42B7BC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4DABC99-CF51-4F98-973B-C7A2A38B938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872551D-4924-498F-8C55-C2194406E476}"/>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5" name="Нижний колонтитул 4">
            <a:extLst>
              <a:ext uri="{FF2B5EF4-FFF2-40B4-BE49-F238E27FC236}">
                <a16:creationId xmlns:a16="http://schemas.microsoft.com/office/drawing/2014/main" id="{6366FA25-D781-4371-82D0-D026D5298EF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C00662-09DF-4755-B100-E911E1EC2778}"/>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380850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254631C-5063-4034-90B5-B481BAC6B45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1BBBE3C-5B83-48C4-B8AD-04D1864015C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BBCC8A-6DC0-4388-B505-A23A20A9AC20}"/>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5" name="Нижний колонтитул 4">
            <a:extLst>
              <a:ext uri="{FF2B5EF4-FFF2-40B4-BE49-F238E27FC236}">
                <a16:creationId xmlns:a16="http://schemas.microsoft.com/office/drawing/2014/main" id="{2942BCAE-332F-4F1E-B13A-EFA84BF514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03D804-1F1C-4B3C-A8E6-684F666CCF78}"/>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417992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9AE81A-37ED-406C-91C4-EF07024A22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04C18FF-9544-4525-A296-C6A3D49DA4F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AE0FB2-1C87-47C4-8F2F-7549A2228162}"/>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5" name="Нижний колонтитул 4">
            <a:extLst>
              <a:ext uri="{FF2B5EF4-FFF2-40B4-BE49-F238E27FC236}">
                <a16:creationId xmlns:a16="http://schemas.microsoft.com/office/drawing/2014/main" id="{7767F958-CDC6-4764-8C59-C08B1F6915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080457C-36FF-443C-8F0A-0519943C5AD9}"/>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38568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EB76A3-AF0F-4974-841D-0CE3D2D62E7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362EC37-2845-42CC-9653-8ED246737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274D619-52B8-4384-8C19-5960E86448D3}"/>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5" name="Нижний колонтитул 4">
            <a:extLst>
              <a:ext uri="{FF2B5EF4-FFF2-40B4-BE49-F238E27FC236}">
                <a16:creationId xmlns:a16="http://schemas.microsoft.com/office/drawing/2014/main" id="{DD9B28AB-7D87-48D8-BB67-551741D4CBF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501608-0B8E-48E2-80E6-E5CB323C00D2}"/>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335280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31331F-2ED9-4E65-82E0-99A0568CC48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8F4D1A-1A3D-46A0-BF48-9518D13FD93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85595B5-56C2-4A11-B319-8BF94E7D9EC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33FE2D7-BB12-4BD7-91A3-AF6DCF88373C}"/>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6" name="Нижний колонтитул 5">
            <a:extLst>
              <a:ext uri="{FF2B5EF4-FFF2-40B4-BE49-F238E27FC236}">
                <a16:creationId xmlns:a16="http://schemas.microsoft.com/office/drawing/2014/main" id="{ED7E56C1-8650-42C4-9689-FFF1B30974D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A785061-4F83-4148-8D9E-269E29BD271E}"/>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62123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A4EC6A-6BD8-4859-83D2-3D6F09D1FF9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5DC8460-7C50-4434-860C-FABC558DC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C901CA6-AEE9-4A17-B286-423783FD60E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C540BE0-CB48-46F3-80F4-25882B29D5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59F5403-9EFE-41C2-A437-9823630E4BA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AA5587E-6217-40DE-B6A1-36B687459C81}"/>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8" name="Нижний колонтитул 7">
            <a:extLst>
              <a:ext uri="{FF2B5EF4-FFF2-40B4-BE49-F238E27FC236}">
                <a16:creationId xmlns:a16="http://schemas.microsoft.com/office/drawing/2014/main" id="{CCDCCF3C-B9EF-4B3B-80E4-7476037CE22E}"/>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56FDFE6-6EE5-497F-AA87-F4172D96402B}"/>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333976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C5DEF4-E088-4CBA-BF7E-FB54E04E4DD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AA2B0FC-C4CE-4AA8-A249-D1508E10A7D0}"/>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4" name="Нижний колонтитул 3">
            <a:extLst>
              <a:ext uri="{FF2B5EF4-FFF2-40B4-BE49-F238E27FC236}">
                <a16:creationId xmlns:a16="http://schemas.microsoft.com/office/drawing/2014/main" id="{E279CEBF-694F-440B-AAE3-F36C827D4D5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C82517D-D0A8-4107-A39D-C7A8C8124D2E}"/>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54240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5E5656C-DC5A-4BAE-B773-67D3A135AEB4}"/>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3" name="Нижний колонтитул 2">
            <a:extLst>
              <a:ext uri="{FF2B5EF4-FFF2-40B4-BE49-F238E27FC236}">
                <a16:creationId xmlns:a16="http://schemas.microsoft.com/office/drawing/2014/main" id="{60482989-5CAA-497F-995F-5388B5E92CD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1E54A25-DB9C-4293-98CB-11D1E4E5EBD8}"/>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87863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7C325D-CCD9-45A8-987F-2999AA3240D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FBA2B6A-B2B0-4744-8E9C-9B74F5948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B692D71-E4E0-4D20-B1B4-C8CAC5BAD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CFABF25-7EB6-441E-B726-EC478C67BEF7}"/>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6" name="Нижний колонтитул 5">
            <a:extLst>
              <a:ext uri="{FF2B5EF4-FFF2-40B4-BE49-F238E27FC236}">
                <a16:creationId xmlns:a16="http://schemas.microsoft.com/office/drawing/2014/main" id="{AC0AE982-3A42-47D1-BFA2-8B8FFE2AA6C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6939CF2-0D9A-4853-9AA0-073238681D11}"/>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314270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C8B0F0-3494-41A9-8206-35E72424466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634D456-92BC-4204-8965-B8A2AC087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37A34C0-877C-4778-938D-D4E3A4FF3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C2A3C97-4D71-4698-8CA5-7FD66BE83D9C}"/>
              </a:ext>
            </a:extLst>
          </p:cNvPr>
          <p:cNvSpPr>
            <a:spLocks noGrp="1"/>
          </p:cNvSpPr>
          <p:nvPr>
            <p:ph type="dt" sz="half" idx="10"/>
          </p:nvPr>
        </p:nvSpPr>
        <p:spPr/>
        <p:txBody>
          <a:bodyPr/>
          <a:lstStyle/>
          <a:p>
            <a:fld id="{530853F5-7773-47E1-A14D-6E1240B2B447}" type="datetimeFigureOut">
              <a:rPr lang="ru-RU" smtClean="0"/>
              <a:t>19.12.2020</a:t>
            </a:fld>
            <a:endParaRPr lang="ru-RU"/>
          </a:p>
        </p:txBody>
      </p:sp>
      <p:sp>
        <p:nvSpPr>
          <p:cNvPr id="6" name="Нижний колонтитул 5">
            <a:extLst>
              <a:ext uri="{FF2B5EF4-FFF2-40B4-BE49-F238E27FC236}">
                <a16:creationId xmlns:a16="http://schemas.microsoft.com/office/drawing/2014/main" id="{93D8502E-3D88-4735-B4DF-E2125D6FFDA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5AFC265-7CED-4335-9E21-7399DEB4D35E}"/>
              </a:ext>
            </a:extLst>
          </p:cNvPr>
          <p:cNvSpPr>
            <a:spLocks noGrp="1"/>
          </p:cNvSpPr>
          <p:nvPr>
            <p:ph type="sldNum" sz="quarter" idx="12"/>
          </p:nvPr>
        </p:nvSpPr>
        <p:spPr/>
        <p:txBody>
          <a:bodyPr/>
          <a:lstStyle/>
          <a:p>
            <a:fld id="{D7A60A29-6A5A-458D-B8CA-3B29BCC6F2EB}" type="slidenum">
              <a:rPr lang="ru-RU" smtClean="0"/>
              <a:t>‹#›</a:t>
            </a:fld>
            <a:endParaRPr lang="ru-RU"/>
          </a:p>
        </p:txBody>
      </p:sp>
    </p:spTree>
    <p:extLst>
      <p:ext uri="{BB962C8B-B14F-4D97-AF65-F5344CB8AC3E}">
        <p14:creationId xmlns:p14="http://schemas.microsoft.com/office/powerpoint/2010/main" val="262873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090440-1261-4D3E-A458-F34049D03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E6FE840-0343-4C01-A7C5-C95201DEDF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793D7B3-4001-46ED-AB41-E56F6EC51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53F5-7773-47E1-A14D-6E1240B2B447}" type="datetimeFigureOut">
              <a:rPr lang="ru-RU" smtClean="0"/>
              <a:t>19.12.2020</a:t>
            </a:fld>
            <a:endParaRPr lang="ru-RU"/>
          </a:p>
        </p:txBody>
      </p:sp>
      <p:sp>
        <p:nvSpPr>
          <p:cNvPr id="5" name="Нижний колонтитул 4">
            <a:extLst>
              <a:ext uri="{FF2B5EF4-FFF2-40B4-BE49-F238E27FC236}">
                <a16:creationId xmlns:a16="http://schemas.microsoft.com/office/drawing/2014/main" id="{7FB17BA1-9C63-4D62-9363-22F858EE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7B77D00-AA6F-4E58-BC56-5622AD2BD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60A29-6A5A-458D-B8CA-3B29BCC6F2EB}" type="slidenum">
              <a:rPr lang="ru-RU" smtClean="0"/>
              <a:t>‹#›</a:t>
            </a:fld>
            <a:endParaRPr lang="ru-RU"/>
          </a:p>
        </p:txBody>
      </p:sp>
    </p:spTree>
    <p:extLst>
      <p:ext uri="{BB962C8B-B14F-4D97-AF65-F5344CB8AC3E}">
        <p14:creationId xmlns:p14="http://schemas.microsoft.com/office/powerpoint/2010/main" val="3311450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E0F14-F5CB-4595-8344-C502E043B263}"/>
              </a:ext>
            </a:extLst>
          </p:cNvPr>
          <p:cNvSpPr>
            <a:spLocks noGrp="1"/>
          </p:cNvSpPr>
          <p:nvPr>
            <p:ph type="ctrTitle"/>
          </p:nvPr>
        </p:nvSpPr>
        <p:spPr/>
        <p:txBody>
          <a:bodyPr>
            <a:normAutofit/>
          </a:bodyPr>
          <a:lstStyle/>
          <a:p>
            <a:r>
              <a:rPr lang="en-US" sz="5500" dirty="0" err="1"/>
              <a:t>Django_for_final</a:t>
            </a:r>
            <a:r>
              <a:rPr lang="en-US" sz="5500" dirty="0"/>
              <a:t>.</a:t>
            </a:r>
            <a:br>
              <a:rPr lang="en-US" sz="5500" dirty="0"/>
            </a:br>
            <a:r>
              <a:rPr lang="en-US" sz="5500" dirty="0"/>
              <a:t>Canteen online.</a:t>
            </a:r>
            <a:endParaRPr lang="ru-RU" sz="5500" dirty="0"/>
          </a:p>
        </p:txBody>
      </p:sp>
      <p:sp>
        <p:nvSpPr>
          <p:cNvPr id="3" name="Подзаголовок 2">
            <a:extLst>
              <a:ext uri="{FF2B5EF4-FFF2-40B4-BE49-F238E27FC236}">
                <a16:creationId xmlns:a16="http://schemas.microsoft.com/office/drawing/2014/main" id="{5FF749FD-EEBE-454B-A0DC-6BA2B5F96FCA}"/>
              </a:ext>
            </a:extLst>
          </p:cNvPr>
          <p:cNvSpPr>
            <a:spLocks noGrp="1"/>
          </p:cNvSpPr>
          <p:nvPr>
            <p:ph type="subTitle" idx="1"/>
          </p:nvPr>
        </p:nvSpPr>
        <p:spPr/>
        <p:txBody>
          <a:bodyPr/>
          <a:lstStyle/>
          <a:p>
            <a:r>
              <a:rPr lang="en-US" dirty="0"/>
              <a:t>By: Adil </a:t>
            </a:r>
            <a:r>
              <a:rPr lang="en-US" dirty="0" err="1"/>
              <a:t>Ismailov</a:t>
            </a:r>
            <a:r>
              <a:rPr lang="en-US" dirty="0"/>
              <a:t> and </a:t>
            </a:r>
            <a:r>
              <a:rPr lang="en-US" dirty="0" err="1"/>
              <a:t>Avgustin</a:t>
            </a:r>
            <a:r>
              <a:rPr lang="en-US" dirty="0"/>
              <a:t> </a:t>
            </a:r>
            <a:r>
              <a:rPr lang="en-US" dirty="0" err="1"/>
              <a:t>Chynarbekov</a:t>
            </a:r>
            <a:endParaRPr lang="ru-RU" dirty="0"/>
          </a:p>
        </p:txBody>
      </p:sp>
      <p:pic>
        <p:nvPicPr>
          <p:cNvPr id="1026" name="Picture 2" descr="Ala-Too International University - Wikipedia">
            <a:extLst>
              <a:ext uri="{FF2B5EF4-FFF2-40B4-BE49-F238E27FC236}">
                <a16:creationId xmlns:a16="http://schemas.microsoft.com/office/drawing/2014/main" id="{6098E829-9D22-47C3-A3C4-59828C7AD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4229100"/>
            <a:ext cx="20955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62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90C6E5-9BB3-4FAA-B137-B07D3AFE7649}"/>
              </a:ext>
            </a:extLst>
          </p:cNvPr>
          <p:cNvSpPr>
            <a:spLocks noGrp="1"/>
          </p:cNvSpPr>
          <p:nvPr>
            <p:ph type="title"/>
          </p:nvPr>
        </p:nvSpPr>
        <p:spPr/>
        <p:txBody>
          <a:bodyPr/>
          <a:lstStyle/>
          <a:p>
            <a:r>
              <a:rPr lang="en-US" dirty="0"/>
              <a:t>Canteen online.	</a:t>
            </a:r>
            <a:endParaRPr lang="ru-RU" dirty="0"/>
          </a:p>
        </p:txBody>
      </p:sp>
      <p:sp>
        <p:nvSpPr>
          <p:cNvPr id="3" name="Объект 2">
            <a:extLst>
              <a:ext uri="{FF2B5EF4-FFF2-40B4-BE49-F238E27FC236}">
                <a16:creationId xmlns:a16="http://schemas.microsoft.com/office/drawing/2014/main" id="{3663E68C-324D-4D93-9F81-2FC53BDDB03E}"/>
              </a:ext>
            </a:extLst>
          </p:cNvPr>
          <p:cNvSpPr>
            <a:spLocks noGrp="1"/>
          </p:cNvSpPr>
          <p:nvPr>
            <p:ph idx="1"/>
          </p:nvPr>
        </p:nvSpPr>
        <p:spPr/>
        <p:txBody>
          <a:bodyPr/>
          <a:lstStyle/>
          <a:p>
            <a:pPr marL="0" indent="0">
              <a:buNone/>
            </a:pPr>
            <a:br>
              <a:rPr lang="en-US" dirty="0"/>
            </a:br>
            <a:r>
              <a:rPr lang="ru-RU" dirty="0"/>
              <a:t>С</a:t>
            </a:r>
            <a:r>
              <a:rPr lang="en-US" dirty="0" err="1"/>
              <a:t>anteen</a:t>
            </a:r>
            <a:r>
              <a:rPr lang="en-US" dirty="0"/>
              <a:t> is the general catering establishment of Ala-Too University. In the canteen, people can also usefully spend time. Canteen is attended by about 400 students a day.</a:t>
            </a:r>
            <a:endParaRPr lang="ru-RU" dirty="0"/>
          </a:p>
        </p:txBody>
      </p:sp>
    </p:spTree>
    <p:extLst>
      <p:ext uri="{BB962C8B-B14F-4D97-AF65-F5344CB8AC3E}">
        <p14:creationId xmlns:p14="http://schemas.microsoft.com/office/powerpoint/2010/main" val="189555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273DB5-0510-4EB1-B07B-9B97CE7B31F6}"/>
              </a:ext>
            </a:extLst>
          </p:cNvPr>
          <p:cNvSpPr>
            <a:spLocks noGrp="1"/>
          </p:cNvSpPr>
          <p:nvPr>
            <p:ph type="title"/>
          </p:nvPr>
        </p:nvSpPr>
        <p:spPr/>
        <p:txBody>
          <a:bodyPr/>
          <a:lstStyle/>
          <a:p>
            <a:r>
              <a:rPr lang="en-US" dirty="0"/>
              <a:t>Why we made it.</a:t>
            </a:r>
            <a:endParaRPr lang="ru-RU" dirty="0"/>
          </a:p>
        </p:txBody>
      </p:sp>
      <p:sp>
        <p:nvSpPr>
          <p:cNvPr id="3" name="Объект 2">
            <a:extLst>
              <a:ext uri="{FF2B5EF4-FFF2-40B4-BE49-F238E27FC236}">
                <a16:creationId xmlns:a16="http://schemas.microsoft.com/office/drawing/2014/main" id="{CECB0C1C-08A5-490F-A958-64BD8DE1C992}"/>
              </a:ext>
            </a:extLst>
          </p:cNvPr>
          <p:cNvSpPr>
            <a:spLocks noGrp="1"/>
          </p:cNvSpPr>
          <p:nvPr>
            <p:ph idx="1"/>
          </p:nvPr>
        </p:nvSpPr>
        <p:spPr/>
        <p:txBody>
          <a:bodyPr/>
          <a:lstStyle/>
          <a:p>
            <a:pPr marL="0" indent="0">
              <a:buNone/>
            </a:pPr>
            <a:br>
              <a:rPr lang="en-US" dirty="0"/>
            </a:br>
            <a:r>
              <a:rPr lang="en-US" dirty="0"/>
              <a:t>In the life of students, there are times when they want to eat or drink, but do not know what, where, and whether they have enough money. In this case, our site will help with menu of products, prices, and mini-descriptions for products!</a:t>
            </a:r>
            <a:endParaRPr lang="ru-RU" dirty="0"/>
          </a:p>
        </p:txBody>
      </p:sp>
    </p:spTree>
    <p:extLst>
      <p:ext uri="{BB962C8B-B14F-4D97-AF65-F5344CB8AC3E}">
        <p14:creationId xmlns:p14="http://schemas.microsoft.com/office/powerpoint/2010/main" val="133241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CA7115-6863-44BF-83D4-A6E6351C6108}"/>
              </a:ext>
            </a:extLst>
          </p:cNvPr>
          <p:cNvSpPr>
            <a:spLocks noGrp="1"/>
          </p:cNvSpPr>
          <p:nvPr>
            <p:ph type="title"/>
          </p:nvPr>
        </p:nvSpPr>
        <p:spPr/>
        <p:txBody>
          <a:bodyPr/>
          <a:lstStyle/>
          <a:p>
            <a:r>
              <a:rPr lang="en-US" dirty="0"/>
              <a:t>Thank you for Attentions.</a:t>
            </a:r>
            <a:endParaRPr lang="ru-RU" dirty="0"/>
          </a:p>
        </p:txBody>
      </p:sp>
      <p:sp>
        <p:nvSpPr>
          <p:cNvPr id="3" name="Объект 2">
            <a:extLst>
              <a:ext uri="{FF2B5EF4-FFF2-40B4-BE49-F238E27FC236}">
                <a16:creationId xmlns:a16="http://schemas.microsoft.com/office/drawing/2014/main" id="{11ED228D-ABA2-43A9-89C8-2FB5A05A0656}"/>
              </a:ext>
            </a:extLst>
          </p:cNvPr>
          <p:cNvSpPr>
            <a:spLocks noGrp="1"/>
          </p:cNvSpPr>
          <p:nvPr>
            <p:ph idx="1"/>
          </p:nvPr>
        </p:nvSpPr>
        <p:spPr/>
        <p:txBody>
          <a:bodyPr/>
          <a:lstStyle/>
          <a:p>
            <a:br>
              <a:rPr lang="en-US" dirty="0"/>
            </a:br>
            <a:r>
              <a:rPr lang="en-US" dirty="0"/>
              <a:t>This site was invented by Adil </a:t>
            </a:r>
            <a:r>
              <a:rPr lang="en-US" dirty="0" err="1"/>
              <a:t>Ismailov</a:t>
            </a:r>
            <a:r>
              <a:rPr lang="en-US" dirty="0"/>
              <a:t> and approved by Augustin </a:t>
            </a:r>
            <a:r>
              <a:rPr lang="en-US" dirty="0" err="1"/>
              <a:t>Chynarbekov</a:t>
            </a:r>
            <a:r>
              <a:rPr lang="en-US" dirty="0"/>
              <a:t>.</a:t>
            </a:r>
            <a:endParaRPr lang="ru-RU" dirty="0"/>
          </a:p>
        </p:txBody>
      </p:sp>
    </p:spTree>
    <p:extLst>
      <p:ext uri="{BB962C8B-B14F-4D97-AF65-F5344CB8AC3E}">
        <p14:creationId xmlns:p14="http://schemas.microsoft.com/office/powerpoint/2010/main" val="345136698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26</Words>
  <Application>Microsoft Office PowerPoint</Application>
  <PresentationFormat>Широкоэкранный</PresentationFormat>
  <Paragraphs>8</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Django_for_final. Canteen online.</vt:lpstr>
      <vt:lpstr>Canteen online. </vt:lpstr>
      <vt:lpstr>Why we made it.</vt:lpstr>
      <vt:lpstr>Thank you for Attentions.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Django_for_final</dc:title>
  <dc:creator>avgust1ne.k6@gmail.com</dc:creator>
  <cp:lastModifiedBy>avgust1ne.k6@gmail.com</cp:lastModifiedBy>
  <cp:revision>5</cp:revision>
  <dcterms:created xsi:type="dcterms:W3CDTF">2020-12-19T15:18:44Z</dcterms:created>
  <dcterms:modified xsi:type="dcterms:W3CDTF">2020-12-19T17:09:40Z</dcterms:modified>
</cp:coreProperties>
</file>