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CDE45-9F23-42C8-BFF1-204FCDE2F22E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038FA0-F9E4-45D6-8594-C1F5056E1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376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ECFA7-3CDB-4ED1-96BB-00F0374E07CB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46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6F0BB-3808-4FBC-8346-2C1670BB9926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093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EAB15-6D8F-42F0-9C63-A3FC50AAB40B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309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4C9F0-7914-45B2-B08B-B83DB350BC39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9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80D9C-E3F4-47C8-BE0B-89C31EF35D65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556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EB55-AF6A-45F8-92A6-7B0315CEA307}" type="datetime1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1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1BBA-3459-44A3-B648-2AF6899AED25}" type="datetime1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07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98546-F0C3-4A5A-99F3-006423FEDFDD}" type="datetime1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5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B0AA4-44D9-49B5-944C-291560B469C7}" type="datetime1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91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AEDAB-35F0-45DA-B44C-005D4741FB53}" type="datetime1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39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0735-105C-431D-8209-A0E0FF211E4A}" type="datetime1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4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F17FF-DA37-4609-B9A8-C7C03C05EB5D}" type="datetime1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D4A75-09AE-4B57-987C-E8623839B3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655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8549" y="3233549"/>
            <a:ext cx="9134901" cy="1655762"/>
          </a:xfrm>
        </p:spPr>
        <p:txBody>
          <a:bodyPr>
            <a:norm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Научно-исследовательская работа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рисунок, еда, легкий&#10;&#10;Описание создано с очень высокой степенью достоверности">
            <a:extLst>
              <a:ext uri="{FF2B5EF4-FFF2-40B4-BE49-F238E27FC236}">
                <a16:creationId xmlns:a16="http://schemas.microsoft.com/office/drawing/2014/main" id="{844A49F8-4F5F-49AF-8025-604B35144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31" y="1598320"/>
            <a:ext cx="2784144" cy="116006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271515" y="442417"/>
            <a:ext cx="96489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ФИЗИКО-ТЕХНИЧЕСКИЙ ИНСТИТУТ ЕВРАЗИЙСКОГО НАЦИОНАЛЬНОГО УНИВЕРСИТЕТА ИМ. Л. Н. ГУМИЛЕВА МИНИСТЕРСТВА ОБРАЗОВАНИЯ И НАУКИ РЕСПУБЛИКИ КАЗАХСТАН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072912" y="3861375"/>
            <a:ext cx="42514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</a:t>
            </a:r>
            <a:r>
              <a:rPr lang="ru-RU" dirty="0"/>
              <a:t> </a:t>
            </a:r>
            <a:r>
              <a:rPr lang="kk-KZ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7</a:t>
            </a:r>
            <a:r>
              <a:rPr lang="uk-UA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М05</a:t>
            </a:r>
            <a:r>
              <a:rPr lang="kk-KZ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304 </a:t>
            </a:r>
            <a:r>
              <a:rPr lang="uk-UA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«</a:t>
            </a:r>
            <a:r>
              <a:rPr lang="uk-UA" sz="20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Физик</a:t>
            </a:r>
            <a:r>
              <a:rPr lang="kk-KZ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a»</a:t>
            </a:r>
            <a:r>
              <a:rPr lang="uk-UA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570376" y="5517137"/>
            <a:ext cx="60409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ru-RU" dirty="0" smtClean="0"/>
              <a:t> </a:t>
            </a:r>
            <a:r>
              <a:rPr lang="ru-KZ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Какимов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Ә</a:t>
            </a:r>
            <a:r>
              <a:rPr lang="ru-RU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.С.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kk-K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Науычный 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</a:t>
            </a:r>
            <a:r>
              <a:rPr lang="kk-KZ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kk-K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Мырзакулов Қ.P.</a:t>
            </a:r>
            <a:endParaRPr lang="ru-KZ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ru-KZ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654" y="1654475"/>
            <a:ext cx="3695700" cy="1047750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4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10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39" y="298582"/>
            <a:ext cx="3360171" cy="51598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693" y="550506"/>
            <a:ext cx="4028034" cy="498550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8376" y="1330335"/>
            <a:ext cx="4227648" cy="279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6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нерешённые вопросы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Моя модель показала хорошее совпадение с реальными наблюдениями системы V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Scorpii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Фазы затмений в модели и в данных совпадают, что подтверждает, что расчёты выполнены правильно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Конечно, есть и некоторые неточности. В реальных данных присутствуют шумы, а моя модель пока построена с упрощениями. В будущем можно доработать модель, добавить более сложные эффекты, например, частичные затмения или влияние формы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звёзд.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446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результате работы я выполнил все поставленные задачи: смоделировал орбитальную динамику системы, построил кривую блеска и сравнил с реальными наблюдениями. В будущем можно дополнить модель для повышения её точности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27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литературы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своей работе я использовал научные публикации, базы данных наблюдений ZTF, а также библиотеки </a:t>
            </a:r>
            <a:r>
              <a:rPr lang="ru-RU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расчётов и визуализации результатов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941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Scorpii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звёздная система, в которой две массивные звезды периодически закрывают друг друга. Мы можем наблюдать, как меняется её яркость во время затмений. Я построил модель этой системы и сравнил, как она выглядит по сравнению с реальными данными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68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Двойная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звезда — это когда две звезды вращаются вокруг общего центра масс. Кривая блеска показывает, как меняется яркость этой системы во времени. А задача двух тел позволяет посчитать, как именно звёзды двигаются под действием гравитации.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21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исследования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использовал закон всемирного тяготения Ньютона. Все расчёты делал на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Spyder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используя численные методы. Для проверки модели я взял реальные данные из астрономической базы наблюдений ZTF. Это позволило мне сравнить мою модель с настоящими измерениями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9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1 — Орбитальная динамика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первом этапе я рассчитал движение звёзд системы V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Scorpii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 этом графике показаны их орбиты. Это помогло понять, когда одна звезда будет закрывать другую и как это повлияет на общую яркость системы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8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41" y="335903"/>
            <a:ext cx="2603241" cy="37464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367" y="559162"/>
            <a:ext cx="3738779" cy="32999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926" y="1872880"/>
            <a:ext cx="4515480" cy="3429479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678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2 — Синтетическая кривая блеска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Затем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 построил синтетическую кривую блеска системы. Когда одна звезда перекрывает другую, яркость падает — на графике это выглядит как провалы. Так получилась модельная кривая блеска системы V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Scorpii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57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86" y="391886"/>
            <a:ext cx="3178109" cy="364826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91886"/>
            <a:ext cx="3293706" cy="486022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0211" y="1298559"/>
            <a:ext cx="4802642" cy="2676281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172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marL="0" indent="0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3 — Сравнение с наблюдениями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следующем этапе я обработал реальные данные наблюдений и построил фазовую кривую блеска. Затем я наложил на неё свою модельную кривую.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Как видно, форма графиков хорошо совпадает, особенно в фазах затмений.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D4A75-09AE-4B57-987C-E8623839B3C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955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445</Words>
  <Application>Microsoft Office PowerPoint</Application>
  <PresentationFormat>Широкоэкранный</PresentationFormat>
  <Paragraphs>37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</vt:lpstr>
      <vt:lpstr>Основные понятия</vt:lpstr>
      <vt:lpstr>Методы исследования</vt:lpstr>
      <vt:lpstr>Этап 1 — Орбитальная динамика</vt:lpstr>
      <vt:lpstr>Презентация PowerPoint</vt:lpstr>
      <vt:lpstr>Этап 2 — Синтетическая кривая блеска</vt:lpstr>
      <vt:lpstr>Презентация PowerPoint</vt:lpstr>
      <vt:lpstr>Этап 3 — Сравнение с наблюдениями</vt:lpstr>
      <vt:lpstr>Презентация PowerPoint</vt:lpstr>
      <vt:lpstr>Основные результаты,проблемы и нерешённые вопросы</vt:lpstr>
      <vt:lpstr>Заключение</vt:lpstr>
      <vt:lpstr>Список литературы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Ғазиз</dc:creator>
  <cp:lastModifiedBy>Адиль Каримов</cp:lastModifiedBy>
  <cp:revision>18</cp:revision>
  <dcterms:created xsi:type="dcterms:W3CDTF">2023-12-10T04:50:51Z</dcterms:created>
  <dcterms:modified xsi:type="dcterms:W3CDTF">2025-04-11T14:41:10Z</dcterms:modified>
</cp:coreProperties>
</file>