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36"/>
  </p:notesMasterIdLst>
  <p:sldIdLst>
    <p:sldId id="256" r:id="rId2"/>
    <p:sldId id="283" r:id="rId3"/>
    <p:sldId id="284" r:id="rId4"/>
    <p:sldId id="280" r:id="rId5"/>
    <p:sldId id="279" r:id="rId6"/>
    <p:sldId id="281" r:id="rId7"/>
    <p:sldId id="259" r:id="rId8"/>
    <p:sldId id="260" r:id="rId9"/>
    <p:sldId id="299" r:id="rId10"/>
    <p:sldId id="261" r:id="rId11"/>
    <p:sldId id="262" r:id="rId12"/>
    <p:sldId id="285" r:id="rId13"/>
    <p:sldId id="286" r:id="rId14"/>
    <p:sldId id="265" r:id="rId15"/>
    <p:sldId id="266" r:id="rId16"/>
    <p:sldId id="287" r:id="rId17"/>
    <p:sldId id="288" r:id="rId18"/>
    <p:sldId id="289" r:id="rId19"/>
    <p:sldId id="290" r:id="rId20"/>
    <p:sldId id="282" r:id="rId21"/>
    <p:sldId id="294" r:id="rId22"/>
    <p:sldId id="295" r:id="rId23"/>
    <p:sldId id="297" r:id="rId24"/>
    <p:sldId id="302" r:id="rId25"/>
    <p:sldId id="305" r:id="rId26"/>
    <p:sldId id="303" r:id="rId27"/>
    <p:sldId id="307" r:id="rId28"/>
    <p:sldId id="308" r:id="rId29"/>
    <p:sldId id="309" r:id="rId30"/>
    <p:sldId id="301" r:id="rId31"/>
    <p:sldId id="312" r:id="rId32"/>
    <p:sldId id="310" r:id="rId33"/>
    <p:sldId id="306" r:id="rId34"/>
    <p:sldId id="311" r:id="rId35"/>
  </p:sldIdLst>
  <p:sldSz cx="18288000" cy="10287000"/>
  <p:notesSz cx="18288000" cy="10287000"/>
  <p:custDataLst>
    <p:tags r:id="rId37"/>
  </p:custDataLst>
  <p:defaultText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8" algn="l" defTabSz="914378" rtl="0" eaLnBrk="1" latinLnBrk="0" hangingPunct="1">
      <a:defRPr sz="1800" kern="1200">
        <a:solidFill>
          <a:schemeClr val="tx1"/>
        </a:solidFill>
        <a:latin typeface="+mn-lt"/>
        <a:ea typeface="+mn-ea"/>
        <a:cs typeface="+mn-cs"/>
      </a:defRPr>
    </a:lvl4pPr>
    <a:lvl5pPr marL="1828757" algn="l" defTabSz="914378" rtl="0" eaLnBrk="1" latinLnBrk="0" hangingPunct="1">
      <a:defRPr sz="1800" kern="1200">
        <a:solidFill>
          <a:schemeClr val="tx1"/>
        </a:solidFill>
        <a:latin typeface="+mn-lt"/>
        <a:ea typeface="+mn-ea"/>
        <a:cs typeface="+mn-cs"/>
      </a:defRPr>
    </a:lvl5pPr>
    <a:lvl6pPr marL="2285946" algn="l" defTabSz="914378" rtl="0" eaLnBrk="1" latinLnBrk="0" hangingPunct="1">
      <a:defRPr sz="1800" kern="1200">
        <a:solidFill>
          <a:schemeClr val="tx1"/>
        </a:solidFill>
        <a:latin typeface="+mn-lt"/>
        <a:ea typeface="+mn-ea"/>
        <a:cs typeface="+mn-cs"/>
      </a:defRPr>
    </a:lvl6pPr>
    <a:lvl7pPr marL="2743135" algn="l" defTabSz="914378" rtl="0" eaLnBrk="1" latinLnBrk="0" hangingPunct="1">
      <a:defRPr sz="1800" kern="1200">
        <a:solidFill>
          <a:schemeClr val="tx1"/>
        </a:solidFill>
        <a:latin typeface="+mn-lt"/>
        <a:ea typeface="+mn-ea"/>
        <a:cs typeface="+mn-cs"/>
      </a:defRPr>
    </a:lvl7pPr>
    <a:lvl8pPr marL="3200323" algn="l" defTabSz="914378" rtl="0" eaLnBrk="1" latinLnBrk="0" hangingPunct="1">
      <a:defRPr sz="1800" kern="1200">
        <a:solidFill>
          <a:schemeClr val="tx1"/>
        </a:solidFill>
        <a:latin typeface="+mn-lt"/>
        <a:ea typeface="+mn-ea"/>
        <a:cs typeface="+mn-cs"/>
      </a:defRPr>
    </a:lvl8pPr>
    <a:lvl9pPr marL="3657514" algn="l" defTabSz="9143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99"/>
    <a:srgbClr val="FFCC00"/>
    <a:srgbClr val="CD0505"/>
    <a:srgbClr val="E905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51CA28-A16D-4D44-96BB-23099084BC42}" v="1929" dt="2022-12-17T04:03:45.594"/>
    <p1510:client id="{581A987A-97D2-4C6E-A32D-60EA515B0765}" v="17" dt="2022-12-17T01:32:07.423"/>
    <p1510:client id="{993D34A9-2584-4B64-987F-B4E9151DC495}" v="47" dt="2022-12-16T11:27:03.94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441" autoAdjust="0"/>
  </p:normalViewPr>
  <p:slideViewPr>
    <p:cSldViewPr>
      <p:cViewPr varScale="1">
        <p:scale>
          <a:sx n="37" d="100"/>
          <a:sy n="37" d="100"/>
        </p:scale>
        <p:origin x="988"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435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10358438" y="0"/>
            <a:ext cx="7924800" cy="514350"/>
          </a:xfrm>
          <a:prstGeom prst="rect">
            <a:avLst/>
          </a:prstGeom>
        </p:spPr>
        <p:txBody>
          <a:bodyPr vert="horz" lIns="91440" tIns="45720" rIns="91440" bIns="45720" rtlCol="0"/>
          <a:lstStyle>
            <a:lvl1pPr algn="r">
              <a:defRPr sz="1200"/>
            </a:lvl1pPr>
          </a:lstStyle>
          <a:p>
            <a:fld id="{9083C65F-2A76-4179-B089-096DC87388AF}" type="datetimeFigureOut">
              <a:rPr lang="id-ID" smtClean="0"/>
              <a:t>17/12/2022</a:t>
            </a:fld>
            <a:endParaRPr lang="id-ID"/>
          </a:p>
        </p:txBody>
      </p:sp>
      <p:sp>
        <p:nvSpPr>
          <p:cNvPr id="4" name="Slide Image Placeholder 3"/>
          <p:cNvSpPr>
            <a:spLocks noGrp="1" noRot="1" noChangeAspect="1"/>
          </p:cNvSpPr>
          <p:nvPr>
            <p:ph type="sldImg" idx="2"/>
          </p:nvPr>
        </p:nvSpPr>
        <p:spPr>
          <a:xfrm>
            <a:off x="5715000" y="771525"/>
            <a:ext cx="6858000" cy="3857625"/>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1828800" y="4886325"/>
            <a:ext cx="14630400" cy="46291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9771063"/>
            <a:ext cx="7924800" cy="51435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10358438" y="9771063"/>
            <a:ext cx="7924800" cy="514350"/>
          </a:xfrm>
          <a:prstGeom prst="rect">
            <a:avLst/>
          </a:prstGeom>
        </p:spPr>
        <p:txBody>
          <a:bodyPr vert="horz" lIns="91440" tIns="45720" rIns="91440" bIns="45720" rtlCol="0" anchor="b"/>
          <a:lstStyle>
            <a:lvl1pPr algn="r">
              <a:defRPr sz="1200"/>
            </a:lvl1pPr>
          </a:lstStyle>
          <a:p>
            <a:fld id="{F9C45D16-B1C8-4A64-904F-02924742698E}" type="slidenum">
              <a:rPr lang="id-ID" smtClean="0"/>
              <a:t>‹#›</a:t>
            </a:fld>
            <a:endParaRPr lang="id-ID"/>
          </a:p>
        </p:txBody>
      </p:sp>
    </p:spTree>
    <p:extLst>
      <p:ext uri="{BB962C8B-B14F-4D97-AF65-F5344CB8AC3E}">
        <p14:creationId xmlns:p14="http://schemas.microsoft.com/office/powerpoint/2010/main" val="1185201342"/>
      </p:ext>
    </p:extLst>
  </p:cSld>
  <p:clrMap bg1="lt1" tx1="dk1" bg2="lt2" tx2="dk2" accent1="accent1" accent2="accent2" accent3="accent3" accent4="accent4" accent5="accent5" accent6="accent6" hlink="hlink" folHlink="folHlink"/>
  <p:notesStyle>
    <a:lvl1pPr marL="0" algn="l" defTabSz="914378" rtl="0" eaLnBrk="1" latinLnBrk="0" hangingPunct="1">
      <a:defRPr sz="1200" kern="1200">
        <a:solidFill>
          <a:schemeClr val="tx1"/>
        </a:solidFill>
        <a:latin typeface="+mn-lt"/>
        <a:ea typeface="+mn-ea"/>
        <a:cs typeface="+mn-cs"/>
      </a:defRPr>
    </a:lvl1pPr>
    <a:lvl2pPr marL="457189" algn="l" defTabSz="914378" rtl="0" eaLnBrk="1" latinLnBrk="0" hangingPunct="1">
      <a:defRPr sz="1200" kern="1200">
        <a:solidFill>
          <a:schemeClr val="tx1"/>
        </a:solidFill>
        <a:latin typeface="+mn-lt"/>
        <a:ea typeface="+mn-ea"/>
        <a:cs typeface="+mn-cs"/>
      </a:defRPr>
    </a:lvl2pPr>
    <a:lvl3pPr marL="914378" algn="l" defTabSz="914378" rtl="0" eaLnBrk="1" latinLnBrk="0" hangingPunct="1">
      <a:defRPr sz="1200" kern="1200">
        <a:solidFill>
          <a:schemeClr val="tx1"/>
        </a:solidFill>
        <a:latin typeface="+mn-lt"/>
        <a:ea typeface="+mn-ea"/>
        <a:cs typeface="+mn-cs"/>
      </a:defRPr>
    </a:lvl3pPr>
    <a:lvl4pPr marL="1371568" algn="l" defTabSz="914378" rtl="0" eaLnBrk="1" latinLnBrk="0" hangingPunct="1">
      <a:defRPr sz="1200" kern="1200">
        <a:solidFill>
          <a:schemeClr val="tx1"/>
        </a:solidFill>
        <a:latin typeface="+mn-lt"/>
        <a:ea typeface="+mn-ea"/>
        <a:cs typeface="+mn-cs"/>
      </a:defRPr>
    </a:lvl4pPr>
    <a:lvl5pPr marL="1828757" algn="l" defTabSz="914378" rtl="0" eaLnBrk="1" latinLnBrk="0" hangingPunct="1">
      <a:defRPr sz="1200" kern="1200">
        <a:solidFill>
          <a:schemeClr val="tx1"/>
        </a:solidFill>
        <a:latin typeface="+mn-lt"/>
        <a:ea typeface="+mn-ea"/>
        <a:cs typeface="+mn-cs"/>
      </a:defRPr>
    </a:lvl5pPr>
    <a:lvl6pPr marL="2285946" algn="l" defTabSz="914378" rtl="0" eaLnBrk="1" latinLnBrk="0" hangingPunct="1">
      <a:defRPr sz="1200" kern="1200">
        <a:solidFill>
          <a:schemeClr val="tx1"/>
        </a:solidFill>
        <a:latin typeface="+mn-lt"/>
        <a:ea typeface="+mn-ea"/>
        <a:cs typeface="+mn-cs"/>
      </a:defRPr>
    </a:lvl6pPr>
    <a:lvl7pPr marL="2743135" algn="l" defTabSz="914378" rtl="0" eaLnBrk="1" latinLnBrk="0" hangingPunct="1">
      <a:defRPr sz="1200" kern="1200">
        <a:solidFill>
          <a:schemeClr val="tx1"/>
        </a:solidFill>
        <a:latin typeface="+mn-lt"/>
        <a:ea typeface="+mn-ea"/>
        <a:cs typeface="+mn-cs"/>
      </a:defRPr>
    </a:lvl7pPr>
    <a:lvl8pPr marL="3200323" algn="l" defTabSz="914378" rtl="0" eaLnBrk="1" latinLnBrk="0" hangingPunct="1">
      <a:defRPr sz="1200" kern="1200">
        <a:solidFill>
          <a:schemeClr val="tx1"/>
        </a:solidFill>
        <a:latin typeface="+mn-lt"/>
        <a:ea typeface="+mn-ea"/>
        <a:cs typeface="+mn-cs"/>
      </a:defRPr>
    </a:lvl8pPr>
    <a:lvl9pPr marL="3657514" algn="l" defTabSz="9143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F9C45D16-B1C8-4A64-904F-02924742698E}" type="slidenum">
              <a:rPr lang="id-ID" smtClean="0"/>
              <a:t>1</a:t>
            </a:fld>
            <a:endParaRPr lang="id-ID"/>
          </a:p>
        </p:txBody>
      </p:sp>
    </p:spTree>
    <p:extLst>
      <p:ext uri="{BB962C8B-B14F-4D97-AF65-F5344CB8AC3E}">
        <p14:creationId xmlns:p14="http://schemas.microsoft.com/office/powerpoint/2010/main" val="1548510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F9C45D16-B1C8-4A64-904F-02924742698E}" type="slidenum">
              <a:rPr lang="id-ID" smtClean="0"/>
              <a:t>10</a:t>
            </a:fld>
            <a:endParaRPr lang="id-ID"/>
          </a:p>
        </p:txBody>
      </p:sp>
    </p:spTree>
    <p:extLst>
      <p:ext uri="{BB962C8B-B14F-4D97-AF65-F5344CB8AC3E}">
        <p14:creationId xmlns:p14="http://schemas.microsoft.com/office/powerpoint/2010/main" val="2131117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F9C45D16-B1C8-4A64-904F-02924742698E}" type="slidenum">
              <a:rPr lang="id-ID" smtClean="0"/>
              <a:t>11</a:t>
            </a:fld>
            <a:endParaRPr lang="id-ID"/>
          </a:p>
        </p:txBody>
      </p:sp>
    </p:spTree>
    <p:extLst>
      <p:ext uri="{BB962C8B-B14F-4D97-AF65-F5344CB8AC3E}">
        <p14:creationId xmlns:p14="http://schemas.microsoft.com/office/powerpoint/2010/main" val="3439940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F9C45D16-B1C8-4A64-904F-02924742698E}" type="slidenum">
              <a:rPr lang="id-ID" smtClean="0"/>
              <a:t>12</a:t>
            </a:fld>
            <a:endParaRPr lang="id-ID"/>
          </a:p>
        </p:txBody>
      </p:sp>
    </p:spTree>
    <p:extLst>
      <p:ext uri="{BB962C8B-B14F-4D97-AF65-F5344CB8AC3E}">
        <p14:creationId xmlns:p14="http://schemas.microsoft.com/office/powerpoint/2010/main" val="3535496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F9C45D16-B1C8-4A64-904F-02924742698E}" type="slidenum">
              <a:rPr lang="id-ID" smtClean="0"/>
              <a:t>13</a:t>
            </a:fld>
            <a:endParaRPr lang="id-ID"/>
          </a:p>
        </p:txBody>
      </p:sp>
    </p:spTree>
    <p:extLst>
      <p:ext uri="{BB962C8B-B14F-4D97-AF65-F5344CB8AC3E}">
        <p14:creationId xmlns:p14="http://schemas.microsoft.com/office/powerpoint/2010/main" val="2669580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F9C45D16-B1C8-4A64-904F-02924742698E}" type="slidenum">
              <a:rPr lang="id-ID" smtClean="0"/>
              <a:t>14</a:t>
            </a:fld>
            <a:endParaRPr lang="id-ID"/>
          </a:p>
        </p:txBody>
      </p:sp>
    </p:spTree>
    <p:extLst>
      <p:ext uri="{BB962C8B-B14F-4D97-AF65-F5344CB8AC3E}">
        <p14:creationId xmlns:p14="http://schemas.microsoft.com/office/powerpoint/2010/main" val="2907906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F9C45D16-B1C8-4A64-904F-02924742698E}" type="slidenum">
              <a:rPr lang="id-ID" smtClean="0"/>
              <a:t>15</a:t>
            </a:fld>
            <a:endParaRPr lang="id-ID"/>
          </a:p>
        </p:txBody>
      </p:sp>
    </p:spTree>
    <p:extLst>
      <p:ext uri="{BB962C8B-B14F-4D97-AF65-F5344CB8AC3E}">
        <p14:creationId xmlns:p14="http://schemas.microsoft.com/office/powerpoint/2010/main" val="1646931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F9C45D16-B1C8-4A64-904F-02924742698E}" type="slidenum">
              <a:rPr lang="id-ID" smtClean="0"/>
              <a:t>16</a:t>
            </a:fld>
            <a:endParaRPr lang="id-ID"/>
          </a:p>
        </p:txBody>
      </p:sp>
    </p:spTree>
    <p:extLst>
      <p:ext uri="{BB962C8B-B14F-4D97-AF65-F5344CB8AC3E}">
        <p14:creationId xmlns:p14="http://schemas.microsoft.com/office/powerpoint/2010/main" val="4051872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F9C45D16-B1C8-4A64-904F-02924742698E}" type="slidenum">
              <a:rPr lang="id-ID" smtClean="0"/>
              <a:t>17</a:t>
            </a:fld>
            <a:endParaRPr lang="id-ID"/>
          </a:p>
        </p:txBody>
      </p:sp>
    </p:spTree>
    <p:extLst>
      <p:ext uri="{BB962C8B-B14F-4D97-AF65-F5344CB8AC3E}">
        <p14:creationId xmlns:p14="http://schemas.microsoft.com/office/powerpoint/2010/main" val="26751713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F9C45D16-B1C8-4A64-904F-02924742698E}" type="slidenum">
              <a:rPr lang="id-ID" smtClean="0"/>
              <a:t>18</a:t>
            </a:fld>
            <a:endParaRPr lang="id-ID"/>
          </a:p>
        </p:txBody>
      </p:sp>
    </p:spTree>
    <p:extLst>
      <p:ext uri="{BB962C8B-B14F-4D97-AF65-F5344CB8AC3E}">
        <p14:creationId xmlns:p14="http://schemas.microsoft.com/office/powerpoint/2010/main" val="29101353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F9C45D16-B1C8-4A64-904F-02924742698E}" type="slidenum">
              <a:rPr lang="id-ID" smtClean="0"/>
              <a:t>19</a:t>
            </a:fld>
            <a:endParaRPr lang="id-ID"/>
          </a:p>
        </p:txBody>
      </p:sp>
    </p:spTree>
    <p:extLst>
      <p:ext uri="{BB962C8B-B14F-4D97-AF65-F5344CB8AC3E}">
        <p14:creationId xmlns:p14="http://schemas.microsoft.com/office/powerpoint/2010/main" val="3099516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F9C45D16-B1C8-4A64-904F-02924742698E}" type="slidenum">
              <a:rPr lang="id-ID" smtClean="0"/>
              <a:t>2</a:t>
            </a:fld>
            <a:endParaRPr lang="id-ID"/>
          </a:p>
        </p:txBody>
      </p:sp>
    </p:spTree>
    <p:extLst>
      <p:ext uri="{BB962C8B-B14F-4D97-AF65-F5344CB8AC3E}">
        <p14:creationId xmlns:p14="http://schemas.microsoft.com/office/powerpoint/2010/main" val="11893709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F9C45D16-B1C8-4A64-904F-02924742698E}" type="slidenum">
              <a:rPr lang="id-ID" smtClean="0"/>
              <a:t>20</a:t>
            </a:fld>
            <a:endParaRPr lang="id-ID"/>
          </a:p>
        </p:txBody>
      </p:sp>
    </p:spTree>
    <p:extLst>
      <p:ext uri="{BB962C8B-B14F-4D97-AF65-F5344CB8AC3E}">
        <p14:creationId xmlns:p14="http://schemas.microsoft.com/office/powerpoint/2010/main" val="3483403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F9C45D16-B1C8-4A64-904F-02924742698E}" type="slidenum">
              <a:rPr lang="id-ID" smtClean="0"/>
              <a:t>21</a:t>
            </a:fld>
            <a:endParaRPr lang="id-ID"/>
          </a:p>
        </p:txBody>
      </p:sp>
    </p:spTree>
    <p:extLst>
      <p:ext uri="{BB962C8B-B14F-4D97-AF65-F5344CB8AC3E}">
        <p14:creationId xmlns:p14="http://schemas.microsoft.com/office/powerpoint/2010/main" val="39327232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F9C45D16-B1C8-4A64-904F-02924742698E}" type="slidenum">
              <a:rPr lang="id-ID" smtClean="0"/>
              <a:t>22</a:t>
            </a:fld>
            <a:endParaRPr lang="id-ID"/>
          </a:p>
        </p:txBody>
      </p:sp>
    </p:spTree>
    <p:extLst>
      <p:ext uri="{BB962C8B-B14F-4D97-AF65-F5344CB8AC3E}">
        <p14:creationId xmlns:p14="http://schemas.microsoft.com/office/powerpoint/2010/main" val="10198458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F9C45D16-B1C8-4A64-904F-02924742698E}" type="slidenum">
              <a:rPr lang="id-ID" smtClean="0"/>
              <a:t>23</a:t>
            </a:fld>
            <a:endParaRPr lang="id-ID"/>
          </a:p>
        </p:txBody>
      </p:sp>
    </p:spTree>
    <p:extLst>
      <p:ext uri="{BB962C8B-B14F-4D97-AF65-F5344CB8AC3E}">
        <p14:creationId xmlns:p14="http://schemas.microsoft.com/office/powerpoint/2010/main" val="5153098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F9C45D16-B1C8-4A64-904F-02924742698E}" type="slidenum">
              <a:rPr lang="id-ID" smtClean="0"/>
              <a:t>24</a:t>
            </a:fld>
            <a:endParaRPr lang="id-ID"/>
          </a:p>
        </p:txBody>
      </p:sp>
    </p:spTree>
    <p:extLst>
      <p:ext uri="{BB962C8B-B14F-4D97-AF65-F5344CB8AC3E}">
        <p14:creationId xmlns:p14="http://schemas.microsoft.com/office/powerpoint/2010/main" val="30899575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F9C45D16-B1C8-4A64-904F-02924742698E}" type="slidenum">
              <a:rPr lang="id-ID" smtClean="0"/>
              <a:t>25</a:t>
            </a:fld>
            <a:endParaRPr lang="id-ID"/>
          </a:p>
        </p:txBody>
      </p:sp>
    </p:spTree>
    <p:extLst>
      <p:ext uri="{BB962C8B-B14F-4D97-AF65-F5344CB8AC3E}">
        <p14:creationId xmlns:p14="http://schemas.microsoft.com/office/powerpoint/2010/main" val="2967125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F9C45D16-B1C8-4A64-904F-02924742698E}" type="slidenum">
              <a:rPr lang="id-ID" smtClean="0"/>
              <a:t>26</a:t>
            </a:fld>
            <a:endParaRPr lang="id-ID"/>
          </a:p>
        </p:txBody>
      </p:sp>
    </p:spTree>
    <p:extLst>
      <p:ext uri="{BB962C8B-B14F-4D97-AF65-F5344CB8AC3E}">
        <p14:creationId xmlns:p14="http://schemas.microsoft.com/office/powerpoint/2010/main" val="425986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F9C45D16-B1C8-4A64-904F-02924742698E}" type="slidenum">
              <a:rPr lang="id-ID" smtClean="0"/>
              <a:t>27</a:t>
            </a:fld>
            <a:endParaRPr lang="id-ID"/>
          </a:p>
        </p:txBody>
      </p:sp>
    </p:spTree>
    <p:extLst>
      <p:ext uri="{BB962C8B-B14F-4D97-AF65-F5344CB8AC3E}">
        <p14:creationId xmlns:p14="http://schemas.microsoft.com/office/powerpoint/2010/main" val="21975778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F9C45D16-B1C8-4A64-904F-02924742698E}" type="slidenum">
              <a:rPr lang="id-ID" smtClean="0"/>
              <a:t>28</a:t>
            </a:fld>
            <a:endParaRPr lang="id-ID"/>
          </a:p>
        </p:txBody>
      </p:sp>
    </p:spTree>
    <p:extLst>
      <p:ext uri="{BB962C8B-B14F-4D97-AF65-F5344CB8AC3E}">
        <p14:creationId xmlns:p14="http://schemas.microsoft.com/office/powerpoint/2010/main" val="3636394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F9C45D16-B1C8-4A64-904F-02924742698E}" type="slidenum">
              <a:rPr lang="id-ID" smtClean="0"/>
              <a:t>29</a:t>
            </a:fld>
            <a:endParaRPr lang="id-ID"/>
          </a:p>
        </p:txBody>
      </p:sp>
    </p:spTree>
    <p:extLst>
      <p:ext uri="{BB962C8B-B14F-4D97-AF65-F5344CB8AC3E}">
        <p14:creationId xmlns:p14="http://schemas.microsoft.com/office/powerpoint/2010/main" val="1581833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F9C45D16-B1C8-4A64-904F-02924742698E}" type="slidenum">
              <a:rPr lang="id-ID" smtClean="0"/>
              <a:t>3</a:t>
            </a:fld>
            <a:endParaRPr lang="id-ID"/>
          </a:p>
        </p:txBody>
      </p:sp>
    </p:spTree>
    <p:extLst>
      <p:ext uri="{BB962C8B-B14F-4D97-AF65-F5344CB8AC3E}">
        <p14:creationId xmlns:p14="http://schemas.microsoft.com/office/powerpoint/2010/main" val="38985844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F9C45D16-B1C8-4A64-904F-02924742698E}" type="slidenum">
              <a:rPr lang="id-ID" smtClean="0"/>
              <a:t>30</a:t>
            </a:fld>
            <a:endParaRPr lang="id-ID"/>
          </a:p>
        </p:txBody>
      </p:sp>
    </p:spTree>
    <p:extLst>
      <p:ext uri="{BB962C8B-B14F-4D97-AF65-F5344CB8AC3E}">
        <p14:creationId xmlns:p14="http://schemas.microsoft.com/office/powerpoint/2010/main" val="861872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F9C45D16-B1C8-4A64-904F-02924742698E}" type="slidenum">
              <a:rPr lang="id-ID" smtClean="0"/>
              <a:t>31</a:t>
            </a:fld>
            <a:endParaRPr lang="id-ID"/>
          </a:p>
        </p:txBody>
      </p:sp>
    </p:spTree>
    <p:extLst>
      <p:ext uri="{BB962C8B-B14F-4D97-AF65-F5344CB8AC3E}">
        <p14:creationId xmlns:p14="http://schemas.microsoft.com/office/powerpoint/2010/main" val="40413355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F9C45D16-B1C8-4A64-904F-02924742698E}" type="slidenum">
              <a:rPr lang="id-ID" smtClean="0"/>
              <a:t>32</a:t>
            </a:fld>
            <a:endParaRPr lang="id-ID"/>
          </a:p>
        </p:txBody>
      </p:sp>
    </p:spTree>
    <p:extLst>
      <p:ext uri="{BB962C8B-B14F-4D97-AF65-F5344CB8AC3E}">
        <p14:creationId xmlns:p14="http://schemas.microsoft.com/office/powerpoint/2010/main" val="16620331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F9C45D16-B1C8-4A64-904F-02924742698E}" type="slidenum">
              <a:rPr lang="id-ID" smtClean="0"/>
              <a:t>33</a:t>
            </a:fld>
            <a:endParaRPr lang="id-ID"/>
          </a:p>
        </p:txBody>
      </p:sp>
    </p:spTree>
    <p:extLst>
      <p:ext uri="{BB962C8B-B14F-4D97-AF65-F5344CB8AC3E}">
        <p14:creationId xmlns:p14="http://schemas.microsoft.com/office/powerpoint/2010/main" val="13985692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F9C45D16-B1C8-4A64-904F-02924742698E}" type="slidenum">
              <a:rPr lang="id-ID" smtClean="0"/>
              <a:t>34</a:t>
            </a:fld>
            <a:endParaRPr lang="id-ID"/>
          </a:p>
        </p:txBody>
      </p:sp>
    </p:spTree>
    <p:extLst>
      <p:ext uri="{BB962C8B-B14F-4D97-AF65-F5344CB8AC3E}">
        <p14:creationId xmlns:p14="http://schemas.microsoft.com/office/powerpoint/2010/main" val="2527059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F9C45D16-B1C8-4A64-904F-02924742698E}" type="slidenum">
              <a:rPr lang="id-ID" smtClean="0"/>
              <a:t>4</a:t>
            </a:fld>
            <a:endParaRPr lang="id-ID"/>
          </a:p>
        </p:txBody>
      </p:sp>
    </p:spTree>
    <p:extLst>
      <p:ext uri="{BB962C8B-B14F-4D97-AF65-F5344CB8AC3E}">
        <p14:creationId xmlns:p14="http://schemas.microsoft.com/office/powerpoint/2010/main" val="4115982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F9C45D16-B1C8-4A64-904F-02924742698E}" type="slidenum">
              <a:rPr lang="id-ID" smtClean="0"/>
              <a:t>5</a:t>
            </a:fld>
            <a:endParaRPr lang="id-ID"/>
          </a:p>
        </p:txBody>
      </p:sp>
    </p:spTree>
    <p:extLst>
      <p:ext uri="{BB962C8B-B14F-4D97-AF65-F5344CB8AC3E}">
        <p14:creationId xmlns:p14="http://schemas.microsoft.com/office/powerpoint/2010/main" val="2993999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F9C45D16-B1C8-4A64-904F-02924742698E}" type="slidenum">
              <a:rPr lang="id-ID" smtClean="0"/>
              <a:t>6</a:t>
            </a:fld>
            <a:endParaRPr lang="id-ID"/>
          </a:p>
        </p:txBody>
      </p:sp>
    </p:spTree>
    <p:extLst>
      <p:ext uri="{BB962C8B-B14F-4D97-AF65-F5344CB8AC3E}">
        <p14:creationId xmlns:p14="http://schemas.microsoft.com/office/powerpoint/2010/main" val="1859534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F9C45D16-B1C8-4A64-904F-02924742698E}" type="slidenum">
              <a:rPr lang="id-ID" smtClean="0"/>
              <a:t>7</a:t>
            </a:fld>
            <a:endParaRPr lang="id-ID"/>
          </a:p>
        </p:txBody>
      </p:sp>
    </p:spTree>
    <p:extLst>
      <p:ext uri="{BB962C8B-B14F-4D97-AF65-F5344CB8AC3E}">
        <p14:creationId xmlns:p14="http://schemas.microsoft.com/office/powerpoint/2010/main" val="2733986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F9C45D16-B1C8-4A64-904F-02924742698E}" type="slidenum">
              <a:rPr lang="id-ID" smtClean="0"/>
              <a:t>8</a:t>
            </a:fld>
            <a:endParaRPr lang="id-ID"/>
          </a:p>
        </p:txBody>
      </p:sp>
    </p:spTree>
    <p:extLst>
      <p:ext uri="{BB962C8B-B14F-4D97-AF65-F5344CB8AC3E}">
        <p14:creationId xmlns:p14="http://schemas.microsoft.com/office/powerpoint/2010/main" val="3263511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F9C45D16-B1C8-4A64-904F-02924742698E}" type="slidenum">
              <a:rPr lang="id-ID" smtClean="0"/>
              <a:t>9</a:t>
            </a:fld>
            <a:endParaRPr lang="id-ID"/>
          </a:p>
        </p:txBody>
      </p:sp>
    </p:spTree>
    <p:extLst>
      <p:ext uri="{BB962C8B-B14F-4D97-AF65-F5344CB8AC3E}">
        <p14:creationId xmlns:p14="http://schemas.microsoft.com/office/powerpoint/2010/main" val="3419605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195643"/>
            <a:ext cx="15544800" cy="2205038"/>
          </a:xfrm>
        </p:spPr>
        <p:txBody>
          <a:bodyPr/>
          <a:lstStyle/>
          <a:p>
            <a:r>
              <a:rPr lang="en-US"/>
              <a:t>Click to edit Master title style</a:t>
            </a:r>
            <a:endParaRPr lang="id-ID"/>
          </a:p>
        </p:txBody>
      </p:sp>
      <p:sp>
        <p:nvSpPr>
          <p:cNvPr id="3" name="Subtitle 2"/>
          <p:cNvSpPr>
            <a:spLocks noGrp="1"/>
          </p:cNvSpPr>
          <p:nvPr>
            <p:ph type="subTitle" idx="1"/>
          </p:nvPr>
        </p:nvSpPr>
        <p:spPr>
          <a:xfrm>
            <a:off x="2743200" y="5829300"/>
            <a:ext cx="12801600" cy="2628900"/>
          </a:xfrm>
        </p:spPr>
        <p:txBody>
          <a:bodyPr/>
          <a:lstStyle>
            <a:lvl1pPr marL="0" indent="0" algn="ctr">
              <a:buNone/>
              <a:defRPr>
                <a:solidFill>
                  <a:schemeClr val="tx1">
                    <a:tint val="75000"/>
                  </a:schemeClr>
                </a:solidFill>
              </a:defRPr>
            </a:lvl1pPr>
            <a:lvl2pPr marL="816401" indent="0" algn="ctr">
              <a:buNone/>
              <a:defRPr>
                <a:solidFill>
                  <a:schemeClr val="tx1">
                    <a:tint val="75000"/>
                  </a:schemeClr>
                </a:solidFill>
              </a:defRPr>
            </a:lvl2pPr>
            <a:lvl3pPr marL="1632807" indent="0" algn="ctr">
              <a:buNone/>
              <a:defRPr>
                <a:solidFill>
                  <a:schemeClr val="tx1">
                    <a:tint val="75000"/>
                  </a:schemeClr>
                </a:solidFill>
              </a:defRPr>
            </a:lvl3pPr>
            <a:lvl4pPr marL="2449207" indent="0" algn="ctr">
              <a:buNone/>
              <a:defRPr>
                <a:solidFill>
                  <a:schemeClr val="tx1">
                    <a:tint val="75000"/>
                  </a:schemeClr>
                </a:solidFill>
              </a:defRPr>
            </a:lvl4pPr>
            <a:lvl5pPr marL="3265610" indent="0" algn="ctr">
              <a:buNone/>
              <a:defRPr>
                <a:solidFill>
                  <a:schemeClr val="tx1">
                    <a:tint val="75000"/>
                  </a:schemeClr>
                </a:solidFill>
              </a:defRPr>
            </a:lvl5pPr>
            <a:lvl6pPr marL="4082014" indent="0" algn="ctr">
              <a:buNone/>
              <a:defRPr>
                <a:solidFill>
                  <a:schemeClr val="tx1">
                    <a:tint val="75000"/>
                  </a:schemeClr>
                </a:solidFill>
              </a:defRPr>
            </a:lvl6pPr>
            <a:lvl7pPr marL="4898414" indent="0" algn="ctr">
              <a:buNone/>
              <a:defRPr>
                <a:solidFill>
                  <a:schemeClr val="tx1">
                    <a:tint val="75000"/>
                  </a:schemeClr>
                </a:solidFill>
              </a:defRPr>
            </a:lvl7pPr>
            <a:lvl8pPr marL="5714815" indent="0" algn="ctr">
              <a:buNone/>
              <a:defRPr>
                <a:solidFill>
                  <a:schemeClr val="tx1">
                    <a:tint val="75000"/>
                  </a:schemeClr>
                </a:solidFill>
              </a:defRPr>
            </a:lvl8pPr>
            <a:lvl9pPr marL="6531221" indent="0" algn="ctr">
              <a:buNone/>
              <a:defRPr>
                <a:solidFill>
                  <a:schemeClr val="tx1">
                    <a:tint val="75000"/>
                  </a:schemeClr>
                </a:solidFill>
              </a:defRPr>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1D8BD707-D9CF-40AE-B4C6-C98DA3205C09}"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6F15528-21DE-4FAA-801E-634DDDAF4B2B}" type="slidenum">
              <a:rPr lang="id-ID" smtClean="0"/>
              <a:t>‹#›</a:t>
            </a:fld>
            <a:endParaRPr lang="id-ID"/>
          </a:p>
        </p:txBody>
      </p:sp>
    </p:spTree>
    <p:extLst>
      <p:ext uri="{BB962C8B-B14F-4D97-AF65-F5344CB8AC3E}">
        <p14:creationId xmlns:p14="http://schemas.microsoft.com/office/powerpoint/2010/main" val="2477143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1D8BD707-D9CF-40AE-B4C6-C98DA3205C09}"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6F15528-21DE-4FAA-801E-634DDDAF4B2B}" type="slidenum">
              <a:rPr lang="id-ID" smtClean="0"/>
              <a:t>‹#›</a:t>
            </a:fld>
            <a:endParaRPr lang="id-ID"/>
          </a:p>
        </p:txBody>
      </p:sp>
    </p:spTree>
    <p:extLst>
      <p:ext uri="{BB962C8B-B14F-4D97-AF65-F5344CB8AC3E}">
        <p14:creationId xmlns:p14="http://schemas.microsoft.com/office/powerpoint/2010/main" val="3400722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619125"/>
            <a:ext cx="8229600" cy="13165932"/>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828800" y="619125"/>
            <a:ext cx="24384000" cy="131659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1D8BD707-D9CF-40AE-B4C6-C98DA3205C09}"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6F15528-21DE-4FAA-801E-634DDDAF4B2B}" type="slidenum">
              <a:rPr lang="id-ID" smtClean="0"/>
              <a:t>‹#›</a:t>
            </a:fld>
            <a:endParaRPr lang="id-ID"/>
          </a:p>
        </p:txBody>
      </p:sp>
    </p:spTree>
    <p:extLst>
      <p:ext uri="{BB962C8B-B14F-4D97-AF65-F5344CB8AC3E}">
        <p14:creationId xmlns:p14="http://schemas.microsoft.com/office/powerpoint/2010/main" val="2688757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1D8BD707-D9CF-40AE-B4C6-C98DA3205C09}"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6F15528-21DE-4FAA-801E-634DDDAF4B2B}" type="slidenum">
              <a:rPr lang="id-ID" smtClean="0"/>
              <a:t>‹#›</a:t>
            </a:fld>
            <a:endParaRPr lang="id-ID"/>
          </a:p>
        </p:txBody>
      </p:sp>
    </p:spTree>
    <p:extLst>
      <p:ext uri="{BB962C8B-B14F-4D97-AF65-F5344CB8AC3E}">
        <p14:creationId xmlns:p14="http://schemas.microsoft.com/office/powerpoint/2010/main" val="335779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6" y="6610355"/>
            <a:ext cx="15544800" cy="2043113"/>
          </a:xfrm>
        </p:spPr>
        <p:txBody>
          <a:bodyPr anchor="t"/>
          <a:lstStyle>
            <a:lvl1pPr algn="l">
              <a:defRPr sz="7100" b="1" cap="all"/>
            </a:lvl1pPr>
          </a:lstStyle>
          <a:p>
            <a:r>
              <a:rPr lang="en-US"/>
              <a:t>Click to edit Master title style</a:t>
            </a:r>
            <a:endParaRPr lang="id-ID"/>
          </a:p>
        </p:txBody>
      </p:sp>
      <p:sp>
        <p:nvSpPr>
          <p:cNvPr id="3" name="Text Placeholder 2"/>
          <p:cNvSpPr>
            <a:spLocks noGrp="1"/>
          </p:cNvSpPr>
          <p:nvPr>
            <p:ph type="body" idx="1"/>
          </p:nvPr>
        </p:nvSpPr>
        <p:spPr>
          <a:xfrm>
            <a:off x="1444626" y="4360075"/>
            <a:ext cx="15544800" cy="2250281"/>
          </a:xfrm>
        </p:spPr>
        <p:txBody>
          <a:bodyPr anchor="b"/>
          <a:lstStyle>
            <a:lvl1pPr marL="0" indent="0">
              <a:buNone/>
              <a:defRPr sz="3600">
                <a:solidFill>
                  <a:schemeClr val="tx1">
                    <a:tint val="75000"/>
                  </a:schemeClr>
                </a:solidFill>
              </a:defRPr>
            </a:lvl1pPr>
            <a:lvl2pPr marL="816401" indent="0">
              <a:buNone/>
              <a:defRPr sz="3200">
                <a:solidFill>
                  <a:schemeClr val="tx1">
                    <a:tint val="75000"/>
                  </a:schemeClr>
                </a:solidFill>
              </a:defRPr>
            </a:lvl2pPr>
            <a:lvl3pPr marL="1632807" indent="0">
              <a:buNone/>
              <a:defRPr sz="2900">
                <a:solidFill>
                  <a:schemeClr val="tx1">
                    <a:tint val="75000"/>
                  </a:schemeClr>
                </a:solidFill>
              </a:defRPr>
            </a:lvl3pPr>
            <a:lvl4pPr marL="2449207" indent="0">
              <a:buNone/>
              <a:defRPr sz="2500">
                <a:solidFill>
                  <a:schemeClr val="tx1">
                    <a:tint val="75000"/>
                  </a:schemeClr>
                </a:solidFill>
              </a:defRPr>
            </a:lvl4pPr>
            <a:lvl5pPr marL="3265610" indent="0">
              <a:buNone/>
              <a:defRPr sz="2500">
                <a:solidFill>
                  <a:schemeClr val="tx1">
                    <a:tint val="75000"/>
                  </a:schemeClr>
                </a:solidFill>
              </a:defRPr>
            </a:lvl5pPr>
            <a:lvl6pPr marL="4082014" indent="0">
              <a:buNone/>
              <a:defRPr sz="2500">
                <a:solidFill>
                  <a:schemeClr val="tx1">
                    <a:tint val="75000"/>
                  </a:schemeClr>
                </a:solidFill>
              </a:defRPr>
            </a:lvl6pPr>
            <a:lvl7pPr marL="4898414" indent="0">
              <a:buNone/>
              <a:defRPr sz="2500">
                <a:solidFill>
                  <a:schemeClr val="tx1">
                    <a:tint val="75000"/>
                  </a:schemeClr>
                </a:solidFill>
              </a:defRPr>
            </a:lvl7pPr>
            <a:lvl8pPr marL="5714815" indent="0">
              <a:buNone/>
              <a:defRPr sz="2500">
                <a:solidFill>
                  <a:schemeClr val="tx1">
                    <a:tint val="75000"/>
                  </a:schemeClr>
                </a:solidFill>
              </a:defRPr>
            </a:lvl8pPr>
            <a:lvl9pPr marL="6531221" indent="0">
              <a:buNone/>
              <a:defRPr sz="2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12/17/2022</a:t>
            </a:fld>
            <a:endParaRPr lang="en-US"/>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6F15528-21DE-4FAA-801E-634DDDAF4B2B}" type="slidenum">
              <a:rPr lang="id-ID" smtClean="0"/>
              <a:t>‹#›</a:t>
            </a:fld>
            <a:endParaRPr lang="id-ID"/>
          </a:p>
        </p:txBody>
      </p:sp>
    </p:spTree>
    <p:extLst>
      <p:ext uri="{BB962C8B-B14F-4D97-AF65-F5344CB8AC3E}">
        <p14:creationId xmlns:p14="http://schemas.microsoft.com/office/powerpoint/2010/main" val="3613233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828800" y="3600450"/>
            <a:ext cx="16306800" cy="10184607"/>
          </a:xfrm>
        </p:spPr>
        <p:txBody>
          <a:bodyPr/>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18440400" y="3600450"/>
            <a:ext cx="16306800" cy="10184607"/>
          </a:xfrm>
        </p:spPr>
        <p:txBody>
          <a:bodyPr/>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1D8BD707-D9CF-40AE-B4C6-C98DA3205C09}" type="datetimeFigureOut">
              <a:rPr lang="en-US" smtClean="0"/>
              <a:t>12/17/2022</a:t>
            </a:fld>
            <a:endParaRPr lang="en-US"/>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6F15528-21DE-4FAA-801E-634DDDAF4B2B}" type="slidenum">
              <a:rPr lang="id-ID" smtClean="0"/>
              <a:t>‹#›</a:t>
            </a:fld>
            <a:endParaRPr lang="id-ID"/>
          </a:p>
        </p:txBody>
      </p:sp>
    </p:spTree>
    <p:extLst>
      <p:ext uri="{BB962C8B-B14F-4D97-AF65-F5344CB8AC3E}">
        <p14:creationId xmlns:p14="http://schemas.microsoft.com/office/powerpoint/2010/main" val="3288449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411957"/>
            <a:ext cx="16459200" cy="1714500"/>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914400" y="2302671"/>
            <a:ext cx="8080376" cy="959643"/>
          </a:xfrm>
        </p:spPr>
        <p:txBody>
          <a:bodyPr anchor="b"/>
          <a:lstStyle>
            <a:lvl1pPr marL="0" indent="0">
              <a:buNone/>
              <a:defRPr sz="4300" b="1"/>
            </a:lvl1pPr>
            <a:lvl2pPr marL="816401" indent="0">
              <a:buNone/>
              <a:defRPr sz="3600" b="1"/>
            </a:lvl2pPr>
            <a:lvl3pPr marL="1632807" indent="0">
              <a:buNone/>
              <a:defRPr sz="3200" b="1"/>
            </a:lvl3pPr>
            <a:lvl4pPr marL="2449207" indent="0">
              <a:buNone/>
              <a:defRPr sz="2900" b="1"/>
            </a:lvl4pPr>
            <a:lvl5pPr marL="3265610" indent="0">
              <a:buNone/>
              <a:defRPr sz="2900" b="1"/>
            </a:lvl5pPr>
            <a:lvl6pPr marL="4082014" indent="0">
              <a:buNone/>
              <a:defRPr sz="2900" b="1"/>
            </a:lvl6pPr>
            <a:lvl7pPr marL="4898414" indent="0">
              <a:buNone/>
              <a:defRPr sz="2900" b="1"/>
            </a:lvl7pPr>
            <a:lvl8pPr marL="5714815" indent="0">
              <a:buNone/>
              <a:defRPr sz="2900" b="1"/>
            </a:lvl8pPr>
            <a:lvl9pPr marL="6531221" indent="0">
              <a:buNone/>
              <a:defRPr sz="2900" b="1"/>
            </a:lvl9pPr>
          </a:lstStyle>
          <a:p>
            <a:pPr lvl="0"/>
            <a:r>
              <a:rPr lang="en-US"/>
              <a:t>Click to edit Master text styles</a:t>
            </a:r>
          </a:p>
        </p:txBody>
      </p:sp>
      <p:sp>
        <p:nvSpPr>
          <p:cNvPr id="4" name="Content Placeholder 3"/>
          <p:cNvSpPr>
            <a:spLocks noGrp="1"/>
          </p:cNvSpPr>
          <p:nvPr>
            <p:ph sz="half" idx="2"/>
          </p:nvPr>
        </p:nvSpPr>
        <p:spPr>
          <a:xfrm>
            <a:off x="914400" y="3262313"/>
            <a:ext cx="8080376" cy="5926932"/>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9290057" y="2302671"/>
            <a:ext cx="8083550" cy="959643"/>
          </a:xfrm>
        </p:spPr>
        <p:txBody>
          <a:bodyPr anchor="b"/>
          <a:lstStyle>
            <a:lvl1pPr marL="0" indent="0">
              <a:buNone/>
              <a:defRPr sz="4300" b="1"/>
            </a:lvl1pPr>
            <a:lvl2pPr marL="816401" indent="0">
              <a:buNone/>
              <a:defRPr sz="3600" b="1"/>
            </a:lvl2pPr>
            <a:lvl3pPr marL="1632807" indent="0">
              <a:buNone/>
              <a:defRPr sz="3200" b="1"/>
            </a:lvl3pPr>
            <a:lvl4pPr marL="2449207" indent="0">
              <a:buNone/>
              <a:defRPr sz="2900" b="1"/>
            </a:lvl4pPr>
            <a:lvl5pPr marL="3265610" indent="0">
              <a:buNone/>
              <a:defRPr sz="2900" b="1"/>
            </a:lvl5pPr>
            <a:lvl6pPr marL="4082014" indent="0">
              <a:buNone/>
              <a:defRPr sz="2900" b="1"/>
            </a:lvl6pPr>
            <a:lvl7pPr marL="4898414" indent="0">
              <a:buNone/>
              <a:defRPr sz="2900" b="1"/>
            </a:lvl7pPr>
            <a:lvl8pPr marL="5714815" indent="0">
              <a:buNone/>
              <a:defRPr sz="2900" b="1"/>
            </a:lvl8pPr>
            <a:lvl9pPr marL="6531221" indent="0">
              <a:buNone/>
              <a:defRPr sz="2900" b="1"/>
            </a:lvl9pPr>
          </a:lstStyle>
          <a:p>
            <a:pPr lvl="0"/>
            <a:r>
              <a:rPr lang="en-US"/>
              <a:t>Click to edit Master text styles</a:t>
            </a:r>
          </a:p>
        </p:txBody>
      </p:sp>
      <p:sp>
        <p:nvSpPr>
          <p:cNvPr id="6" name="Content Placeholder 5"/>
          <p:cNvSpPr>
            <a:spLocks noGrp="1"/>
          </p:cNvSpPr>
          <p:nvPr>
            <p:ph sz="quarter" idx="4"/>
          </p:nvPr>
        </p:nvSpPr>
        <p:spPr>
          <a:xfrm>
            <a:off x="9290057" y="3262313"/>
            <a:ext cx="8083550" cy="5926932"/>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1D8BD707-D9CF-40AE-B4C6-C98DA3205C09}" type="datetimeFigureOut">
              <a:rPr lang="en-US" smtClean="0"/>
              <a:t>12/17/2022</a:t>
            </a:fld>
            <a:endParaRPr lang="en-US"/>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6F15528-21DE-4FAA-801E-634DDDAF4B2B}" type="slidenum">
              <a:rPr lang="id-ID" smtClean="0"/>
              <a:t>‹#›</a:t>
            </a:fld>
            <a:endParaRPr lang="id-ID"/>
          </a:p>
        </p:txBody>
      </p:sp>
    </p:spTree>
    <p:extLst>
      <p:ext uri="{BB962C8B-B14F-4D97-AF65-F5344CB8AC3E}">
        <p14:creationId xmlns:p14="http://schemas.microsoft.com/office/powerpoint/2010/main" val="3144049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1D8BD707-D9CF-40AE-B4C6-C98DA3205C09}" type="datetimeFigureOut">
              <a:rPr lang="en-US" smtClean="0"/>
              <a:t>12/17/2022</a:t>
            </a:fld>
            <a:endParaRPr lang="en-US"/>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6F15528-21DE-4FAA-801E-634DDDAF4B2B}" type="slidenum">
              <a:rPr lang="id-ID" smtClean="0"/>
              <a:t>‹#›</a:t>
            </a:fld>
            <a:endParaRPr lang="id-ID"/>
          </a:p>
        </p:txBody>
      </p:sp>
    </p:spTree>
    <p:extLst>
      <p:ext uri="{BB962C8B-B14F-4D97-AF65-F5344CB8AC3E}">
        <p14:creationId xmlns:p14="http://schemas.microsoft.com/office/powerpoint/2010/main" val="3763300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12/17/2022</a:t>
            </a:fld>
            <a:endParaRPr lang="en-US"/>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B6F15528-21DE-4FAA-801E-634DDDAF4B2B}" type="slidenum">
              <a:rPr lang="id-ID" smtClean="0"/>
              <a:t>‹#›</a:t>
            </a:fld>
            <a:endParaRPr lang="id-ID"/>
          </a:p>
        </p:txBody>
      </p:sp>
    </p:spTree>
    <p:extLst>
      <p:ext uri="{BB962C8B-B14F-4D97-AF65-F5344CB8AC3E}">
        <p14:creationId xmlns:p14="http://schemas.microsoft.com/office/powerpoint/2010/main" val="2564013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7" y="409575"/>
            <a:ext cx="6016626" cy="1743075"/>
          </a:xfrm>
        </p:spPr>
        <p:txBody>
          <a:bodyPr anchor="b"/>
          <a:lstStyle>
            <a:lvl1pPr algn="l">
              <a:defRPr sz="3600" b="1"/>
            </a:lvl1pPr>
          </a:lstStyle>
          <a:p>
            <a:r>
              <a:rPr lang="en-US"/>
              <a:t>Click to edit Master title style</a:t>
            </a:r>
            <a:endParaRPr lang="id-ID"/>
          </a:p>
        </p:txBody>
      </p:sp>
      <p:sp>
        <p:nvSpPr>
          <p:cNvPr id="3" name="Content Placeholder 2"/>
          <p:cNvSpPr>
            <a:spLocks noGrp="1"/>
          </p:cNvSpPr>
          <p:nvPr>
            <p:ph idx="1"/>
          </p:nvPr>
        </p:nvSpPr>
        <p:spPr>
          <a:xfrm>
            <a:off x="7150100" y="409580"/>
            <a:ext cx="10223500" cy="8779670"/>
          </a:xfrm>
        </p:spPr>
        <p:txBody>
          <a:bodyPr/>
          <a:lstStyle>
            <a:lvl1pPr>
              <a:defRPr sz="5700"/>
            </a:lvl1pPr>
            <a:lvl2pPr>
              <a:defRPr sz="5000"/>
            </a:lvl2pPr>
            <a:lvl3pPr>
              <a:defRPr sz="43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914407" y="2152655"/>
            <a:ext cx="6016626" cy="7036595"/>
          </a:xfrm>
        </p:spPr>
        <p:txBody>
          <a:bodyPr/>
          <a:lstStyle>
            <a:lvl1pPr marL="0" indent="0">
              <a:buNone/>
              <a:defRPr sz="2500"/>
            </a:lvl1pPr>
            <a:lvl2pPr marL="816401" indent="0">
              <a:buNone/>
              <a:defRPr sz="2100"/>
            </a:lvl2pPr>
            <a:lvl3pPr marL="1632807" indent="0">
              <a:buNone/>
              <a:defRPr sz="1800"/>
            </a:lvl3pPr>
            <a:lvl4pPr marL="2449207" indent="0">
              <a:buNone/>
              <a:defRPr sz="1600"/>
            </a:lvl4pPr>
            <a:lvl5pPr marL="3265610" indent="0">
              <a:buNone/>
              <a:defRPr sz="1600"/>
            </a:lvl5pPr>
            <a:lvl6pPr marL="4082014" indent="0">
              <a:buNone/>
              <a:defRPr sz="1600"/>
            </a:lvl6pPr>
            <a:lvl7pPr marL="4898414" indent="0">
              <a:buNone/>
              <a:defRPr sz="1600"/>
            </a:lvl7pPr>
            <a:lvl8pPr marL="5714815" indent="0">
              <a:buNone/>
              <a:defRPr sz="1600"/>
            </a:lvl8pPr>
            <a:lvl9pPr marL="6531221"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12/17/2022</a:t>
            </a:fld>
            <a:endParaRPr lang="en-US"/>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6F15528-21DE-4FAA-801E-634DDDAF4B2B}" type="slidenum">
              <a:rPr lang="id-ID" smtClean="0"/>
              <a:t>‹#›</a:t>
            </a:fld>
            <a:endParaRPr lang="id-ID"/>
          </a:p>
        </p:txBody>
      </p:sp>
    </p:spTree>
    <p:extLst>
      <p:ext uri="{BB962C8B-B14F-4D97-AF65-F5344CB8AC3E}">
        <p14:creationId xmlns:p14="http://schemas.microsoft.com/office/powerpoint/2010/main" val="698479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6" y="7200900"/>
            <a:ext cx="10972800" cy="850107"/>
          </a:xfrm>
        </p:spPr>
        <p:txBody>
          <a:bodyPr anchor="b"/>
          <a:lstStyle>
            <a:lvl1pPr algn="l">
              <a:defRPr sz="3600" b="1"/>
            </a:lvl1pPr>
          </a:lstStyle>
          <a:p>
            <a:r>
              <a:rPr lang="en-US"/>
              <a:t>Click to edit Master title style</a:t>
            </a:r>
            <a:endParaRPr lang="id-ID"/>
          </a:p>
        </p:txBody>
      </p:sp>
      <p:sp>
        <p:nvSpPr>
          <p:cNvPr id="3" name="Picture Placeholder 2"/>
          <p:cNvSpPr>
            <a:spLocks noGrp="1"/>
          </p:cNvSpPr>
          <p:nvPr>
            <p:ph type="pic" idx="1"/>
          </p:nvPr>
        </p:nvSpPr>
        <p:spPr>
          <a:xfrm>
            <a:off x="3584576" y="919163"/>
            <a:ext cx="10972800" cy="6172200"/>
          </a:xfrm>
        </p:spPr>
        <p:txBody>
          <a:bodyPr/>
          <a:lstStyle>
            <a:lvl1pPr marL="0" indent="0">
              <a:buNone/>
              <a:defRPr sz="5700"/>
            </a:lvl1pPr>
            <a:lvl2pPr marL="816401" indent="0">
              <a:buNone/>
              <a:defRPr sz="5000"/>
            </a:lvl2pPr>
            <a:lvl3pPr marL="1632807" indent="0">
              <a:buNone/>
              <a:defRPr sz="4300"/>
            </a:lvl3pPr>
            <a:lvl4pPr marL="2449207" indent="0">
              <a:buNone/>
              <a:defRPr sz="3600"/>
            </a:lvl4pPr>
            <a:lvl5pPr marL="3265610" indent="0">
              <a:buNone/>
              <a:defRPr sz="3600"/>
            </a:lvl5pPr>
            <a:lvl6pPr marL="4082014" indent="0">
              <a:buNone/>
              <a:defRPr sz="3600"/>
            </a:lvl6pPr>
            <a:lvl7pPr marL="4898414" indent="0">
              <a:buNone/>
              <a:defRPr sz="3600"/>
            </a:lvl7pPr>
            <a:lvl8pPr marL="5714815" indent="0">
              <a:buNone/>
              <a:defRPr sz="3600"/>
            </a:lvl8pPr>
            <a:lvl9pPr marL="6531221" indent="0">
              <a:buNone/>
              <a:defRPr sz="3600"/>
            </a:lvl9pPr>
          </a:lstStyle>
          <a:p>
            <a:endParaRPr lang="id-ID"/>
          </a:p>
        </p:txBody>
      </p:sp>
      <p:sp>
        <p:nvSpPr>
          <p:cNvPr id="4" name="Text Placeholder 3"/>
          <p:cNvSpPr>
            <a:spLocks noGrp="1"/>
          </p:cNvSpPr>
          <p:nvPr>
            <p:ph type="body" sz="half" idx="2"/>
          </p:nvPr>
        </p:nvSpPr>
        <p:spPr>
          <a:xfrm>
            <a:off x="3584576" y="8051007"/>
            <a:ext cx="10972800" cy="1207293"/>
          </a:xfrm>
        </p:spPr>
        <p:txBody>
          <a:bodyPr/>
          <a:lstStyle>
            <a:lvl1pPr marL="0" indent="0">
              <a:buNone/>
              <a:defRPr sz="2500"/>
            </a:lvl1pPr>
            <a:lvl2pPr marL="816401" indent="0">
              <a:buNone/>
              <a:defRPr sz="2100"/>
            </a:lvl2pPr>
            <a:lvl3pPr marL="1632807" indent="0">
              <a:buNone/>
              <a:defRPr sz="1800"/>
            </a:lvl3pPr>
            <a:lvl4pPr marL="2449207" indent="0">
              <a:buNone/>
              <a:defRPr sz="1600"/>
            </a:lvl4pPr>
            <a:lvl5pPr marL="3265610" indent="0">
              <a:buNone/>
              <a:defRPr sz="1600"/>
            </a:lvl5pPr>
            <a:lvl6pPr marL="4082014" indent="0">
              <a:buNone/>
              <a:defRPr sz="1600"/>
            </a:lvl6pPr>
            <a:lvl7pPr marL="4898414" indent="0">
              <a:buNone/>
              <a:defRPr sz="1600"/>
            </a:lvl7pPr>
            <a:lvl8pPr marL="5714815" indent="0">
              <a:buNone/>
              <a:defRPr sz="1600"/>
            </a:lvl8pPr>
            <a:lvl9pPr marL="6531221"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12/17/2022</a:t>
            </a:fld>
            <a:endParaRPr lang="en-US"/>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6F15528-21DE-4FAA-801E-634DDDAF4B2B}" type="slidenum">
              <a:rPr lang="id-ID" smtClean="0"/>
              <a:t>‹#›</a:t>
            </a:fld>
            <a:endParaRPr lang="id-ID"/>
          </a:p>
        </p:txBody>
      </p:sp>
    </p:spTree>
    <p:extLst>
      <p:ext uri="{BB962C8B-B14F-4D97-AF65-F5344CB8AC3E}">
        <p14:creationId xmlns:p14="http://schemas.microsoft.com/office/powerpoint/2010/main" val="3911425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411957"/>
            <a:ext cx="16459200" cy="1714500"/>
          </a:xfrm>
          <a:prstGeom prst="rect">
            <a:avLst/>
          </a:prstGeom>
        </p:spPr>
        <p:txBody>
          <a:bodyPr vert="horz" lIns="163279" tIns="81642" rIns="163279" bIns="81642"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914400" y="2400305"/>
            <a:ext cx="16459200" cy="6788945"/>
          </a:xfrm>
          <a:prstGeom prst="rect">
            <a:avLst/>
          </a:prstGeom>
        </p:spPr>
        <p:txBody>
          <a:bodyPr vert="horz" lIns="163279" tIns="81642" rIns="163279" bIns="8164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914400" y="9534530"/>
            <a:ext cx="4267200" cy="547688"/>
          </a:xfrm>
          <a:prstGeom prst="rect">
            <a:avLst/>
          </a:prstGeom>
        </p:spPr>
        <p:txBody>
          <a:bodyPr vert="horz" lIns="163279" tIns="81642" rIns="163279" bIns="81642" rtlCol="0" anchor="ctr"/>
          <a:lstStyle>
            <a:lvl1pPr algn="l">
              <a:defRPr sz="2100">
                <a:solidFill>
                  <a:schemeClr val="tx1">
                    <a:tint val="75000"/>
                  </a:schemeClr>
                </a:solidFill>
              </a:defRPr>
            </a:lvl1pPr>
          </a:lstStyle>
          <a:p>
            <a:fld id="{1D8BD707-D9CF-40AE-B4C6-C98DA3205C09}" type="datetimeFigureOut">
              <a:rPr lang="en-US" smtClean="0"/>
              <a:t>12/17/2022</a:t>
            </a:fld>
            <a:endParaRPr lang="en-US"/>
          </a:p>
        </p:txBody>
      </p:sp>
      <p:sp>
        <p:nvSpPr>
          <p:cNvPr id="5" name="Footer Placeholder 4"/>
          <p:cNvSpPr>
            <a:spLocks noGrp="1"/>
          </p:cNvSpPr>
          <p:nvPr>
            <p:ph type="ftr" sz="quarter" idx="3"/>
          </p:nvPr>
        </p:nvSpPr>
        <p:spPr>
          <a:xfrm>
            <a:off x="6248400" y="9534530"/>
            <a:ext cx="5791200" cy="547688"/>
          </a:xfrm>
          <a:prstGeom prst="rect">
            <a:avLst/>
          </a:prstGeom>
        </p:spPr>
        <p:txBody>
          <a:bodyPr vert="horz" lIns="163279" tIns="81642" rIns="163279" bIns="81642" rtlCol="0" anchor="ctr"/>
          <a:lstStyle>
            <a:lvl1pPr algn="ctr">
              <a:defRPr sz="21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13106400" y="9534530"/>
            <a:ext cx="4267200" cy="547688"/>
          </a:xfrm>
          <a:prstGeom prst="rect">
            <a:avLst/>
          </a:prstGeom>
        </p:spPr>
        <p:txBody>
          <a:bodyPr vert="horz" lIns="163279" tIns="81642" rIns="163279" bIns="81642" rtlCol="0" anchor="ctr"/>
          <a:lstStyle>
            <a:lvl1pPr algn="r">
              <a:defRPr sz="2100">
                <a:solidFill>
                  <a:schemeClr val="tx1">
                    <a:tint val="75000"/>
                  </a:schemeClr>
                </a:solidFill>
              </a:defRPr>
            </a:lvl1pPr>
          </a:lstStyle>
          <a:p>
            <a:fld id="{B6F15528-21DE-4FAA-801E-634DDDAF4B2B}" type="slidenum">
              <a:rPr lang="id-ID" smtClean="0"/>
              <a:t>‹#›</a:t>
            </a:fld>
            <a:endParaRPr lang="id-ID"/>
          </a:p>
        </p:txBody>
      </p:sp>
    </p:spTree>
    <p:extLst>
      <p:ext uri="{BB962C8B-B14F-4D97-AF65-F5344CB8AC3E}">
        <p14:creationId xmlns:p14="http://schemas.microsoft.com/office/powerpoint/2010/main" val="22476290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defTabSz="1632807" rtl="0" eaLnBrk="1" latinLnBrk="0" hangingPunct="1">
        <a:spcBef>
          <a:spcPct val="0"/>
        </a:spcBef>
        <a:buNone/>
        <a:defRPr sz="7900" kern="1200">
          <a:solidFill>
            <a:schemeClr val="tx1"/>
          </a:solidFill>
          <a:latin typeface="+mj-lt"/>
          <a:ea typeface="+mj-ea"/>
          <a:cs typeface="+mj-cs"/>
        </a:defRPr>
      </a:lvl1pPr>
    </p:titleStyle>
    <p:bodyStyle>
      <a:lvl1pPr marL="612302" indent="-612302" algn="l" defTabSz="1632807" rtl="0" eaLnBrk="1" latinLnBrk="0" hangingPunct="1">
        <a:spcBef>
          <a:spcPct val="20000"/>
        </a:spcBef>
        <a:buFont typeface="Arial" pitchFamily="34" charset="0"/>
        <a:buChar char="•"/>
        <a:defRPr sz="5700" kern="1200">
          <a:solidFill>
            <a:schemeClr val="tx1"/>
          </a:solidFill>
          <a:latin typeface="+mn-lt"/>
          <a:ea typeface="+mn-ea"/>
          <a:cs typeface="+mn-cs"/>
        </a:defRPr>
      </a:lvl1pPr>
      <a:lvl2pPr marL="1326654" indent="-510253" algn="l" defTabSz="1632807" rtl="0" eaLnBrk="1" latinLnBrk="0" hangingPunct="1">
        <a:spcBef>
          <a:spcPct val="20000"/>
        </a:spcBef>
        <a:buFont typeface="Arial" pitchFamily="34" charset="0"/>
        <a:buChar char="–"/>
        <a:defRPr sz="5000" kern="1200">
          <a:solidFill>
            <a:schemeClr val="tx1"/>
          </a:solidFill>
          <a:latin typeface="+mn-lt"/>
          <a:ea typeface="+mn-ea"/>
          <a:cs typeface="+mn-cs"/>
        </a:defRPr>
      </a:lvl2pPr>
      <a:lvl3pPr marL="2041007" indent="-408200" algn="l" defTabSz="1632807" rtl="0" eaLnBrk="1" latinLnBrk="0" hangingPunct="1">
        <a:spcBef>
          <a:spcPct val="20000"/>
        </a:spcBef>
        <a:buFont typeface="Arial" pitchFamily="34" charset="0"/>
        <a:buChar char="•"/>
        <a:defRPr sz="4300" kern="1200">
          <a:solidFill>
            <a:schemeClr val="tx1"/>
          </a:solidFill>
          <a:latin typeface="+mn-lt"/>
          <a:ea typeface="+mn-ea"/>
          <a:cs typeface="+mn-cs"/>
        </a:defRPr>
      </a:lvl3pPr>
      <a:lvl4pPr marL="2857407" indent="-408200" algn="l" defTabSz="1632807" rtl="0" eaLnBrk="1" latinLnBrk="0" hangingPunct="1">
        <a:spcBef>
          <a:spcPct val="20000"/>
        </a:spcBef>
        <a:buFont typeface="Arial" pitchFamily="34" charset="0"/>
        <a:buChar char="–"/>
        <a:defRPr sz="3600" kern="1200">
          <a:solidFill>
            <a:schemeClr val="tx1"/>
          </a:solidFill>
          <a:latin typeface="+mn-lt"/>
          <a:ea typeface="+mn-ea"/>
          <a:cs typeface="+mn-cs"/>
        </a:defRPr>
      </a:lvl4pPr>
      <a:lvl5pPr marL="3673810" indent="-408200" algn="l" defTabSz="1632807" rtl="0" eaLnBrk="1" latinLnBrk="0" hangingPunct="1">
        <a:spcBef>
          <a:spcPct val="20000"/>
        </a:spcBef>
        <a:buFont typeface="Arial" pitchFamily="34" charset="0"/>
        <a:buChar char="»"/>
        <a:defRPr sz="3600" kern="1200">
          <a:solidFill>
            <a:schemeClr val="tx1"/>
          </a:solidFill>
          <a:latin typeface="+mn-lt"/>
          <a:ea typeface="+mn-ea"/>
          <a:cs typeface="+mn-cs"/>
        </a:defRPr>
      </a:lvl5pPr>
      <a:lvl6pPr marL="4490214" indent="-408200" algn="l" defTabSz="1632807" rtl="0" eaLnBrk="1" latinLnBrk="0" hangingPunct="1">
        <a:spcBef>
          <a:spcPct val="20000"/>
        </a:spcBef>
        <a:buFont typeface="Arial" pitchFamily="34" charset="0"/>
        <a:buChar char="•"/>
        <a:defRPr sz="3600" kern="1200">
          <a:solidFill>
            <a:schemeClr val="tx1"/>
          </a:solidFill>
          <a:latin typeface="+mn-lt"/>
          <a:ea typeface="+mn-ea"/>
          <a:cs typeface="+mn-cs"/>
        </a:defRPr>
      </a:lvl6pPr>
      <a:lvl7pPr marL="5306615" indent="-408200" algn="l" defTabSz="1632807" rtl="0" eaLnBrk="1" latinLnBrk="0" hangingPunct="1">
        <a:spcBef>
          <a:spcPct val="20000"/>
        </a:spcBef>
        <a:buFont typeface="Arial" pitchFamily="34" charset="0"/>
        <a:buChar char="•"/>
        <a:defRPr sz="3600" kern="1200">
          <a:solidFill>
            <a:schemeClr val="tx1"/>
          </a:solidFill>
          <a:latin typeface="+mn-lt"/>
          <a:ea typeface="+mn-ea"/>
          <a:cs typeface="+mn-cs"/>
        </a:defRPr>
      </a:lvl7pPr>
      <a:lvl8pPr marL="6123015" indent="-408200" algn="l" defTabSz="1632807" rtl="0" eaLnBrk="1" latinLnBrk="0" hangingPunct="1">
        <a:spcBef>
          <a:spcPct val="20000"/>
        </a:spcBef>
        <a:buFont typeface="Arial" pitchFamily="34" charset="0"/>
        <a:buChar char="•"/>
        <a:defRPr sz="3600" kern="1200">
          <a:solidFill>
            <a:schemeClr val="tx1"/>
          </a:solidFill>
          <a:latin typeface="+mn-lt"/>
          <a:ea typeface="+mn-ea"/>
          <a:cs typeface="+mn-cs"/>
        </a:defRPr>
      </a:lvl8pPr>
      <a:lvl9pPr marL="6939421" indent="-408200" algn="l" defTabSz="1632807" rtl="0" eaLnBrk="1" latinLnBrk="0" hangingPunct="1">
        <a:spcBef>
          <a:spcPct val="20000"/>
        </a:spcBef>
        <a:buFont typeface="Arial" pitchFamily="34" charset="0"/>
        <a:buChar char="•"/>
        <a:defRPr sz="3600" kern="1200">
          <a:solidFill>
            <a:schemeClr val="tx1"/>
          </a:solidFill>
          <a:latin typeface="+mn-lt"/>
          <a:ea typeface="+mn-ea"/>
          <a:cs typeface="+mn-cs"/>
        </a:defRPr>
      </a:lvl9pPr>
    </p:bodyStyle>
    <p:otherStyle>
      <a:defPPr>
        <a:defRPr lang="id-ID"/>
      </a:defPPr>
      <a:lvl1pPr marL="0" algn="l" defTabSz="1632807" rtl="0" eaLnBrk="1" latinLnBrk="0" hangingPunct="1">
        <a:defRPr sz="3200" kern="1200">
          <a:solidFill>
            <a:schemeClr val="tx1"/>
          </a:solidFill>
          <a:latin typeface="+mn-lt"/>
          <a:ea typeface="+mn-ea"/>
          <a:cs typeface="+mn-cs"/>
        </a:defRPr>
      </a:lvl1pPr>
      <a:lvl2pPr marL="816401" algn="l" defTabSz="1632807" rtl="0" eaLnBrk="1" latinLnBrk="0" hangingPunct="1">
        <a:defRPr sz="3200" kern="1200">
          <a:solidFill>
            <a:schemeClr val="tx1"/>
          </a:solidFill>
          <a:latin typeface="+mn-lt"/>
          <a:ea typeface="+mn-ea"/>
          <a:cs typeface="+mn-cs"/>
        </a:defRPr>
      </a:lvl2pPr>
      <a:lvl3pPr marL="1632807" algn="l" defTabSz="1632807" rtl="0" eaLnBrk="1" latinLnBrk="0" hangingPunct="1">
        <a:defRPr sz="3200" kern="1200">
          <a:solidFill>
            <a:schemeClr val="tx1"/>
          </a:solidFill>
          <a:latin typeface="+mn-lt"/>
          <a:ea typeface="+mn-ea"/>
          <a:cs typeface="+mn-cs"/>
        </a:defRPr>
      </a:lvl3pPr>
      <a:lvl4pPr marL="2449207" algn="l" defTabSz="1632807" rtl="0" eaLnBrk="1" latinLnBrk="0" hangingPunct="1">
        <a:defRPr sz="3200" kern="1200">
          <a:solidFill>
            <a:schemeClr val="tx1"/>
          </a:solidFill>
          <a:latin typeface="+mn-lt"/>
          <a:ea typeface="+mn-ea"/>
          <a:cs typeface="+mn-cs"/>
        </a:defRPr>
      </a:lvl4pPr>
      <a:lvl5pPr marL="3265610" algn="l" defTabSz="1632807" rtl="0" eaLnBrk="1" latinLnBrk="0" hangingPunct="1">
        <a:defRPr sz="3200" kern="1200">
          <a:solidFill>
            <a:schemeClr val="tx1"/>
          </a:solidFill>
          <a:latin typeface="+mn-lt"/>
          <a:ea typeface="+mn-ea"/>
          <a:cs typeface="+mn-cs"/>
        </a:defRPr>
      </a:lvl5pPr>
      <a:lvl6pPr marL="4082014" algn="l" defTabSz="1632807" rtl="0" eaLnBrk="1" latinLnBrk="0" hangingPunct="1">
        <a:defRPr sz="3200" kern="1200">
          <a:solidFill>
            <a:schemeClr val="tx1"/>
          </a:solidFill>
          <a:latin typeface="+mn-lt"/>
          <a:ea typeface="+mn-ea"/>
          <a:cs typeface="+mn-cs"/>
        </a:defRPr>
      </a:lvl6pPr>
      <a:lvl7pPr marL="4898414" algn="l" defTabSz="1632807" rtl="0" eaLnBrk="1" latinLnBrk="0" hangingPunct="1">
        <a:defRPr sz="3200" kern="1200">
          <a:solidFill>
            <a:schemeClr val="tx1"/>
          </a:solidFill>
          <a:latin typeface="+mn-lt"/>
          <a:ea typeface="+mn-ea"/>
          <a:cs typeface="+mn-cs"/>
        </a:defRPr>
      </a:lvl7pPr>
      <a:lvl8pPr marL="5714815" algn="l" defTabSz="1632807" rtl="0" eaLnBrk="1" latinLnBrk="0" hangingPunct="1">
        <a:defRPr sz="3200" kern="1200">
          <a:solidFill>
            <a:schemeClr val="tx1"/>
          </a:solidFill>
          <a:latin typeface="+mn-lt"/>
          <a:ea typeface="+mn-ea"/>
          <a:cs typeface="+mn-cs"/>
        </a:defRPr>
      </a:lvl8pPr>
      <a:lvl9pPr marL="6531221" algn="l" defTabSz="1632807"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26" Type="http://schemas.openxmlformats.org/officeDocument/2006/relationships/slide" Target="slide33.xml"/><Relationship Id="rId3" Type="http://schemas.openxmlformats.org/officeDocument/2006/relationships/notesSlide" Target="../notesSlides/notesSlide1.xml"/><Relationship Id="rId21" Type="http://schemas.openxmlformats.org/officeDocument/2006/relationships/image" Target="../media/image18.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22.png"/><Relationship Id="rId2" Type="http://schemas.openxmlformats.org/officeDocument/2006/relationships/slideLayout" Target="../slideLayouts/slideLayout7.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tags" Target="../tags/tag2.xml"/><Relationship Id="rId6" Type="http://schemas.openxmlformats.org/officeDocument/2006/relationships/image" Target="../media/image3.png"/><Relationship Id="rId11" Type="http://schemas.openxmlformats.org/officeDocument/2006/relationships/image" Target="../media/image8.png"/><Relationship Id="rId24" Type="http://schemas.openxmlformats.org/officeDocument/2006/relationships/image" Target="../media/image21.png"/><Relationship Id="rId5" Type="http://schemas.openxmlformats.org/officeDocument/2006/relationships/image" Target="../media/image2.png"/><Relationship Id="rId15" Type="http://schemas.openxmlformats.org/officeDocument/2006/relationships/image" Target="../media/image12.png"/><Relationship Id="rId23" Type="http://schemas.openxmlformats.org/officeDocument/2006/relationships/image" Target="../media/image20.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9.png"/><Relationship Id="rId27" Type="http://schemas.openxmlformats.org/officeDocument/2006/relationships/image" Target="../media/image2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23.png"/><Relationship Id="rId5" Type="http://schemas.openxmlformats.org/officeDocument/2006/relationships/slide" Target="slide33.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23.png"/><Relationship Id="rId5" Type="http://schemas.openxmlformats.org/officeDocument/2006/relationships/slide" Target="slide33.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23.png"/><Relationship Id="rId5" Type="http://schemas.openxmlformats.org/officeDocument/2006/relationships/slide" Target="slide33.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slide" Target="slide33.xml"/><Relationship Id="rId5" Type="http://schemas.openxmlformats.org/officeDocument/2006/relationships/slide" Target="slide6.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slide" Target="slide6.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23.png"/><Relationship Id="rId5" Type="http://schemas.openxmlformats.org/officeDocument/2006/relationships/slide" Target="slide33.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23.png"/><Relationship Id="rId5" Type="http://schemas.openxmlformats.org/officeDocument/2006/relationships/slide" Target="slide33.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23.png"/><Relationship Id="rId4" Type="http://schemas.openxmlformats.org/officeDocument/2006/relationships/slide" Target="slide3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23.png"/><Relationship Id="rId5" Type="http://schemas.openxmlformats.org/officeDocument/2006/relationships/slide" Target="slide33.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23.png"/><Relationship Id="rId5" Type="http://schemas.openxmlformats.org/officeDocument/2006/relationships/slide" Target="slide33.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slide" Target="slide6.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23.png"/><Relationship Id="rId5" Type="http://schemas.openxmlformats.org/officeDocument/2006/relationships/slide" Target="slide33.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notesSlide" Target="../notesSlides/notesSlide2.xml"/><Relationship Id="rId7" Type="http://schemas.openxmlformats.org/officeDocument/2006/relationships/slide" Target="slide3.xml"/><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slide" Target="slide4.xml"/><Relationship Id="rId11" Type="http://schemas.openxmlformats.org/officeDocument/2006/relationships/slide" Target="slide30.xml"/><Relationship Id="rId5" Type="http://schemas.openxmlformats.org/officeDocument/2006/relationships/slide" Target="slide27.xml"/><Relationship Id="rId10" Type="http://schemas.openxmlformats.org/officeDocument/2006/relationships/image" Target="../media/image23.png"/><Relationship Id="rId4" Type="http://schemas.openxmlformats.org/officeDocument/2006/relationships/slide" Target="slide6.xml"/><Relationship Id="rId9" Type="http://schemas.openxmlformats.org/officeDocument/2006/relationships/slide" Target="slide3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slide" Target="slide6.xml"/><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23.png"/><Relationship Id="rId5" Type="http://schemas.openxmlformats.org/officeDocument/2006/relationships/slide" Target="slide33.xml"/><Relationship Id="rId4" Type="http://schemas.openxmlformats.org/officeDocument/2006/relationships/image" Target="../media/image36.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23.png"/><Relationship Id="rId5" Type="http://schemas.openxmlformats.org/officeDocument/2006/relationships/slide" Target="slide33.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23.png"/><Relationship Id="rId5" Type="http://schemas.openxmlformats.org/officeDocument/2006/relationships/slide" Target="slide33.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slide" Target="slide6.xml"/><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image" Target="../media/image23.png"/><Relationship Id="rId5" Type="http://schemas.openxmlformats.org/officeDocument/2006/relationships/slide" Target="slide33.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24.xml"/><Relationship Id="rId7" Type="http://schemas.openxmlformats.org/officeDocument/2006/relationships/slide" Target="slide33.xml"/><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jpeg"/><Relationship Id="rId9" Type="http://schemas.openxmlformats.org/officeDocument/2006/relationships/slide" Target="slide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23.png"/><Relationship Id="rId5" Type="http://schemas.openxmlformats.org/officeDocument/2006/relationships/slide" Target="slide33.xml"/><Relationship Id="rId4" Type="http://schemas.openxmlformats.org/officeDocument/2006/relationships/image" Target="../media/image42.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slide" Target="slide6.xml"/><Relationship Id="rId2" Type="http://schemas.openxmlformats.org/officeDocument/2006/relationships/slideLayout" Target="../slideLayouts/slideLayout2.xml"/><Relationship Id="rId1" Type="http://schemas.openxmlformats.org/officeDocument/2006/relationships/tags" Target="../tags/tag27.xml"/><Relationship Id="rId6" Type="http://schemas.openxmlformats.org/officeDocument/2006/relationships/image" Target="../media/image23.png"/><Relationship Id="rId5" Type="http://schemas.openxmlformats.org/officeDocument/2006/relationships/slide" Target="slide33.xml"/><Relationship Id="rId4" Type="http://schemas.openxmlformats.org/officeDocument/2006/relationships/image" Target="../media/image43.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image" Target="../media/image23.png"/><Relationship Id="rId5" Type="http://schemas.openxmlformats.org/officeDocument/2006/relationships/slide" Target="slide33.xml"/><Relationship Id="rId4" Type="http://schemas.openxmlformats.org/officeDocument/2006/relationships/slide" Target="slide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image" Target="../media/image23.png"/><Relationship Id="rId4" Type="http://schemas.openxmlformats.org/officeDocument/2006/relationships/slide" Target="slide3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image" Target="../media/image23.png"/><Relationship Id="rId5" Type="http://schemas.openxmlformats.org/officeDocument/2006/relationships/slide" Target="slide33.xml"/><Relationship Id="rId4" Type="http://schemas.openxmlformats.org/officeDocument/2006/relationships/slide" Target="sl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23.png"/><Relationship Id="rId5" Type="http://schemas.openxmlformats.org/officeDocument/2006/relationships/slide" Target="slide33.xml"/><Relationship Id="rId4" Type="http://schemas.openxmlformats.org/officeDocument/2006/relationships/slide" Target="slide2.xml"/></Relationships>
</file>

<file path=ppt/slides/_rels/slide30.xml.rels><?xml version="1.0" encoding="UTF-8" standalone="yes"?>
<Relationships xmlns="http://schemas.openxmlformats.org/package/2006/relationships"><Relationship Id="rId8" Type="http://schemas.openxmlformats.org/officeDocument/2006/relationships/image" Target="../media/image44.jpeg"/><Relationship Id="rId3" Type="http://schemas.openxmlformats.org/officeDocument/2006/relationships/slideLayout" Target="../slideLayouts/slideLayout7.xml"/><Relationship Id="rId7" Type="http://schemas.openxmlformats.org/officeDocument/2006/relationships/image" Target="../media/image23.png"/><Relationship Id="rId2" Type="http://schemas.openxmlformats.org/officeDocument/2006/relationships/video" Target="https://www.youtube.com/embed/vnAh9fz7q_0?feature=oembed" TargetMode="External"/><Relationship Id="rId1" Type="http://schemas.openxmlformats.org/officeDocument/2006/relationships/tags" Target="../tags/tag31.xml"/><Relationship Id="rId6" Type="http://schemas.openxmlformats.org/officeDocument/2006/relationships/slide" Target="slide33.xml"/><Relationship Id="rId5" Type="http://schemas.openxmlformats.org/officeDocument/2006/relationships/slide" Target="slide2.xml"/><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slide" Target="slide33.xml"/><Relationship Id="rId5" Type="http://schemas.openxmlformats.org/officeDocument/2006/relationships/slide" Target="slide2.xml"/><Relationship Id="rId4" Type="http://schemas.openxmlformats.org/officeDocument/2006/relationships/hyperlink" Target="https://quizizz.com/join/quiz/63994a589d6386001da29e1d/start?from=admin" TargetMode="Externa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slide" Target="slide33.xml"/><Relationship Id="rId5" Type="http://schemas.openxmlformats.org/officeDocument/2006/relationships/slide" Target="slide2.xml"/><Relationship Id="rId4" Type="http://schemas.openxmlformats.org/officeDocument/2006/relationships/image" Target="../media/image45.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slide" Target="slide2.xml"/><Relationship Id="rId4" Type="http://schemas.openxmlformats.org/officeDocument/2006/relationships/slide" Target="slide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image" Target="../media/image23.png"/><Relationship Id="rId4" Type="http://schemas.openxmlformats.org/officeDocument/2006/relationships/slide" Target="slide3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image" Target="../media/image23.png"/><Relationship Id="rId5" Type="http://schemas.openxmlformats.org/officeDocument/2006/relationships/slide" Target="slide33.xml"/><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0.xml"/><Relationship Id="rId3" Type="http://schemas.openxmlformats.org/officeDocument/2006/relationships/notesSlide" Target="../notesSlides/notesSlide6.xml"/><Relationship Id="rId7" Type="http://schemas.openxmlformats.org/officeDocument/2006/relationships/slide" Target="slide7.xml"/><Relationship Id="rId12"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slide" Target="slide14.xml"/><Relationship Id="rId11" Type="http://schemas.openxmlformats.org/officeDocument/2006/relationships/slide" Target="slide33.xml"/><Relationship Id="rId5" Type="http://schemas.microsoft.com/office/2007/relationships/hdphoto" Target="../media/hdphoto1.wdp"/><Relationship Id="rId10" Type="http://schemas.openxmlformats.org/officeDocument/2006/relationships/slide" Target="slide2.xml"/><Relationship Id="rId4" Type="http://schemas.openxmlformats.org/officeDocument/2006/relationships/image" Target="../media/image24.jpeg"/><Relationship Id="rId9" Type="http://schemas.openxmlformats.org/officeDocument/2006/relationships/slide" Target="slide2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slide" Target="slide6.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3.png"/><Relationship Id="rId5" Type="http://schemas.openxmlformats.org/officeDocument/2006/relationships/slide" Target="slide33.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3.png"/><Relationship Id="rId5" Type="http://schemas.openxmlformats.org/officeDocument/2006/relationships/slide" Target="slide33.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23.png"/><Relationship Id="rId5" Type="http://schemas.openxmlformats.org/officeDocument/2006/relationships/slide" Target="slide33.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D2C8496-1FF5-49BA-0B65-3F76285FBDE8}"/>
              </a:ext>
            </a:extLst>
          </p:cNvPr>
          <p:cNvSpPr/>
          <p:nvPr/>
        </p:nvSpPr>
        <p:spPr>
          <a:xfrm>
            <a:off x="0" y="0"/>
            <a:ext cx="18288000" cy="10325100"/>
          </a:xfrm>
          <a:prstGeom prst="rect">
            <a:avLst/>
          </a:prstGeom>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a:endParaRPr lang="en-ID"/>
          </a:p>
        </p:txBody>
      </p:sp>
      <p:grpSp>
        <p:nvGrpSpPr>
          <p:cNvPr id="3" name="Group 2"/>
          <p:cNvGrpSpPr/>
          <p:nvPr/>
        </p:nvGrpSpPr>
        <p:grpSpPr>
          <a:xfrm>
            <a:off x="7620005" y="4091201"/>
            <a:ext cx="2911358" cy="4821587"/>
            <a:chOff x="7642955" y="4091198"/>
            <a:chExt cx="2911357" cy="4821586"/>
          </a:xfrm>
        </p:grpSpPr>
        <p:pic>
          <p:nvPicPr>
            <p:cNvPr id="14" name="object 14"/>
            <p:cNvPicPr/>
            <p:nvPr/>
          </p:nvPicPr>
          <p:blipFill>
            <a:blip r:embed="rId4" cstate="print"/>
            <a:stretch>
              <a:fillRect/>
            </a:stretch>
          </p:blipFill>
          <p:spPr>
            <a:xfrm>
              <a:off x="8692369" y="4091198"/>
              <a:ext cx="815592" cy="638006"/>
            </a:xfrm>
            <a:prstGeom prst="rect">
              <a:avLst/>
            </a:prstGeom>
          </p:spPr>
        </p:pic>
        <p:pic>
          <p:nvPicPr>
            <p:cNvPr id="15" name="object 15"/>
            <p:cNvPicPr/>
            <p:nvPr/>
          </p:nvPicPr>
          <p:blipFill>
            <a:blip r:embed="rId5" cstate="print"/>
            <a:stretch>
              <a:fillRect/>
            </a:stretch>
          </p:blipFill>
          <p:spPr>
            <a:xfrm>
              <a:off x="7642955" y="7683914"/>
              <a:ext cx="554236" cy="758931"/>
            </a:xfrm>
            <a:prstGeom prst="rect">
              <a:avLst/>
            </a:prstGeom>
          </p:spPr>
        </p:pic>
        <p:pic>
          <p:nvPicPr>
            <p:cNvPr id="16" name="object 16"/>
            <p:cNvPicPr/>
            <p:nvPr/>
          </p:nvPicPr>
          <p:blipFill>
            <a:blip r:embed="rId6" cstate="print"/>
            <a:stretch>
              <a:fillRect/>
            </a:stretch>
          </p:blipFill>
          <p:spPr>
            <a:xfrm>
              <a:off x="7642955" y="6370933"/>
              <a:ext cx="554236" cy="758883"/>
            </a:xfrm>
            <a:prstGeom prst="rect">
              <a:avLst/>
            </a:prstGeom>
          </p:spPr>
        </p:pic>
        <p:pic>
          <p:nvPicPr>
            <p:cNvPr id="17" name="object 17"/>
            <p:cNvPicPr/>
            <p:nvPr/>
          </p:nvPicPr>
          <p:blipFill>
            <a:blip r:embed="rId7" cstate="print"/>
            <a:stretch>
              <a:fillRect/>
            </a:stretch>
          </p:blipFill>
          <p:spPr>
            <a:xfrm>
              <a:off x="7642955" y="5057903"/>
              <a:ext cx="554236" cy="758883"/>
            </a:xfrm>
            <a:prstGeom prst="rect">
              <a:avLst/>
            </a:prstGeom>
          </p:spPr>
        </p:pic>
        <p:pic>
          <p:nvPicPr>
            <p:cNvPr id="18" name="object 18"/>
            <p:cNvPicPr/>
            <p:nvPr/>
          </p:nvPicPr>
          <p:blipFill>
            <a:blip r:embed="rId8" cstate="print"/>
            <a:stretch>
              <a:fillRect/>
            </a:stretch>
          </p:blipFill>
          <p:spPr>
            <a:xfrm>
              <a:off x="10002996" y="7683914"/>
              <a:ext cx="551292" cy="758930"/>
            </a:xfrm>
            <a:prstGeom prst="rect">
              <a:avLst/>
            </a:prstGeom>
          </p:spPr>
        </p:pic>
        <p:pic>
          <p:nvPicPr>
            <p:cNvPr id="19" name="object 19"/>
            <p:cNvPicPr/>
            <p:nvPr/>
          </p:nvPicPr>
          <p:blipFill>
            <a:blip r:embed="rId9" cstate="print"/>
            <a:stretch>
              <a:fillRect/>
            </a:stretch>
          </p:blipFill>
          <p:spPr>
            <a:xfrm>
              <a:off x="10002996" y="6370933"/>
              <a:ext cx="551292" cy="758883"/>
            </a:xfrm>
            <a:prstGeom prst="rect">
              <a:avLst/>
            </a:prstGeom>
          </p:spPr>
        </p:pic>
        <p:grpSp>
          <p:nvGrpSpPr>
            <p:cNvPr id="20" name="object 20"/>
            <p:cNvGrpSpPr/>
            <p:nvPr/>
          </p:nvGrpSpPr>
          <p:grpSpPr>
            <a:xfrm>
              <a:off x="8197192" y="4729206"/>
              <a:ext cx="2357120" cy="4183578"/>
              <a:chOff x="8197192" y="4711614"/>
              <a:chExt cx="2357120" cy="4168140"/>
            </a:xfrm>
          </p:grpSpPr>
          <p:pic>
            <p:nvPicPr>
              <p:cNvPr id="21" name="object 21"/>
              <p:cNvPicPr/>
              <p:nvPr/>
            </p:nvPicPr>
            <p:blipFill>
              <a:blip r:embed="rId10" cstate="print"/>
              <a:stretch>
                <a:fillRect/>
              </a:stretch>
            </p:blipFill>
            <p:spPr>
              <a:xfrm>
                <a:off x="10002996" y="5039099"/>
                <a:ext cx="551292" cy="756083"/>
              </a:xfrm>
              <a:prstGeom prst="rect">
                <a:avLst/>
              </a:prstGeom>
            </p:spPr>
          </p:pic>
          <p:pic>
            <p:nvPicPr>
              <p:cNvPr id="22" name="object 22"/>
              <p:cNvPicPr/>
              <p:nvPr/>
            </p:nvPicPr>
            <p:blipFill>
              <a:blip r:embed="rId11" cstate="print"/>
              <a:stretch>
                <a:fillRect/>
              </a:stretch>
            </p:blipFill>
            <p:spPr>
              <a:xfrm>
                <a:off x="8197192" y="4711614"/>
                <a:ext cx="1805803" cy="4167568"/>
              </a:xfrm>
              <a:prstGeom prst="rect">
                <a:avLst/>
              </a:prstGeom>
            </p:spPr>
          </p:pic>
          <p:sp>
            <p:nvSpPr>
              <p:cNvPr id="23" name="object 23"/>
              <p:cNvSpPr/>
              <p:nvPr/>
            </p:nvSpPr>
            <p:spPr>
              <a:xfrm>
                <a:off x="8585214" y="5070211"/>
                <a:ext cx="1029969" cy="1029335"/>
              </a:xfrm>
              <a:custGeom>
                <a:avLst/>
                <a:gdLst/>
                <a:ahLst/>
                <a:cxnLst/>
                <a:rect l="l" t="t" r="r" b="b"/>
                <a:pathLst>
                  <a:path w="1029970" h="1029335">
                    <a:moveTo>
                      <a:pt x="514878" y="1028790"/>
                    </a:moveTo>
                    <a:lnTo>
                      <a:pt x="468081" y="1026684"/>
                    </a:lnTo>
                    <a:lnTo>
                      <a:pt x="422447" y="1020487"/>
                    </a:lnTo>
                    <a:lnTo>
                      <a:pt x="378160" y="1010382"/>
                    </a:lnTo>
                    <a:lnTo>
                      <a:pt x="335403" y="996553"/>
                    </a:lnTo>
                    <a:lnTo>
                      <a:pt x="294359" y="979182"/>
                    </a:lnTo>
                    <a:lnTo>
                      <a:pt x="255210" y="958454"/>
                    </a:lnTo>
                    <a:lnTo>
                      <a:pt x="218141" y="934549"/>
                    </a:lnTo>
                    <a:lnTo>
                      <a:pt x="183335" y="907653"/>
                    </a:lnTo>
                    <a:lnTo>
                      <a:pt x="150974" y="877948"/>
                    </a:lnTo>
                    <a:lnTo>
                      <a:pt x="121242" y="845616"/>
                    </a:lnTo>
                    <a:lnTo>
                      <a:pt x="94321" y="810842"/>
                    </a:lnTo>
                    <a:lnTo>
                      <a:pt x="70396" y="773807"/>
                    </a:lnTo>
                    <a:lnTo>
                      <a:pt x="49649" y="734696"/>
                    </a:lnTo>
                    <a:lnTo>
                      <a:pt x="32264" y="693691"/>
                    </a:lnTo>
                    <a:lnTo>
                      <a:pt x="18423" y="650975"/>
                    </a:lnTo>
                    <a:lnTo>
                      <a:pt x="8310" y="606732"/>
                    </a:lnTo>
                    <a:lnTo>
                      <a:pt x="2108" y="561144"/>
                    </a:lnTo>
                    <a:lnTo>
                      <a:pt x="0" y="514395"/>
                    </a:lnTo>
                    <a:lnTo>
                      <a:pt x="2108" y="467638"/>
                    </a:lnTo>
                    <a:lnTo>
                      <a:pt x="8310" y="422045"/>
                    </a:lnTo>
                    <a:lnTo>
                      <a:pt x="18423" y="377798"/>
                    </a:lnTo>
                    <a:lnTo>
                      <a:pt x="32264" y="335079"/>
                    </a:lnTo>
                    <a:lnTo>
                      <a:pt x="49649" y="294073"/>
                    </a:lnTo>
                    <a:lnTo>
                      <a:pt x="70396" y="254961"/>
                    </a:lnTo>
                    <a:lnTo>
                      <a:pt x="94321" y="217927"/>
                    </a:lnTo>
                    <a:lnTo>
                      <a:pt x="121242" y="183154"/>
                    </a:lnTo>
                    <a:lnTo>
                      <a:pt x="150974" y="150824"/>
                    </a:lnTo>
                    <a:lnTo>
                      <a:pt x="183335" y="121121"/>
                    </a:lnTo>
                    <a:lnTo>
                      <a:pt x="218141" y="94227"/>
                    </a:lnTo>
                    <a:lnTo>
                      <a:pt x="255210" y="70325"/>
                    </a:lnTo>
                    <a:lnTo>
                      <a:pt x="294359" y="49599"/>
                    </a:lnTo>
                    <a:lnTo>
                      <a:pt x="335403" y="32231"/>
                    </a:lnTo>
                    <a:lnTo>
                      <a:pt x="378160" y="18404"/>
                    </a:lnTo>
                    <a:lnTo>
                      <a:pt x="422447" y="8301"/>
                    </a:lnTo>
                    <a:lnTo>
                      <a:pt x="468081" y="2105"/>
                    </a:lnTo>
                    <a:lnTo>
                      <a:pt x="514878" y="0"/>
                    </a:lnTo>
                    <a:lnTo>
                      <a:pt x="561683" y="2105"/>
                    </a:lnTo>
                    <a:lnTo>
                      <a:pt x="607324" y="8301"/>
                    </a:lnTo>
                    <a:lnTo>
                      <a:pt x="651617" y="18404"/>
                    </a:lnTo>
                    <a:lnTo>
                      <a:pt x="694379" y="32231"/>
                    </a:lnTo>
                    <a:lnTo>
                      <a:pt x="735428" y="49599"/>
                    </a:lnTo>
                    <a:lnTo>
                      <a:pt x="774580" y="70325"/>
                    </a:lnTo>
                    <a:lnTo>
                      <a:pt x="811652" y="94227"/>
                    </a:lnTo>
                    <a:lnTo>
                      <a:pt x="846462" y="121121"/>
                    </a:lnTo>
                    <a:lnTo>
                      <a:pt x="878825" y="150824"/>
                    </a:lnTo>
                    <a:lnTo>
                      <a:pt x="908559" y="183154"/>
                    </a:lnTo>
                    <a:lnTo>
                      <a:pt x="935480" y="217927"/>
                    </a:lnTo>
                    <a:lnTo>
                      <a:pt x="959407" y="254961"/>
                    </a:lnTo>
                    <a:lnTo>
                      <a:pt x="980154" y="294073"/>
                    </a:lnTo>
                    <a:lnTo>
                      <a:pt x="997540" y="335079"/>
                    </a:lnTo>
                    <a:lnTo>
                      <a:pt x="1011381" y="377798"/>
                    </a:lnTo>
                    <a:lnTo>
                      <a:pt x="1021495" y="422045"/>
                    </a:lnTo>
                    <a:lnTo>
                      <a:pt x="1027697" y="467638"/>
                    </a:lnTo>
                    <a:lnTo>
                      <a:pt x="1029805" y="514395"/>
                    </a:lnTo>
                    <a:lnTo>
                      <a:pt x="1027697" y="561144"/>
                    </a:lnTo>
                    <a:lnTo>
                      <a:pt x="1021495" y="606732"/>
                    </a:lnTo>
                    <a:lnTo>
                      <a:pt x="1011381" y="650975"/>
                    </a:lnTo>
                    <a:lnTo>
                      <a:pt x="997540" y="693691"/>
                    </a:lnTo>
                    <a:lnTo>
                      <a:pt x="980154" y="734696"/>
                    </a:lnTo>
                    <a:lnTo>
                      <a:pt x="959407" y="773807"/>
                    </a:lnTo>
                    <a:lnTo>
                      <a:pt x="935480" y="810842"/>
                    </a:lnTo>
                    <a:lnTo>
                      <a:pt x="908559" y="845616"/>
                    </a:lnTo>
                    <a:lnTo>
                      <a:pt x="878825" y="877948"/>
                    </a:lnTo>
                    <a:lnTo>
                      <a:pt x="846462" y="907653"/>
                    </a:lnTo>
                    <a:lnTo>
                      <a:pt x="811652" y="934549"/>
                    </a:lnTo>
                    <a:lnTo>
                      <a:pt x="774580" y="958454"/>
                    </a:lnTo>
                    <a:lnTo>
                      <a:pt x="735428" y="979182"/>
                    </a:lnTo>
                    <a:lnTo>
                      <a:pt x="694379" y="996553"/>
                    </a:lnTo>
                    <a:lnTo>
                      <a:pt x="651617" y="1010382"/>
                    </a:lnTo>
                    <a:lnTo>
                      <a:pt x="607324" y="1020487"/>
                    </a:lnTo>
                    <a:lnTo>
                      <a:pt x="561683" y="1026684"/>
                    </a:lnTo>
                    <a:lnTo>
                      <a:pt x="514878" y="1028790"/>
                    </a:lnTo>
                    <a:close/>
                  </a:path>
                </a:pathLst>
              </a:custGeom>
              <a:solidFill>
                <a:srgbClr val="333333"/>
              </a:solidFill>
            </p:spPr>
            <p:txBody>
              <a:bodyPr wrap="square" lIns="0" tIns="0" rIns="0" bIns="0" rtlCol="0"/>
              <a:lstStyle/>
              <a:p>
                <a:endParaRPr/>
              </a:p>
            </p:txBody>
          </p:sp>
          <p:pic>
            <p:nvPicPr>
              <p:cNvPr id="24" name="object 24"/>
              <p:cNvPicPr/>
              <p:nvPr/>
            </p:nvPicPr>
            <p:blipFill>
              <a:blip r:embed="rId12" cstate="print"/>
              <a:stretch>
                <a:fillRect/>
              </a:stretch>
            </p:blipFill>
            <p:spPr>
              <a:xfrm>
                <a:off x="8577048" y="4972226"/>
                <a:ext cx="1046137" cy="674509"/>
              </a:xfrm>
              <a:prstGeom prst="rect">
                <a:avLst/>
              </a:prstGeom>
            </p:spPr>
          </p:pic>
          <p:pic>
            <p:nvPicPr>
              <p:cNvPr id="25" name="object 25"/>
              <p:cNvPicPr/>
              <p:nvPr/>
            </p:nvPicPr>
            <p:blipFill>
              <a:blip r:embed="rId13" cstate="print"/>
              <a:stretch>
                <a:fillRect/>
              </a:stretch>
            </p:blipFill>
            <p:spPr>
              <a:xfrm>
                <a:off x="8593381" y="5078369"/>
                <a:ext cx="1013472" cy="1012474"/>
              </a:xfrm>
              <a:prstGeom prst="rect">
                <a:avLst/>
              </a:prstGeom>
            </p:spPr>
          </p:pic>
          <p:pic>
            <p:nvPicPr>
              <p:cNvPr id="26" name="object 26"/>
              <p:cNvPicPr/>
              <p:nvPr/>
            </p:nvPicPr>
            <p:blipFill>
              <a:blip r:embed="rId14" cstate="print"/>
              <a:stretch>
                <a:fillRect/>
              </a:stretch>
            </p:blipFill>
            <p:spPr>
              <a:xfrm>
                <a:off x="8626044" y="5111046"/>
                <a:ext cx="948146" cy="947120"/>
              </a:xfrm>
              <a:prstGeom prst="rect">
                <a:avLst/>
              </a:prstGeom>
            </p:spPr>
          </p:pic>
          <p:sp>
            <p:nvSpPr>
              <p:cNvPr id="27" name="object 27"/>
              <p:cNvSpPr/>
              <p:nvPr/>
            </p:nvSpPr>
            <p:spPr>
              <a:xfrm>
                <a:off x="8585214" y="6347282"/>
                <a:ext cx="1029969" cy="1029335"/>
              </a:xfrm>
              <a:custGeom>
                <a:avLst/>
                <a:gdLst/>
                <a:ahLst/>
                <a:cxnLst/>
                <a:rect l="l" t="t" r="r" b="b"/>
                <a:pathLst>
                  <a:path w="1029970" h="1029334">
                    <a:moveTo>
                      <a:pt x="514878" y="1028742"/>
                    </a:moveTo>
                    <a:lnTo>
                      <a:pt x="468081" y="1026636"/>
                    </a:lnTo>
                    <a:lnTo>
                      <a:pt x="422447" y="1020441"/>
                    </a:lnTo>
                    <a:lnTo>
                      <a:pt x="378160" y="1010338"/>
                    </a:lnTo>
                    <a:lnTo>
                      <a:pt x="335403" y="996511"/>
                    </a:lnTo>
                    <a:lnTo>
                      <a:pt x="294359" y="979143"/>
                    </a:lnTo>
                    <a:lnTo>
                      <a:pt x="255210" y="958417"/>
                    </a:lnTo>
                    <a:lnTo>
                      <a:pt x="218141" y="934515"/>
                    </a:lnTo>
                    <a:lnTo>
                      <a:pt x="183335" y="907621"/>
                    </a:lnTo>
                    <a:lnTo>
                      <a:pt x="150974" y="877918"/>
                    </a:lnTo>
                    <a:lnTo>
                      <a:pt x="121242" y="845588"/>
                    </a:lnTo>
                    <a:lnTo>
                      <a:pt x="94321" y="810815"/>
                    </a:lnTo>
                    <a:lnTo>
                      <a:pt x="70396" y="773781"/>
                    </a:lnTo>
                    <a:lnTo>
                      <a:pt x="49649" y="734669"/>
                    </a:lnTo>
                    <a:lnTo>
                      <a:pt x="32264" y="693663"/>
                    </a:lnTo>
                    <a:lnTo>
                      <a:pt x="18423" y="650944"/>
                    </a:lnTo>
                    <a:lnTo>
                      <a:pt x="8310" y="606697"/>
                    </a:lnTo>
                    <a:lnTo>
                      <a:pt x="2108" y="561104"/>
                    </a:lnTo>
                    <a:lnTo>
                      <a:pt x="0" y="514347"/>
                    </a:lnTo>
                    <a:lnTo>
                      <a:pt x="2108" y="467598"/>
                    </a:lnTo>
                    <a:lnTo>
                      <a:pt x="8310" y="422012"/>
                    </a:lnTo>
                    <a:lnTo>
                      <a:pt x="18423" y="377770"/>
                    </a:lnTo>
                    <a:lnTo>
                      <a:pt x="32264" y="335057"/>
                    </a:lnTo>
                    <a:lnTo>
                      <a:pt x="49649" y="294055"/>
                    </a:lnTo>
                    <a:lnTo>
                      <a:pt x="70396" y="254947"/>
                    </a:lnTo>
                    <a:lnTo>
                      <a:pt x="94321" y="217916"/>
                    </a:lnTo>
                    <a:lnTo>
                      <a:pt x="121242" y="183146"/>
                    </a:lnTo>
                    <a:lnTo>
                      <a:pt x="150974" y="150818"/>
                    </a:lnTo>
                    <a:lnTo>
                      <a:pt x="183335" y="121116"/>
                    </a:lnTo>
                    <a:lnTo>
                      <a:pt x="218141" y="94224"/>
                    </a:lnTo>
                    <a:lnTo>
                      <a:pt x="255210" y="70323"/>
                    </a:lnTo>
                    <a:lnTo>
                      <a:pt x="294359" y="49598"/>
                    </a:lnTo>
                    <a:lnTo>
                      <a:pt x="335403" y="32230"/>
                    </a:lnTo>
                    <a:lnTo>
                      <a:pt x="378160" y="18404"/>
                    </a:lnTo>
                    <a:lnTo>
                      <a:pt x="422447" y="8301"/>
                    </a:lnTo>
                    <a:lnTo>
                      <a:pt x="468081" y="2105"/>
                    </a:lnTo>
                    <a:lnTo>
                      <a:pt x="514878" y="0"/>
                    </a:lnTo>
                    <a:lnTo>
                      <a:pt x="561683" y="2105"/>
                    </a:lnTo>
                    <a:lnTo>
                      <a:pt x="607324" y="8301"/>
                    </a:lnTo>
                    <a:lnTo>
                      <a:pt x="651617" y="18404"/>
                    </a:lnTo>
                    <a:lnTo>
                      <a:pt x="694379" y="32230"/>
                    </a:lnTo>
                    <a:lnTo>
                      <a:pt x="735428" y="49598"/>
                    </a:lnTo>
                    <a:lnTo>
                      <a:pt x="774580" y="70323"/>
                    </a:lnTo>
                    <a:lnTo>
                      <a:pt x="811652" y="94224"/>
                    </a:lnTo>
                    <a:lnTo>
                      <a:pt x="846462" y="121116"/>
                    </a:lnTo>
                    <a:lnTo>
                      <a:pt x="878825" y="150818"/>
                    </a:lnTo>
                    <a:lnTo>
                      <a:pt x="908559" y="183146"/>
                    </a:lnTo>
                    <a:lnTo>
                      <a:pt x="935480" y="217916"/>
                    </a:lnTo>
                    <a:lnTo>
                      <a:pt x="959407" y="254947"/>
                    </a:lnTo>
                    <a:lnTo>
                      <a:pt x="980154" y="294055"/>
                    </a:lnTo>
                    <a:lnTo>
                      <a:pt x="997540" y="335057"/>
                    </a:lnTo>
                    <a:lnTo>
                      <a:pt x="1011381" y="377770"/>
                    </a:lnTo>
                    <a:lnTo>
                      <a:pt x="1021495" y="422012"/>
                    </a:lnTo>
                    <a:lnTo>
                      <a:pt x="1027697" y="467598"/>
                    </a:lnTo>
                    <a:lnTo>
                      <a:pt x="1029805" y="514347"/>
                    </a:lnTo>
                    <a:lnTo>
                      <a:pt x="1027697" y="561104"/>
                    </a:lnTo>
                    <a:lnTo>
                      <a:pt x="1021495" y="606697"/>
                    </a:lnTo>
                    <a:lnTo>
                      <a:pt x="1011381" y="650944"/>
                    </a:lnTo>
                    <a:lnTo>
                      <a:pt x="997540" y="693663"/>
                    </a:lnTo>
                    <a:lnTo>
                      <a:pt x="980154" y="734669"/>
                    </a:lnTo>
                    <a:lnTo>
                      <a:pt x="959407" y="773781"/>
                    </a:lnTo>
                    <a:lnTo>
                      <a:pt x="935480" y="810815"/>
                    </a:lnTo>
                    <a:lnTo>
                      <a:pt x="908559" y="845588"/>
                    </a:lnTo>
                    <a:lnTo>
                      <a:pt x="878825" y="877918"/>
                    </a:lnTo>
                    <a:lnTo>
                      <a:pt x="846462" y="907621"/>
                    </a:lnTo>
                    <a:lnTo>
                      <a:pt x="811652" y="934515"/>
                    </a:lnTo>
                    <a:lnTo>
                      <a:pt x="774580" y="958417"/>
                    </a:lnTo>
                    <a:lnTo>
                      <a:pt x="735428" y="979143"/>
                    </a:lnTo>
                    <a:lnTo>
                      <a:pt x="694379" y="996511"/>
                    </a:lnTo>
                    <a:lnTo>
                      <a:pt x="651617" y="1010338"/>
                    </a:lnTo>
                    <a:lnTo>
                      <a:pt x="607324" y="1020441"/>
                    </a:lnTo>
                    <a:lnTo>
                      <a:pt x="561683" y="1026636"/>
                    </a:lnTo>
                    <a:lnTo>
                      <a:pt x="514878" y="1028742"/>
                    </a:lnTo>
                    <a:close/>
                  </a:path>
                </a:pathLst>
              </a:custGeom>
              <a:solidFill>
                <a:srgbClr val="333333"/>
              </a:solidFill>
            </p:spPr>
            <p:txBody>
              <a:bodyPr wrap="square" lIns="0" tIns="0" rIns="0" bIns="0" rtlCol="0"/>
              <a:lstStyle/>
              <a:p>
                <a:endParaRPr/>
              </a:p>
            </p:txBody>
          </p:sp>
          <p:pic>
            <p:nvPicPr>
              <p:cNvPr id="28" name="object 28"/>
              <p:cNvPicPr/>
              <p:nvPr/>
            </p:nvPicPr>
            <p:blipFill>
              <a:blip r:embed="rId15" cstate="print"/>
              <a:stretch>
                <a:fillRect/>
              </a:stretch>
            </p:blipFill>
            <p:spPr>
              <a:xfrm>
                <a:off x="8577048" y="6249298"/>
                <a:ext cx="1046137" cy="674509"/>
              </a:xfrm>
              <a:prstGeom prst="rect">
                <a:avLst/>
              </a:prstGeom>
            </p:spPr>
          </p:pic>
          <p:pic>
            <p:nvPicPr>
              <p:cNvPr id="29" name="object 29"/>
              <p:cNvPicPr/>
              <p:nvPr/>
            </p:nvPicPr>
            <p:blipFill>
              <a:blip r:embed="rId16" cstate="print"/>
              <a:stretch>
                <a:fillRect/>
              </a:stretch>
            </p:blipFill>
            <p:spPr>
              <a:xfrm>
                <a:off x="8593381" y="6355440"/>
                <a:ext cx="1013472" cy="1012427"/>
              </a:xfrm>
              <a:prstGeom prst="rect">
                <a:avLst/>
              </a:prstGeom>
            </p:spPr>
          </p:pic>
          <p:pic>
            <p:nvPicPr>
              <p:cNvPr id="30" name="object 30"/>
              <p:cNvPicPr/>
              <p:nvPr/>
            </p:nvPicPr>
            <p:blipFill>
              <a:blip r:embed="rId17" cstate="print"/>
              <a:stretch>
                <a:fillRect/>
              </a:stretch>
            </p:blipFill>
            <p:spPr>
              <a:xfrm>
                <a:off x="8626044" y="6388070"/>
                <a:ext cx="948146" cy="947168"/>
              </a:xfrm>
              <a:prstGeom prst="rect">
                <a:avLst/>
              </a:prstGeom>
            </p:spPr>
          </p:pic>
          <p:sp>
            <p:nvSpPr>
              <p:cNvPr id="31" name="object 31"/>
              <p:cNvSpPr/>
              <p:nvPr/>
            </p:nvSpPr>
            <p:spPr>
              <a:xfrm>
                <a:off x="8585214" y="7624306"/>
                <a:ext cx="1029969" cy="1029335"/>
              </a:xfrm>
              <a:custGeom>
                <a:avLst/>
                <a:gdLst/>
                <a:ahLst/>
                <a:cxnLst/>
                <a:rect l="l" t="t" r="r" b="b"/>
                <a:pathLst>
                  <a:path w="1029970" h="1029334">
                    <a:moveTo>
                      <a:pt x="514878" y="1028790"/>
                    </a:moveTo>
                    <a:lnTo>
                      <a:pt x="468081" y="1026684"/>
                    </a:lnTo>
                    <a:lnTo>
                      <a:pt x="422447" y="1020487"/>
                    </a:lnTo>
                    <a:lnTo>
                      <a:pt x="378160" y="1010382"/>
                    </a:lnTo>
                    <a:lnTo>
                      <a:pt x="335403" y="996553"/>
                    </a:lnTo>
                    <a:lnTo>
                      <a:pt x="294359" y="979182"/>
                    </a:lnTo>
                    <a:lnTo>
                      <a:pt x="255210" y="958454"/>
                    </a:lnTo>
                    <a:lnTo>
                      <a:pt x="218141" y="934549"/>
                    </a:lnTo>
                    <a:lnTo>
                      <a:pt x="183335" y="907653"/>
                    </a:lnTo>
                    <a:lnTo>
                      <a:pt x="150974" y="877948"/>
                    </a:lnTo>
                    <a:lnTo>
                      <a:pt x="121242" y="845616"/>
                    </a:lnTo>
                    <a:lnTo>
                      <a:pt x="94321" y="810842"/>
                    </a:lnTo>
                    <a:lnTo>
                      <a:pt x="70396" y="773807"/>
                    </a:lnTo>
                    <a:lnTo>
                      <a:pt x="49649" y="734696"/>
                    </a:lnTo>
                    <a:lnTo>
                      <a:pt x="32264" y="693691"/>
                    </a:lnTo>
                    <a:lnTo>
                      <a:pt x="18423" y="650975"/>
                    </a:lnTo>
                    <a:lnTo>
                      <a:pt x="8310" y="606732"/>
                    </a:lnTo>
                    <a:lnTo>
                      <a:pt x="2108" y="561144"/>
                    </a:lnTo>
                    <a:lnTo>
                      <a:pt x="0" y="514395"/>
                    </a:lnTo>
                    <a:lnTo>
                      <a:pt x="2108" y="467638"/>
                    </a:lnTo>
                    <a:lnTo>
                      <a:pt x="8310" y="422045"/>
                    </a:lnTo>
                    <a:lnTo>
                      <a:pt x="18423" y="377798"/>
                    </a:lnTo>
                    <a:lnTo>
                      <a:pt x="32264" y="335079"/>
                    </a:lnTo>
                    <a:lnTo>
                      <a:pt x="49649" y="294073"/>
                    </a:lnTo>
                    <a:lnTo>
                      <a:pt x="70396" y="254961"/>
                    </a:lnTo>
                    <a:lnTo>
                      <a:pt x="94321" y="217927"/>
                    </a:lnTo>
                    <a:lnTo>
                      <a:pt x="121242" y="183154"/>
                    </a:lnTo>
                    <a:lnTo>
                      <a:pt x="150974" y="150824"/>
                    </a:lnTo>
                    <a:lnTo>
                      <a:pt x="183335" y="121121"/>
                    </a:lnTo>
                    <a:lnTo>
                      <a:pt x="218141" y="94227"/>
                    </a:lnTo>
                    <a:lnTo>
                      <a:pt x="255210" y="70325"/>
                    </a:lnTo>
                    <a:lnTo>
                      <a:pt x="294359" y="49599"/>
                    </a:lnTo>
                    <a:lnTo>
                      <a:pt x="335403" y="32231"/>
                    </a:lnTo>
                    <a:lnTo>
                      <a:pt x="378160" y="18404"/>
                    </a:lnTo>
                    <a:lnTo>
                      <a:pt x="422447" y="8301"/>
                    </a:lnTo>
                    <a:lnTo>
                      <a:pt x="468081" y="2105"/>
                    </a:lnTo>
                    <a:lnTo>
                      <a:pt x="514878" y="0"/>
                    </a:lnTo>
                    <a:lnTo>
                      <a:pt x="561683" y="2105"/>
                    </a:lnTo>
                    <a:lnTo>
                      <a:pt x="607324" y="8301"/>
                    </a:lnTo>
                    <a:lnTo>
                      <a:pt x="651617" y="18404"/>
                    </a:lnTo>
                    <a:lnTo>
                      <a:pt x="694379" y="32231"/>
                    </a:lnTo>
                    <a:lnTo>
                      <a:pt x="735428" y="49599"/>
                    </a:lnTo>
                    <a:lnTo>
                      <a:pt x="774580" y="70325"/>
                    </a:lnTo>
                    <a:lnTo>
                      <a:pt x="811652" y="94227"/>
                    </a:lnTo>
                    <a:lnTo>
                      <a:pt x="846462" y="121121"/>
                    </a:lnTo>
                    <a:lnTo>
                      <a:pt x="878825" y="150824"/>
                    </a:lnTo>
                    <a:lnTo>
                      <a:pt x="908559" y="183154"/>
                    </a:lnTo>
                    <a:lnTo>
                      <a:pt x="935480" y="217927"/>
                    </a:lnTo>
                    <a:lnTo>
                      <a:pt x="959407" y="254961"/>
                    </a:lnTo>
                    <a:lnTo>
                      <a:pt x="980154" y="294073"/>
                    </a:lnTo>
                    <a:lnTo>
                      <a:pt x="997540" y="335079"/>
                    </a:lnTo>
                    <a:lnTo>
                      <a:pt x="1011381" y="377798"/>
                    </a:lnTo>
                    <a:lnTo>
                      <a:pt x="1021495" y="422045"/>
                    </a:lnTo>
                    <a:lnTo>
                      <a:pt x="1027697" y="467638"/>
                    </a:lnTo>
                    <a:lnTo>
                      <a:pt x="1029805" y="514395"/>
                    </a:lnTo>
                    <a:lnTo>
                      <a:pt x="1027697" y="561144"/>
                    </a:lnTo>
                    <a:lnTo>
                      <a:pt x="1021495" y="606732"/>
                    </a:lnTo>
                    <a:lnTo>
                      <a:pt x="1011381" y="650975"/>
                    </a:lnTo>
                    <a:lnTo>
                      <a:pt x="997540" y="693691"/>
                    </a:lnTo>
                    <a:lnTo>
                      <a:pt x="980154" y="734696"/>
                    </a:lnTo>
                    <a:lnTo>
                      <a:pt x="959407" y="773807"/>
                    </a:lnTo>
                    <a:lnTo>
                      <a:pt x="935480" y="810842"/>
                    </a:lnTo>
                    <a:lnTo>
                      <a:pt x="908559" y="845616"/>
                    </a:lnTo>
                    <a:lnTo>
                      <a:pt x="878825" y="877948"/>
                    </a:lnTo>
                    <a:lnTo>
                      <a:pt x="846462" y="907653"/>
                    </a:lnTo>
                    <a:lnTo>
                      <a:pt x="811652" y="934549"/>
                    </a:lnTo>
                    <a:lnTo>
                      <a:pt x="774580" y="958454"/>
                    </a:lnTo>
                    <a:lnTo>
                      <a:pt x="735428" y="979182"/>
                    </a:lnTo>
                    <a:lnTo>
                      <a:pt x="694379" y="996553"/>
                    </a:lnTo>
                    <a:lnTo>
                      <a:pt x="651617" y="1010382"/>
                    </a:lnTo>
                    <a:lnTo>
                      <a:pt x="607324" y="1020487"/>
                    </a:lnTo>
                    <a:lnTo>
                      <a:pt x="561683" y="1026684"/>
                    </a:lnTo>
                    <a:lnTo>
                      <a:pt x="514878" y="1028790"/>
                    </a:lnTo>
                    <a:close/>
                  </a:path>
                </a:pathLst>
              </a:custGeom>
              <a:solidFill>
                <a:srgbClr val="333333"/>
              </a:solidFill>
            </p:spPr>
            <p:txBody>
              <a:bodyPr wrap="square" lIns="0" tIns="0" rIns="0" bIns="0" rtlCol="0"/>
              <a:lstStyle/>
              <a:p>
                <a:endParaRPr/>
              </a:p>
            </p:txBody>
          </p:sp>
          <p:pic>
            <p:nvPicPr>
              <p:cNvPr id="32" name="object 32"/>
              <p:cNvPicPr/>
              <p:nvPr/>
            </p:nvPicPr>
            <p:blipFill>
              <a:blip r:embed="rId18" cstate="print"/>
              <a:stretch>
                <a:fillRect/>
              </a:stretch>
            </p:blipFill>
            <p:spPr>
              <a:xfrm>
                <a:off x="8577048" y="7526322"/>
                <a:ext cx="1046137" cy="674556"/>
              </a:xfrm>
              <a:prstGeom prst="rect">
                <a:avLst/>
              </a:prstGeom>
            </p:spPr>
          </p:pic>
          <p:pic>
            <p:nvPicPr>
              <p:cNvPr id="33" name="object 33"/>
              <p:cNvPicPr/>
              <p:nvPr/>
            </p:nvPicPr>
            <p:blipFill>
              <a:blip r:embed="rId19" cstate="print"/>
              <a:stretch>
                <a:fillRect/>
              </a:stretch>
            </p:blipFill>
            <p:spPr>
              <a:xfrm>
                <a:off x="8593381" y="7632464"/>
                <a:ext cx="1013472" cy="1012475"/>
              </a:xfrm>
              <a:prstGeom prst="rect">
                <a:avLst/>
              </a:prstGeom>
            </p:spPr>
          </p:pic>
          <p:pic>
            <p:nvPicPr>
              <p:cNvPr id="34" name="object 34"/>
              <p:cNvPicPr/>
              <p:nvPr/>
            </p:nvPicPr>
            <p:blipFill>
              <a:blip r:embed="rId20" cstate="print"/>
              <a:stretch>
                <a:fillRect/>
              </a:stretch>
            </p:blipFill>
            <p:spPr>
              <a:xfrm>
                <a:off x="8626044" y="7665141"/>
                <a:ext cx="948146" cy="947120"/>
              </a:xfrm>
              <a:prstGeom prst="rect">
                <a:avLst/>
              </a:prstGeom>
            </p:spPr>
          </p:pic>
        </p:grpSp>
      </p:grpSp>
      <p:grpSp>
        <p:nvGrpSpPr>
          <p:cNvPr id="35" name="object 35"/>
          <p:cNvGrpSpPr/>
          <p:nvPr/>
        </p:nvGrpSpPr>
        <p:grpSpPr>
          <a:xfrm>
            <a:off x="4218436" y="3877525"/>
            <a:ext cx="9820656" cy="1229972"/>
            <a:chOff x="4218431" y="3883013"/>
            <a:chExt cx="9820655" cy="1225432"/>
          </a:xfrm>
        </p:grpSpPr>
        <p:pic>
          <p:nvPicPr>
            <p:cNvPr id="36" name="object 36"/>
            <p:cNvPicPr/>
            <p:nvPr/>
          </p:nvPicPr>
          <p:blipFill>
            <a:blip r:embed="rId21" cstate="print"/>
            <a:stretch>
              <a:fillRect/>
            </a:stretch>
          </p:blipFill>
          <p:spPr>
            <a:xfrm>
              <a:off x="6060147" y="3883014"/>
              <a:ext cx="6076948" cy="285321"/>
            </a:xfrm>
            <a:prstGeom prst="rect">
              <a:avLst/>
            </a:prstGeom>
          </p:spPr>
        </p:pic>
        <p:pic>
          <p:nvPicPr>
            <p:cNvPr id="37" name="object 37"/>
            <p:cNvPicPr/>
            <p:nvPr/>
          </p:nvPicPr>
          <p:blipFill rotWithShape="1">
            <a:blip r:embed="rId22" cstate="print"/>
            <a:srcRect t="65281"/>
            <a:stretch/>
          </p:blipFill>
          <p:spPr>
            <a:xfrm>
              <a:off x="4980431" y="3883013"/>
              <a:ext cx="8458199" cy="1225432"/>
            </a:xfrm>
            <a:prstGeom prst="rect">
              <a:avLst/>
            </a:prstGeom>
          </p:spPr>
        </p:pic>
        <p:pic>
          <p:nvPicPr>
            <p:cNvPr id="38" name="object 38"/>
            <p:cNvPicPr/>
            <p:nvPr/>
          </p:nvPicPr>
          <p:blipFill rotWithShape="1">
            <a:blip r:embed="rId23" cstate="print"/>
            <a:srcRect t="80937"/>
            <a:stretch/>
          </p:blipFill>
          <p:spPr>
            <a:xfrm>
              <a:off x="4218431" y="3883014"/>
              <a:ext cx="9820655" cy="914537"/>
            </a:xfrm>
            <a:prstGeom prst="rect">
              <a:avLst/>
            </a:prstGeom>
          </p:spPr>
        </p:pic>
      </p:grpSp>
      <p:sp>
        <p:nvSpPr>
          <p:cNvPr id="40" name="object 40"/>
          <p:cNvSpPr txBox="1"/>
          <p:nvPr/>
        </p:nvSpPr>
        <p:spPr>
          <a:xfrm>
            <a:off x="7830374" y="531596"/>
            <a:ext cx="2629536" cy="399466"/>
          </a:xfrm>
          <a:prstGeom prst="rect">
            <a:avLst/>
          </a:prstGeom>
        </p:spPr>
        <p:txBody>
          <a:bodyPr vert="horz" wrap="square" lIns="0" tIns="14603" rIns="0" bIns="0" rtlCol="0">
            <a:spAutoFit/>
          </a:bodyPr>
          <a:lstStyle/>
          <a:p>
            <a:pPr marL="12700">
              <a:spcBef>
                <a:spcPts val="114"/>
              </a:spcBef>
            </a:pPr>
            <a:r>
              <a:rPr sz="2500" spc="-14" dirty="0">
                <a:solidFill>
                  <a:srgbClr val="FFFFFF"/>
                </a:solidFill>
                <a:latin typeface="Trebuchet MS"/>
                <a:cs typeface="Trebuchet MS"/>
              </a:rPr>
              <a:t>P</a:t>
            </a:r>
            <a:r>
              <a:rPr sz="2500" spc="-45" dirty="0">
                <a:solidFill>
                  <a:srgbClr val="FFFFFF"/>
                </a:solidFill>
                <a:latin typeface="Trebuchet MS"/>
                <a:cs typeface="Trebuchet MS"/>
              </a:rPr>
              <a:t>R</a:t>
            </a:r>
            <a:r>
              <a:rPr sz="2500" spc="50" dirty="0">
                <a:solidFill>
                  <a:srgbClr val="FFFFFF"/>
                </a:solidFill>
                <a:latin typeface="Trebuchet MS"/>
                <a:cs typeface="Trebuchet MS"/>
              </a:rPr>
              <a:t>O</a:t>
            </a:r>
            <a:r>
              <a:rPr sz="2500" dirty="0">
                <a:solidFill>
                  <a:srgbClr val="FFFFFF"/>
                </a:solidFill>
                <a:latin typeface="Trebuchet MS"/>
                <a:cs typeface="Trebuchet MS"/>
              </a:rPr>
              <a:t>U</a:t>
            </a:r>
            <a:r>
              <a:rPr sz="2500" spc="86" dirty="0">
                <a:solidFill>
                  <a:srgbClr val="FFFFFF"/>
                </a:solidFill>
                <a:latin typeface="Trebuchet MS"/>
                <a:cs typeface="Trebuchet MS"/>
              </a:rPr>
              <a:t>D</a:t>
            </a:r>
            <a:r>
              <a:rPr sz="2500" spc="-125" dirty="0">
                <a:solidFill>
                  <a:srgbClr val="FFFFFF"/>
                </a:solidFill>
                <a:latin typeface="Trebuchet MS"/>
                <a:cs typeface="Trebuchet MS"/>
              </a:rPr>
              <a:t>L</a:t>
            </a:r>
            <a:r>
              <a:rPr sz="2500" spc="25" dirty="0">
                <a:solidFill>
                  <a:srgbClr val="FFFFFF"/>
                </a:solidFill>
                <a:latin typeface="Trebuchet MS"/>
                <a:cs typeface="Trebuchet MS"/>
              </a:rPr>
              <a:t>Y</a:t>
            </a:r>
            <a:r>
              <a:rPr sz="2500" spc="-289" dirty="0">
                <a:solidFill>
                  <a:srgbClr val="FFFFFF"/>
                </a:solidFill>
                <a:latin typeface="Trebuchet MS"/>
                <a:cs typeface="Trebuchet MS"/>
              </a:rPr>
              <a:t> </a:t>
            </a:r>
            <a:r>
              <a:rPr sz="2500" spc="-14" dirty="0">
                <a:solidFill>
                  <a:srgbClr val="FFFFFF"/>
                </a:solidFill>
                <a:latin typeface="Trebuchet MS"/>
                <a:cs typeface="Trebuchet MS"/>
              </a:rPr>
              <a:t>P</a:t>
            </a:r>
            <a:r>
              <a:rPr sz="2500" spc="-45" dirty="0">
                <a:solidFill>
                  <a:srgbClr val="FFFFFF"/>
                </a:solidFill>
                <a:latin typeface="Trebuchet MS"/>
                <a:cs typeface="Trebuchet MS"/>
              </a:rPr>
              <a:t>R</a:t>
            </a:r>
            <a:r>
              <a:rPr sz="2500" spc="-95" dirty="0">
                <a:solidFill>
                  <a:srgbClr val="FFFFFF"/>
                </a:solidFill>
                <a:latin typeface="Trebuchet MS"/>
                <a:cs typeface="Trebuchet MS"/>
              </a:rPr>
              <a:t>E</a:t>
            </a:r>
            <a:r>
              <a:rPr sz="2500" spc="150" dirty="0">
                <a:solidFill>
                  <a:srgbClr val="FFFFFF"/>
                </a:solidFill>
                <a:latin typeface="Trebuchet MS"/>
                <a:cs typeface="Trebuchet MS"/>
              </a:rPr>
              <a:t>S</a:t>
            </a:r>
            <a:r>
              <a:rPr sz="2500" spc="-95" dirty="0">
                <a:solidFill>
                  <a:srgbClr val="FFFFFF"/>
                </a:solidFill>
                <a:latin typeface="Trebuchet MS"/>
                <a:cs typeface="Trebuchet MS"/>
              </a:rPr>
              <a:t>E</a:t>
            </a:r>
            <a:r>
              <a:rPr sz="2500" spc="14" dirty="0">
                <a:solidFill>
                  <a:srgbClr val="FFFFFF"/>
                </a:solidFill>
                <a:latin typeface="Trebuchet MS"/>
                <a:cs typeface="Trebuchet MS"/>
              </a:rPr>
              <a:t>N</a:t>
            </a:r>
            <a:r>
              <a:rPr sz="2500" spc="-95" dirty="0">
                <a:solidFill>
                  <a:srgbClr val="FFFFFF"/>
                </a:solidFill>
                <a:latin typeface="Trebuchet MS"/>
                <a:cs typeface="Trebuchet MS"/>
              </a:rPr>
              <a:t>T</a:t>
            </a:r>
            <a:endParaRPr sz="2500" dirty="0">
              <a:latin typeface="Trebuchet MS"/>
              <a:cs typeface="Trebuchet MS"/>
            </a:endParaRPr>
          </a:p>
        </p:txBody>
      </p:sp>
      <p:sp>
        <p:nvSpPr>
          <p:cNvPr id="5" name="Rounded Rectangle 4">
            <a:hlinkClick r:id="" action="ppaction://hlinkshowjump?jump=nextslide"/>
          </p:cNvPr>
          <p:cNvSpPr/>
          <p:nvPr/>
        </p:nvSpPr>
        <p:spPr>
          <a:xfrm>
            <a:off x="8153401" y="9182100"/>
            <a:ext cx="1808290" cy="685800"/>
          </a:xfrm>
          <a:prstGeom prst="roundRect">
            <a:avLst/>
          </a:prstGeom>
          <a:solidFill>
            <a:srgbClr val="C00000"/>
          </a:solidFill>
          <a:ln w="3175">
            <a:noFill/>
          </a:ln>
          <a:effectLst>
            <a:innerShdw blurRad="63500" dist="50800" dir="13500000">
              <a:prstClr val="black">
                <a:alpha val="50000"/>
              </a:prstClr>
            </a:innerShdw>
            <a:reflection blurRad="6350" stA="50000" endA="300" endPos="38500" dist="50800" dir="5400000" sy="-100000" algn="bl" rotWithShape="0"/>
          </a:effectLst>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lIns="91439" tIns="45719" rIns="91439" bIns="45719" spcCol="0" rtlCol="0" anchor="ctr"/>
          <a:lstStyle/>
          <a:p>
            <a:pPr algn="ctr"/>
            <a:r>
              <a:rPr lang="id-ID" sz="2100" b="1" dirty="0">
                <a:solidFill>
                  <a:schemeClr val="bg1"/>
                </a:solidFill>
                <a:latin typeface="Comic Sans MS" pitchFamily="66" charset="0"/>
              </a:rPr>
              <a:t>    </a:t>
            </a:r>
            <a:r>
              <a:rPr lang="id-ID" sz="2100" b="1" dirty="0">
                <a:solidFill>
                  <a:schemeClr val="bg1"/>
                </a:solidFill>
                <a:latin typeface="Arial Black" pitchFamily="34" charset="0"/>
              </a:rPr>
              <a:t>START</a:t>
            </a:r>
          </a:p>
        </p:txBody>
      </p:sp>
      <p:grpSp>
        <p:nvGrpSpPr>
          <p:cNvPr id="8" name="Group 7"/>
          <p:cNvGrpSpPr/>
          <p:nvPr/>
        </p:nvGrpSpPr>
        <p:grpSpPr>
          <a:xfrm>
            <a:off x="8229600" y="9334500"/>
            <a:ext cx="457200" cy="381000"/>
            <a:chOff x="8212217" y="9547756"/>
            <a:chExt cx="457200" cy="381000"/>
          </a:xfrm>
        </p:grpSpPr>
        <p:sp>
          <p:nvSpPr>
            <p:cNvPr id="6" name="Rounded Rectangle 5"/>
            <p:cNvSpPr/>
            <p:nvPr/>
          </p:nvSpPr>
          <p:spPr>
            <a:xfrm>
              <a:off x="8212217" y="9547756"/>
              <a:ext cx="457200" cy="381000"/>
            </a:xfrm>
            <a:prstGeom prst="roundRect">
              <a:avLst/>
            </a:prstGeom>
            <a:solidFill>
              <a:srgbClr val="FFCC00"/>
            </a:solidFill>
            <a:ln>
              <a:noFill/>
            </a:ln>
            <a:effectLst>
              <a:glow rad="63500">
                <a:schemeClr val="accent6">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Isosceles Triangle 6"/>
            <p:cNvSpPr/>
            <p:nvPr/>
          </p:nvSpPr>
          <p:spPr>
            <a:xfrm rot="5400000">
              <a:off x="8319640" y="9610722"/>
              <a:ext cx="277118" cy="226376"/>
            </a:xfrm>
            <a:prstGeom prst="triangle">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1" name="TextBox 10"/>
          <p:cNvSpPr txBox="1"/>
          <p:nvPr/>
        </p:nvSpPr>
        <p:spPr>
          <a:xfrm>
            <a:off x="4467621" y="931063"/>
            <a:ext cx="9179850" cy="3046986"/>
          </a:xfrm>
          <a:prstGeom prst="rect">
            <a:avLst/>
          </a:prstGeom>
          <a:noFill/>
        </p:spPr>
        <p:txBody>
          <a:bodyPr wrap="square" lIns="91439" tIns="45719" rIns="91439" bIns="45719" rtlCol="0">
            <a:spAutoFit/>
          </a:bodyPr>
          <a:lstStyle/>
          <a:p>
            <a:pPr algn="ctr"/>
            <a:r>
              <a:rPr lang="id-ID" sz="9600" dirty="0">
                <a:solidFill>
                  <a:srgbClr val="FFFF99"/>
                </a:solidFill>
                <a:effectLst>
                  <a:glow rad="228600">
                    <a:schemeClr val="accent5">
                      <a:satMod val="175000"/>
                      <a:alpha val="40000"/>
                    </a:schemeClr>
                  </a:glow>
                </a:effectLst>
                <a:latin typeface="Arial Black" pitchFamily="34" charset="0"/>
              </a:rPr>
              <a:t>TRAFFIC TUTORIAL</a:t>
            </a:r>
          </a:p>
        </p:txBody>
      </p:sp>
      <p:pic>
        <p:nvPicPr>
          <p:cNvPr id="2" name="Picture 1"/>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381000" y="329862"/>
            <a:ext cx="927438" cy="927438"/>
          </a:xfrm>
          <a:prstGeom prst="rect">
            <a:avLst/>
          </a:prstGeom>
        </p:spPr>
      </p:pic>
      <p:pic>
        <p:nvPicPr>
          <p:cNvPr id="4" name="Picture 3"/>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1398669" y="302847"/>
            <a:ext cx="963531" cy="981468"/>
          </a:xfrm>
          <a:prstGeom prst="rect">
            <a:avLst/>
          </a:prstGeom>
        </p:spPr>
      </p:pic>
      <p:pic>
        <p:nvPicPr>
          <p:cNvPr id="39" name="Picture 2" descr="X button free icon">
            <a:hlinkClick r:id="rId26" action="ppaction://hlinksldjump"/>
          </p:cNvPr>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17338964" y="190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mc:Choice xmlns:p14="http://schemas.microsoft.com/office/powerpoint/2010/main" Requires="p14">
      <p:transition p14:dur="10" advTm="1"/>
    </mc:Choice>
    <mc:Fallback>
      <p:transition advTm="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3B76674-3FBA-B65B-512B-B37C716F34FC}"/>
              </a:ext>
            </a:extLst>
          </p:cNvPr>
          <p:cNvSpPr/>
          <p:nvPr/>
        </p:nvSpPr>
        <p:spPr>
          <a:xfrm>
            <a:off x="0" y="-38100"/>
            <a:ext cx="18288000" cy="10325100"/>
          </a:xfrm>
          <a:prstGeom prst="rect">
            <a:avLst/>
          </a:prstGeom>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a:endParaRPr lang="en-ID"/>
          </a:p>
        </p:txBody>
      </p:sp>
      <p:sp>
        <p:nvSpPr>
          <p:cNvPr id="22" name="Rounded Rectangle 21"/>
          <p:cNvSpPr/>
          <p:nvPr/>
        </p:nvSpPr>
        <p:spPr>
          <a:xfrm>
            <a:off x="609600" y="598715"/>
            <a:ext cx="8610600" cy="8991600"/>
          </a:xfrm>
          <a:prstGeom prst="roundRect">
            <a:avLst>
              <a:gd name="adj" fmla="val 5441"/>
            </a:avLst>
          </a:prstGeom>
          <a:solidFill>
            <a:srgbClr val="FFCC00"/>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24" name="Rounded Rectangle 23"/>
          <p:cNvSpPr/>
          <p:nvPr/>
        </p:nvSpPr>
        <p:spPr>
          <a:xfrm>
            <a:off x="9825036" y="598715"/>
            <a:ext cx="5362575" cy="8991600"/>
          </a:xfrm>
          <a:prstGeom prst="roundRect">
            <a:avLst>
              <a:gd name="adj" fmla="val 5441"/>
            </a:avLst>
          </a:prstGeom>
          <a:solidFill>
            <a:schemeClr val="tx1"/>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25" name="Rounded Rectangle 24"/>
          <p:cNvSpPr/>
          <p:nvPr/>
        </p:nvSpPr>
        <p:spPr>
          <a:xfrm>
            <a:off x="10715623" y="1257300"/>
            <a:ext cx="3581400" cy="1066800"/>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000" b="1" dirty="0">
                <a:solidFill>
                  <a:schemeClr val="tx1"/>
                </a:solidFill>
                <a:latin typeface="Trebuchet MS" pitchFamily="34" charset="0"/>
              </a:rPr>
              <a:t>DILARANG PARKIR</a:t>
            </a:r>
          </a:p>
        </p:txBody>
      </p:sp>
      <p:sp>
        <p:nvSpPr>
          <p:cNvPr id="26" name="Rounded Rectangle 25"/>
          <p:cNvSpPr/>
          <p:nvPr/>
        </p:nvSpPr>
        <p:spPr>
          <a:xfrm>
            <a:off x="10210800" y="2781300"/>
            <a:ext cx="4648200" cy="6324600"/>
          </a:xfrm>
          <a:prstGeom prst="roundRect">
            <a:avLst>
              <a:gd name="adj" fmla="val 9290"/>
            </a:avLst>
          </a:prstGeom>
          <a:solidFill>
            <a:srgbClr val="CD050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b="1" dirty="0">
                <a:solidFill>
                  <a:schemeClr val="bg1"/>
                </a:solidFill>
                <a:latin typeface="Trebuchet MS" pitchFamily="34" charset="0"/>
              </a:rPr>
              <a:t>Laranganparkir sampai jarak 15m dari tempat pemasangan rambu</a:t>
            </a:r>
          </a:p>
        </p:txBody>
      </p:sp>
      <p:pic>
        <p:nvPicPr>
          <p:cNvPr id="3074" name="Picture 2" descr="File:Singapore Road Signs - Restrictive Sign - No Parking.svg - Wikimedia  Comm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237014"/>
            <a:ext cx="5715001" cy="5715001"/>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28">
            <a:hlinkClick r:id="" action="ppaction://hlinkshowjump?jump=nextslide"/>
            <a:extLst>
              <a:ext uri="{FF2B5EF4-FFF2-40B4-BE49-F238E27FC236}">
                <a16:creationId xmlns:a16="http://schemas.microsoft.com/office/drawing/2014/main" id="{75189372-EFAD-619A-2F7D-5FC6963F39E0}"/>
              </a:ext>
            </a:extLst>
          </p:cNvPr>
          <p:cNvSpPr/>
          <p:nvPr/>
        </p:nvSpPr>
        <p:spPr>
          <a:xfrm>
            <a:off x="16764000" y="8420100"/>
            <a:ext cx="917864" cy="941615"/>
          </a:xfrm>
          <a:prstGeom prst="rightArrow">
            <a:avLst/>
          </a:prstGeom>
          <a:solidFill>
            <a:srgbClr val="FFCC0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Right Arrow 26">
            <a:hlinkClick r:id="" action="ppaction://hlinkshowjump?jump=previousslide"/>
            <a:extLst>
              <a:ext uri="{FF2B5EF4-FFF2-40B4-BE49-F238E27FC236}">
                <a16:creationId xmlns:a16="http://schemas.microsoft.com/office/drawing/2014/main" id="{596D81DF-6864-E18C-E682-1F1232473991}"/>
              </a:ext>
            </a:extLst>
          </p:cNvPr>
          <p:cNvSpPr/>
          <p:nvPr/>
        </p:nvSpPr>
        <p:spPr>
          <a:xfrm flipH="1">
            <a:off x="15621000" y="8423674"/>
            <a:ext cx="950768" cy="941615"/>
          </a:xfrm>
          <a:prstGeom prst="rightArrow">
            <a:avLst/>
          </a:prstGeom>
          <a:solidFill>
            <a:srgbClr val="FFCC0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1" name="Picture 2" descr="X button free icon">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338964" y="190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3B76674-3FBA-B65B-512B-B37C716F34FC}"/>
              </a:ext>
            </a:extLst>
          </p:cNvPr>
          <p:cNvSpPr/>
          <p:nvPr/>
        </p:nvSpPr>
        <p:spPr>
          <a:xfrm>
            <a:off x="0" y="-38100"/>
            <a:ext cx="18288000" cy="10325100"/>
          </a:xfrm>
          <a:prstGeom prst="rect">
            <a:avLst/>
          </a:prstGeom>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a:endParaRPr lang="en-ID"/>
          </a:p>
        </p:txBody>
      </p:sp>
      <p:sp>
        <p:nvSpPr>
          <p:cNvPr id="32" name="Rounded Rectangle 31"/>
          <p:cNvSpPr/>
          <p:nvPr/>
        </p:nvSpPr>
        <p:spPr>
          <a:xfrm>
            <a:off x="609600" y="598715"/>
            <a:ext cx="8610600" cy="8991600"/>
          </a:xfrm>
          <a:prstGeom prst="roundRect">
            <a:avLst>
              <a:gd name="adj" fmla="val 5441"/>
            </a:avLst>
          </a:prstGeom>
          <a:solidFill>
            <a:srgbClr val="FFCC00"/>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33" name="Rounded Rectangle 32"/>
          <p:cNvSpPr/>
          <p:nvPr/>
        </p:nvSpPr>
        <p:spPr>
          <a:xfrm>
            <a:off x="9825036" y="598715"/>
            <a:ext cx="5362575" cy="8991600"/>
          </a:xfrm>
          <a:prstGeom prst="roundRect">
            <a:avLst>
              <a:gd name="adj" fmla="val 5441"/>
            </a:avLst>
          </a:prstGeom>
          <a:solidFill>
            <a:schemeClr val="tx1"/>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34" name="Rounded Rectangle 33"/>
          <p:cNvSpPr/>
          <p:nvPr/>
        </p:nvSpPr>
        <p:spPr>
          <a:xfrm>
            <a:off x="10434634" y="1257300"/>
            <a:ext cx="4143377" cy="914400"/>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b="1" dirty="0">
                <a:solidFill>
                  <a:schemeClr val="tx1"/>
                </a:solidFill>
                <a:latin typeface="Trebuchet MS" pitchFamily="34" charset="0"/>
              </a:rPr>
              <a:t>DILARANG BELOK KANAN</a:t>
            </a:r>
          </a:p>
        </p:txBody>
      </p:sp>
      <p:sp>
        <p:nvSpPr>
          <p:cNvPr id="35" name="Rounded Rectangle 34"/>
          <p:cNvSpPr/>
          <p:nvPr/>
        </p:nvSpPr>
        <p:spPr>
          <a:xfrm>
            <a:off x="10210800" y="2781300"/>
            <a:ext cx="4648200" cy="6324600"/>
          </a:xfrm>
          <a:prstGeom prst="roundRect">
            <a:avLst>
              <a:gd name="adj" fmla="val 9290"/>
            </a:avLst>
          </a:prstGeom>
          <a:solidFill>
            <a:srgbClr val="CD050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b="1" dirty="0">
                <a:solidFill>
                  <a:schemeClr val="bg1"/>
                </a:solidFill>
                <a:latin typeface="Trebuchet MS" pitchFamily="34" charset="0"/>
              </a:rPr>
              <a:t>Larangan berbelok ke kanan bagi kendaraan bermotor maupun tidak bermotor untuk masuk jalan simpangan/pindah jalur yang searah laluintas</a:t>
            </a:r>
          </a:p>
        </p:txBody>
      </p:sp>
      <p:pic>
        <p:nvPicPr>
          <p:cNvPr id="21" name="object 2"/>
          <p:cNvPicPr/>
          <p:nvPr/>
        </p:nvPicPr>
        <p:blipFill>
          <a:blip r:embed="rId4" cstate="print"/>
          <a:stretch>
            <a:fillRect/>
          </a:stretch>
        </p:blipFill>
        <p:spPr>
          <a:xfrm>
            <a:off x="2235246" y="2449084"/>
            <a:ext cx="5359308" cy="5361416"/>
          </a:xfrm>
          <a:prstGeom prst="rect">
            <a:avLst/>
          </a:prstGeom>
        </p:spPr>
      </p:pic>
      <p:sp>
        <p:nvSpPr>
          <p:cNvPr id="2" name="Right Arrow 28">
            <a:hlinkClick r:id="" action="ppaction://hlinkshowjump?jump=nextslide"/>
            <a:extLst>
              <a:ext uri="{FF2B5EF4-FFF2-40B4-BE49-F238E27FC236}">
                <a16:creationId xmlns:a16="http://schemas.microsoft.com/office/drawing/2014/main" id="{1F00DCD9-EA6D-4F83-5371-6EE02FBD1605}"/>
              </a:ext>
            </a:extLst>
          </p:cNvPr>
          <p:cNvSpPr/>
          <p:nvPr/>
        </p:nvSpPr>
        <p:spPr>
          <a:xfrm>
            <a:off x="16764000" y="8420100"/>
            <a:ext cx="917864" cy="941615"/>
          </a:xfrm>
          <a:prstGeom prst="rightArrow">
            <a:avLst/>
          </a:prstGeom>
          <a:solidFill>
            <a:srgbClr val="FFCC0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Right Arrow 26">
            <a:hlinkClick r:id="" action="ppaction://hlinkshowjump?jump=previousslide"/>
            <a:extLst>
              <a:ext uri="{FF2B5EF4-FFF2-40B4-BE49-F238E27FC236}">
                <a16:creationId xmlns:a16="http://schemas.microsoft.com/office/drawing/2014/main" id="{676229F1-D190-AC6C-5AAD-C98EBD551D90}"/>
              </a:ext>
            </a:extLst>
          </p:cNvPr>
          <p:cNvSpPr/>
          <p:nvPr/>
        </p:nvSpPr>
        <p:spPr>
          <a:xfrm flipH="1">
            <a:off x="15621000" y="8423674"/>
            <a:ext cx="950768" cy="941615"/>
          </a:xfrm>
          <a:prstGeom prst="rightArrow">
            <a:avLst/>
          </a:prstGeom>
          <a:solidFill>
            <a:srgbClr val="FFCC0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1" name="Picture 2" descr="X button free icon">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338964" y="190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3B76674-3FBA-B65B-512B-B37C716F34FC}"/>
              </a:ext>
            </a:extLst>
          </p:cNvPr>
          <p:cNvSpPr/>
          <p:nvPr/>
        </p:nvSpPr>
        <p:spPr>
          <a:xfrm>
            <a:off x="0" y="-38100"/>
            <a:ext cx="18288000" cy="10325100"/>
          </a:xfrm>
          <a:prstGeom prst="rect">
            <a:avLst/>
          </a:prstGeom>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a:endParaRPr lang="en-ID"/>
          </a:p>
        </p:txBody>
      </p:sp>
      <p:sp>
        <p:nvSpPr>
          <p:cNvPr id="32" name="Rounded Rectangle 31"/>
          <p:cNvSpPr/>
          <p:nvPr/>
        </p:nvSpPr>
        <p:spPr>
          <a:xfrm>
            <a:off x="609600" y="598715"/>
            <a:ext cx="8610600" cy="8991600"/>
          </a:xfrm>
          <a:prstGeom prst="roundRect">
            <a:avLst>
              <a:gd name="adj" fmla="val 5441"/>
            </a:avLst>
          </a:prstGeom>
          <a:solidFill>
            <a:srgbClr val="FFCC00"/>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33" name="Rounded Rectangle 32"/>
          <p:cNvSpPr/>
          <p:nvPr/>
        </p:nvSpPr>
        <p:spPr>
          <a:xfrm>
            <a:off x="9825036" y="598715"/>
            <a:ext cx="5362575" cy="8991600"/>
          </a:xfrm>
          <a:prstGeom prst="roundRect">
            <a:avLst>
              <a:gd name="adj" fmla="val 5441"/>
            </a:avLst>
          </a:prstGeom>
          <a:solidFill>
            <a:schemeClr val="tx1"/>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34" name="Rounded Rectangle 33"/>
          <p:cNvSpPr/>
          <p:nvPr/>
        </p:nvSpPr>
        <p:spPr>
          <a:xfrm>
            <a:off x="10434634" y="1257300"/>
            <a:ext cx="4143377" cy="914400"/>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b="1" dirty="0">
                <a:solidFill>
                  <a:schemeClr val="tx1"/>
                </a:solidFill>
                <a:latin typeface="Trebuchet MS" pitchFamily="34" charset="0"/>
              </a:rPr>
              <a:t>DILARANG BELOK KIRI</a:t>
            </a:r>
          </a:p>
        </p:txBody>
      </p:sp>
      <p:sp>
        <p:nvSpPr>
          <p:cNvPr id="35" name="Rounded Rectangle 34"/>
          <p:cNvSpPr/>
          <p:nvPr/>
        </p:nvSpPr>
        <p:spPr>
          <a:xfrm>
            <a:off x="10210800" y="2781300"/>
            <a:ext cx="4648200" cy="6324600"/>
          </a:xfrm>
          <a:prstGeom prst="roundRect">
            <a:avLst>
              <a:gd name="adj" fmla="val 9290"/>
            </a:avLst>
          </a:prstGeom>
          <a:solidFill>
            <a:srgbClr val="CD050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b="1" dirty="0">
                <a:solidFill>
                  <a:schemeClr val="bg1"/>
                </a:solidFill>
                <a:latin typeface="Trebuchet MS" pitchFamily="34" charset="0"/>
              </a:rPr>
              <a:t>Larangan berbelok ke kiri bagi kendaraan bermotor maupun tidak bermotor untuk masuk jalan simpangan/pindah jalur yang searah laluintas</a:t>
            </a:r>
          </a:p>
        </p:txBody>
      </p:sp>
      <p:sp>
        <p:nvSpPr>
          <p:cNvPr id="37" name="Right Arrow 36">
            <a:hlinkClick r:id="" action="ppaction://hlinkshowjump?jump=nextslide"/>
          </p:cNvPr>
          <p:cNvSpPr/>
          <p:nvPr/>
        </p:nvSpPr>
        <p:spPr>
          <a:xfrm>
            <a:off x="16764000" y="8420100"/>
            <a:ext cx="917864" cy="941615"/>
          </a:xfrm>
          <a:prstGeom prst="rightArrow">
            <a:avLst/>
          </a:prstGeom>
          <a:solidFill>
            <a:srgbClr val="FFCC0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21" name="object 2"/>
          <p:cNvPicPr/>
          <p:nvPr/>
        </p:nvPicPr>
        <p:blipFill>
          <a:blip r:embed="rId4" cstate="print"/>
          <a:stretch>
            <a:fillRect/>
          </a:stretch>
        </p:blipFill>
        <p:spPr>
          <a:xfrm flipH="1">
            <a:off x="2235177" y="2400300"/>
            <a:ext cx="5359446" cy="5361416"/>
          </a:xfrm>
          <a:prstGeom prst="rect">
            <a:avLst/>
          </a:prstGeom>
        </p:spPr>
      </p:pic>
      <p:sp>
        <p:nvSpPr>
          <p:cNvPr id="2" name="Right Arrow 26">
            <a:hlinkClick r:id="" action="ppaction://hlinkshowjump?jump=previousslide"/>
            <a:extLst>
              <a:ext uri="{FF2B5EF4-FFF2-40B4-BE49-F238E27FC236}">
                <a16:creationId xmlns:a16="http://schemas.microsoft.com/office/drawing/2014/main" id="{DA5DD52A-E076-1C9B-45F9-32F16EFE0EF6}"/>
              </a:ext>
            </a:extLst>
          </p:cNvPr>
          <p:cNvSpPr/>
          <p:nvPr/>
        </p:nvSpPr>
        <p:spPr>
          <a:xfrm flipH="1">
            <a:off x="15621000" y="8423674"/>
            <a:ext cx="950768" cy="941615"/>
          </a:xfrm>
          <a:prstGeom prst="rightArrow">
            <a:avLst/>
          </a:prstGeom>
          <a:solidFill>
            <a:srgbClr val="FFCC0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1" name="Picture 2" descr="X button free icon">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338964" y="190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034123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3B76674-3FBA-B65B-512B-B37C716F34FC}"/>
              </a:ext>
            </a:extLst>
          </p:cNvPr>
          <p:cNvSpPr/>
          <p:nvPr/>
        </p:nvSpPr>
        <p:spPr>
          <a:xfrm>
            <a:off x="0" y="-38100"/>
            <a:ext cx="18288000" cy="10325100"/>
          </a:xfrm>
          <a:prstGeom prst="rect">
            <a:avLst/>
          </a:prstGeom>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a:endParaRPr lang="en-ID"/>
          </a:p>
        </p:txBody>
      </p:sp>
      <p:sp>
        <p:nvSpPr>
          <p:cNvPr id="32" name="Rounded Rectangle 31"/>
          <p:cNvSpPr/>
          <p:nvPr/>
        </p:nvSpPr>
        <p:spPr>
          <a:xfrm>
            <a:off x="609600" y="598715"/>
            <a:ext cx="8610600" cy="8991600"/>
          </a:xfrm>
          <a:prstGeom prst="roundRect">
            <a:avLst>
              <a:gd name="adj" fmla="val 5441"/>
            </a:avLst>
          </a:prstGeom>
          <a:solidFill>
            <a:srgbClr val="FFCC00"/>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33" name="Rounded Rectangle 32"/>
          <p:cNvSpPr/>
          <p:nvPr/>
        </p:nvSpPr>
        <p:spPr>
          <a:xfrm>
            <a:off x="9825036" y="598715"/>
            <a:ext cx="5362575" cy="8991600"/>
          </a:xfrm>
          <a:prstGeom prst="roundRect">
            <a:avLst>
              <a:gd name="adj" fmla="val 5441"/>
            </a:avLst>
          </a:prstGeom>
          <a:solidFill>
            <a:schemeClr val="tx1"/>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34" name="Rounded Rectangle 33"/>
          <p:cNvSpPr/>
          <p:nvPr/>
        </p:nvSpPr>
        <p:spPr>
          <a:xfrm>
            <a:off x="10434634" y="1028700"/>
            <a:ext cx="4143377" cy="1371600"/>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b="1" dirty="0">
                <a:solidFill>
                  <a:schemeClr val="tx1"/>
                </a:solidFill>
                <a:latin typeface="Trebuchet MS" pitchFamily="34" charset="0"/>
              </a:rPr>
              <a:t>DILARANG MENYALAKAN KLAKSON</a:t>
            </a:r>
          </a:p>
        </p:txBody>
      </p:sp>
      <p:sp>
        <p:nvSpPr>
          <p:cNvPr id="35" name="Rounded Rectangle 34"/>
          <p:cNvSpPr/>
          <p:nvPr/>
        </p:nvSpPr>
        <p:spPr>
          <a:xfrm>
            <a:off x="10210800" y="2781300"/>
            <a:ext cx="4648200" cy="6324600"/>
          </a:xfrm>
          <a:prstGeom prst="roundRect">
            <a:avLst>
              <a:gd name="adj" fmla="val 9290"/>
            </a:avLst>
          </a:prstGeom>
          <a:solidFill>
            <a:srgbClr val="CD050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800" b="1" dirty="0">
                <a:solidFill>
                  <a:schemeClr val="bg1"/>
                </a:solidFill>
                <a:latin typeface="Trebuchet MS" pitchFamily="34" charset="0"/>
              </a:rPr>
              <a:t>Larangan menggunakan isyarat suara</a:t>
            </a:r>
          </a:p>
        </p:txBody>
      </p:sp>
      <p:sp>
        <p:nvSpPr>
          <p:cNvPr id="38" name="Right Arrow 37">
            <a:hlinkClick r:id="" action="ppaction://hlinkshowjump?jump=previousslide"/>
          </p:cNvPr>
          <p:cNvSpPr/>
          <p:nvPr/>
        </p:nvSpPr>
        <p:spPr>
          <a:xfrm flipH="1">
            <a:off x="16346632" y="7048500"/>
            <a:ext cx="722168" cy="636815"/>
          </a:xfrm>
          <a:prstGeom prst="rightArrow">
            <a:avLst/>
          </a:prstGeom>
          <a:solidFill>
            <a:srgbClr val="FFCC0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1" name="object 2"/>
          <p:cNvPicPr/>
          <p:nvPr/>
        </p:nvPicPr>
        <p:blipFill rotWithShape="1">
          <a:blip r:embed="rId4" cstate="print"/>
          <a:srcRect t="27854" r="20545"/>
          <a:stretch/>
        </p:blipFill>
        <p:spPr>
          <a:xfrm>
            <a:off x="2147454" y="2310869"/>
            <a:ext cx="5534891" cy="5589061"/>
          </a:xfrm>
          <a:prstGeom prst="ellipse">
            <a:avLst/>
          </a:prstGeom>
        </p:spPr>
      </p:pic>
      <p:grpSp>
        <p:nvGrpSpPr>
          <p:cNvPr id="12" name="Group 11"/>
          <p:cNvGrpSpPr/>
          <p:nvPr/>
        </p:nvGrpSpPr>
        <p:grpSpPr>
          <a:xfrm>
            <a:off x="16078200" y="7962900"/>
            <a:ext cx="1360875" cy="1413329"/>
            <a:chOff x="14935200" y="7277100"/>
            <a:chExt cx="2438400" cy="1981200"/>
          </a:xfrm>
        </p:grpSpPr>
        <p:sp>
          <p:nvSpPr>
            <p:cNvPr id="13" name="Rounded Rectangle 12"/>
            <p:cNvSpPr/>
            <p:nvPr/>
          </p:nvSpPr>
          <p:spPr>
            <a:xfrm>
              <a:off x="14935200" y="7277100"/>
              <a:ext cx="2438400" cy="1981200"/>
            </a:xfrm>
            <a:prstGeom prst="roundRect">
              <a:avLst>
                <a:gd name="adj" fmla="val 5441"/>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ounded Rectangle 13">
              <a:hlinkClick r:id="rId5" action="ppaction://hlinksldjump"/>
            </p:cNvPr>
            <p:cNvSpPr/>
            <p:nvPr/>
          </p:nvSpPr>
          <p:spPr>
            <a:xfrm>
              <a:off x="15081600" y="7467600"/>
              <a:ext cx="2145600" cy="685800"/>
            </a:xfrm>
            <a:prstGeom prst="roundRect">
              <a:avLst>
                <a:gd name="adj" fmla="val 5441"/>
              </a:avLst>
            </a:prstGeom>
            <a:solidFill>
              <a:srgbClr val="FF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Arial Black" pitchFamily="34" charset="0"/>
                </a:rPr>
                <a:t>MENU</a:t>
              </a:r>
            </a:p>
          </p:txBody>
        </p:sp>
        <p:sp>
          <p:nvSpPr>
            <p:cNvPr id="15" name="Rounded Rectangle 14">
              <a:hlinkClick r:id="rId5" action="ppaction://hlinksldjump"/>
            </p:cNvPr>
            <p:cNvSpPr/>
            <p:nvPr/>
          </p:nvSpPr>
          <p:spPr>
            <a:xfrm>
              <a:off x="15087600" y="8343900"/>
              <a:ext cx="2145600" cy="685800"/>
            </a:xfrm>
            <a:prstGeom prst="roundRect">
              <a:avLst>
                <a:gd name="adj" fmla="val 54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tx1"/>
                  </a:solidFill>
                  <a:latin typeface="Arial Black" pitchFamily="34" charset="0"/>
                </a:rPr>
                <a:t>RAMBU</a:t>
              </a:r>
            </a:p>
          </p:txBody>
        </p:sp>
      </p:grpSp>
      <p:pic>
        <p:nvPicPr>
          <p:cNvPr id="16" name="Picture 2" descr="X button free icon">
            <a:hlinkClick r:id="rId6" action="ppaction://hlinksldjump"/>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338964" y="190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162555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3B76674-3FBA-B65B-512B-B37C716F34FC}"/>
              </a:ext>
            </a:extLst>
          </p:cNvPr>
          <p:cNvSpPr/>
          <p:nvPr/>
        </p:nvSpPr>
        <p:spPr>
          <a:xfrm>
            <a:off x="0" y="-38100"/>
            <a:ext cx="18288000" cy="10325100"/>
          </a:xfrm>
          <a:prstGeom prst="rect">
            <a:avLst/>
          </a:prstGeom>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a:endParaRPr lang="en-ID"/>
          </a:p>
        </p:txBody>
      </p:sp>
      <p:sp>
        <p:nvSpPr>
          <p:cNvPr id="20" name="Rounded Rectangle 19"/>
          <p:cNvSpPr/>
          <p:nvPr/>
        </p:nvSpPr>
        <p:spPr>
          <a:xfrm>
            <a:off x="609600" y="598715"/>
            <a:ext cx="8610600" cy="8991600"/>
          </a:xfrm>
          <a:prstGeom prst="roundRect">
            <a:avLst>
              <a:gd name="adj" fmla="val 5441"/>
            </a:avLst>
          </a:prstGeom>
          <a:solidFill>
            <a:srgbClr val="FFCC00"/>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22" name="Rounded Rectangle 21"/>
          <p:cNvSpPr/>
          <p:nvPr/>
        </p:nvSpPr>
        <p:spPr>
          <a:xfrm>
            <a:off x="9825036" y="598715"/>
            <a:ext cx="5362575" cy="8991600"/>
          </a:xfrm>
          <a:prstGeom prst="roundRect">
            <a:avLst>
              <a:gd name="adj" fmla="val 5441"/>
            </a:avLst>
          </a:prstGeom>
          <a:solidFill>
            <a:schemeClr val="tx1"/>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23" name="Rounded Rectangle 22"/>
          <p:cNvSpPr/>
          <p:nvPr/>
        </p:nvSpPr>
        <p:spPr>
          <a:xfrm>
            <a:off x="10896600" y="1257300"/>
            <a:ext cx="3276600" cy="1066800"/>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b="1" dirty="0">
                <a:solidFill>
                  <a:schemeClr val="tx1"/>
                </a:solidFill>
                <a:latin typeface="Trebuchet MS" pitchFamily="34" charset="0"/>
              </a:rPr>
              <a:t>TANJAKAN</a:t>
            </a:r>
          </a:p>
        </p:txBody>
      </p:sp>
      <p:sp>
        <p:nvSpPr>
          <p:cNvPr id="24" name="Rounded Rectangle 23"/>
          <p:cNvSpPr/>
          <p:nvPr/>
        </p:nvSpPr>
        <p:spPr>
          <a:xfrm>
            <a:off x="10210800" y="2781300"/>
            <a:ext cx="4648200" cy="6324600"/>
          </a:xfrm>
          <a:prstGeom prst="roundRect">
            <a:avLst>
              <a:gd name="adj" fmla="val 9290"/>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800" b="1" dirty="0">
                <a:solidFill>
                  <a:schemeClr val="tx1"/>
                </a:solidFill>
                <a:latin typeface="Trebuchet MS" pitchFamily="34" charset="0"/>
              </a:rPr>
              <a:t>Peringatan adanya tanjakan dalam jarak 15m</a:t>
            </a:r>
          </a:p>
        </p:txBody>
      </p:sp>
      <p:sp>
        <p:nvSpPr>
          <p:cNvPr id="26" name="Right Arrow 25"/>
          <p:cNvSpPr/>
          <p:nvPr/>
        </p:nvSpPr>
        <p:spPr>
          <a:xfrm>
            <a:off x="16306800" y="8420100"/>
            <a:ext cx="917864" cy="941615"/>
          </a:xfrm>
          <a:prstGeom prst="rightArrow">
            <a:avLst/>
          </a:prstGeom>
          <a:solidFill>
            <a:srgbClr val="FFCC0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8" name="object 2"/>
          <p:cNvPicPr/>
          <p:nvPr/>
        </p:nvPicPr>
        <p:blipFill rotWithShape="1">
          <a:blip r:embed="rId4" cstate="print"/>
          <a:srcRect l="-8115" t="23622" r="8115" b="-880"/>
          <a:stretch/>
        </p:blipFill>
        <p:spPr>
          <a:xfrm>
            <a:off x="1231038" y="1944832"/>
            <a:ext cx="7367724" cy="6321136"/>
          </a:xfrm>
          <a:prstGeom prst="ellipse">
            <a:avLst/>
          </a:prstGeom>
        </p:spPr>
      </p:pic>
      <p:pic>
        <p:nvPicPr>
          <p:cNvPr id="10" name="Picture 2" descr="X button free icon">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338964" y="190500"/>
            <a:ext cx="685800" cy="6858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16002000" y="6819900"/>
            <a:ext cx="1360875" cy="1413329"/>
            <a:chOff x="14935200" y="7277100"/>
            <a:chExt cx="2438400" cy="1981200"/>
          </a:xfrm>
        </p:grpSpPr>
        <p:sp>
          <p:nvSpPr>
            <p:cNvPr id="12" name="Rounded Rectangle 11"/>
            <p:cNvSpPr/>
            <p:nvPr/>
          </p:nvSpPr>
          <p:spPr>
            <a:xfrm>
              <a:off x="14935200" y="7277100"/>
              <a:ext cx="2438400" cy="1981200"/>
            </a:xfrm>
            <a:prstGeom prst="roundRect">
              <a:avLst>
                <a:gd name="adj" fmla="val 5441"/>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ounded Rectangle 12">
              <a:hlinkClick r:id="rId7" action="ppaction://hlinksldjump"/>
            </p:cNvPr>
            <p:cNvSpPr/>
            <p:nvPr/>
          </p:nvSpPr>
          <p:spPr>
            <a:xfrm>
              <a:off x="15081600" y="7467600"/>
              <a:ext cx="2145600" cy="685800"/>
            </a:xfrm>
            <a:prstGeom prst="roundRect">
              <a:avLst>
                <a:gd name="adj" fmla="val 5441"/>
              </a:avLst>
            </a:prstGeom>
            <a:solidFill>
              <a:srgbClr val="FF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Arial Black" pitchFamily="34" charset="0"/>
                </a:rPr>
                <a:t>MENU</a:t>
              </a:r>
            </a:p>
          </p:txBody>
        </p:sp>
        <p:sp>
          <p:nvSpPr>
            <p:cNvPr id="14" name="Rounded Rectangle 13">
              <a:hlinkClick r:id="rId7" action="ppaction://hlinksldjump"/>
            </p:cNvPr>
            <p:cNvSpPr/>
            <p:nvPr/>
          </p:nvSpPr>
          <p:spPr>
            <a:xfrm>
              <a:off x="15087600" y="8343900"/>
              <a:ext cx="2145600" cy="685800"/>
            </a:xfrm>
            <a:prstGeom prst="roundRect">
              <a:avLst>
                <a:gd name="adj" fmla="val 54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tx1"/>
                  </a:solidFill>
                  <a:latin typeface="Arial Black" pitchFamily="34" charset="0"/>
                </a:rPr>
                <a:t>RAMBU</a:t>
              </a:r>
            </a:p>
          </p:txBody>
        </p:sp>
      </p:grpSp>
    </p:spTree>
    <p:custDataLst>
      <p:tags r:id="rId1"/>
    </p:custData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3B76674-3FBA-B65B-512B-B37C716F34FC}"/>
              </a:ext>
            </a:extLst>
          </p:cNvPr>
          <p:cNvSpPr/>
          <p:nvPr/>
        </p:nvSpPr>
        <p:spPr>
          <a:xfrm>
            <a:off x="0" y="-38100"/>
            <a:ext cx="18288000" cy="10325100"/>
          </a:xfrm>
          <a:prstGeom prst="rect">
            <a:avLst/>
          </a:prstGeom>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a:endParaRPr lang="en-ID"/>
          </a:p>
        </p:txBody>
      </p:sp>
      <p:sp>
        <p:nvSpPr>
          <p:cNvPr id="20" name="Rounded Rectangle 19"/>
          <p:cNvSpPr/>
          <p:nvPr/>
        </p:nvSpPr>
        <p:spPr>
          <a:xfrm>
            <a:off x="609600" y="598715"/>
            <a:ext cx="8610600" cy="8991600"/>
          </a:xfrm>
          <a:prstGeom prst="roundRect">
            <a:avLst>
              <a:gd name="adj" fmla="val 5441"/>
            </a:avLst>
          </a:prstGeom>
          <a:solidFill>
            <a:srgbClr val="FFCC00"/>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22" name="Rounded Rectangle 21"/>
          <p:cNvSpPr/>
          <p:nvPr/>
        </p:nvSpPr>
        <p:spPr>
          <a:xfrm>
            <a:off x="9825036" y="598715"/>
            <a:ext cx="5362575" cy="8991600"/>
          </a:xfrm>
          <a:prstGeom prst="roundRect">
            <a:avLst>
              <a:gd name="adj" fmla="val 5441"/>
            </a:avLst>
          </a:prstGeom>
          <a:solidFill>
            <a:schemeClr val="tx1"/>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23" name="Rounded Rectangle 22"/>
          <p:cNvSpPr/>
          <p:nvPr/>
        </p:nvSpPr>
        <p:spPr>
          <a:xfrm>
            <a:off x="10715623" y="1257300"/>
            <a:ext cx="3581400" cy="1066800"/>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800" b="1" dirty="0">
                <a:solidFill>
                  <a:schemeClr val="tx1"/>
                </a:solidFill>
                <a:latin typeface="Trebuchet MS" pitchFamily="34" charset="0"/>
              </a:rPr>
              <a:t>TURUNAN</a:t>
            </a:r>
          </a:p>
        </p:txBody>
      </p:sp>
      <p:sp>
        <p:nvSpPr>
          <p:cNvPr id="24" name="Rounded Rectangle 23"/>
          <p:cNvSpPr/>
          <p:nvPr/>
        </p:nvSpPr>
        <p:spPr>
          <a:xfrm>
            <a:off x="10210800" y="2781300"/>
            <a:ext cx="4648200" cy="6324600"/>
          </a:xfrm>
          <a:prstGeom prst="roundRect">
            <a:avLst>
              <a:gd name="adj" fmla="val 9290"/>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800" b="1" dirty="0">
                <a:solidFill>
                  <a:schemeClr val="tx1"/>
                </a:solidFill>
                <a:latin typeface="Trebuchet MS" pitchFamily="34" charset="0"/>
              </a:rPr>
              <a:t>Peringatan adanya turunan dalam jarak 15m</a:t>
            </a:r>
          </a:p>
        </p:txBody>
      </p:sp>
      <p:pic>
        <p:nvPicPr>
          <p:cNvPr id="18" name="object 2"/>
          <p:cNvPicPr/>
          <p:nvPr/>
        </p:nvPicPr>
        <p:blipFill rotWithShape="1">
          <a:blip r:embed="rId4" cstate="print"/>
          <a:srcRect l="-11943" t="22458" r="11943" b="-22458"/>
          <a:stretch/>
        </p:blipFill>
        <p:spPr>
          <a:xfrm>
            <a:off x="950340" y="1790700"/>
            <a:ext cx="7279260" cy="8235557"/>
          </a:xfrm>
          <a:prstGeom prst="ellipse">
            <a:avLst/>
          </a:prstGeom>
        </p:spPr>
      </p:pic>
      <p:sp>
        <p:nvSpPr>
          <p:cNvPr id="2" name="Right Arrow 28">
            <a:hlinkClick r:id="" action="ppaction://hlinkshowjump?jump=nextslide"/>
            <a:extLst>
              <a:ext uri="{FF2B5EF4-FFF2-40B4-BE49-F238E27FC236}">
                <a16:creationId xmlns:a16="http://schemas.microsoft.com/office/drawing/2014/main" id="{DC527BAE-424A-94BD-A215-7896E126A26C}"/>
              </a:ext>
            </a:extLst>
          </p:cNvPr>
          <p:cNvSpPr/>
          <p:nvPr/>
        </p:nvSpPr>
        <p:spPr>
          <a:xfrm>
            <a:off x="16764000" y="8420100"/>
            <a:ext cx="917864" cy="941615"/>
          </a:xfrm>
          <a:prstGeom prst="rightArrow">
            <a:avLst/>
          </a:prstGeom>
          <a:solidFill>
            <a:srgbClr val="FFCC0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Right Arrow 26">
            <a:hlinkClick r:id="" action="ppaction://hlinkshowjump?jump=previousslide"/>
            <a:extLst>
              <a:ext uri="{FF2B5EF4-FFF2-40B4-BE49-F238E27FC236}">
                <a16:creationId xmlns:a16="http://schemas.microsoft.com/office/drawing/2014/main" id="{E3952797-CC1D-6470-2E12-173FF9DFB7D9}"/>
              </a:ext>
            </a:extLst>
          </p:cNvPr>
          <p:cNvSpPr/>
          <p:nvPr/>
        </p:nvSpPr>
        <p:spPr>
          <a:xfrm flipH="1">
            <a:off x="15621000" y="8423674"/>
            <a:ext cx="950768" cy="941615"/>
          </a:xfrm>
          <a:prstGeom prst="rightArrow">
            <a:avLst/>
          </a:prstGeom>
          <a:solidFill>
            <a:srgbClr val="FFCC0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1" name="Picture 2" descr="X button free icon">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338964" y="190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3B76674-3FBA-B65B-512B-B37C716F34FC}"/>
              </a:ext>
            </a:extLst>
          </p:cNvPr>
          <p:cNvSpPr/>
          <p:nvPr/>
        </p:nvSpPr>
        <p:spPr>
          <a:xfrm>
            <a:off x="0" y="-38100"/>
            <a:ext cx="18288000" cy="10325100"/>
          </a:xfrm>
          <a:prstGeom prst="rect">
            <a:avLst/>
          </a:prstGeom>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a:endParaRPr lang="en-ID"/>
          </a:p>
        </p:txBody>
      </p:sp>
      <p:sp>
        <p:nvSpPr>
          <p:cNvPr id="20" name="Rounded Rectangle 19"/>
          <p:cNvSpPr/>
          <p:nvPr/>
        </p:nvSpPr>
        <p:spPr>
          <a:xfrm>
            <a:off x="609600" y="598715"/>
            <a:ext cx="8610600" cy="8991600"/>
          </a:xfrm>
          <a:prstGeom prst="roundRect">
            <a:avLst>
              <a:gd name="adj" fmla="val 5441"/>
            </a:avLst>
          </a:prstGeom>
          <a:solidFill>
            <a:srgbClr val="FFCC00"/>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22" name="Rounded Rectangle 21"/>
          <p:cNvSpPr/>
          <p:nvPr/>
        </p:nvSpPr>
        <p:spPr>
          <a:xfrm>
            <a:off x="9825036" y="598715"/>
            <a:ext cx="5362575" cy="8991600"/>
          </a:xfrm>
          <a:prstGeom prst="roundRect">
            <a:avLst>
              <a:gd name="adj" fmla="val 5441"/>
            </a:avLst>
          </a:prstGeom>
          <a:solidFill>
            <a:schemeClr val="tx1"/>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23" name="Rounded Rectangle 22"/>
          <p:cNvSpPr/>
          <p:nvPr/>
        </p:nvSpPr>
        <p:spPr>
          <a:xfrm>
            <a:off x="10715623" y="1257300"/>
            <a:ext cx="3581400" cy="1066800"/>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b="1" dirty="0">
                <a:solidFill>
                  <a:schemeClr val="tx1"/>
                </a:solidFill>
                <a:latin typeface="Trebuchet MS" pitchFamily="34" charset="0"/>
              </a:rPr>
              <a:t>PERSIMPANGAN EMPAT</a:t>
            </a:r>
          </a:p>
        </p:txBody>
      </p:sp>
      <p:sp>
        <p:nvSpPr>
          <p:cNvPr id="24" name="Rounded Rectangle 23"/>
          <p:cNvSpPr/>
          <p:nvPr/>
        </p:nvSpPr>
        <p:spPr>
          <a:xfrm>
            <a:off x="10210800" y="2781300"/>
            <a:ext cx="4648200" cy="6324600"/>
          </a:xfrm>
          <a:prstGeom prst="roundRect">
            <a:avLst>
              <a:gd name="adj" fmla="val 9290"/>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5400" b="1" dirty="0">
                <a:solidFill>
                  <a:schemeClr val="tx1"/>
                </a:solidFill>
                <a:latin typeface="Trebuchet MS" pitchFamily="34" charset="0"/>
              </a:rPr>
              <a:t>Peringatan simpang empat prioritas</a:t>
            </a:r>
          </a:p>
        </p:txBody>
      </p:sp>
      <p:grpSp>
        <p:nvGrpSpPr>
          <p:cNvPr id="11" name="object 2"/>
          <p:cNvGrpSpPr/>
          <p:nvPr/>
        </p:nvGrpSpPr>
        <p:grpSpPr>
          <a:xfrm>
            <a:off x="1851977" y="2028735"/>
            <a:ext cx="6125845" cy="6131560"/>
            <a:chOff x="10865002" y="2346730"/>
            <a:chExt cx="6125845" cy="6131560"/>
          </a:xfrm>
        </p:grpSpPr>
        <p:sp>
          <p:nvSpPr>
            <p:cNvPr id="12" name="object 3"/>
            <p:cNvSpPr/>
            <p:nvPr/>
          </p:nvSpPr>
          <p:spPr>
            <a:xfrm>
              <a:off x="10981282" y="2490298"/>
              <a:ext cx="5891530" cy="5896610"/>
            </a:xfrm>
            <a:custGeom>
              <a:avLst/>
              <a:gdLst/>
              <a:ahLst/>
              <a:cxnLst/>
              <a:rect l="l" t="t" r="r" b="b"/>
              <a:pathLst>
                <a:path w="5891530" h="5896609">
                  <a:moveTo>
                    <a:pt x="2929246" y="5896008"/>
                  </a:moveTo>
                  <a:lnTo>
                    <a:pt x="2878444" y="5891329"/>
                  </a:lnTo>
                  <a:lnTo>
                    <a:pt x="2828589" y="5880604"/>
                  </a:lnTo>
                  <a:lnTo>
                    <a:pt x="2780534" y="5863737"/>
                  </a:lnTo>
                  <a:lnTo>
                    <a:pt x="2732418" y="5839035"/>
                  </a:lnTo>
                  <a:lnTo>
                    <a:pt x="2690137" y="5810240"/>
                  </a:lnTo>
                  <a:lnTo>
                    <a:pt x="2652488" y="5778675"/>
                  </a:lnTo>
                  <a:lnTo>
                    <a:pt x="2618268" y="5745665"/>
                  </a:lnTo>
                  <a:lnTo>
                    <a:pt x="2586274" y="5712536"/>
                  </a:lnTo>
                  <a:lnTo>
                    <a:pt x="2555303" y="5680610"/>
                  </a:lnTo>
                  <a:lnTo>
                    <a:pt x="1331693" y="4457233"/>
                  </a:lnTo>
                  <a:lnTo>
                    <a:pt x="1297659" y="4422418"/>
                  </a:lnTo>
                  <a:lnTo>
                    <a:pt x="1263715" y="4387482"/>
                  </a:lnTo>
                  <a:lnTo>
                    <a:pt x="1229771" y="4352666"/>
                  </a:lnTo>
                  <a:lnTo>
                    <a:pt x="1195736" y="4318212"/>
                  </a:lnTo>
                  <a:lnTo>
                    <a:pt x="1161522" y="4284360"/>
                  </a:lnTo>
                  <a:lnTo>
                    <a:pt x="1127036" y="4251350"/>
                  </a:lnTo>
                  <a:lnTo>
                    <a:pt x="471918" y="3595777"/>
                  </a:lnTo>
                  <a:lnTo>
                    <a:pt x="435249" y="3559046"/>
                  </a:lnTo>
                  <a:lnTo>
                    <a:pt x="398831" y="3522502"/>
                  </a:lnTo>
                  <a:lnTo>
                    <a:pt x="362591" y="3486093"/>
                  </a:lnTo>
                  <a:lnTo>
                    <a:pt x="217986" y="3340722"/>
                  </a:lnTo>
                  <a:lnTo>
                    <a:pt x="181568" y="3304179"/>
                  </a:lnTo>
                  <a:lnTo>
                    <a:pt x="144900" y="3267448"/>
                  </a:lnTo>
                  <a:lnTo>
                    <a:pt x="112787" y="3235053"/>
                  </a:lnTo>
                  <a:lnTo>
                    <a:pt x="83949" y="3202034"/>
                  </a:lnTo>
                  <a:lnTo>
                    <a:pt x="58281" y="3165165"/>
                  </a:lnTo>
                  <a:lnTo>
                    <a:pt x="35680" y="3121223"/>
                  </a:lnTo>
                  <a:lnTo>
                    <a:pt x="16042" y="3066983"/>
                  </a:lnTo>
                  <a:lnTo>
                    <a:pt x="5283" y="3020770"/>
                  </a:lnTo>
                  <a:lnTo>
                    <a:pt x="0" y="2972871"/>
                  </a:lnTo>
                  <a:lnTo>
                    <a:pt x="70" y="2924491"/>
                  </a:lnTo>
                  <a:lnTo>
                    <a:pt x="5374" y="2876833"/>
                  </a:lnTo>
                  <a:lnTo>
                    <a:pt x="15791" y="2831101"/>
                  </a:lnTo>
                  <a:lnTo>
                    <a:pt x="31201" y="2788500"/>
                  </a:lnTo>
                  <a:lnTo>
                    <a:pt x="52187" y="2747279"/>
                  </a:lnTo>
                  <a:lnTo>
                    <a:pt x="79571" y="2705549"/>
                  </a:lnTo>
                  <a:lnTo>
                    <a:pt x="111973" y="2663766"/>
                  </a:lnTo>
                  <a:lnTo>
                    <a:pt x="148012" y="2622384"/>
                  </a:lnTo>
                  <a:lnTo>
                    <a:pt x="186305" y="2581859"/>
                  </a:lnTo>
                  <a:lnTo>
                    <a:pt x="225471" y="2542644"/>
                  </a:lnTo>
                  <a:lnTo>
                    <a:pt x="264129" y="2505196"/>
                  </a:lnTo>
                  <a:lnTo>
                    <a:pt x="300899" y="2469968"/>
                  </a:lnTo>
                  <a:lnTo>
                    <a:pt x="334397" y="2437416"/>
                  </a:lnTo>
                  <a:lnTo>
                    <a:pt x="371461" y="2400361"/>
                  </a:lnTo>
                  <a:lnTo>
                    <a:pt x="518205" y="2253926"/>
                  </a:lnTo>
                  <a:lnTo>
                    <a:pt x="554735" y="2217406"/>
                  </a:lnTo>
                  <a:lnTo>
                    <a:pt x="591291" y="2180779"/>
                  </a:lnTo>
                  <a:lnTo>
                    <a:pt x="627919" y="2143974"/>
                  </a:lnTo>
                  <a:lnTo>
                    <a:pt x="664663" y="2106920"/>
                  </a:lnTo>
                  <a:lnTo>
                    <a:pt x="2634351" y="136947"/>
                  </a:lnTo>
                  <a:lnTo>
                    <a:pt x="2664755" y="108956"/>
                  </a:lnTo>
                  <a:lnTo>
                    <a:pt x="2698519" y="82751"/>
                  </a:lnTo>
                  <a:lnTo>
                    <a:pt x="2735401" y="58995"/>
                  </a:lnTo>
                  <a:lnTo>
                    <a:pt x="2775164" y="38345"/>
                  </a:lnTo>
                  <a:lnTo>
                    <a:pt x="2817567" y="21461"/>
                  </a:lnTo>
                  <a:lnTo>
                    <a:pt x="2862372" y="9002"/>
                  </a:lnTo>
                  <a:lnTo>
                    <a:pt x="2909339" y="1629"/>
                  </a:lnTo>
                  <a:lnTo>
                    <a:pt x="2958230" y="0"/>
                  </a:lnTo>
                  <a:lnTo>
                    <a:pt x="3008804" y="4774"/>
                  </a:lnTo>
                  <a:lnTo>
                    <a:pt x="3060824" y="16612"/>
                  </a:lnTo>
                  <a:lnTo>
                    <a:pt x="3114049" y="36173"/>
                  </a:lnTo>
                  <a:lnTo>
                    <a:pt x="3162006" y="61157"/>
                  </a:lnTo>
                  <a:lnTo>
                    <a:pt x="3202218" y="88845"/>
                  </a:lnTo>
                  <a:lnTo>
                    <a:pt x="3237077" y="118561"/>
                  </a:lnTo>
                  <a:lnTo>
                    <a:pt x="3268973" y="149630"/>
                  </a:lnTo>
                  <a:lnTo>
                    <a:pt x="3300298" y="181375"/>
                  </a:lnTo>
                  <a:lnTo>
                    <a:pt x="3501649" y="382894"/>
                  </a:lnTo>
                  <a:lnTo>
                    <a:pt x="3538304" y="419652"/>
                  </a:lnTo>
                  <a:lnTo>
                    <a:pt x="3574873" y="456362"/>
                  </a:lnTo>
                  <a:lnTo>
                    <a:pt x="3720613" y="602820"/>
                  </a:lnTo>
                  <a:lnTo>
                    <a:pt x="3793396" y="675900"/>
                  </a:lnTo>
                  <a:lnTo>
                    <a:pt x="3829825" y="712422"/>
                  </a:lnTo>
                  <a:lnTo>
                    <a:pt x="3866300" y="748939"/>
                  </a:lnTo>
                  <a:lnTo>
                    <a:pt x="3902838" y="785458"/>
                  </a:lnTo>
                  <a:lnTo>
                    <a:pt x="3939457" y="821983"/>
                  </a:lnTo>
                  <a:lnTo>
                    <a:pt x="3976173" y="858521"/>
                  </a:lnTo>
                  <a:lnTo>
                    <a:pt x="4013002" y="895076"/>
                  </a:lnTo>
                  <a:lnTo>
                    <a:pt x="4049962" y="931655"/>
                  </a:lnTo>
                  <a:lnTo>
                    <a:pt x="4087069" y="968263"/>
                  </a:lnTo>
                  <a:lnTo>
                    <a:pt x="4124339" y="1004905"/>
                  </a:lnTo>
                  <a:lnTo>
                    <a:pt x="4160037" y="1040123"/>
                  </a:lnTo>
                  <a:lnTo>
                    <a:pt x="4195668" y="1075386"/>
                  </a:lnTo>
                  <a:lnTo>
                    <a:pt x="4231238" y="1110692"/>
                  </a:lnTo>
                  <a:lnTo>
                    <a:pt x="4266753" y="1146037"/>
                  </a:lnTo>
                  <a:lnTo>
                    <a:pt x="4302220" y="1181419"/>
                  </a:lnTo>
                  <a:lnTo>
                    <a:pt x="4337646" y="1216834"/>
                  </a:lnTo>
                  <a:lnTo>
                    <a:pt x="4373036" y="1252279"/>
                  </a:lnTo>
                  <a:lnTo>
                    <a:pt x="4408398" y="1287751"/>
                  </a:lnTo>
                  <a:lnTo>
                    <a:pt x="4443737" y="1323246"/>
                  </a:lnTo>
                  <a:lnTo>
                    <a:pt x="4479060" y="1358761"/>
                  </a:lnTo>
                  <a:lnTo>
                    <a:pt x="4691021" y="1572101"/>
                  </a:lnTo>
                  <a:lnTo>
                    <a:pt x="4726412" y="1607669"/>
                  </a:lnTo>
                  <a:lnTo>
                    <a:pt x="4761837" y="1643231"/>
                  </a:lnTo>
                  <a:lnTo>
                    <a:pt x="4797305" y="1678785"/>
                  </a:lnTo>
                  <a:lnTo>
                    <a:pt x="4832820" y="1714327"/>
                  </a:lnTo>
                  <a:lnTo>
                    <a:pt x="4868390" y="1749854"/>
                  </a:lnTo>
                  <a:lnTo>
                    <a:pt x="4904021" y="1785363"/>
                  </a:lnTo>
                  <a:lnTo>
                    <a:pt x="4939718" y="1820851"/>
                  </a:lnTo>
                  <a:lnTo>
                    <a:pt x="5011115" y="1891736"/>
                  </a:lnTo>
                  <a:lnTo>
                    <a:pt x="5153535" y="2033216"/>
                  </a:lnTo>
                  <a:lnTo>
                    <a:pt x="5224592" y="2103889"/>
                  </a:lnTo>
                  <a:lnTo>
                    <a:pt x="5295570" y="2174568"/>
                  </a:lnTo>
                  <a:lnTo>
                    <a:pt x="5366486" y="2245292"/>
                  </a:lnTo>
                  <a:lnTo>
                    <a:pt x="5401926" y="2280683"/>
                  </a:lnTo>
                  <a:lnTo>
                    <a:pt x="5437357" y="2316100"/>
                  </a:lnTo>
                  <a:lnTo>
                    <a:pt x="5472781" y="2351547"/>
                  </a:lnTo>
                  <a:lnTo>
                    <a:pt x="5508200" y="2387029"/>
                  </a:lnTo>
                  <a:lnTo>
                    <a:pt x="5543617" y="2422551"/>
                  </a:lnTo>
                  <a:lnTo>
                    <a:pt x="5579033" y="2458119"/>
                  </a:lnTo>
                  <a:lnTo>
                    <a:pt x="5614451" y="2493736"/>
                  </a:lnTo>
                  <a:lnTo>
                    <a:pt x="5649872" y="2529407"/>
                  </a:lnTo>
                  <a:lnTo>
                    <a:pt x="5685300" y="2565138"/>
                  </a:lnTo>
                  <a:lnTo>
                    <a:pt x="5720735" y="2600933"/>
                  </a:lnTo>
                  <a:lnTo>
                    <a:pt x="5756180" y="2636797"/>
                  </a:lnTo>
                  <a:lnTo>
                    <a:pt x="5789361" y="2673894"/>
                  </a:lnTo>
                  <a:lnTo>
                    <a:pt x="5817893" y="2712983"/>
                  </a:lnTo>
                  <a:lnTo>
                    <a:pt x="5841770" y="2753736"/>
                  </a:lnTo>
                  <a:lnTo>
                    <a:pt x="5860985" y="2795823"/>
                  </a:lnTo>
                  <a:lnTo>
                    <a:pt x="5875532" y="2838914"/>
                  </a:lnTo>
                  <a:lnTo>
                    <a:pt x="5885401" y="2882681"/>
                  </a:lnTo>
                  <a:lnTo>
                    <a:pt x="5890588" y="2926793"/>
                  </a:lnTo>
                  <a:lnTo>
                    <a:pt x="5891084" y="2970922"/>
                  </a:lnTo>
                  <a:lnTo>
                    <a:pt x="5886883" y="3014739"/>
                  </a:lnTo>
                  <a:lnTo>
                    <a:pt x="5877976" y="3057913"/>
                  </a:lnTo>
                  <a:lnTo>
                    <a:pt x="5864358" y="3100116"/>
                  </a:lnTo>
                  <a:lnTo>
                    <a:pt x="5846021" y="3141018"/>
                  </a:lnTo>
                  <a:lnTo>
                    <a:pt x="5822959" y="3180290"/>
                  </a:lnTo>
                  <a:lnTo>
                    <a:pt x="5795163" y="3217603"/>
                  </a:lnTo>
                  <a:lnTo>
                    <a:pt x="5385849" y="3628284"/>
                  </a:lnTo>
                  <a:lnTo>
                    <a:pt x="5314475" y="3699686"/>
                  </a:lnTo>
                  <a:lnTo>
                    <a:pt x="4888681" y="4125326"/>
                  </a:lnTo>
                  <a:lnTo>
                    <a:pt x="4782413" y="4231676"/>
                  </a:lnTo>
                  <a:lnTo>
                    <a:pt x="4711502" y="4302714"/>
                  </a:lnTo>
                  <a:lnTo>
                    <a:pt x="4640503" y="4373912"/>
                  </a:lnTo>
                  <a:lnTo>
                    <a:pt x="4533806" y="4481042"/>
                  </a:lnTo>
                  <a:lnTo>
                    <a:pt x="4462710" y="4552337"/>
                  </a:lnTo>
                  <a:lnTo>
                    <a:pt x="4391687" y="4623450"/>
                  </a:lnTo>
                  <a:lnTo>
                    <a:pt x="4320719" y="4694423"/>
                  </a:lnTo>
                  <a:lnTo>
                    <a:pt x="4001593" y="5013233"/>
                  </a:lnTo>
                  <a:lnTo>
                    <a:pt x="3930625" y="5084207"/>
                  </a:lnTo>
                  <a:lnTo>
                    <a:pt x="3859602" y="5155320"/>
                  </a:lnTo>
                  <a:lnTo>
                    <a:pt x="3788506" y="5226614"/>
                  </a:lnTo>
                  <a:lnTo>
                    <a:pt x="3752925" y="5262343"/>
                  </a:lnTo>
                  <a:lnTo>
                    <a:pt x="3715790" y="5299748"/>
                  </a:lnTo>
                  <a:lnTo>
                    <a:pt x="3678781" y="5336934"/>
                  </a:lnTo>
                  <a:lnTo>
                    <a:pt x="3641865" y="5373949"/>
                  </a:lnTo>
                  <a:lnTo>
                    <a:pt x="3605008" y="5410841"/>
                  </a:lnTo>
                  <a:lnTo>
                    <a:pt x="3568175" y="5447661"/>
                  </a:lnTo>
                  <a:lnTo>
                    <a:pt x="3383181" y="5632368"/>
                  </a:lnTo>
                  <a:lnTo>
                    <a:pt x="3345777" y="5669774"/>
                  </a:lnTo>
                  <a:lnTo>
                    <a:pt x="3314901" y="5701113"/>
                  </a:lnTo>
                  <a:lnTo>
                    <a:pt x="3282491" y="5734468"/>
                  </a:lnTo>
                  <a:lnTo>
                    <a:pt x="3247915" y="5768245"/>
                  </a:lnTo>
                  <a:lnTo>
                    <a:pt x="3210542" y="5800848"/>
                  </a:lnTo>
                  <a:lnTo>
                    <a:pt x="3169740" y="5830682"/>
                  </a:lnTo>
                  <a:lnTo>
                    <a:pt x="3124877" y="5856152"/>
                  </a:lnTo>
                  <a:lnTo>
                    <a:pt x="3078811" y="5874712"/>
                  </a:lnTo>
                  <a:lnTo>
                    <a:pt x="3030282" y="5887604"/>
                  </a:lnTo>
                  <a:lnTo>
                    <a:pt x="2980143" y="5894735"/>
                  </a:lnTo>
                  <a:lnTo>
                    <a:pt x="2929246" y="5896008"/>
                  </a:lnTo>
                  <a:close/>
                </a:path>
              </a:pathLst>
            </a:custGeom>
            <a:solidFill>
              <a:srgbClr val="000000"/>
            </a:solidFill>
          </p:spPr>
          <p:txBody>
            <a:bodyPr wrap="square" lIns="0" tIns="0" rIns="0" bIns="0" rtlCol="0"/>
            <a:lstStyle/>
            <a:p>
              <a:endParaRPr/>
            </a:p>
          </p:txBody>
        </p:sp>
        <p:sp>
          <p:nvSpPr>
            <p:cNvPr id="13" name="object 4"/>
            <p:cNvSpPr/>
            <p:nvPr/>
          </p:nvSpPr>
          <p:spPr>
            <a:xfrm>
              <a:off x="11097487" y="2580969"/>
              <a:ext cx="5659120" cy="5660390"/>
            </a:xfrm>
            <a:custGeom>
              <a:avLst/>
              <a:gdLst/>
              <a:ahLst/>
              <a:cxnLst/>
              <a:rect l="l" t="t" r="r" b="b"/>
              <a:pathLst>
                <a:path w="5659119" h="5660390">
                  <a:moveTo>
                    <a:pt x="2831564" y="5660096"/>
                  </a:moveTo>
                  <a:lnTo>
                    <a:pt x="2779468" y="5656127"/>
                  </a:lnTo>
                  <a:lnTo>
                    <a:pt x="2731702" y="5644092"/>
                  </a:lnTo>
                  <a:lnTo>
                    <a:pt x="2688629" y="5625466"/>
                  </a:lnTo>
                  <a:lnTo>
                    <a:pt x="2650610" y="5601722"/>
                  </a:lnTo>
                  <a:lnTo>
                    <a:pt x="2618004" y="5574336"/>
                  </a:lnTo>
                  <a:lnTo>
                    <a:pt x="2441501" y="5396627"/>
                  </a:lnTo>
                  <a:lnTo>
                    <a:pt x="2404981" y="5358971"/>
                  </a:lnTo>
                  <a:lnTo>
                    <a:pt x="2368812" y="5322544"/>
                  </a:lnTo>
                  <a:lnTo>
                    <a:pt x="2332955" y="5287079"/>
                  </a:lnTo>
                  <a:lnTo>
                    <a:pt x="2297371" y="5252310"/>
                  </a:lnTo>
                  <a:lnTo>
                    <a:pt x="2226865" y="5183792"/>
                  </a:lnTo>
                  <a:lnTo>
                    <a:pt x="2191865" y="5149510"/>
                  </a:lnTo>
                  <a:lnTo>
                    <a:pt x="2156983" y="5114858"/>
                  </a:lnTo>
                  <a:lnTo>
                    <a:pt x="2122178" y="5079569"/>
                  </a:lnTo>
                  <a:lnTo>
                    <a:pt x="2087412" y="5043376"/>
                  </a:lnTo>
                  <a:lnTo>
                    <a:pt x="2053320" y="5007415"/>
                  </a:lnTo>
                  <a:lnTo>
                    <a:pt x="2018682" y="4971676"/>
                  </a:lnTo>
                  <a:lnTo>
                    <a:pt x="1983602" y="4936119"/>
                  </a:lnTo>
                  <a:lnTo>
                    <a:pt x="1948185" y="4900705"/>
                  </a:lnTo>
                  <a:lnTo>
                    <a:pt x="1912533" y="4865395"/>
                  </a:lnTo>
                  <a:lnTo>
                    <a:pt x="1876752" y="4830150"/>
                  </a:lnTo>
                  <a:lnTo>
                    <a:pt x="1840945" y="4794931"/>
                  </a:lnTo>
                  <a:lnTo>
                    <a:pt x="1805215" y="4759700"/>
                  </a:lnTo>
                  <a:lnTo>
                    <a:pt x="1769668" y="4724416"/>
                  </a:lnTo>
                  <a:lnTo>
                    <a:pt x="1734406" y="4689041"/>
                  </a:lnTo>
                  <a:lnTo>
                    <a:pt x="141547" y="3096159"/>
                  </a:lnTo>
                  <a:lnTo>
                    <a:pt x="108222" y="3063729"/>
                  </a:lnTo>
                  <a:lnTo>
                    <a:pt x="75052" y="3029167"/>
                  </a:lnTo>
                  <a:lnTo>
                    <a:pt x="44793" y="2989039"/>
                  </a:lnTo>
                  <a:lnTo>
                    <a:pt x="20200" y="2939913"/>
                  </a:lnTo>
                  <a:lnTo>
                    <a:pt x="4027" y="2878357"/>
                  </a:lnTo>
                  <a:lnTo>
                    <a:pt x="0" y="2826689"/>
                  </a:lnTo>
                  <a:lnTo>
                    <a:pt x="4402" y="2778920"/>
                  </a:lnTo>
                  <a:lnTo>
                    <a:pt x="16269" y="2734541"/>
                  </a:lnTo>
                  <a:lnTo>
                    <a:pt x="34633" y="2693043"/>
                  </a:lnTo>
                  <a:lnTo>
                    <a:pt x="58527" y="2653920"/>
                  </a:lnTo>
                  <a:lnTo>
                    <a:pt x="86985" y="2616663"/>
                  </a:lnTo>
                  <a:lnTo>
                    <a:pt x="119040" y="2580763"/>
                  </a:lnTo>
                  <a:lnTo>
                    <a:pt x="153727" y="2545714"/>
                  </a:lnTo>
                  <a:lnTo>
                    <a:pt x="190078" y="2511006"/>
                  </a:lnTo>
                  <a:lnTo>
                    <a:pt x="227128" y="2476133"/>
                  </a:lnTo>
                  <a:lnTo>
                    <a:pt x="263908" y="2440585"/>
                  </a:lnTo>
                  <a:lnTo>
                    <a:pt x="2563862" y="140117"/>
                  </a:lnTo>
                  <a:lnTo>
                    <a:pt x="2597196" y="105537"/>
                  </a:lnTo>
                  <a:lnTo>
                    <a:pt x="2631206" y="73090"/>
                  </a:lnTo>
                  <a:lnTo>
                    <a:pt x="2670206" y="44388"/>
                  </a:lnTo>
                  <a:lnTo>
                    <a:pt x="2718509" y="21043"/>
                  </a:lnTo>
                  <a:lnTo>
                    <a:pt x="2780430" y="4668"/>
                  </a:lnTo>
                  <a:lnTo>
                    <a:pt x="2832183" y="0"/>
                  </a:lnTo>
                  <a:lnTo>
                    <a:pt x="2879747" y="3699"/>
                  </a:lnTo>
                  <a:lnTo>
                    <a:pt x="2923714" y="14838"/>
                  </a:lnTo>
                  <a:lnTo>
                    <a:pt x="2964674" y="32488"/>
                  </a:lnTo>
                  <a:lnTo>
                    <a:pt x="3003218" y="55721"/>
                  </a:lnTo>
                  <a:lnTo>
                    <a:pt x="3039936" y="83610"/>
                  </a:lnTo>
                  <a:lnTo>
                    <a:pt x="3075419" y="115225"/>
                  </a:lnTo>
                  <a:lnTo>
                    <a:pt x="3110258" y="149640"/>
                  </a:lnTo>
                  <a:lnTo>
                    <a:pt x="3145043" y="185925"/>
                  </a:lnTo>
                  <a:lnTo>
                    <a:pt x="3180365" y="223153"/>
                  </a:lnTo>
                  <a:lnTo>
                    <a:pt x="3216815" y="260396"/>
                  </a:lnTo>
                  <a:lnTo>
                    <a:pt x="5516769" y="2561947"/>
                  </a:lnTo>
                  <a:lnTo>
                    <a:pt x="5550302" y="2594871"/>
                  </a:lnTo>
                  <a:lnTo>
                    <a:pt x="5583108" y="2629512"/>
                  </a:lnTo>
                  <a:lnTo>
                    <a:pt x="5612899" y="2669145"/>
                  </a:lnTo>
                  <a:lnTo>
                    <a:pt x="5637389" y="2717049"/>
                  </a:lnTo>
                  <a:lnTo>
                    <a:pt x="5654290" y="2776499"/>
                  </a:lnTo>
                  <a:lnTo>
                    <a:pt x="5658957" y="2830242"/>
                  </a:lnTo>
                  <a:lnTo>
                    <a:pt x="5654450" y="2881367"/>
                  </a:lnTo>
                  <a:lnTo>
                    <a:pt x="5642243" y="2928879"/>
                  </a:lnTo>
                  <a:lnTo>
                    <a:pt x="5623810" y="2971786"/>
                  </a:lnTo>
                  <a:lnTo>
                    <a:pt x="5600624" y="3009095"/>
                  </a:lnTo>
                  <a:lnTo>
                    <a:pt x="5574159" y="3039812"/>
                  </a:lnTo>
                  <a:lnTo>
                    <a:pt x="3450709" y="5163654"/>
                  </a:lnTo>
                  <a:lnTo>
                    <a:pt x="3418692" y="5195548"/>
                  </a:lnTo>
                  <a:lnTo>
                    <a:pt x="3384162" y="5229736"/>
                  </a:lnTo>
                  <a:lnTo>
                    <a:pt x="3310234" y="5302736"/>
                  </a:lnTo>
                  <a:lnTo>
                    <a:pt x="3272175" y="5340415"/>
                  </a:lnTo>
                  <a:lnTo>
                    <a:pt x="3234279" y="5378128"/>
                  </a:lnTo>
                  <a:lnTo>
                    <a:pt x="3197215" y="5415307"/>
                  </a:lnTo>
                  <a:lnTo>
                    <a:pt x="3161651" y="5451387"/>
                  </a:lnTo>
                  <a:lnTo>
                    <a:pt x="3128257" y="5485803"/>
                  </a:lnTo>
                  <a:lnTo>
                    <a:pt x="3097703" y="5517989"/>
                  </a:lnTo>
                  <a:lnTo>
                    <a:pt x="3063173" y="5554242"/>
                  </a:lnTo>
                  <a:lnTo>
                    <a:pt x="3027032" y="5587738"/>
                  </a:lnTo>
                  <a:lnTo>
                    <a:pt x="2987149" y="5616761"/>
                  </a:lnTo>
                  <a:lnTo>
                    <a:pt x="2941392" y="5639594"/>
                  </a:lnTo>
                  <a:lnTo>
                    <a:pt x="2887632" y="5654522"/>
                  </a:lnTo>
                  <a:lnTo>
                    <a:pt x="2831564" y="5660096"/>
                  </a:lnTo>
                  <a:close/>
                </a:path>
              </a:pathLst>
            </a:custGeom>
            <a:solidFill>
              <a:srgbClr val="ECE233"/>
            </a:solidFill>
          </p:spPr>
          <p:txBody>
            <a:bodyPr wrap="square" lIns="0" tIns="0" rIns="0" bIns="0" rtlCol="0"/>
            <a:lstStyle/>
            <a:p>
              <a:endParaRPr/>
            </a:p>
          </p:txBody>
        </p:sp>
        <p:sp>
          <p:nvSpPr>
            <p:cNvPr id="14" name="object 5"/>
            <p:cNvSpPr/>
            <p:nvPr/>
          </p:nvSpPr>
          <p:spPr>
            <a:xfrm>
              <a:off x="12246077" y="3728828"/>
              <a:ext cx="3363595" cy="3366135"/>
            </a:xfrm>
            <a:custGeom>
              <a:avLst/>
              <a:gdLst/>
              <a:ahLst/>
              <a:cxnLst/>
              <a:rect l="l" t="t" r="r" b="b"/>
              <a:pathLst>
                <a:path w="3363594" h="3366134">
                  <a:moveTo>
                    <a:pt x="1936119" y="3365640"/>
                  </a:moveTo>
                  <a:lnTo>
                    <a:pt x="1426101" y="3364556"/>
                  </a:lnTo>
                  <a:lnTo>
                    <a:pt x="1426017" y="3314408"/>
                  </a:lnTo>
                  <a:lnTo>
                    <a:pt x="1425993" y="3264054"/>
                  </a:lnTo>
                  <a:lnTo>
                    <a:pt x="1426023" y="3213509"/>
                  </a:lnTo>
                  <a:lnTo>
                    <a:pt x="1426101" y="3162793"/>
                  </a:lnTo>
                  <a:lnTo>
                    <a:pt x="1426220" y="3111921"/>
                  </a:lnTo>
                  <a:lnTo>
                    <a:pt x="1426374" y="3060911"/>
                  </a:lnTo>
                  <a:lnTo>
                    <a:pt x="1426558" y="3009781"/>
                  </a:lnTo>
                  <a:lnTo>
                    <a:pt x="1426764" y="2958547"/>
                  </a:lnTo>
                  <a:lnTo>
                    <a:pt x="1427919" y="2701422"/>
                  </a:lnTo>
                  <a:lnTo>
                    <a:pt x="1428323" y="2598448"/>
                  </a:lnTo>
                  <a:lnTo>
                    <a:pt x="1428487" y="2547002"/>
                  </a:lnTo>
                  <a:lnTo>
                    <a:pt x="1428619" y="2495608"/>
                  </a:lnTo>
                  <a:lnTo>
                    <a:pt x="1428711" y="2444282"/>
                  </a:lnTo>
                  <a:lnTo>
                    <a:pt x="1428758" y="2393041"/>
                  </a:lnTo>
                  <a:lnTo>
                    <a:pt x="1428753" y="2341903"/>
                  </a:lnTo>
                  <a:lnTo>
                    <a:pt x="1428689" y="2290885"/>
                  </a:lnTo>
                  <a:lnTo>
                    <a:pt x="1428562" y="2240003"/>
                  </a:lnTo>
                  <a:lnTo>
                    <a:pt x="1428364" y="2189275"/>
                  </a:lnTo>
                  <a:lnTo>
                    <a:pt x="1428090" y="2138718"/>
                  </a:lnTo>
                  <a:lnTo>
                    <a:pt x="1427732" y="2088350"/>
                  </a:lnTo>
                  <a:lnTo>
                    <a:pt x="1427286" y="2038188"/>
                  </a:lnTo>
                  <a:lnTo>
                    <a:pt x="1426744" y="1988248"/>
                  </a:lnTo>
                  <a:lnTo>
                    <a:pt x="1426101" y="1938548"/>
                  </a:lnTo>
                  <a:lnTo>
                    <a:pt x="1341891" y="1936906"/>
                  </a:lnTo>
                  <a:lnTo>
                    <a:pt x="1291044" y="1936431"/>
                  </a:lnTo>
                  <a:lnTo>
                    <a:pt x="1240005" y="1936036"/>
                  </a:lnTo>
                  <a:lnTo>
                    <a:pt x="1188792" y="1935713"/>
                  </a:lnTo>
                  <a:lnTo>
                    <a:pt x="1137422" y="1935459"/>
                  </a:lnTo>
                  <a:lnTo>
                    <a:pt x="1085909" y="1935267"/>
                  </a:lnTo>
                  <a:lnTo>
                    <a:pt x="1034271" y="1935133"/>
                  </a:lnTo>
                  <a:lnTo>
                    <a:pt x="982523" y="1935051"/>
                  </a:lnTo>
                  <a:lnTo>
                    <a:pt x="930681" y="1935016"/>
                  </a:lnTo>
                  <a:lnTo>
                    <a:pt x="878762" y="1935022"/>
                  </a:lnTo>
                  <a:lnTo>
                    <a:pt x="826783" y="1935065"/>
                  </a:lnTo>
                  <a:lnTo>
                    <a:pt x="774758" y="1935139"/>
                  </a:lnTo>
                  <a:lnTo>
                    <a:pt x="670639" y="1935359"/>
                  </a:lnTo>
                  <a:lnTo>
                    <a:pt x="358885" y="1936214"/>
                  </a:lnTo>
                  <a:lnTo>
                    <a:pt x="255601" y="1936424"/>
                  </a:lnTo>
                  <a:lnTo>
                    <a:pt x="204150" y="1936490"/>
                  </a:lnTo>
                  <a:lnTo>
                    <a:pt x="152848" y="1936525"/>
                  </a:lnTo>
                  <a:lnTo>
                    <a:pt x="101711" y="1936521"/>
                  </a:lnTo>
                  <a:lnTo>
                    <a:pt x="50757" y="1936475"/>
                  </a:lnTo>
                  <a:lnTo>
                    <a:pt x="0" y="1936380"/>
                  </a:lnTo>
                  <a:lnTo>
                    <a:pt x="0" y="1428175"/>
                  </a:lnTo>
                  <a:lnTo>
                    <a:pt x="1425018" y="1426008"/>
                  </a:lnTo>
                  <a:lnTo>
                    <a:pt x="1426101" y="1394584"/>
                  </a:lnTo>
                  <a:lnTo>
                    <a:pt x="1426882" y="1345806"/>
                  </a:lnTo>
                  <a:lnTo>
                    <a:pt x="1427537" y="1296464"/>
                  </a:lnTo>
                  <a:lnTo>
                    <a:pt x="1428074" y="1246610"/>
                  </a:lnTo>
                  <a:lnTo>
                    <a:pt x="1428501" y="1196293"/>
                  </a:lnTo>
                  <a:lnTo>
                    <a:pt x="1428827" y="1145565"/>
                  </a:lnTo>
                  <a:lnTo>
                    <a:pt x="1429061" y="1094476"/>
                  </a:lnTo>
                  <a:lnTo>
                    <a:pt x="1429211" y="1043077"/>
                  </a:lnTo>
                  <a:lnTo>
                    <a:pt x="1429286" y="991419"/>
                  </a:lnTo>
                  <a:lnTo>
                    <a:pt x="1429294" y="939553"/>
                  </a:lnTo>
                  <a:lnTo>
                    <a:pt x="1429244" y="887529"/>
                  </a:lnTo>
                  <a:lnTo>
                    <a:pt x="1429144" y="835398"/>
                  </a:lnTo>
                  <a:lnTo>
                    <a:pt x="1429004" y="783211"/>
                  </a:lnTo>
                  <a:lnTo>
                    <a:pt x="1428830" y="731018"/>
                  </a:lnTo>
                  <a:lnTo>
                    <a:pt x="1428633" y="678871"/>
                  </a:lnTo>
                  <a:lnTo>
                    <a:pt x="1427981" y="523211"/>
                  </a:lnTo>
                  <a:lnTo>
                    <a:pt x="1427584" y="420595"/>
                  </a:lnTo>
                  <a:lnTo>
                    <a:pt x="1427421" y="369786"/>
                  </a:lnTo>
                  <a:lnTo>
                    <a:pt x="1427295" y="319379"/>
                  </a:lnTo>
                  <a:lnTo>
                    <a:pt x="1427213" y="269423"/>
                  </a:lnTo>
                  <a:lnTo>
                    <a:pt x="1427184" y="219969"/>
                  </a:lnTo>
                  <a:lnTo>
                    <a:pt x="1427184" y="0"/>
                  </a:lnTo>
                  <a:lnTo>
                    <a:pt x="1936119" y="0"/>
                  </a:lnTo>
                  <a:lnTo>
                    <a:pt x="1938284" y="1427092"/>
                  </a:lnTo>
                  <a:lnTo>
                    <a:pt x="2347598" y="1427092"/>
                  </a:lnTo>
                  <a:lnTo>
                    <a:pt x="2396702" y="1427045"/>
                  </a:lnTo>
                  <a:lnTo>
                    <a:pt x="2446498" y="1426917"/>
                  </a:lnTo>
                  <a:lnTo>
                    <a:pt x="2496903" y="1426722"/>
                  </a:lnTo>
                  <a:lnTo>
                    <a:pt x="2547828" y="1426476"/>
                  </a:lnTo>
                  <a:lnTo>
                    <a:pt x="2599190" y="1426194"/>
                  </a:lnTo>
                  <a:lnTo>
                    <a:pt x="2755024" y="1425289"/>
                  </a:lnTo>
                  <a:lnTo>
                    <a:pt x="2807265" y="1425018"/>
                  </a:lnTo>
                  <a:lnTo>
                    <a:pt x="2859511" y="1424789"/>
                  </a:lnTo>
                  <a:lnTo>
                    <a:pt x="2911676" y="1424617"/>
                  </a:lnTo>
                  <a:lnTo>
                    <a:pt x="2963674" y="1424517"/>
                  </a:lnTo>
                  <a:lnTo>
                    <a:pt x="3015418" y="1424505"/>
                  </a:lnTo>
                  <a:lnTo>
                    <a:pt x="3066823" y="1424596"/>
                  </a:lnTo>
                  <a:lnTo>
                    <a:pt x="3117803" y="1424806"/>
                  </a:lnTo>
                  <a:lnTo>
                    <a:pt x="3168270" y="1425150"/>
                  </a:lnTo>
                  <a:lnTo>
                    <a:pt x="3218140" y="1425643"/>
                  </a:lnTo>
                  <a:lnTo>
                    <a:pt x="3267326" y="1426302"/>
                  </a:lnTo>
                  <a:lnTo>
                    <a:pt x="3315743" y="1427140"/>
                  </a:lnTo>
                  <a:lnTo>
                    <a:pt x="3363303" y="1428175"/>
                  </a:lnTo>
                  <a:lnTo>
                    <a:pt x="3363303" y="1937464"/>
                  </a:lnTo>
                  <a:lnTo>
                    <a:pt x="3312787" y="1937988"/>
                  </a:lnTo>
                  <a:lnTo>
                    <a:pt x="3262074" y="1938364"/>
                  </a:lnTo>
                  <a:lnTo>
                    <a:pt x="3211182" y="1938606"/>
                  </a:lnTo>
                  <a:lnTo>
                    <a:pt x="3160129" y="1938725"/>
                  </a:lnTo>
                  <a:lnTo>
                    <a:pt x="3108932" y="1938736"/>
                  </a:lnTo>
                  <a:lnTo>
                    <a:pt x="3057609" y="1938650"/>
                  </a:lnTo>
                  <a:lnTo>
                    <a:pt x="3006177" y="1938481"/>
                  </a:lnTo>
                  <a:lnTo>
                    <a:pt x="2954653" y="1938242"/>
                  </a:lnTo>
                  <a:lnTo>
                    <a:pt x="2903055" y="1937946"/>
                  </a:lnTo>
                  <a:lnTo>
                    <a:pt x="2851401" y="1937604"/>
                  </a:lnTo>
                  <a:lnTo>
                    <a:pt x="2799708" y="1937231"/>
                  </a:lnTo>
                  <a:lnTo>
                    <a:pt x="2696275" y="1936442"/>
                  </a:lnTo>
                  <a:lnTo>
                    <a:pt x="2592897" y="1935680"/>
                  </a:lnTo>
                  <a:lnTo>
                    <a:pt x="2541271" y="1935342"/>
                  </a:lnTo>
                  <a:lnTo>
                    <a:pt x="2489712" y="1935049"/>
                  </a:lnTo>
                  <a:lnTo>
                    <a:pt x="2438236" y="1934815"/>
                  </a:lnTo>
                  <a:lnTo>
                    <a:pt x="2386861" y="1934652"/>
                  </a:lnTo>
                  <a:lnTo>
                    <a:pt x="2335605" y="1934574"/>
                  </a:lnTo>
                  <a:lnTo>
                    <a:pt x="2284485" y="1934592"/>
                  </a:lnTo>
                  <a:lnTo>
                    <a:pt x="2233518" y="1934721"/>
                  </a:lnTo>
                  <a:lnTo>
                    <a:pt x="2182722" y="1934972"/>
                  </a:lnTo>
                  <a:lnTo>
                    <a:pt x="2132114" y="1935359"/>
                  </a:lnTo>
                  <a:lnTo>
                    <a:pt x="2081713" y="1935895"/>
                  </a:lnTo>
                  <a:lnTo>
                    <a:pt x="2031535" y="1936592"/>
                  </a:lnTo>
                  <a:lnTo>
                    <a:pt x="1981598" y="1937464"/>
                  </a:lnTo>
                  <a:lnTo>
                    <a:pt x="1936119" y="1938548"/>
                  </a:lnTo>
                  <a:lnTo>
                    <a:pt x="1935803" y="1989195"/>
                  </a:lnTo>
                  <a:lnTo>
                    <a:pt x="1935549" y="2039897"/>
                  </a:lnTo>
                  <a:lnTo>
                    <a:pt x="1935353" y="2090651"/>
                  </a:lnTo>
                  <a:lnTo>
                    <a:pt x="1935210" y="2141451"/>
                  </a:lnTo>
                  <a:lnTo>
                    <a:pt x="1935115" y="2192296"/>
                  </a:lnTo>
                  <a:lnTo>
                    <a:pt x="1935064" y="2243180"/>
                  </a:lnTo>
                  <a:lnTo>
                    <a:pt x="1935053" y="2294102"/>
                  </a:lnTo>
                  <a:lnTo>
                    <a:pt x="1935077" y="2345056"/>
                  </a:lnTo>
                  <a:lnTo>
                    <a:pt x="1935132" y="2396040"/>
                  </a:lnTo>
                  <a:lnTo>
                    <a:pt x="1935213" y="2447050"/>
                  </a:lnTo>
                  <a:lnTo>
                    <a:pt x="1935437" y="2549135"/>
                  </a:lnTo>
                  <a:lnTo>
                    <a:pt x="1936279" y="2855644"/>
                  </a:lnTo>
                  <a:lnTo>
                    <a:pt x="1936498" y="2957804"/>
                  </a:lnTo>
                  <a:lnTo>
                    <a:pt x="1936576" y="3008867"/>
                  </a:lnTo>
                  <a:lnTo>
                    <a:pt x="1936627" y="3059912"/>
                  </a:lnTo>
                  <a:lnTo>
                    <a:pt x="1936646" y="3110938"/>
                  </a:lnTo>
                  <a:lnTo>
                    <a:pt x="1936630" y="3161940"/>
                  </a:lnTo>
                  <a:lnTo>
                    <a:pt x="1936574" y="3212915"/>
                  </a:lnTo>
                  <a:lnTo>
                    <a:pt x="1936473" y="3263859"/>
                  </a:lnTo>
                  <a:lnTo>
                    <a:pt x="1936323" y="3314768"/>
                  </a:lnTo>
                  <a:lnTo>
                    <a:pt x="1936119" y="3365640"/>
                  </a:lnTo>
                  <a:close/>
                </a:path>
              </a:pathLst>
            </a:custGeom>
            <a:solidFill>
              <a:srgbClr val="000000"/>
            </a:solidFill>
          </p:spPr>
          <p:txBody>
            <a:bodyPr wrap="square" lIns="0" tIns="0" rIns="0" bIns="0" rtlCol="0"/>
            <a:lstStyle/>
            <a:p>
              <a:endParaRPr/>
            </a:p>
          </p:txBody>
        </p:sp>
        <p:sp>
          <p:nvSpPr>
            <p:cNvPr id="15" name="object 6"/>
            <p:cNvSpPr/>
            <p:nvPr/>
          </p:nvSpPr>
          <p:spPr>
            <a:xfrm>
              <a:off x="10865002" y="2346730"/>
              <a:ext cx="6125845" cy="6131560"/>
            </a:xfrm>
            <a:custGeom>
              <a:avLst/>
              <a:gdLst/>
              <a:ahLst/>
              <a:cxnLst/>
              <a:rect l="l" t="t" r="r" b="b"/>
              <a:pathLst>
                <a:path w="6125844" h="6131559">
                  <a:moveTo>
                    <a:pt x="6125362" y="3050654"/>
                  </a:moveTo>
                  <a:lnTo>
                    <a:pt x="6122060" y="3002407"/>
                  </a:lnTo>
                  <a:lnTo>
                    <a:pt x="6114326" y="2954134"/>
                  </a:lnTo>
                  <a:lnTo>
                    <a:pt x="6102070" y="2906090"/>
                  </a:lnTo>
                  <a:lnTo>
                    <a:pt x="6085205" y="2858528"/>
                  </a:lnTo>
                  <a:lnTo>
                    <a:pt x="6063640" y="2811703"/>
                  </a:lnTo>
                  <a:lnTo>
                    <a:pt x="6037288" y="2765856"/>
                  </a:lnTo>
                  <a:lnTo>
                    <a:pt x="6008675" y="2729573"/>
                  </a:lnTo>
                  <a:lnTo>
                    <a:pt x="6008675" y="3086976"/>
                  </a:lnTo>
                  <a:lnTo>
                    <a:pt x="6004484" y="3130791"/>
                  </a:lnTo>
                  <a:lnTo>
                    <a:pt x="5995568" y="3173971"/>
                  </a:lnTo>
                  <a:lnTo>
                    <a:pt x="5981954" y="3216173"/>
                  </a:lnTo>
                  <a:lnTo>
                    <a:pt x="5963615" y="3257067"/>
                  </a:lnTo>
                  <a:lnTo>
                    <a:pt x="5940552" y="3296348"/>
                  </a:lnTo>
                  <a:lnTo>
                    <a:pt x="5912751" y="3333648"/>
                  </a:lnTo>
                  <a:lnTo>
                    <a:pt x="4809020" y="4438904"/>
                  </a:lnTo>
                  <a:lnTo>
                    <a:pt x="3463366" y="5785828"/>
                  </a:lnTo>
                  <a:lnTo>
                    <a:pt x="3432492" y="5817159"/>
                  </a:lnTo>
                  <a:lnTo>
                    <a:pt x="3400082" y="5850521"/>
                  </a:lnTo>
                  <a:lnTo>
                    <a:pt x="3365512" y="5884291"/>
                  </a:lnTo>
                  <a:lnTo>
                    <a:pt x="3328136" y="5916904"/>
                  </a:lnTo>
                  <a:lnTo>
                    <a:pt x="3287331" y="5946737"/>
                  </a:lnTo>
                  <a:lnTo>
                    <a:pt x="3242475" y="5972200"/>
                  </a:lnTo>
                  <a:lnTo>
                    <a:pt x="3196399" y="5990768"/>
                  </a:lnTo>
                  <a:lnTo>
                    <a:pt x="3147872" y="6003658"/>
                  </a:lnTo>
                  <a:lnTo>
                    <a:pt x="3097733" y="6010783"/>
                  </a:lnTo>
                  <a:lnTo>
                    <a:pt x="3046844" y="6012065"/>
                  </a:lnTo>
                  <a:lnTo>
                    <a:pt x="2996044" y="6007379"/>
                  </a:lnTo>
                  <a:lnTo>
                    <a:pt x="2946184" y="5996660"/>
                  </a:lnTo>
                  <a:lnTo>
                    <a:pt x="2898127" y="5979795"/>
                  </a:lnTo>
                  <a:lnTo>
                    <a:pt x="2850007" y="5955081"/>
                  </a:lnTo>
                  <a:lnTo>
                    <a:pt x="2807728" y="5926290"/>
                  </a:lnTo>
                  <a:lnTo>
                    <a:pt x="2770086" y="5894730"/>
                  </a:lnTo>
                  <a:lnTo>
                    <a:pt x="2735859" y="5861723"/>
                  </a:lnTo>
                  <a:lnTo>
                    <a:pt x="2672892" y="5796661"/>
                  </a:lnTo>
                  <a:lnTo>
                    <a:pt x="1449285" y="4573282"/>
                  </a:lnTo>
                  <a:lnTo>
                    <a:pt x="1347368" y="4468723"/>
                  </a:lnTo>
                  <a:lnTo>
                    <a:pt x="1336128" y="4457344"/>
                  </a:lnTo>
                  <a:lnTo>
                    <a:pt x="1313332" y="4434268"/>
                  </a:lnTo>
                  <a:lnTo>
                    <a:pt x="1305026" y="4426051"/>
                  </a:lnTo>
                  <a:lnTo>
                    <a:pt x="1279118" y="4400410"/>
                  </a:lnTo>
                  <a:lnTo>
                    <a:pt x="1258214" y="4380408"/>
                  </a:lnTo>
                  <a:lnTo>
                    <a:pt x="1244625" y="4367403"/>
                  </a:lnTo>
                  <a:lnTo>
                    <a:pt x="1205649" y="4328350"/>
                  </a:lnTo>
                  <a:lnTo>
                    <a:pt x="1205649" y="4422660"/>
                  </a:lnTo>
                  <a:lnTo>
                    <a:pt x="1204061" y="4438904"/>
                  </a:lnTo>
                  <a:lnTo>
                    <a:pt x="1205649" y="4422660"/>
                  </a:lnTo>
                  <a:lnTo>
                    <a:pt x="1205649" y="4328350"/>
                  </a:lnTo>
                  <a:lnTo>
                    <a:pt x="230378" y="3351111"/>
                  </a:lnTo>
                  <a:lnTo>
                    <a:pt x="201549" y="3318091"/>
                  </a:lnTo>
                  <a:lnTo>
                    <a:pt x="175869" y="3281222"/>
                  </a:lnTo>
                  <a:lnTo>
                    <a:pt x="153276" y="3237280"/>
                  </a:lnTo>
                  <a:lnTo>
                    <a:pt x="133642" y="3183039"/>
                  </a:lnTo>
                  <a:lnTo>
                    <a:pt x="122872" y="3136823"/>
                  </a:lnTo>
                  <a:lnTo>
                    <a:pt x="117589" y="3088919"/>
                  </a:lnTo>
                  <a:lnTo>
                    <a:pt x="117665" y="3040545"/>
                  </a:lnTo>
                  <a:lnTo>
                    <a:pt x="122974" y="2992882"/>
                  </a:lnTo>
                  <a:lnTo>
                    <a:pt x="133388" y="2947149"/>
                  </a:lnTo>
                  <a:lnTo>
                    <a:pt x="148793" y="2904553"/>
                  </a:lnTo>
                  <a:lnTo>
                    <a:pt x="169786" y="2863329"/>
                  </a:lnTo>
                  <a:lnTo>
                    <a:pt x="197167" y="2821597"/>
                  </a:lnTo>
                  <a:lnTo>
                    <a:pt x="229565" y="2779814"/>
                  </a:lnTo>
                  <a:lnTo>
                    <a:pt x="265607" y="2738437"/>
                  </a:lnTo>
                  <a:lnTo>
                    <a:pt x="303898" y="2697911"/>
                  </a:lnTo>
                  <a:lnTo>
                    <a:pt x="343065" y="2658694"/>
                  </a:lnTo>
                  <a:lnTo>
                    <a:pt x="381723" y="2621242"/>
                  </a:lnTo>
                  <a:lnTo>
                    <a:pt x="418490" y="2586024"/>
                  </a:lnTo>
                  <a:lnTo>
                    <a:pt x="451993" y="2553462"/>
                  </a:lnTo>
                  <a:lnTo>
                    <a:pt x="2751950" y="252996"/>
                  </a:lnTo>
                  <a:lnTo>
                    <a:pt x="2782354" y="225005"/>
                  </a:lnTo>
                  <a:lnTo>
                    <a:pt x="2816110" y="198805"/>
                  </a:lnTo>
                  <a:lnTo>
                    <a:pt x="2852991" y="175044"/>
                  </a:lnTo>
                  <a:lnTo>
                    <a:pt x="2892755" y="154393"/>
                  </a:lnTo>
                  <a:lnTo>
                    <a:pt x="2935160" y="137515"/>
                  </a:lnTo>
                  <a:lnTo>
                    <a:pt x="2979966" y="125056"/>
                  </a:lnTo>
                  <a:lnTo>
                    <a:pt x="3026930" y="117678"/>
                  </a:lnTo>
                  <a:lnTo>
                    <a:pt x="3075825" y="116052"/>
                  </a:lnTo>
                  <a:lnTo>
                    <a:pt x="3126397" y="120827"/>
                  </a:lnTo>
                  <a:lnTo>
                    <a:pt x="3178416" y="132664"/>
                  </a:lnTo>
                  <a:lnTo>
                    <a:pt x="3231642" y="152222"/>
                  </a:lnTo>
                  <a:lnTo>
                    <a:pt x="3279597" y="177203"/>
                  </a:lnTo>
                  <a:lnTo>
                    <a:pt x="3319818" y="204901"/>
                  </a:lnTo>
                  <a:lnTo>
                    <a:pt x="3354667" y="234607"/>
                  </a:lnTo>
                  <a:lnTo>
                    <a:pt x="3386569" y="265684"/>
                  </a:lnTo>
                  <a:lnTo>
                    <a:pt x="3417887" y="297421"/>
                  </a:lnTo>
                  <a:lnTo>
                    <a:pt x="4130598" y="1011123"/>
                  </a:lnTo>
                  <a:lnTo>
                    <a:pt x="4241939" y="1120952"/>
                  </a:lnTo>
                  <a:lnTo>
                    <a:pt x="5802896" y="2681186"/>
                  </a:lnTo>
                  <a:lnTo>
                    <a:pt x="5873775" y="2752852"/>
                  </a:lnTo>
                  <a:lnTo>
                    <a:pt x="5906960" y="2789948"/>
                  </a:lnTo>
                  <a:lnTo>
                    <a:pt x="5935484" y="2829039"/>
                  </a:lnTo>
                  <a:lnTo>
                    <a:pt x="5959360" y="2869793"/>
                  </a:lnTo>
                  <a:lnTo>
                    <a:pt x="5978576" y="2911868"/>
                  </a:lnTo>
                  <a:lnTo>
                    <a:pt x="5993130" y="2954972"/>
                  </a:lnTo>
                  <a:lnTo>
                    <a:pt x="6002998" y="2998736"/>
                  </a:lnTo>
                  <a:lnTo>
                    <a:pt x="6008179" y="3042843"/>
                  </a:lnTo>
                  <a:lnTo>
                    <a:pt x="6008675" y="3086976"/>
                  </a:lnTo>
                  <a:lnTo>
                    <a:pt x="6008675" y="2729573"/>
                  </a:lnTo>
                  <a:lnTo>
                    <a:pt x="5962637" y="2678290"/>
                  </a:lnTo>
                  <a:lnTo>
                    <a:pt x="5924829" y="2638590"/>
                  </a:lnTo>
                  <a:lnTo>
                    <a:pt x="5883287" y="2596045"/>
                  </a:lnTo>
                  <a:lnTo>
                    <a:pt x="5839663" y="2552115"/>
                  </a:lnTo>
                  <a:lnTo>
                    <a:pt x="5647550" y="2361996"/>
                  </a:lnTo>
                  <a:lnTo>
                    <a:pt x="5590298" y="2303742"/>
                  </a:lnTo>
                  <a:lnTo>
                    <a:pt x="5410835" y="2122513"/>
                  </a:lnTo>
                  <a:lnTo>
                    <a:pt x="4645584" y="1362468"/>
                  </a:lnTo>
                  <a:lnTo>
                    <a:pt x="4467161" y="1181633"/>
                  </a:lnTo>
                  <a:lnTo>
                    <a:pt x="4447070" y="1160081"/>
                  </a:lnTo>
                  <a:lnTo>
                    <a:pt x="4440682" y="1153464"/>
                  </a:lnTo>
                  <a:lnTo>
                    <a:pt x="4415193" y="1127048"/>
                  </a:lnTo>
                  <a:lnTo>
                    <a:pt x="4389298" y="1102334"/>
                  </a:lnTo>
                  <a:lnTo>
                    <a:pt x="4382503" y="1095844"/>
                  </a:lnTo>
                  <a:lnTo>
                    <a:pt x="4374591" y="1090206"/>
                  </a:lnTo>
                  <a:lnTo>
                    <a:pt x="4359961" y="1079779"/>
                  </a:lnTo>
                  <a:lnTo>
                    <a:pt x="4343260" y="1056132"/>
                  </a:lnTo>
                  <a:lnTo>
                    <a:pt x="4321391" y="1032776"/>
                  </a:lnTo>
                  <a:lnTo>
                    <a:pt x="4297680" y="1010450"/>
                  </a:lnTo>
                  <a:lnTo>
                    <a:pt x="4275506" y="989838"/>
                  </a:lnTo>
                  <a:lnTo>
                    <a:pt x="3469259" y="182905"/>
                  </a:lnTo>
                  <a:lnTo>
                    <a:pt x="3436124" y="150075"/>
                  </a:lnTo>
                  <a:lnTo>
                    <a:pt x="3400907" y="118706"/>
                  </a:lnTo>
                  <a:lnTo>
                    <a:pt x="3360496" y="88734"/>
                  </a:lnTo>
                  <a:lnTo>
                    <a:pt x="3311779" y="60121"/>
                  </a:lnTo>
                  <a:lnTo>
                    <a:pt x="3265716" y="38950"/>
                  </a:lnTo>
                  <a:lnTo>
                    <a:pt x="3218700" y="22479"/>
                  </a:lnTo>
                  <a:lnTo>
                    <a:pt x="3171037" y="10579"/>
                  </a:lnTo>
                  <a:lnTo>
                    <a:pt x="3123044" y="3136"/>
                  </a:lnTo>
                  <a:lnTo>
                    <a:pt x="3075013" y="0"/>
                  </a:lnTo>
                  <a:lnTo>
                    <a:pt x="3027261" y="1066"/>
                  </a:lnTo>
                  <a:lnTo>
                    <a:pt x="2980093" y="6184"/>
                  </a:lnTo>
                  <a:lnTo>
                    <a:pt x="2933827" y="15252"/>
                  </a:lnTo>
                  <a:lnTo>
                    <a:pt x="2888754" y="28117"/>
                  </a:lnTo>
                  <a:lnTo>
                    <a:pt x="2845206" y="44665"/>
                  </a:lnTo>
                  <a:lnTo>
                    <a:pt x="2803461" y="64770"/>
                  </a:lnTo>
                  <a:lnTo>
                    <a:pt x="2763863" y="88290"/>
                  </a:lnTo>
                  <a:lnTo>
                    <a:pt x="2724378" y="117792"/>
                  </a:lnTo>
                  <a:lnTo>
                    <a:pt x="2685834" y="151345"/>
                  </a:lnTo>
                  <a:lnTo>
                    <a:pt x="2649169" y="186524"/>
                  </a:lnTo>
                  <a:lnTo>
                    <a:pt x="2615311" y="220853"/>
                  </a:lnTo>
                  <a:lnTo>
                    <a:pt x="2551087" y="286994"/>
                  </a:lnTo>
                  <a:lnTo>
                    <a:pt x="2517394" y="321081"/>
                  </a:lnTo>
                  <a:lnTo>
                    <a:pt x="176949" y="2661831"/>
                  </a:lnTo>
                  <a:lnTo>
                    <a:pt x="143916" y="2696667"/>
                  </a:lnTo>
                  <a:lnTo>
                    <a:pt x="112737" y="2733268"/>
                  </a:lnTo>
                  <a:lnTo>
                    <a:pt x="84010" y="2773159"/>
                  </a:lnTo>
                  <a:lnTo>
                    <a:pt x="58305" y="2817825"/>
                  </a:lnTo>
                  <a:lnTo>
                    <a:pt x="36182" y="2868790"/>
                  </a:lnTo>
                  <a:lnTo>
                    <a:pt x="20015" y="2917545"/>
                  </a:lnTo>
                  <a:lnTo>
                    <a:pt x="8737" y="2966618"/>
                  </a:lnTo>
                  <a:lnTo>
                    <a:pt x="2133" y="3015665"/>
                  </a:lnTo>
                  <a:lnTo>
                    <a:pt x="0" y="3064395"/>
                  </a:lnTo>
                  <a:lnTo>
                    <a:pt x="2133" y="3112490"/>
                  </a:lnTo>
                  <a:lnTo>
                    <a:pt x="8293" y="3159607"/>
                  </a:lnTo>
                  <a:lnTo>
                    <a:pt x="18300" y="3205429"/>
                  </a:lnTo>
                  <a:lnTo>
                    <a:pt x="31927" y="3249650"/>
                  </a:lnTo>
                  <a:lnTo>
                    <a:pt x="48971" y="3291954"/>
                  </a:lnTo>
                  <a:lnTo>
                    <a:pt x="69215" y="3332010"/>
                  </a:lnTo>
                  <a:lnTo>
                    <a:pt x="92456" y="3369487"/>
                  </a:lnTo>
                  <a:lnTo>
                    <a:pt x="118478" y="3404082"/>
                  </a:lnTo>
                  <a:lnTo>
                    <a:pt x="149123" y="3437318"/>
                  </a:lnTo>
                  <a:lnTo>
                    <a:pt x="175945" y="3465093"/>
                  </a:lnTo>
                  <a:lnTo>
                    <a:pt x="1135583" y="4425200"/>
                  </a:lnTo>
                  <a:lnTo>
                    <a:pt x="1155839" y="4438916"/>
                  </a:lnTo>
                  <a:lnTo>
                    <a:pt x="1172578" y="4461726"/>
                  </a:lnTo>
                  <a:lnTo>
                    <a:pt x="1208900" y="4500689"/>
                  </a:lnTo>
                  <a:lnTo>
                    <a:pt x="1255318" y="4547413"/>
                  </a:lnTo>
                  <a:lnTo>
                    <a:pt x="1340599" y="4630585"/>
                  </a:lnTo>
                  <a:lnTo>
                    <a:pt x="1360500" y="4650219"/>
                  </a:lnTo>
                  <a:lnTo>
                    <a:pt x="2622004" y="5912612"/>
                  </a:lnTo>
                  <a:lnTo>
                    <a:pt x="2656903" y="5947080"/>
                  </a:lnTo>
                  <a:lnTo>
                    <a:pt x="2690749" y="5979985"/>
                  </a:lnTo>
                  <a:lnTo>
                    <a:pt x="2726093" y="6011215"/>
                  </a:lnTo>
                  <a:lnTo>
                    <a:pt x="2765501" y="6040628"/>
                  </a:lnTo>
                  <a:lnTo>
                    <a:pt x="2811526" y="6068123"/>
                  </a:lnTo>
                  <a:lnTo>
                    <a:pt x="2866720" y="6093561"/>
                  </a:lnTo>
                  <a:lnTo>
                    <a:pt x="2916415" y="6110617"/>
                  </a:lnTo>
                  <a:lnTo>
                    <a:pt x="2965627" y="6122454"/>
                  </a:lnTo>
                  <a:lnTo>
                    <a:pt x="3014243" y="6129274"/>
                  </a:lnTo>
                  <a:lnTo>
                    <a:pt x="3062173" y="6131318"/>
                  </a:lnTo>
                  <a:lnTo>
                    <a:pt x="3109290" y="6128791"/>
                  </a:lnTo>
                  <a:lnTo>
                    <a:pt x="3155480" y="6121908"/>
                  </a:lnTo>
                  <a:lnTo>
                    <a:pt x="3200641" y="6110910"/>
                  </a:lnTo>
                  <a:lnTo>
                    <a:pt x="3244672" y="6095974"/>
                  </a:lnTo>
                  <a:lnTo>
                    <a:pt x="3287433" y="6077356"/>
                  </a:lnTo>
                  <a:lnTo>
                    <a:pt x="3328822" y="6055258"/>
                  </a:lnTo>
                  <a:lnTo>
                    <a:pt x="3368751" y="6029896"/>
                  </a:lnTo>
                  <a:lnTo>
                    <a:pt x="3407079" y="6001499"/>
                  </a:lnTo>
                  <a:lnTo>
                    <a:pt x="3443706" y="5970282"/>
                  </a:lnTo>
                  <a:lnTo>
                    <a:pt x="3478530" y="5936450"/>
                  </a:lnTo>
                  <a:lnTo>
                    <a:pt x="4975022" y="4438916"/>
                  </a:lnTo>
                  <a:lnTo>
                    <a:pt x="5791238" y="3624910"/>
                  </a:lnTo>
                  <a:lnTo>
                    <a:pt x="5911735" y="3503003"/>
                  </a:lnTo>
                  <a:lnTo>
                    <a:pt x="5943689" y="3470071"/>
                  </a:lnTo>
                  <a:lnTo>
                    <a:pt x="5970079" y="3442411"/>
                  </a:lnTo>
                  <a:lnTo>
                    <a:pt x="6002629" y="3406254"/>
                  </a:lnTo>
                  <a:lnTo>
                    <a:pt x="6031662" y="3367087"/>
                  </a:lnTo>
                  <a:lnTo>
                    <a:pt x="6056947" y="3325914"/>
                  </a:lnTo>
                  <a:lnTo>
                    <a:pt x="6078410" y="3282988"/>
                  </a:lnTo>
                  <a:lnTo>
                    <a:pt x="6095974" y="3238538"/>
                  </a:lnTo>
                  <a:lnTo>
                    <a:pt x="6109538" y="3192843"/>
                  </a:lnTo>
                  <a:lnTo>
                    <a:pt x="6119012" y="3146133"/>
                  </a:lnTo>
                  <a:lnTo>
                    <a:pt x="6124321" y="3098647"/>
                  </a:lnTo>
                  <a:lnTo>
                    <a:pt x="6125362" y="3050654"/>
                  </a:lnTo>
                  <a:close/>
                </a:path>
              </a:pathLst>
            </a:custGeom>
            <a:solidFill>
              <a:srgbClr val="ECE233"/>
            </a:solidFill>
          </p:spPr>
          <p:txBody>
            <a:bodyPr wrap="square" lIns="0" tIns="0" rIns="0" bIns="0" rtlCol="0"/>
            <a:lstStyle/>
            <a:p>
              <a:endParaRPr/>
            </a:p>
          </p:txBody>
        </p:sp>
      </p:grpSp>
      <p:sp>
        <p:nvSpPr>
          <p:cNvPr id="2" name="Right Arrow 28">
            <a:hlinkClick r:id="" action="ppaction://hlinkshowjump?jump=nextslide"/>
            <a:extLst>
              <a:ext uri="{FF2B5EF4-FFF2-40B4-BE49-F238E27FC236}">
                <a16:creationId xmlns:a16="http://schemas.microsoft.com/office/drawing/2014/main" id="{EFD04AA9-83FD-C4B3-D265-EE19FE0DA85B}"/>
              </a:ext>
            </a:extLst>
          </p:cNvPr>
          <p:cNvSpPr/>
          <p:nvPr/>
        </p:nvSpPr>
        <p:spPr>
          <a:xfrm>
            <a:off x="16764000" y="8420100"/>
            <a:ext cx="917864" cy="941615"/>
          </a:xfrm>
          <a:prstGeom prst="rightArrow">
            <a:avLst/>
          </a:prstGeom>
          <a:solidFill>
            <a:srgbClr val="FFCC0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Right Arrow 26">
            <a:hlinkClick r:id="" action="ppaction://hlinkshowjump?jump=previousslide"/>
            <a:extLst>
              <a:ext uri="{FF2B5EF4-FFF2-40B4-BE49-F238E27FC236}">
                <a16:creationId xmlns:a16="http://schemas.microsoft.com/office/drawing/2014/main" id="{30271690-A337-9633-11C5-47349D691245}"/>
              </a:ext>
            </a:extLst>
          </p:cNvPr>
          <p:cNvSpPr/>
          <p:nvPr/>
        </p:nvSpPr>
        <p:spPr>
          <a:xfrm flipH="1">
            <a:off x="15621000" y="8423674"/>
            <a:ext cx="950768" cy="941615"/>
          </a:xfrm>
          <a:prstGeom prst="rightArrow">
            <a:avLst/>
          </a:prstGeom>
          <a:solidFill>
            <a:srgbClr val="FFCC0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6" name="Picture 2" descr="X button free icon">
            <a:hlinkClick r:id="rId4" action="ppaction://hlinksldjump"/>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338964" y="190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896185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3B76674-3FBA-B65B-512B-B37C716F34FC}"/>
              </a:ext>
            </a:extLst>
          </p:cNvPr>
          <p:cNvSpPr/>
          <p:nvPr/>
        </p:nvSpPr>
        <p:spPr>
          <a:xfrm>
            <a:off x="0" y="-38100"/>
            <a:ext cx="18288000" cy="10325100"/>
          </a:xfrm>
          <a:prstGeom prst="rect">
            <a:avLst/>
          </a:prstGeom>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a:endParaRPr lang="en-ID"/>
          </a:p>
        </p:txBody>
      </p:sp>
      <p:sp>
        <p:nvSpPr>
          <p:cNvPr id="20" name="Rounded Rectangle 19"/>
          <p:cNvSpPr/>
          <p:nvPr/>
        </p:nvSpPr>
        <p:spPr>
          <a:xfrm>
            <a:off x="609600" y="598715"/>
            <a:ext cx="8610600" cy="8991600"/>
          </a:xfrm>
          <a:prstGeom prst="roundRect">
            <a:avLst>
              <a:gd name="adj" fmla="val 5441"/>
            </a:avLst>
          </a:prstGeom>
          <a:solidFill>
            <a:srgbClr val="FFCC00"/>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22" name="Rounded Rectangle 21"/>
          <p:cNvSpPr/>
          <p:nvPr/>
        </p:nvSpPr>
        <p:spPr>
          <a:xfrm>
            <a:off x="9825036" y="598715"/>
            <a:ext cx="5362575" cy="8991600"/>
          </a:xfrm>
          <a:prstGeom prst="roundRect">
            <a:avLst>
              <a:gd name="adj" fmla="val 5441"/>
            </a:avLst>
          </a:prstGeom>
          <a:solidFill>
            <a:schemeClr val="tx1"/>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23" name="Rounded Rectangle 22"/>
          <p:cNvSpPr/>
          <p:nvPr/>
        </p:nvSpPr>
        <p:spPr>
          <a:xfrm>
            <a:off x="10548934" y="1257300"/>
            <a:ext cx="3914777" cy="1066800"/>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000" b="1" dirty="0">
                <a:solidFill>
                  <a:schemeClr val="tx1"/>
                </a:solidFill>
                <a:latin typeface="Trebuchet MS" pitchFamily="34" charset="0"/>
              </a:rPr>
              <a:t>PERSIMPANGAN TIPE Y</a:t>
            </a:r>
          </a:p>
        </p:txBody>
      </p:sp>
      <p:sp>
        <p:nvSpPr>
          <p:cNvPr id="24" name="Rounded Rectangle 23"/>
          <p:cNvSpPr/>
          <p:nvPr/>
        </p:nvSpPr>
        <p:spPr>
          <a:xfrm>
            <a:off x="10210800" y="2781300"/>
            <a:ext cx="4648200" cy="6324600"/>
          </a:xfrm>
          <a:prstGeom prst="roundRect">
            <a:avLst>
              <a:gd name="adj" fmla="val 9290"/>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5400" b="1" dirty="0">
                <a:solidFill>
                  <a:schemeClr val="tx1"/>
                </a:solidFill>
                <a:latin typeface="Trebuchet MS" pitchFamily="34" charset="0"/>
              </a:rPr>
              <a:t>Peringatan simpang 3 tipe Y prioritas</a:t>
            </a:r>
          </a:p>
        </p:txBody>
      </p:sp>
      <p:pic>
        <p:nvPicPr>
          <p:cNvPr id="11" name="object 2"/>
          <p:cNvPicPr/>
          <p:nvPr/>
        </p:nvPicPr>
        <p:blipFill rotWithShape="1">
          <a:blip r:embed="rId4" cstate="print"/>
          <a:srcRect l="-1209" t="21646" r="12758" b="-957"/>
          <a:stretch/>
        </p:blipFill>
        <p:spPr>
          <a:xfrm>
            <a:off x="1620982" y="1791211"/>
            <a:ext cx="6587836" cy="6606608"/>
          </a:xfrm>
          <a:prstGeom prst="ellipse">
            <a:avLst/>
          </a:prstGeom>
        </p:spPr>
      </p:pic>
      <p:sp>
        <p:nvSpPr>
          <p:cNvPr id="2" name="Right Arrow 28">
            <a:hlinkClick r:id="" action="ppaction://hlinkshowjump?jump=nextslide"/>
            <a:extLst>
              <a:ext uri="{FF2B5EF4-FFF2-40B4-BE49-F238E27FC236}">
                <a16:creationId xmlns:a16="http://schemas.microsoft.com/office/drawing/2014/main" id="{0778ED76-D80F-AF7C-2273-622F7A87ADC9}"/>
              </a:ext>
            </a:extLst>
          </p:cNvPr>
          <p:cNvSpPr/>
          <p:nvPr/>
        </p:nvSpPr>
        <p:spPr>
          <a:xfrm>
            <a:off x="16764000" y="8420100"/>
            <a:ext cx="917864" cy="941615"/>
          </a:xfrm>
          <a:prstGeom prst="rightArrow">
            <a:avLst/>
          </a:prstGeom>
          <a:solidFill>
            <a:srgbClr val="FFCC0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Right Arrow 26">
            <a:hlinkClick r:id="" action="ppaction://hlinkshowjump?jump=previousslide"/>
            <a:extLst>
              <a:ext uri="{FF2B5EF4-FFF2-40B4-BE49-F238E27FC236}">
                <a16:creationId xmlns:a16="http://schemas.microsoft.com/office/drawing/2014/main" id="{863327A4-2B48-A1DE-33CB-3D9DA468010B}"/>
              </a:ext>
            </a:extLst>
          </p:cNvPr>
          <p:cNvSpPr/>
          <p:nvPr/>
        </p:nvSpPr>
        <p:spPr>
          <a:xfrm flipH="1">
            <a:off x="15621000" y="8423674"/>
            <a:ext cx="950768" cy="941615"/>
          </a:xfrm>
          <a:prstGeom prst="rightArrow">
            <a:avLst/>
          </a:prstGeom>
          <a:solidFill>
            <a:srgbClr val="FFCC0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2" name="Picture 2" descr="X button free icon">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338964" y="190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836894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3B76674-3FBA-B65B-512B-B37C716F34FC}"/>
              </a:ext>
            </a:extLst>
          </p:cNvPr>
          <p:cNvSpPr/>
          <p:nvPr/>
        </p:nvSpPr>
        <p:spPr>
          <a:xfrm>
            <a:off x="0" y="-38100"/>
            <a:ext cx="18288000" cy="10325100"/>
          </a:xfrm>
          <a:prstGeom prst="rect">
            <a:avLst/>
          </a:prstGeom>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a:endParaRPr lang="en-ID"/>
          </a:p>
        </p:txBody>
      </p:sp>
      <p:sp>
        <p:nvSpPr>
          <p:cNvPr id="20" name="Rounded Rectangle 19"/>
          <p:cNvSpPr/>
          <p:nvPr/>
        </p:nvSpPr>
        <p:spPr>
          <a:xfrm>
            <a:off x="609600" y="598715"/>
            <a:ext cx="8610600" cy="8991600"/>
          </a:xfrm>
          <a:prstGeom prst="roundRect">
            <a:avLst>
              <a:gd name="adj" fmla="val 5441"/>
            </a:avLst>
          </a:prstGeom>
          <a:solidFill>
            <a:srgbClr val="FFCC00"/>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22" name="Rounded Rectangle 21"/>
          <p:cNvSpPr/>
          <p:nvPr/>
        </p:nvSpPr>
        <p:spPr>
          <a:xfrm>
            <a:off x="9825036" y="598715"/>
            <a:ext cx="5362575" cy="8991600"/>
          </a:xfrm>
          <a:prstGeom prst="roundRect">
            <a:avLst>
              <a:gd name="adj" fmla="val 5441"/>
            </a:avLst>
          </a:prstGeom>
          <a:solidFill>
            <a:schemeClr val="tx1"/>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23" name="Rounded Rectangle 22"/>
          <p:cNvSpPr/>
          <p:nvPr/>
        </p:nvSpPr>
        <p:spPr>
          <a:xfrm>
            <a:off x="10715623" y="1257300"/>
            <a:ext cx="3581400" cy="1066800"/>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b="1" dirty="0">
                <a:solidFill>
                  <a:schemeClr val="tx1"/>
                </a:solidFill>
                <a:latin typeface="Trebuchet MS" pitchFamily="34" charset="0"/>
              </a:rPr>
              <a:t>LAMPU LALU LINTAS</a:t>
            </a:r>
          </a:p>
        </p:txBody>
      </p:sp>
      <p:sp>
        <p:nvSpPr>
          <p:cNvPr id="24" name="Rounded Rectangle 23"/>
          <p:cNvSpPr/>
          <p:nvPr/>
        </p:nvSpPr>
        <p:spPr>
          <a:xfrm>
            <a:off x="10210800" y="2781300"/>
            <a:ext cx="4648200" cy="6324600"/>
          </a:xfrm>
          <a:prstGeom prst="roundRect">
            <a:avLst>
              <a:gd name="adj" fmla="val 9290"/>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5400" b="1" dirty="0">
                <a:solidFill>
                  <a:schemeClr val="tx1"/>
                </a:solidFill>
                <a:latin typeface="Trebuchet MS" pitchFamily="34" charset="0"/>
              </a:rPr>
              <a:t>Peringatan bahwa akan ada lampu merah</a:t>
            </a:r>
          </a:p>
        </p:txBody>
      </p:sp>
      <p:grpSp>
        <p:nvGrpSpPr>
          <p:cNvPr id="28" name="object 2"/>
          <p:cNvGrpSpPr/>
          <p:nvPr/>
        </p:nvGrpSpPr>
        <p:grpSpPr>
          <a:xfrm>
            <a:off x="1330037" y="1790700"/>
            <a:ext cx="7107382" cy="6713646"/>
            <a:chOff x="10168542" y="1615524"/>
            <a:chExt cx="7500865" cy="7257519"/>
          </a:xfrm>
        </p:grpSpPr>
        <p:sp>
          <p:nvSpPr>
            <p:cNvPr id="29" name="object 3"/>
            <p:cNvSpPr/>
            <p:nvPr/>
          </p:nvSpPr>
          <p:spPr>
            <a:xfrm>
              <a:off x="10682426" y="1974003"/>
              <a:ext cx="6502400" cy="6504305"/>
            </a:xfrm>
            <a:custGeom>
              <a:avLst/>
              <a:gdLst/>
              <a:ahLst/>
              <a:cxnLst/>
              <a:rect l="l" t="t" r="r" b="b"/>
              <a:pathLst>
                <a:path w="6502400" h="6504305">
                  <a:moveTo>
                    <a:pt x="3245161" y="6503908"/>
                  </a:moveTo>
                  <a:lnTo>
                    <a:pt x="3200069" y="6500437"/>
                  </a:lnTo>
                  <a:lnTo>
                    <a:pt x="3155791" y="6492721"/>
                  </a:lnTo>
                  <a:lnTo>
                    <a:pt x="3112669" y="6480985"/>
                  </a:lnTo>
                  <a:lnTo>
                    <a:pt x="3071047" y="6465453"/>
                  </a:lnTo>
                  <a:lnTo>
                    <a:pt x="3031268" y="6446349"/>
                  </a:lnTo>
                  <a:lnTo>
                    <a:pt x="2993675" y="6423897"/>
                  </a:lnTo>
                  <a:lnTo>
                    <a:pt x="2958611" y="6398322"/>
                  </a:lnTo>
                  <a:lnTo>
                    <a:pt x="2926419" y="6369848"/>
                  </a:lnTo>
                  <a:lnTo>
                    <a:pt x="2891634" y="6335801"/>
                  </a:lnTo>
                  <a:lnTo>
                    <a:pt x="2856705" y="6301508"/>
                  </a:lnTo>
                  <a:lnTo>
                    <a:pt x="2821644" y="6266986"/>
                  </a:lnTo>
                  <a:lnTo>
                    <a:pt x="2786461" y="6232252"/>
                  </a:lnTo>
                  <a:lnTo>
                    <a:pt x="2751167" y="6197320"/>
                  </a:lnTo>
                  <a:lnTo>
                    <a:pt x="2715773" y="6162209"/>
                  </a:lnTo>
                  <a:lnTo>
                    <a:pt x="2680291" y="6126933"/>
                  </a:lnTo>
                  <a:lnTo>
                    <a:pt x="2644732" y="6091510"/>
                  </a:lnTo>
                  <a:lnTo>
                    <a:pt x="2609106" y="6055955"/>
                  </a:lnTo>
                  <a:lnTo>
                    <a:pt x="2573425" y="6020285"/>
                  </a:lnTo>
                  <a:lnTo>
                    <a:pt x="2537699" y="5984515"/>
                  </a:lnTo>
                  <a:lnTo>
                    <a:pt x="2501940" y="5948663"/>
                  </a:lnTo>
                  <a:lnTo>
                    <a:pt x="2466159" y="5912745"/>
                  </a:lnTo>
                  <a:lnTo>
                    <a:pt x="2394576" y="5840774"/>
                  </a:lnTo>
                  <a:lnTo>
                    <a:pt x="2323036" y="5768732"/>
                  </a:lnTo>
                  <a:lnTo>
                    <a:pt x="2074274" y="5517909"/>
                  </a:lnTo>
                  <a:lnTo>
                    <a:pt x="2004030" y="5447160"/>
                  </a:lnTo>
                  <a:lnTo>
                    <a:pt x="1934316" y="5377057"/>
                  </a:lnTo>
                  <a:lnTo>
                    <a:pt x="1901661" y="5343945"/>
                  </a:lnTo>
                  <a:lnTo>
                    <a:pt x="1868373" y="5309707"/>
                  </a:lnTo>
                  <a:lnTo>
                    <a:pt x="1834663" y="5275118"/>
                  </a:lnTo>
                  <a:lnTo>
                    <a:pt x="1800742" y="5240951"/>
                  </a:lnTo>
                  <a:lnTo>
                    <a:pt x="1766822" y="5207980"/>
                  </a:lnTo>
                  <a:lnTo>
                    <a:pt x="1733112" y="5176979"/>
                  </a:lnTo>
                  <a:lnTo>
                    <a:pt x="1705661" y="5147623"/>
                  </a:lnTo>
                  <a:lnTo>
                    <a:pt x="1674954" y="5115615"/>
                  </a:lnTo>
                  <a:lnTo>
                    <a:pt x="1641585" y="5081471"/>
                  </a:lnTo>
                  <a:lnTo>
                    <a:pt x="1606146" y="5045704"/>
                  </a:lnTo>
                  <a:lnTo>
                    <a:pt x="1569231" y="5008829"/>
                  </a:lnTo>
                  <a:lnTo>
                    <a:pt x="1531433" y="4971361"/>
                  </a:lnTo>
                  <a:lnTo>
                    <a:pt x="1493345" y="4933813"/>
                  </a:lnTo>
                  <a:lnTo>
                    <a:pt x="1455559" y="4896701"/>
                  </a:lnTo>
                  <a:lnTo>
                    <a:pt x="1383271" y="4825840"/>
                  </a:lnTo>
                  <a:lnTo>
                    <a:pt x="1349955" y="4793120"/>
                  </a:lnTo>
                  <a:lnTo>
                    <a:pt x="1319314" y="4762893"/>
                  </a:lnTo>
                  <a:lnTo>
                    <a:pt x="281656" y="3723248"/>
                  </a:lnTo>
                  <a:lnTo>
                    <a:pt x="249786" y="3692188"/>
                  </a:lnTo>
                  <a:lnTo>
                    <a:pt x="213979" y="3657963"/>
                  </a:lnTo>
                  <a:lnTo>
                    <a:pt x="176625" y="3621626"/>
                  </a:lnTo>
                  <a:lnTo>
                    <a:pt x="140115" y="3584235"/>
                  </a:lnTo>
                  <a:lnTo>
                    <a:pt x="106838" y="3546843"/>
                  </a:lnTo>
                  <a:lnTo>
                    <a:pt x="79186" y="3510507"/>
                  </a:lnTo>
                  <a:lnTo>
                    <a:pt x="51495" y="3464034"/>
                  </a:lnTo>
                  <a:lnTo>
                    <a:pt x="30041" y="3417055"/>
                  </a:lnTo>
                  <a:lnTo>
                    <a:pt x="14513" y="3369837"/>
                  </a:lnTo>
                  <a:lnTo>
                    <a:pt x="4603" y="3322649"/>
                  </a:lnTo>
                  <a:lnTo>
                    <a:pt x="0" y="3275761"/>
                  </a:lnTo>
                  <a:lnTo>
                    <a:pt x="393" y="3229441"/>
                  </a:lnTo>
                  <a:lnTo>
                    <a:pt x="5474" y="3183956"/>
                  </a:lnTo>
                  <a:lnTo>
                    <a:pt x="14933" y="3139576"/>
                  </a:lnTo>
                  <a:lnTo>
                    <a:pt x="28459" y="3096570"/>
                  </a:lnTo>
                  <a:lnTo>
                    <a:pt x="45742" y="3055206"/>
                  </a:lnTo>
                  <a:lnTo>
                    <a:pt x="66474" y="3015752"/>
                  </a:lnTo>
                  <a:lnTo>
                    <a:pt x="90343" y="2978477"/>
                  </a:lnTo>
                  <a:lnTo>
                    <a:pt x="117039" y="2943651"/>
                  </a:lnTo>
                  <a:lnTo>
                    <a:pt x="146254" y="2911540"/>
                  </a:lnTo>
                  <a:lnTo>
                    <a:pt x="181295" y="2876499"/>
                  </a:lnTo>
                  <a:lnTo>
                    <a:pt x="251009" y="2806911"/>
                  </a:lnTo>
                  <a:lnTo>
                    <a:pt x="459094" y="2599551"/>
                  </a:lnTo>
                  <a:lnTo>
                    <a:pt x="528807" y="2529963"/>
                  </a:lnTo>
                  <a:lnTo>
                    <a:pt x="563848" y="2494922"/>
                  </a:lnTo>
                  <a:lnTo>
                    <a:pt x="600140" y="2458454"/>
                  </a:lnTo>
                  <a:lnTo>
                    <a:pt x="672612" y="2385708"/>
                  </a:lnTo>
                  <a:lnTo>
                    <a:pt x="744964" y="2313175"/>
                  </a:lnTo>
                  <a:lnTo>
                    <a:pt x="817231" y="2240804"/>
                  </a:lnTo>
                  <a:lnTo>
                    <a:pt x="925549" y="2132443"/>
                  </a:lnTo>
                  <a:lnTo>
                    <a:pt x="1360056" y="1698154"/>
                  </a:lnTo>
                  <a:lnTo>
                    <a:pt x="2846696" y="210488"/>
                  </a:lnTo>
                  <a:lnTo>
                    <a:pt x="2878900" y="177640"/>
                  </a:lnTo>
                  <a:lnTo>
                    <a:pt x="2911983" y="144406"/>
                  </a:lnTo>
                  <a:lnTo>
                    <a:pt x="2947457" y="111874"/>
                  </a:lnTo>
                  <a:lnTo>
                    <a:pt x="2986832" y="81137"/>
                  </a:lnTo>
                  <a:lnTo>
                    <a:pt x="3031620" y="53284"/>
                  </a:lnTo>
                  <a:lnTo>
                    <a:pt x="3083333" y="29405"/>
                  </a:lnTo>
                  <a:lnTo>
                    <a:pt x="3132567" y="14206"/>
                  </a:lnTo>
                  <a:lnTo>
                    <a:pt x="3183262" y="4411"/>
                  </a:lnTo>
                  <a:lnTo>
                    <a:pt x="3234709" y="0"/>
                  </a:lnTo>
                  <a:lnTo>
                    <a:pt x="3286201" y="948"/>
                  </a:lnTo>
                  <a:lnTo>
                    <a:pt x="3337029" y="7236"/>
                  </a:lnTo>
                  <a:lnTo>
                    <a:pt x="3386484" y="18839"/>
                  </a:lnTo>
                  <a:lnTo>
                    <a:pt x="3433859" y="35737"/>
                  </a:lnTo>
                  <a:lnTo>
                    <a:pt x="3484412" y="60776"/>
                  </a:lnTo>
                  <a:lnTo>
                    <a:pt x="3528251" y="89579"/>
                  </a:lnTo>
                  <a:lnTo>
                    <a:pt x="3566888" y="121055"/>
                  </a:lnTo>
                  <a:lnTo>
                    <a:pt x="3601834" y="154114"/>
                  </a:lnTo>
                  <a:lnTo>
                    <a:pt x="3634600" y="187665"/>
                  </a:lnTo>
                  <a:lnTo>
                    <a:pt x="3666699" y="220619"/>
                  </a:lnTo>
                  <a:lnTo>
                    <a:pt x="4916951" y="1471739"/>
                  </a:lnTo>
                  <a:lnTo>
                    <a:pt x="6305135" y="2858355"/>
                  </a:lnTo>
                  <a:lnTo>
                    <a:pt x="6337110" y="2889667"/>
                  </a:lnTo>
                  <a:lnTo>
                    <a:pt x="6368172" y="2921436"/>
                  </a:lnTo>
                  <a:lnTo>
                    <a:pt x="6397828" y="2955386"/>
                  </a:lnTo>
                  <a:lnTo>
                    <a:pt x="6425585" y="2993241"/>
                  </a:lnTo>
                  <a:lnTo>
                    <a:pt x="6450953" y="3036723"/>
                  </a:lnTo>
                  <a:lnTo>
                    <a:pt x="6473438" y="3087558"/>
                  </a:lnTo>
                  <a:lnTo>
                    <a:pt x="6488176" y="3133917"/>
                  </a:lnTo>
                  <a:lnTo>
                    <a:pt x="6497758" y="3181494"/>
                  </a:lnTo>
                  <a:lnTo>
                    <a:pt x="6502292" y="3229802"/>
                  </a:lnTo>
                  <a:lnTo>
                    <a:pt x="6501890" y="3278354"/>
                  </a:lnTo>
                  <a:lnTo>
                    <a:pt x="6496662" y="3326663"/>
                  </a:lnTo>
                  <a:lnTo>
                    <a:pt x="6486719" y="3374240"/>
                  </a:lnTo>
                  <a:lnTo>
                    <a:pt x="6472172" y="3420599"/>
                  </a:lnTo>
                  <a:lnTo>
                    <a:pt x="6448879" y="3471240"/>
                  </a:lnTo>
                  <a:lnTo>
                    <a:pt x="6422492" y="3514212"/>
                  </a:lnTo>
                  <a:lnTo>
                    <a:pt x="6393715" y="3551346"/>
                  </a:lnTo>
                  <a:lnTo>
                    <a:pt x="6363251" y="3584469"/>
                  </a:lnTo>
                  <a:lnTo>
                    <a:pt x="6331802" y="3615412"/>
                  </a:lnTo>
                  <a:lnTo>
                    <a:pt x="6300073" y="3646003"/>
                  </a:lnTo>
                  <a:lnTo>
                    <a:pt x="3717317" y="6230553"/>
                  </a:lnTo>
                  <a:lnTo>
                    <a:pt x="3686143" y="6261959"/>
                  </a:lnTo>
                  <a:lnTo>
                    <a:pt x="3653529" y="6295651"/>
                  </a:lnTo>
                  <a:lnTo>
                    <a:pt x="3619720" y="6330117"/>
                  </a:lnTo>
                  <a:lnTo>
                    <a:pt x="3584961" y="6363845"/>
                  </a:lnTo>
                  <a:lnTo>
                    <a:pt x="3549500" y="6395321"/>
                  </a:lnTo>
                  <a:lnTo>
                    <a:pt x="3513581" y="6423033"/>
                  </a:lnTo>
                  <a:lnTo>
                    <a:pt x="3470814" y="6449741"/>
                  </a:lnTo>
                  <a:lnTo>
                    <a:pt x="3426801" y="6470858"/>
                  </a:lnTo>
                  <a:lnTo>
                    <a:pt x="3381886" y="6486609"/>
                  </a:lnTo>
                  <a:lnTo>
                    <a:pt x="3336413" y="6497218"/>
                  </a:lnTo>
                  <a:lnTo>
                    <a:pt x="3290723" y="6502910"/>
                  </a:lnTo>
                  <a:lnTo>
                    <a:pt x="3245161" y="6503908"/>
                  </a:lnTo>
                  <a:close/>
                </a:path>
              </a:pathLst>
            </a:custGeom>
            <a:solidFill>
              <a:srgbClr val="000000"/>
            </a:solidFill>
          </p:spPr>
          <p:txBody>
            <a:bodyPr wrap="square" lIns="0" tIns="0" rIns="0" bIns="0" rtlCol="0"/>
            <a:lstStyle/>
            <a:p>
              <a:endParaRPr/>
            </a:p>
          </p:txBody>
        </p:sp>
        <p:sp>
          <p:nvSpPr>
            <p:cNvPr id="30" name="object 4"/>
            <p:cNvSpPr/>
            <p:nvPr/>
          </p:nvSpPr>
          <p:spPr>
            <a:xfrm>
              <a:off x="10812335" y="2101829"/>
              <a:ext cx="6244590" cy="6245860"/>
            </a:xfrm>
            <a:custGeom>
              <a:avLst/>
              <a:gdLst/>
              <a:ahLst/>
              <a:cxnLst/>
              <a:rect l="l" t="t" r="r" b="b"/>
              <a:pathLst>
                <a:path w="6244590" h="6245859">
                  <a:moveTo>
                    <a:pt x="3125818" y="6245735"/>
                  </a:moveTo>
                  <a:lnTo>
                    <a:pt x="3075975" y="6242919"/>
                  </a:lnTo>
                  <a:lnTo>
                    <a:pt x="3029519" y="6233345"/>
                  </a:lnTo>
                  <a:lnTo>
                    <a:pt x="2986826" y="6218057"/>
                  </a:lnTo>
                  <a:lnTo>
                    <a:pt x="2948273" y="6198095"/>
                  </a:lnTo>
                  <a:lnTo>
                    <a:pt x="2914235" y="6174501"/>
                  </a:lnTo>
                  <a:lnTo>
                    <a:pt x="2885090" y="6148314"/>
                  </a:lnTo>
                  <a:lnTo>
                    <a:pt x="151746" y="3414338"/>
                  </a:lnTo>
                  <a:lnTo>
                    <a:pt x="121358" y="3384105"/>
                  </a:lnTo>
                  <a:lnTo>
                    <a:pt x="90865" y="3352711"/>
                  </a:lnTo>
                  <a:lnTo>
                    <a:pt x="62059" y="3317940"/>
                  </a:lnTo>
                  <a:lnTo>
                    <a:pt x="36732" y="3277576"/>
                  </a:lnTo>
                  <a:lnTo>
                    <a:pt x="16679" y="3229404"/>
                  </a:lnTo>
                  <a:lnTo>
                    <a:pt x="3690" y="3171206"/>
                  </a:lnTo>
                  <a:lnTo>
                    <a:pt x="0" y="3109731"/>
                  </a:lnTo>
                  <a:lnTo>
                    <a:pt x="6643" y="3054236"/>
                  </a:lnTo>
                  <a:lnTo>
                    <a:pt x="21723" y="3004369"/>
                  </a:lnTo>
                  <a:lnTo>
                    <a:pt x="43341" y="2959778"/>
                  </a:lnTo>
                  <a:lnTo>
                    <a:pt x="69599" y="2920112"/>
                  </a:lnTo>
                  <a:lnTo>
                    <a:pt x="98598" y="2885018"/>
                  </a:lnTo>
                  <a:lnTo>
                    <a:pt x="135994" y="2845033"/>
                  </a:lnTo>
                  <a:lnTo>
                    <a:pt x="174848" y="2805534"/>
                  </a:lnTo>
                  <a:lnTo>
                    <a:pt x="214492" y="2766400"/>
                  </a:lnTo>
                  <a:lnTo>
                    <a:pt x="254257" y="2727509"/>
                  </a:lnTo>
                  <a:lnTo>
                    <a:pt x="293475" y="2688740"/>
                  </a:lnTo>
                  <a:lnTo>
                    <a:pt x="683230" y="2298714"/>
                  </a:lnTo>
                  <a:lnTo>
                    <a:pt x="2635799" y="346055"/>
                  </a:lnTo>
                  <a:lnTo>
                    <a:pt x="2675381" y="306810"/>
                  </a:lnTo>
                  <a:lnTo>
                    <a:pt x="2714053" y="267929"/>
                  </a:lnTo>
                  <a:lnTo>
                    <a:pt x="2752421" y="229169"/>
                  </a:lnTo>
                  <a:lnTo>
                    <a:pt x="2791093" y="190288"/>
                  </a:lnTo>
                  <a:lnTo>
                    <a:pt x="2830676" y="151043"/>
                  </a:lnTo>
                  <a:lnTo>
                    <a:pt x="2861497" y="120024"/>
                  </a:lnTo>
                  <a:lnTo>
                    <a:pt x="2892495" y="89884"/>
                  </a:lnTo>
                  <a:lnTo>
                    <a:pt x="2926375" y="61926"/>
                  </a:lnTo>
                  <a:lnTo>
                    <a:pt x="2965843" y="37450"/>
                  </a:lnTo>
                  <a:lnTo>
                    <a:pt x="3013608" y="17757"/>
                  </a:lnTo>
                  <a:lnTo>
                    <a:pt x="3072374" y="4150"/>
                  </a:lnTo>
                  <a:lnTo>
                    <a:pt x="3132483" y="0"/>
                  </a:lnTo>
                  <a:lnTo>
                    <a:pt x="3187529" y="5557"/>
                  </a:lnTo>
                  <a:lnTo>
                    <a:pt x="3237514" y="19346"/>
                  </a:lnTo>
                  <a:lnTo>
                    <a:pt x="3282437" y="39888"/>
                  </a:lnTo>
                  <a:lnTo>
                    <a:pt x="3322298" y="65707"/>
                  </a:lnTo>
                  <a:lnTo>
                    <a:pt x="3357098" y="95325"/>
                  </a:lnTo>
                  <a:lnTo>
                    <a:pt x="3391719" y="128509"/>
                  </a:lnTo>
                  <a:lnTo>
                    <a:pt x="3427169" y="162900"/>
                  </a:lnTo>
                  <a:lnTo>
                    <a:pt x="3463327" y="198336"/>
                  </a:lnTo>
                  <a:lnTo>
                    <a:pt x="3500072" y="234659"/>
                  </a:lnTo>
                  <a:lnTo>
                    <a:pt x="3537285" y="271709"/>
                  </a:lnTo>
                  <a:lnTo>
                    <a:pt x="3574844" y="309327"/>
                  </a:lnTo>
                  <a:lnTo>
                    <a:pt x="3612630" y="347353"/>
                  </a:lnTo>
                  <a:lnTo>
                    <a:pt x="3650521" y="385628"/>
                  </a:lnTo>
                  <a:lnTo>
                    <a:pt x="3688397" y="423991"/>
                  </a:lnTo>
                  <a:lnTo>
                    <a:pt x="3800732" y="538021"/>
                  </a:lnTo>
                  <a:lnTo>
                    <a:pt x="3837344" y="575145"/>
                  </a:lnTo>
                  <a:lnTo>
                    <a:pt x="3873339" y="611561"/>
                  </a:lnTo>
                  <a:lnTo>
                    <a:pt x="3908596" y="647109"/>
                  </a:lnTo>
                  <a:lnTo>
                    <a:pt x="3942995" y="681629"/>
                  </a:lnTo>
                  <a:lnTo>
                    <a:pt x="6090441" y="2829301"/>
                  </a:lnTo>
                  <a:lnTo>
                    <a:pt x="6121098" y="2860050"/>
                  </a:lnTo>
                  <a:lnTo>
                    <a:pt x="6151369" y="2891678"/>
                  </a:lnTo>
                  <a:lnTo>
                    <a:pt x="6179812" y="2926332"/>
                  </a:lnTo>
                  <a:lnTo>
                    <a:pt x="6204986" y="2966156"/>
                  </a:lnTo>
                  <a:lnTo>
                    <a:pt x="6225450" y="3013297"/>
                  </a:lnTo>
                  <a:lnTo>
                    <a:pt x="6239762" y="3069901"/>
                  </a:lnTo>
                  <a:lnTo>
                    <a:pt x="6244168" y="3128221"/>
                  </a:lnTo>
                  <a:lnTo>
                    <a:pt x="6238309" y="3184432"/>
                  </a:lnTo>
                  <a:lnTo>
                    <a:pt x="6223944" y="3237054"/>
                  </a:lnTo>
                  <a:lnTo>
                    <a:pt x="6202830" y="3284611"/>
                  </a:lnTo>
                  <a:lnTo>
                    <a:pt x="6176725" y="3325626"/>
                  </a:lnTo>
                  <a:lnTo>
                    <a:pt x="6147385" y="3358621"/>
                  </a:lnTo>
                  <a:lnTo>
                    <a:pt x="6107185" y="3396894"/>
                  </a:lnTo>
                  <a:lnTo>
                    <a:pt x="6068139" y="3435653"/>
                  </a:lnTo>
                  <a:lnTo>
                    <a:pt x="6029578" y="3474777"/>
                  </a:lnTo>
                  <a:lnTo>
                    <a:pt x="5990836" y="3514144"/>
                  </a:lnTo>
                  <a:lnTo>
                    <a:pt x="5951243" y="3553633"/>
                  </a:lnTo>
                  <a:lnTo>
                    <a:pt x="5914844" y="3589724"/>
                  </a:lnTo>
                  <a:lnTo>
                    <a:pt x="5878481" y="3625818"/>
                  </a:lnTo>
                  <a:lnTo>
                    <a:pt x="5842151" y="3661915"/>
                  </a:lnTo>
                  <a:lnTo>
                    <a:pt x="5769586" y="3734116"/>
                  </a:lnTo>
                  <a:lnTo>
                    <a:pt x="5697138" y="3806327"/>
                  </a:lnTo>
                  <a:lnTo>
                    <a:pt x="5624795" y="3878549"/>
                  </a:lnTo>
                  <a:lnTo>
                    <a:pt x="5552546" y="3950781"/>
                  </a:lnTo>
                  <a:lnTo>
                    <a:pt x="5480379" y="4023023"/>
                  </a:lnTo>
                  <a:lnTo>
                    <a:pt x="5408283" y="4095276"/>
                  </a:lnTo>
                  <a:lnTo>
                    <a:pt x="5300246" y="4203675"/>
                  </a:lnTo>
                  <a:lnTo>
                    <a:pt x="5192302" y="4312098"/>
                  </a:lnTo>
                  <a:lnTo>
                    <a:pt x="4760684" y="4746022"/>
                  </a:lnTo>
                  <a:lnTo>
                    <a:pt x="4616574" y="4890747"/>
                  </a:lnTo>
                  <a:lnTo>
                    <a:pt x="4508317" y="4999318"/>
                  </a:lnTo>
                  <a:lnTo>
                    <a:pt x="4436041" y="5071711"/>
                  </a:lnTo>
                  <a:lnTo>
                    <a:pt x="4363668" y="5144115"/>
                  </a:lnTo>
                  <a:lnTo>
                    <a:pt x="4291186" y="5216530"/>
                  </a:lnTo>
                  <a:lnTo>
                    <a:pt x="4218584" y="5288955"/>
                  </a:lnTo>
                  <a:lnTo>
                    <a:pt x="4145850" y="5361390"/>
                  </a:lnTo>
                  <a:lnTo>
                    <a:pt x="4072972" y="5433836"/>
                  </a:lnTo>
                  <a:lnTo>
                    <a:pt x="4036476" y="5470063"/>
                  </a:lnTo>
                  <a:lnTo>
                    <a:pt x="3999939" y="5506292"/>
                  </a:lnTo>
                  <a:lnTo>
                    <a:pt x="3964650" y="5541150"/>
                  </a:lnTo>
                  <a:lnTo>
                    <a:pt x="3929777" y="5575997"/>
                  </a:lnTo>
                  <a:lnTo>
                    <a:pt x="3895171" y="5610884"/>
                  </a:lnTo>
                  <a:lnTo>
                    <a:pt x="3860686" y="5645863"/>
                  </a:lnTo>
                  <a:lnTo>
                    <a:pt x="3791482" y="5716299"/>
                  </a:lnTo>
                  <a:lnTo>
                    <a:pt x="3756466" y="5751859"/>
                  </a:lnTo>
                  <a:lnTo>
                    <a:pt x="3720977" y="5787717"/>
                  </a:lnTo>
                  <a:lnTo>
                    <a:pt x="3684866" y="5823922"/>
                  </a:lnTo>
                  <a:lnTo>
                    <a:pt x="3647984" y="5860527"/>
                  </a:lnTo>
                  <a:lnTo>
                    <a:pt x="3610185" y="5897584"/>
                  </a:lnTo>
                  <a:lnTo>
                    <a:pt x="3571199" y="5935127"/>
                  </a:lnTo>
                  <a:lnTo>
                    <a:pt x="3530938" y="5974251"/>
                  </a:lnTo>
                  <a:lnTo>
                    <a:pt x="3490556" y="6014105"/>
                  </a:lnTo>
                  <a:lnTo>
                    <a:pt x="3451206" y="6053837"/>
                  </a:lnTo>
                  <a:lnTo>
                    <a:pt x="3381492" y="6126523"/>
                  </a:lnTo>
                  <a:lnTo>
                    <a:pt x="3348521" y="6158022"/>
                  </a:lnTo>
                  <a:lnTo>
                    <a:pt x="3313440" y="6186145"/>
                  </a:lnTo>
                  <a:lnTo>
                    <a:pt x="3274563" y="6209941"/>
                  </a:lnTo>
                  <a:lnTo>
                    <a:pt x="3230202" y="6228461"/>
                  </a:lnTo>
                  <a:lnTo>
                    <a:pt x="3178671" y="6240755"/>
                  </a:lnTo>
                  <a:lnTo>
                    <a:pt x="3125818" y="6245735"/>
                  </a:lnTo>
                  <a:close/>
                </a:path>
              </a:pathLst>
            </a:custGeom>
            <a:solidFill>
              <a:srgbClr val="ECE232"/>
            </a:solidFill>
          </p:spPr>
          <p:txBody>
            <a:bodyPr wrap="square" lIns="0" tIns="0" rIns="0" bIns="0" rtlCol="0"/>
            <a:lstStyle/>
            <a:p>
              <a:endParaRPr/>
            </a:p>
          </p:txBody>
        </p:sp>
        <p:sp>
          <p:nvSpPr>
            <p:cNvPr id="31" name="object 5"/>
            <p:cNvSpPr/>
            <p:nvPr/>
          </p:nvSpPr>
          <p:spPr>
            <a:xfrm>
              <a:off x="13198843" y="3174751"/>
              <a:ext cx="1470660" cy="4098290"/>
            </a:xfrm>
            <a:custGeom>
              <a:avLst/>
              <a:gdLst/>
              <a:ahLst/>
              <a:cxnLst/>
              <a:rect l="l" t="t" r="r" b="b"/>
              <a:pathLst>
                <a:path w="1470659" h="4098290">
                  <a:moveTo>
                    <a:pt x="1470437" y="4097797"/>
                  </a:moveTo>
                  <a:lnTo>
                    <a:pt x="0" y="4097797"/>
                  </a:lnTo>
                  <a:lnTo>
                    <a:pt x="1265" y="0"/>
                  </a:lnTo>
                  <a:lnTo>
                    <a:pt x="1470437" y="0"/>
                  </a:lnTo>
                  <a:lnTo>
                    <a:pt x="1470437" y="4097797"/>
                  </a:lnTo>
                  <a:close/>
                </a:path>
              </a:pathLst>
            </a:custGeom>
            <a:solidFill>
              <a:srgbClr val="000000"/>
            </a:solidFill>
          </p:spPr>
          <p:txBody>
            <a:bodyPr wrap="square" lIns="0" tIns="0" rIns="0" bIns="0" rtlCol="0"/>
            <a:lstStyle/>
            <a:p>
              <a:endParaRPr/>
            </a:p>
          </p:txBody>
        </p:sp>
        <p:pic>
          <p:nvPicPr>
            <p:cNvPr id="32" name="object 6"/>
            <p:cNvPicPr/>
            <p:nvPr/>
          </p:nvPicPr>
          <p:blipFill rotWithShape="1">
            <a:blip r:embed="rId4" cstate="print"/>
            <a:srcRect l="246" t="15009" r="5710" b="10587"/>
            <a:stretch/>
          </p:blipFill>
          <p:spPr>
            <a:xfrm>
              <a:off x="10168542" y="1615524"/>
              <a:ext cx="7500865" cy="7257519"/>
            </a:xfrm>
            <a:prstGeom prst="diamond">
              <a:avLst/>
            </a:prstGeom>
          </p:spPr>
        </p:pic>
      </p:grpSp>
      <p:sp>
        <p:nvSpPr>
          <p:cNvPr id="2" name="Right Arrow 28">
            <a:hlinkClick r:id="" action="ppaction://hlinkshowjump?jump=nextslide"/>
            <a:extLst>
              <a:ext uri="{FF2B5EF4-FFF2-40B4-BE49-F238E27FC236}">
                <a16:creationId xmlns:a16="http://schemas.microsoft.com/office/drawing/2014/main" id="{40694FC9-4D2A-8080-8505-82DC06C31BEC}"/>
              </a:ext>
            </a:extLst>
          </p:cNvPr>
          <p:cNvSpPr/>
          <p:nvPr/>
        </p:nvSpPr>
        <p:spPr>
          <a:xfrm>
            <a:off x="16764000" y="8420100"/>
            <a:ext cx="917864" cy="941615"/>
          </a:xfrm>
          <a:prstGeom prst="rightArrow">
            <a:avLst/>
          </a:prstGeom>
          <a:solidFill>
            <a:srgbClr val="FFCC0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Right Arrow 26">
            <a:hlinkClick r:id="" action="ppaction://hlinkshowjump?jump=previousslide"/>
            <a:extLst>
              <a:ext uri="{FF2B5EF4-FFF2-40B4-BE49-F238E27FC236}">
                <a16:creationId xmlns:a16="http://schemas.microsoft.com/office/drawing/2014/main" id="{A1A00826-C739-3DB2-0252-D5867CBC818F}"/>
              </a:ext>
            </a:extLst>
          </p:cNvPr>
          <p:cNvSpPr/>
          <p:nvPr/>
        </p:nvSpPr>
        <p:spPr>
          <a:xfrm flipH="1">
            <a:off x="15621000" y="8423674"/>
            <a:ext cx="950768" cy="941615"/>
          </a:xfrm>
          <a:prstGeom prst="rightArrow">
            <a:avLst/>
          </a:prstGeom>
          <a:solidFill>
            <a:srgbClr val="FFCC0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5" name="Picture 2" descr="X button free icon">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338964" y="190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502230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B76674-3FBA-B65B-512B-B37C716F34FC}"/>
              </a:ext>
            </a:extLst>
          </p:cNvPr>
          <p:cNvSpPr/>
          <p:nvPr/>
        </p:nvSpPr>
        <p:spPr>
          <a:xfrm>
            <a:off x="0" y="-38100"/>
            <a:ext cx="18288000" cy="10325100"/>
          </a:xfrm>
          <a:prstGeom prst="rect">
            <a:avLst/>
          </a:prstGeom>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a:endParaRPr lang="en-ID"/>
          </a:p>
        </p:txBody>
      </p:sp>
      <p:sp>
        <p:nvSpPr>
          <p:cNvPr id="5" name="Rounded Rectangle 4"/>
          <p:cNvSpPr/>
          <p:nvPr/>
        </p:nvSpPr>
        <p:spPr>
          <a:xfrm>
            <a:off x="609600" y="598715"/>
            <a:ext cx="8610600" cy="8991600"/>
          </a:xfrm>
          <a:prstGeom prst="roundRect">
            <a:avLst>
              <a:gd name="adj" fmla="val 5441"/>
            </a:avLst>
          </a:prstGeom>
          <a:solidFill>
            <a:srgbClr val="FFCC00"/>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6" name="Rounded Rectangle 5"/>
          <p:cNvSpPr/>
          <p:nvPr/>
        </p:nvSpPr>
        <p:spPr>
          <a:xfrm>
            <a:off x="9825036" y="598715"/>
            <a:ext cx="5362575" cy="8991600"/>
          </a:xfrm>
          <a:prstGeom prst="roundRect">
            <a:avLst>
              <a:gd name="adj" fmla="val 5441"/>
            </a:avLst>
          </a:prstGeom>
          <a:solidFill>
            <a:schemeClr val="tx1"/>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7" name="Rounded Rectangle 6"/>
          <p:cNvSpPr/>
          <p:nvPr/>
        </p:nvSpPr>
        <p:spPr>
          <a:xfrm>
            <a:off x="10434634" y="1257300"/>
            <a:ext cx="4143377" cy="914400"/>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b="1" dirty="0">
                <a:solidFill>
                  <a:schemeClr val="tx1"/>
                </a:solidFill>
                <a:latin typeface="Trebuchet MS" pitchFamily="34" charset="0"/>
              </a:rPr>
              <a:t>JALAN LICIN</a:t>
            </a:r>
          </a:p>
        </p:txBody>
      </p:sp>
      <p:sp>
        <p:nvSpPr>
          <p:cNvPr id="8" name="Rounded Rectangle 7"/>
          <p:cNvSpPr/>
          <p:nvPr/>
        </p:nvSpPr>
        <p:spPr>
          <a:xfrm>
            <a:off x="10210800" y="2781300"/>
            <a:ext cx="4648200" cy="6324600"/>
          </a:xfrm>
          <a:prstGeom prst="roundRect">
            <a:avLst>
              <a:gd name="adj" fmla="val 9290"/>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5400" b="1" dirty="0">
                <a:solidFill>
                  <a:schemeClr val="tx1"/>
                </a:solidFill>
                <a:latin typeface="Trebuchet MS" pitchFamily="34" charset="0"/>
              </a:rPr>
              <a:t>Peringatan permukaan jalan yang licin</a:t>
            </a:r>
          </a:p>
        </p:txBody>
      </p:sp>
      <p:pic>
        <p:nvPicPr>
          <p:cNvPr id="16" name="object 2"/>
          <p:cNvPicPr/>
          <p:nvPr/>
        </p:nvPicPr>
        <p:blipFill rotWithShape="1">
          <a:blip r:embed="rId4" cstate="print"/>
          <a:srcRect l="-9052" t="19933" r="9052" b="6750"/>
          <a:stretch/>
        </p:blipFill>
        <p:spPr>
          <a:xfrm>
            <a:off x="1111753" y="1714500"/>
            <a:ext cx="7346447" cy="7148702"/>
          </a:xfrm>
          <a:prstGeom prst="ellipse">
            <a:avLst/>
          </a:prstGeom>
        </p:spPr>
      </p:pic>
      <p:pic>
        <p:nvPicPr>
          <p:cNvPr id="17" name="Picture 2" descr="X button free icon">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338964" y="190500"/>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18" name="Right Arrow 17">
            <a:hlinkClick r:id="" action="ppaction://hlinkshowjump?jump=previousslide"/>
          </p:cNvPr>
          <p:cNvSpPr/>
          <p:nvPr/>
        </p:nvSpPr>
        <p:spPr>
          <a:xfrm flipH="1">
            <a:off x="16346632" y="7048500"/>
            <a:ext cx="722168" cy="636815"/>
          </a:xfrm>
          <a:prstGeom prst="rightArrow">
            <a:avLst/>
          </a:prstGeom>
          <a:solidFill>
            <a:srgbClr val="FFCC0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9" name="Group 18"/>
          <p:cNvGrpSpPr/>
          <p:nvPr/>
        </p:nvGrpSpPr>
        <p:grpSpPr>
          <a:xfrm>
            <a:off x="16078200" y="7962900"/>
            <a:ext cx="1360875" cy="1413329"/>
            <a:chOff x="14935200" y="7277100"/>
            <a:chExt cx="2438400" cy="1981200"/>
          </a:xfrm>
        </p:grpSpPr>
        <p:sp>
          <p:nvSpPr>
            <p:cNvPr id="20" name="Rounded Rectangle 19"/>
            <p:cNvSpPr/>
            <p:nvPr/>
          </p:nvSpPr>
          <p:spPr>
            <a:xfrm>
              <a:off x="14935200" y="7277100"/>
              <a:ext cx="2438400" cy="1981200"/>
            </a:xfrm>
            <a:prstGeom prst="roundRect">
              <a:avLst>
                <a:gd name="adj" fmla="val 5441"/>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ounded Rectangle 20">
              <a:hlinkClick r:id="rId7" action="ppaction://hlinksldjump"/>
            </p:cNvPr>
            <p:cNvSpPr/>
            <p:nvPr/>
          </p:nvSpPr>
          <p:spPr>
            <a:xfrm>
              <a:off x="15081600" y="7467600"/>
              <a:ext cx="2145600" cy="685800"/>
            </a:xfrm>
            <a:prstGeom prst="roundRect">
              <a:avLst>
                <a:gd name="adj" fmla="val 5441"/>
              </a:avLst>
            </a:prstGeom>
            <a:solidFill>
              <a:srgbClr val="FF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Arial Black" pitchFamily="34" charset="0"/>
                </a:rPr>
                <a:t>MENU</a:t>
              </a:r>
            </a:p>
          </p:txBody>
        </p:sp>
        <p:sp>
          <p:nvSpPr>
            <p:cNvPr id="22" name="Rounded Rectangle 21">
              <a:hlinkClick r:id="rId7" action="ppaction://hlinksldjump"/>
            </p:cNvPr>
            <p:cNvSpPr/>
            <p:nvPr/>
          </p:nvSpPr>
          <p:spPr>
            <a:xfrm>
              <a:off x="15087600" y="8343900"/>
              <a:ext cx="2145600" cy="685800"/>
            </a:xfrm>
            <a:prstGeom prst="roundRect">
              <a:avLst>
                <a:gd name="adj" fmla="val 54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tx1"/>
                  </a:solidFill>
                  <a:latin typeface="Arial Black" pitchFamily="34" charset="0"/>
                </a:rPr>
                <a:t>RAMBU</a:t>
              </a:r>
            </a:p>
          </p:txBody>
        </p:sp>
      </p:grpSp>
    </p:spTree>
    <p:custDataLst>
      <p:tags r:id="rId1"/>
    </p:custDataLst>
    <p:extLst>
      <p:ext uri="{BB962C8B-B14F-4D97-AF65-F5344CB8AC3E}">
        <p14:creationId xmlns:p14="http://schemas.microsoft.com/office/powerpoint/2010/main" val="3582867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513692-AE22-F26C-F1B9-5802A1D68D0D}"/>
              </a:ext>
            </a:extLst>
          </p:cNvPr>
          <p:cNvSpPr/>
          <p:nvPr/>
        </p:nvSpPr>
        <p:spPr>
          <a:xfrm>
            <a:off x="0" y="-38100"/>
            <a:ext cx="18288000" cy="10325100"/>
          </a:xfrm>
          <a:prstGeom prst="rect">
            <a:avLst/>
          </a:prstGeom>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a:endParaRPr lang="en-ID"/>
          </a:p>
        </p:txBody>
      </p:sp>
      <p:sp>
        <p:nvSpPr>
          <p:cNvPr id="2" name="Rounded Rectangle 1"/>
          <p:cNvSpPr/>
          <p:nvPr/>
        </p:nvSpPr>
        <p:spPr>
          <a:xfrm>
            <a:off x="3657600" y="598715"/>
            <a:ext cx="10896600" cy="8991600"/>
          </a:xfrm>
          <a:prstGeom prst="roundRect">
            <a:avLst>
              <a:gd name="adj" fmla="val 5441"/>
            </a:avLst>
          </a:prstGeom>
          <a:solidFill>
            <a:srgbClr val="FFCC00"/>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9" name="Rounded Rectangle 8">
            <a:hlinkClick r:id="rId4" action="ppaction://hlinksldjump"/>
          </p:cNvPr>
          <p:cNvSpPr/>
          <p:nvPr/>
        </p:nvSpPr>
        <p:spPr>
          <a:xfrm>
            <a:off x="6700158" y="3924300"/>
            <a:ext cx="4876800" cy="990600"/>
          </a:xfrm>
          <a:prstGeom prst="roundRect">
            <a:avLst>
              <a:gd name="adj" fmla="val 24539"/>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r>
              <a:rPr lang="id-ID" sz="2900" dirty="0">
                <a:latin typeface="Arial Black" pitchFamily="34" charset="0"/>
              </a:rPr>
              <a:t>RAMBU LALU LINTAS</a:t>
            </a:r>
          </a:p>
        </p:txBody>
      </p:sp>
      <p:sp>
        <p:nvSpPr>
          <p:cNvPr id="18" name="Rounded Rectangle 17">
            <a:hlinkClick r:id="rId5" action="ppaction://hlinksldjump"/>
          </p:cNvPr>
          <p:cNvSpPr/>
          <p:nvPr/>
        </p:nvSpPr>
        <p:spPr>
          <a:xfrm>
            <a:off x="6700158" y="5295900"/>
            <a:ext cx="4876800" cy="990600"/>
          </a:xfrm>
          <a:prstGeom prst="roundRect">
            <a:avLst>
              <a:gd name="adj" fmla="val 24539"/>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r>
              <a:rPr lang="id-ID" sz="2900" dirty="0">
                <a:latin typeface="Arial Black" pitchFamily="34" charset="0"/>
              </a:rPr>
              <a:t>SAFETY RIDING</a:t>
            </a:r>
          </a:p>
        </p:txBody>
      </p:sp>
      <p:sp>
        <p:nvSpPr>
          <p:cNvPr id="19" name="Rounded Rectangle 18">
            <a:hlinkClick r:id="rId6" action="ppaction://hlinksldjump"/>
          </p:cNvPr>
          <p:cNvSpPr/>
          <p:nvPr/>
        </p:nvSpPr>
        <p:spPr>
          <a:xfrm>
            <a:off x="6700158" y="2552700"/>
            <a:ext cx="4876800" cy="990600"/>
          </a:xfrm>
          <a:prstGeom prst="roundRect">
            <a:avLst>
              <a:gd name="adj" fmla="val 24539"/>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r>
              <a:rPr lang="id-ID" sz="2900" dirty="0">
                <a:latin typeface="Arial Black" pitchFamily="34" charset="0"/>
              </a:rPr>
              <a:t>INDIKATOR</a:t>
            </a:r>
          </a:p>
        </p:txBody>
      </p:sp>
      <p:sp>
        <p:nvSpPr>
          <p:cNvPr id="20" name="Rounded Rectangle 19">
            <a:hlinkClick r:id="rId7" action="ppaction://hlinksldjump"/>
          </p:cNvPr>
          <p:cNvSpPr/>
          <p:nvPr/>
        </p:nvSpPr>
        <p:spPr>
          <a:xfrm>
            <a:off x="6700158" y="1181100"/>
            <a:ext cx="4876800" cy="990600"/>
          </a:xfrm>
          <a:prstGeom prst="roundRect">
            <a:avLst>
              <a:gd name="adj" fmla="val 24539"/>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r>
              <a:rPr lang="id-ID" sz="2900" dirty="0">
                <a:latin typeface="Arial Black" pitchFamily="34" charset="0"/>
              </a:rPr>
              <a:t>PETUNJUK</a:t>
            </a:r>
          </a:p>
        </p:txBody>
      </p:sp>
      <p:sp>
        <p:nvSpPr>
          <p:cNvPr id="23" name="Rounded Rectangle 22">
            <a:hlinkClick r:id="rId8" action="ppaction://hlinksldjump"/>
          </p:cNvPr>
          <p:cNvSpPr/>
          <p:nvPr/>
        </p:nvSpPr>
        <p:spPr>
          <a:xfrm>
            <a:off x="6667500" y="8039100"/>
            <a:ext cx="4876800" cy="990600"/>
          </a:xfrm>
          <a:prstGeom prst="roundRect">
            <a:avLst>
              <a:gd name="adj" fmla="val 24539"/>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r>
              <a:rPr lang="id-ID" sz="2900" dirty="0">
                <a:latin typeface="Arial Black" pitchFamily="34" charset="0"/>
              </a:rPr>
              <a:t>PROFILE</a:t>
            </a:r>
          </a:p>
        </p:txBody>
      </p:sp>
      <p:pic>
        <p:nvPicPr>
          <p:cNvPr id="25" name="Picture 2" descr="X button free icon">
            <a:hlinkClick r:id="rId9" action="ppaction://hlinksldjump"/>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7338964" y="190500"/>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a:hlinkClick r:id="rId11" action="ppaction://hlinksldjump"/>
          </p:cNvPr>
          <p:cNvSpPr/>
          <p:nvPr/>
        </p:nvSpPr>
        <p:spPr>
          <a:xfrm>
            <a:off x="6667500" y="6667500"/>
            <a:ext cx="4876800" cy="990600"/>
          </a:xfrm>
          <a:prstGeom prst="roundRect">
            <a:avLst>
              <a:gd name="adj" fmla="val 24539"/>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r>
              <a:rPr lang="id-ID" sz="2900" dirty="0">
                <a:latin typeface="Arial Black" pitchFamily="34" charset="0"/>
              </a:rPr>
              <a:t>LATIHAN</a:t>
            </a:r>
          </a:p>
        </p:txBody>
      </p:sp>
    </p:spTree>
    <p:custDataLst>
      <p:tags r:id="rId1"/>
    </p:custDataLst>
    <p:extLst>
      <p:ext uri="{BB962C8B-B14F-4D97-AF65-F5344CB8AC3E}">
        <p14:creationId xmlns:p14="http://schemas.microsoft.com/office/powerpoint/2010/main" val="3634064388"/>
      </p:ext>
    </p:extLst>
  </p:cSld>
  <p:clrMapOvr>
    <a:masterClrMapping/>
  </p:clrMapOvr>
  <p:transition spd="slow" advTm="2">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0"/>
                                        </p:tgtEl>
                                        <p:attrNameLst>
                                          <p:attrName>r</p:attrName>
                                        </p:attrNameLst>
                                      </p:cBhvr>
                                    </p:animRot>
                                    <p:animRot by="-240000">
                                      <p:cBhvr>
                                        <p:cTn id="7" dur="200" fill="hold">
                                          <p:stCondLst>
                                            <p:cond delay="200"/>
                                          </p:stCondLst>
                                        </p:cTn>
                                        <p:tgtEl>
                                          <p:spTgt spid="20"/>
                                        </p:tgtEl>
                                        <p:attrNameLst>
                                          <p:attrName>r</p:attrName>
                                        </p:attrNameLst>
                                      </p:cBhvr>
                                    </p:animRot>
                                    <p:animRot by="240000">
                                      <p:cBhvr>
                                        <p:cTn id="8" dur="200" fill="hold">
                                          <p:stCondLst>
                                            <p:cond delay="400"/>
                                          </p:stCondLst>
                                        </p:cTn>
                                        <p:tgtEl>
                                          <p:spTgt spid="20"/>
                                        </p:tgtEl>
                                        <p:attrNameLst>
                                          <p:attrName>r</p:attrName>
                                        </p:attrNameLst>
                                      </p:cBhvr>
                                    </p:animRot>
                                    <p:animRot by="-240000">
                                      <p:cBhvr>
                                        <p:cTn id="9" dur="200" fill="hold">
                                          <p:stCondLst>
                                            <p:cond delay="600"/>
                                          </p:stCondLst>
                                        </p:cTn>
                                        <p:tgtEl>
                                          <p:spTgt spid="20"/>
                                        </p:tgtEl>
                                        <p:attrNameLst>
                                          <p:attrName>r</p:attrName>
                                        </p:attrNameLst>
                                      </p:cBhvr>
                                    </p:animRot>
                                    <p:animRot by="120000">
                                      <p:cBhvr>
                                        <p:cTn id="10" dur="200" fill="hold">
                                          <p:stCondLst>
                                            <p:cond delay="800"/>
                                          </p:stCondLst>
                                        </p:cTn>
                                        <p:tgtEl>
                                          <p:spTgt spid="20"/>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9"/>
                                        </p:tgtEl>
                                        <p:attrNameLst>
                                          <p:attrName>r</p:attrName>
                                        </p:attrNameLst>
                                      </p:cBhvr>
                                    </p:animRot>
                                    <p:animRot by="-240000">
                                      <p:cBhvr>
                                        <p:cTn id="13" dur="200" fill="hold">
                                          <p:stCondLst>
                                            <p:cond delay="200"/>
                                          </p:stCondLst>
                                        </p:cTn>
                                        <p:tgtEl>
                                          <p:spTgt spid="19"/>
                                        </p:tgtEl>
                                        <p:attrNameLst>
                                          <p:attrName>r</p:attrName>
                                        </p:attrNameLst>
                                      </p:cBhvr>
                                    </p:animRot>
                                    <p:animRot by="240000">
                                      <p:cBhvr>
                                        <p:cTn id="14" dur="200" fill="hold">
                                          <p:stCondLst>
                                            <p:cond delay="400"/>
                                          </p:stCondLst>
                                        </p:cTn>
                                        <p:tgtEl>
                                          <p:spTgt spid="19"/>
                                        </p:tgtEl>
                                        <p:attrNameLst>
                                          <p:attrName>r</p:attrName>
                                        </p:attrNameLst>
                                      </p:cBhvr>
                                    </p:animRot>
                                    <p:animRot by="-240000">
                                      <p:cBhvr>
                                        <p:cTn id="15" dur="200" fill="hold">
                                          <p:stCondLst>
                                            <p:cond delay="600"/>
                                          </p:stCondLst>
                                        </p:cTn>
                                        <p:tgtEl>
                                          <p:spTgt spid="19"/>
                                        </p:tgtEl>
                                        <p:attrNameLst>
                                          <p:attrName>r</p:attrName>
                                        </p:attrNameLst>
                                      </p:cBhvr>
                                    </p:animRot>
                                    <p:animRot by="120000">
                                      <p:cBhvr>
                                        <p:cTn id="16" dur="200" fill="hold">
                                          <p:stCondLst>
                                            <p:cond delay="800"/>
                                          </p:stCondLst>
                                        </p:cTn>
                                        <p:tgtEl>
                                          <p:spTgt spid="19"/>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9"/>
                                        </p:tgtEl>
                                        <p:attrNameLst>
                                          <p:attrName>r</p:attrName>
                                        </p:attrNameLst>
                                      </p:cBhvr>
                                    </p:animRot>
                                    <p:animRot by="-240000">
                                      <p:cBhvr>
                                        <p:cTn id="19" dur="200" fill="hold">
                                          <p:stCondLst>
                                            <p:cond delay="200"/>
                                          </p:stCondLst>
                                        </p:cTn>
                                        <p:tgtEl>
                                          <p:spTgt spid="9"/>
                                        </p:tgtEl>
                                        <p:attrNameLst>
                                          <p:attrName>r</p:attrName>
                                        </p:attrNameLst>
                                      </p:cBhvr>
                                    </p:animRot>
                                    <p:animRot by="240000">
                                      <p:cBhvr>
                                        <p:cTn id="20" dur="200" fill="hold">
                                          <p:stCondLst>
                                            <p:cond delay="400"/>
                                          </p:stCondLst>
                                        </p:cTn>
                                        <p:tgtEl>
                                          <p:spTgt spid="9"/>
                                        </p:tgtEl>
                                        <p:attrNameLst>
                                          <p:attrName>r</p:attrName>
                                        </p:attrNameLst>
                                      </p:cBhvr>
                                    </p:animRot>
                                    <p:animRot by="-240000">
                                      <p:cBhvr>
                                        <p:cTn id="21" dur="200" fill="hold">
                                          <p:stCondLst>
                                            <p:cond delay="600"/>
                                          </p:stCondLst>
                                        </p:cTn>
                                        <p:tgtEl>
                                          <p:spTgt spid="9"/>
                                        </p:tgtEl>
                                        <p:attrNameLst>
                                          <p:attrName>r</p:attrName>
                                        </p:attrNameLst>
                                      </p:cBhvr>
                                    </p:animRot>
                                    <p:animRot by="120000">
                                      <p:cBhvr>
                                        <p:cTn id="22" dur="200" fill="hold">
                                          <p:stCondLst>
                                            <p:cond delay="800"/>
                                          </p:stCondLst>
                                        </p:cTn>
                                        <p:tgtEl>
                                          <p:spTgt spid="9"/>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18"/>
                                        </p:tgtEl>
                                        <p:attrNameLst>
                                          <p:attrName>r</p:attrName>
                                        </p:attrNameLst>
                                      </p:cBhvr>
                                    </p:animRot>
                                    <p:animRot by="-240000">
                                      <p:cBhvr>
                                        <p:cTn id="25" dur="200" fill="hold">
                                          <p:stCondLst>
                                            <p:cond delay="200"/>
                                          </p:stCondLst>
                                        </p:cTn>
                                        <p:tgtEl>
                                          <p:spTgt spid="18"/>
                                        </p:tgtEl>
                                        <p:attrNameLst>
                                          <p:attrName>r</p:attrName>
                                        </p:attrNameLst>
                                      </p:cBhvr>
                                    </p:animRot>
                                    <p:animRot by="240000">
                                      <p:cBhvr>
                                        <p:cTn id="26" dur="200" fill="hold">
                                          <p:stCondLst>
                                            <p:cond delay="400"/>
                                          </p:stCondLst>
                                        </p:cTn>
                                        <p:tgtEl>
                                          <p:spTgt spid="18"/>
                                        </p:tgtEl>
                                        <p:attrNameLst>
                                          <p:attrName>r</p:attrName>
                                        </p:attrNameLst>
                                      </p:cBhvr>
                                    </p:animRot>
                                    <p:animRot by="-240000">
                                      <p:cBhvr>
                                        <p:cTn id="27" dur="200" fill="hold">
                                          <p:stCondLst>
                                            <p:cond delay="600"/>
                                          </p:stCondLst>
                                        </p:cTn>
                                        <p:tgtEl>
                                          <p:spTgt spid="18"/>
                                        </p:tgtEl>
                                        <p:attrNameLst>
                                          <p:attrName>r</p:attrName>
                                        </p:attrNameLst>
                                      </p:cBhvr>
                                    </p:animRot>
                                    <p:animRot by="120000">
                                      <p:cBhvr>
                                        <p:cTn id="28" dur="200" fill="hold">
                                          <p:stCondLst>
                                            <p:cond delay="800"/>
                                          </p:stCondLst>
                                        </p:cTn>
                                        <p:tgtEl>
                                          <p:spTgt spid="18"/>
                                        </p:tgtEl>
                                        <p:attrNameLst>
                                          <p:attrName>r</p:attrName>
                                        </p:attrNameLst>
                                      </p:cBhvr>
                                    </p:animRot>
                                  </p:childTnLst>
                                </p:cTn>
                              </p:par>
                              <p:par>
                                <p:cTn id="29" presetID="32" presetClass="emph" presetSubtype="0" fill="hold" grpId="0" nodeType="withEffect">
                                  <p:stCondLst>
                                    <p:cond delay="0"/>
                                  </p:stCondLst>
                                  <p:childTnLst>
                                    <p:animRot by="120000">
                                      <p:cBhvr>
                                        <p:cTn id="30" dur="100" fill="hold">
                                          <p:stCondLst>
                                            <p:cond delay="0"/>
                                          </p:stCondLst>
                                        </p:cTn>
                                        <p:tgtEl>
                                          <p:spTgt spid="10"/>
                                        </p:tgtEl>
                                        <p:attrNameLst>
                                          <p:attrName>r</p:attrName>
                                        </p:attrNameLst>
                                      </p:cBhvr>
                                    </p:animRot>
                                    <p:animRot by="-240000">
                                      <p:cBhvr>
                                        <p:cTn id="31" dur="200" fill="hold">
                                          <p:stCondLst>
                                            <p:cond delay="200"/>
                                          </p:stCondLst>
                                        </p:cTn>
                                        <p:tgtEl>
                                          <p:spTgt spid="10"/>
                                        </p:tgtEl>
                                        <p:attrNameLst>
                                          <p:attrName>r</p:attrName>
                                        </p:attrNameLst>
                                      </p:cBhvr>
                                    </p:animRot>
                                    <p:animRot by="240000">
                                      <p:cBhvr>
                                        <p:cTn id="32" dur="200" fill="hold">
                                          <p:stCondLst>
                                            <p:cond delay="400"/>
                                          </p:stCondLst>
                                        </p:cTn>
                                        <p:tgtEl>
                                          <p:spTgt spid="10"/>
                                        </p:tgtEl>
                                        <p:attrNameLst>
                                          <p:attrName>r</p:attrName>
                                        </p:attrNameLst>
                                      </p:cBhvr>
                                    </p:animRot>
                                    <p:animRot by="-240000">
                                      <p:cBhvr>
                                        <p:cTn id="33" dur="200" fill="hold">
                                          <p:stCondLst>
                                            <p:cond delay="600"/>
                                          </p:stCondLst>
                                        </p:cTn>
                                        <p:tgtEl>
                                          <p:spTgt spid="10"/>
                                        </p:tgtEl>
                                        <p:attrNameLst>
                                          <p:attrName>r</p:attrName>
                                        </p:attrNameLst>
                                      </p:cBhvr>
                                    </p:animRot>
                                    <p:animRot by="120000">
                                      <p:cBhvr>
                                        <p:cTn id="34" dur="200" fill="hold">
                                          <p:stCondLst>
                                            <p:cond delay="800"/>
                                          </p:stCondLst>
                                        </p:cTn>
                                        <p:tgtEl>
                                          <p:spTgt spid="10"/>
                                        </p:tgtEl>
                                        <p:attrNameLst>
                                          <p:attrName>r</p:attrName>
                                        </p:attrNameLst>
                                      </p:cBhvr>
                                    </p:animRot>
                                  </p:childTnLst>
                                </p:cTn>
                              </p:par>
                              <p:par>
                                <p:cTn id="35" presetID="32" presetClass="emph" presetSubtype="0" fill="hold" grpId="0" nodeType="withEffect">
                                  <p:stCondLst>
                                    <p:cond delay="0"/>
                                  </p:stCondLst>
                                  <p:childTnLst>
                                    <p:animRot by="120000">
                                      <p:cBhvr>
                                        <p:cTn id="36" dur="100" fill="hold">
                                          <p:stCondLst>
                                            <p:cond delay="0"/>
                                          </p:stCondLst>
                                        </p:cTn>
                                        <p:tgtEl>
                                          <p:spTgt spid="23"/>
                                        </p:tgtEl>
                                        <p:attrNameLst>
                                          <p:attrName>r</p:attrName>
                                        </p:attrNameLst>
                                      </p:cBhvr>
                                    </p:animRot>
                                    <p:animRot by="-240000">
                                      <p:cBhvr>
                                        <p:cTn id="37" dur="200" fill="hold">
                                          <p:stCondLst>
                                            <p:cond delay="200"/>
                                          </p:stCondLst>
                                        </p:cTn>
                                        <p:tgtEl>
                                          <p:spTgt spid="23"/>
                                        </p:tgtEl>
                                        <p:attrNameLst>
                                          <p:attrName>r</p:attrName>
                                        </p:attrNameLst>
                                      </p:cBhvr>
                                    </p:animRot>
                                    <p:animRot by="240000">
                                      <p:cBhvr>
                                        <p:cTn id="38" dur="200" fill="hold">
                                          <p:stCondLst>
                                            <p:cond delay="400"/>
                                          </p:stCondLst>
                                        </p:cTn>
                                        <p:tgtEl>
                                          <p:spTgt spid="23"/>
                                        </p:tgtEl>
                                        <p:attrNameLst>
                                          <p:attrName>r</p:attrName>
                                        </p:attrNameLst>
                                      </p:cBhvr>
                                    </p:animRot>
                                    <p:animRot by="-240000">
                                      <p:cBhvr>
                                        <p:cTn id="39" dur="200" fill="hold">
                                          <p:stCondLst>
                                            <p:cond delay="600"/>
                                          </p:stCondLst>
                                        </p:cTn>
                                        <p:tgtEl>
                                          <p:spTgt spid="23"/>
                                        </p:tgtEl>
                                        <p:attrNameLst>
                                          <p:attrName>r</p:attrName>
                                        </p:attrNameLst>
                                      </p:cBhvr>
                                    </p:animRot>
                                    <p:animRot by="120000">
                                      <p:cBhvr>
                                        <p:cTn id="40" dur="200" fill="hold">
                                          <p:stCondLst>
                                            <p:cond delay="800"/>
                                          </p:stCondLst>
                                        </p:cTn>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animBg="1"/>
      <p:bldP spid="19" grpId="0" animBg="1"/>
      <p:bldP spid="20" grpId="0" animBg="1"/>
      <p:bldP spid="23"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3B76674-3FBA-B65B-512B-B37C716F34FC}"/>
              </a:ext>
            </a:extLst>
          </p:cNvPr>
          <p:cNvSpPr/>
          <p:nvPr/>
        </p:nvSpPr>
        <p:spPr>
          <a:xfrm>
            <a:off x="0" y="-38100"/>
            <a:ext cx="18288000" cy="10325100"/>
          </a:xfrm>
          <a:prstGeom prst="rect">
            <a:avLst/>
          </a:prstGeom>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a:endParaRPr lang="en-ID"/>
          </a:p>
        </p:txBody>
      </p:sp>
      <p:sp>
        <p:nvSpPr>
          <p:cNvPr id="6" name="Rounded Rectangle 5"/>
          <p:cNvSpPr/>
          <p:nvPr/>
        </p:nvSpPr>
        <p:spPr>
          <a:xfrm>
            <a:off x="609600" y="598715"/>
            <a:ext cx="8610600" cy="8991600"/>
          </a:xfrm>
          <a:prstGeom prst="roundRect">
            <a:avLst>
              <a:gd name="adj" fmla="val 5441"/>
            </a:avLst>
          </a:prstGeom>
          <a:solidFill>
            <a:srgbClr val="FFCC00"/>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7" name="Rounded Rectangle 6"/>
          <p:cNvSpPr/>
          <p:nvPr/>
        </p:nvSpPr>
        <p:spPr>
          <a:xfrm>
            <a:off x="9825036" y="598715"/>
            <a:ext cx="5362575" cy="8991600"/>
          </a:xfrm>
          <a:prstGeom prst="roundRect">
            <a:avLst>
              <a:gd name="adj" fmla="val 5441"/>
            </a:avLst>
          </a:prstGeom>
          <a:solidFill>
            <a:schemeClr val="tx1"/>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8" name="Rounded Rectangle 7"/>
          <p:cNvSpPr/>
          <p:nvPr/>
        </p:nvSpPr>
        <p:spPr>
          <a:xfrm>
            <a:off x="10996611" y="1257300"/>
            <a:ext cx="3076577" cy="1066800"/>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b="1" dirty="0">
                <a:solidFill>
                  <a:schemeClr val="tx1"/>
                </a:solidFill>
                <a:latin typeface="Trebuchet MS" pitchFamily="34" charset="0"/>
              </a:rPr>
              <a:t>ARAH</a:t>
            </a:r>
          </a:p>
        </p:txBody>
      </p:sp>
      <p:sp>
        <p:nvSpPr>
          <p:cNvPr id="9" name="Rounded Rectangle 8"/>
          <p:cNvSpPr/>
          <p:nvPr/>
        </p:nvSpPr>
        <p:spPr>
          <a:xfrm>
            <a:off x="10210800" y="2781300"/>
            <a:ext cx="4648200" cy="6324600"/>
          </a:xfrm>
          <a:prstGeom prst="roundRect">
            <a:avLst>
              <a:gd name="adj" fmla="val 9290"/>
            </a:avLst>
          </a:prstGeom>
          <a:solidFill>
            <a:schemeClr val="accent5">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5400" b="1" dirty="0">
                <a:solidFill>
                  <a:schemeClr val="bg1"/>
                </a:solidFill>
                <a:latin typeface="Trebuchet MS" pitchFamily="34" charset="0"/>
              </a:rPr>
              <a:t>Wajib mengikuti arah yang ditunjuk</a:t>
            </a:r>
          </a:p>
        </p:txBody>
      </p:sp>
      <p:sp>
        <p:nvSpPr>
          <p:cNvPr id="2" name="Right Arrow 28">
            <a:hlinkClick r:id="" action="ppaction://hlinkshowjump?jump=nextslide"/>
            <a:extLst>
              <a:ext uri="{FF2B5EF4-FFF2-40B4-BE49-F238E27FC236}">
                <a16:creationId xmlns:a16="http://schemas.microsoft.com/office/drawing/2014/main" id="{7FA70D59-1406-3ACD-C4AD-60F20192D939}"/>
              </a:ext>
            </a:extLst>
          </p:cNvPr>
          <p:cNvSpPr/>
          <p:nvPr/>
        </p:nvSpPr>
        <p:spPr>
          <a:xfrm>
            <a:off x="16306800" y="8451342"/>
            <a:ext cx="917864" cy="941615"/>
          </a:xfrm>
          <a:prstGeom prst="rightArrow">
            <a:avLst>
              <a:gd name="adj1" fmla="val 50000"/>
              <a:gd name="adj2" fmla="val 50000"/>
            </a:avLst>
          </a:prstGeom>
          <a:solidFill>
            <a:srgbClr val="FFCC0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2" name="Picture 2" descr="Mengenal Rambu Lalu Lintas dalam Bahasa Inggris | EF Blo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037239" y="1257300"/>
            <a:ext cx="3755322" cy="3787548"/>
          </a:xfrm>
          <a:prstGeom prst="ellipse">
            <a:avLst/>
          </a:prstGeom>
          <a:noFill/>
          <a:extLst>
            <a:ext uri="{909E8E84-426E-40DD-AFC4-6F175D3DCCD1}">
              <a14:hiddenFill xmlns:a14="http://schemas.microsoft.com/office/drawing/2010/main">
                <a:solidFill>
                  <a:srgbClr val="FFFFFF"/>
                </a:solidFill>
              </a14:hiddenFill>
            </a:ext>
          </a:extLst>
        </p:spPr>
      </p:pic>
      <p:pic>
        <p:nvPicPr>
          <p:cNvPr id="13" name="Picture 2" descr="Mengenal Rambu Lalu Lintas dalam Bahasa Inggris | EF Blo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7239" y="5219700"/>
            <a:ext cx="3738562" cy="3738562"/>
          </a:xfrm>
          <a:prstGeom prst="ellipse">
            <a:avLst/>
          </a:prstGeom>
          <a:noFill/>
          <a:extLst>
            <a:ext uri="{909E8E84-426E-40DD-AFC4-6F175D3DCCD1}">
              <a14:hiddenFill xmlns:a14="http://schemas.microsoft.com/office/drawing/2010/main">
                <a:solidFill>
                  <a:srgbClr val="FFFFFF"/>
                </a:solidFill>
              </a14:hiddenFill>
            </a:ext>
          </a:extLst>
        </p:spPr>
      </p:pic>
      <p:pic>
        <p:nvPicPr>
          <p:cNvPr id="14" name="Picture 2" descr="X button free icon">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338964" y="190500"/>
            <a:ext cx="685800" cy="68580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16002000" y="6819900"/>
            <a:ext cx="1360875" cy="1413329"/>
            <a:chOff x="14935200" y="7277100"/>
            <a:chExt cx="2438400" cy="1981200"/>
          </a:xfrm>
        </p:grpSpPr>
        <p:sp>
          <p:nvSpPr>
            <p:cNvPr id="16" name="Rounded Rectangle 15"/>
            <p:cNvSpPr/>
            <p:nvPr/>
          </p:nvSpPr>
          <p:spPr>
            <a:xfrm>
              <a:off x="14935200" y="7277100"/>
              <a:ext cx="2438400" cy="1981200"/>
            </a:xfrm>
            <a:prstGeom prst="roundRect">
              <a:avLst>
                <a:gd name="adj" fmla="val 5441"/>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ounded Rectangle 16">
              <a:hlinkClick r:id="rId7" action="ppaction://hlinksldjump"/>
            </p:cNvPr>
            <p:cNvSpPr/>
            <p:nvPr/>
          </p:nvSpPr>
          <p:spPr>
            <a:xfrm>
              <a:off x="15081600" y="7467600"/>
              <a:ext cx="2145600" cy="685800"/>
            </a:xfrm>
            <a:prstGeom prst="roundRect">
              <a:avLst>
                <a:gd name="adj" fmla="val 5441"/>
              </a:avLst>
            </a:prstGeom>
            <a:solidFill>
              <a:srgbClr val="FF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Arial Black" pitchFamily="34" charset="0"/>
                </a:rPr>
                <a:t>MENU</a:t>
              </a:r>
            </a:p>
          </p:txBody>
        </p:sp>
        <p:sp>
          <p:nvSpPr>
            <p:cNvPr id="18" name="Rounded Rectangle 17">
              <a:hlinkClick r:id="rId7" action="ppaction://hlinksldjump"/>
            </p:cNvPr>
            <p:cNvSpPr/>
            <p:nvPr/>
          </p:nvSpPr>
          <p:spPr>
            <a:xfrm>
              <a:off x="15087600" y="8343900"/>
              <a:ext cx="2145600" cy="685800"/>
            </a:xfrm>
            <a:prstGeom prst="roundRect">
              <a:avLst>
                <a:gd name="adj" fmla="val 54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tx1"/>
                  </a:solidFill>
                  <a:latin typeface="Arial Black" pitchFamily="34" charset="0"/>
                </a:rPr>
                <a:t>RAMBU</a:t>
              </a:r>
            </a:p>
          </p:txBody>
        </p:sp>
      </p:grpSp>
    </p:spTree>
    <p:custDataLst>
      <p:tags r:id="rId1"/>
    </p:custDataLst>
    <p:extLst>
      <p:ext uri="{BB962C8B-B14F-4D97-AF65-F5344CB8AC3E}">
        <p14:creationId xmlns:p14="http://schemas.microsoft.com/office/powerpoint/2010/main" val="328952574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3B76674-3FBA-B65B-512B-B37C716F34FC}"/>
              </a:ext>
            </a:extLst>
          </p:cNvPr>
          <p:cNvSpPr/>
          <p:nvPr/>
        </p:nvSpPr>
        <p:spPr>
          <a:xfrm>
            <a:off x="0" y="-38100"/>
            <a:ext cx="18288000" cy="10325100"/>
          </a:xfrm>
          <a:prstGeom prst="rect">
            <a:avLst/>
          </a:prstGeom>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a:endParaRPr lang="en-ID"/>
          </a:p>
        </p:txBody>
      </p:sp>
      <p:sp>
        <p:nvSpPr>
          <p:cNvPr id="20" name="Rounded Rectangle 19"/>
          <p:cNvSpPr/>
          <p:nvPr/>
        </p:nvSpPr>
        <p:spPr>
          <a:xfrm>
            <a:off x="609600" y="598715"/>
            <a:ext cx="8610600" cy="8991600"/>
          </a:xfrm>
          <a:prstGeom prst="roundRect">
            <a:avLst>
              <a:gd name="adj" fmla="val 5441"/>
            </a:avLst>
          </a:prstGeom>
          <a:solidFill>
            <a:srgbClr val="FFCC00"/>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22" name="Rounded Rectangle 21"/>
          <p:cNvSpPr/>
          <p:nvPr/>
        </p:nvSpPr>
        <p:spPr>
          <a:xfrm>
            <a:off x="9825036" y="598715"/>
            <a:ext cx="5362575" cy="8991600"/>
          </a:xfrm>
          <a:prstGeom prst="roundRect">
            <a:avLst>
              <a:gd name="adj" fmla="val 5441"/>
            </a:avLst>
          </a:prstGeom>
          <a:solidFill>
            <a:schemeClr val="tx1"/>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23" name="Rounded Rectangle 22"/>
          <p:cNvSpPr/>
          <p:nvPr/>
        </p:nvSpPr>
        <p:spPr>
          <a:xfrm>
            <a:off x="10715623" y="1257300"/>
            <a:ext cx="3581400" cy="1066800"/>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800" b="1" dirty="0">
                <a:solidFill>
                  <a:schemeClr val="tx1"/>
                </a:solidFill>
                <a:latin typeface="Trebuchet MS" pitchFamily="34" charset="0"/>
              </a:rPr>
              <a:t>BELOK KIRI</a:t>
            </a:r>
          </a:p>
        </p:txBody>
      </p:sp>
      <p:sp>
        <p:nvSpPr>
          <p:cNvPr id="24" name="Rounded Rectangle 23"/>
          <p:cNvSpPr/>
          <p:nvPr/>
        </p:nvSpPr>
        <p:spPr>
          <a:xfrm>
            <a:off x="10210800" y="2781300"/>
            <a:ext cx="4648200" cy="6324600"/>
          </a:xfrm>
          <a:prstGeom prst="roundRect">
            <a:avLst>
              <a:gd name="adj" fmla="val 9290"/>
            </a:avLst>
          </a:prstGeom>
          <a:solidFill>
            <a:schemeClr val="accent5">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5400" b="1" dirty="0">
                <a:solidFill>
                  <a:schemeClr val="bg1"/>
                </a:solidFill>
                <a:latin typeface="Trebuchet MS" pitchFamily="34" charset="0"/>
              </a:rPr>
              <a:t>Wajib mengikuti arah ke kiri</a:t>
            </a:r>
          </a:p>
        </p:txBody>
      </p:sp>
      <p:pic>
        <p:nvPicPr>
          <p:cNvPr id="14338" name="Picture 2" descr="Panduan Mengenal Rambu Lalu Lintas Perintah | KursusMengemudi.i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4739" y="2389415"/>
            <a:ext cx="5440321" cy="5440321"/>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28">
            <a:hlinkClick r:id="" action="ppaction://hlinkshowjump?jump=nextslide"/>
            <a:extLst>
              <a:ext uri="{FF2B5EF4-FFF2-40B4-BE49-F238E27FC236}">
                <a16:creationId xmlns:a16="http://schemas.microsoft.com/office/drawing/2014/main" id="{C993670B-2A4B-6B6E-08BF-951226FBEFDF}"/>
              </a:ext>
            </a:extLst>
          </p:cNvPr>
          <p:cNvSpPr/>
          <p:nvPr/>
        </p:nvSpPr>
        <p:spPr>
          <a:xfrm>
            <a:off x="16764000" y="8420100"/>
            <a:ext cx="917864" cy="941615"/>
          </a:xfrm>
          <a:prstGeom prst="rightArrow">
            <a:avLst/>
          </a:prstGeom>
          <a:solidFill>
            <a:srgbClr val="FFCC0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Right Arrow 26">
            <a:hlinkClick r:id="" action="ppaction://hlinkshowjump?jump=previousslide"/>
            <a:extLst>
              <a:ext uri="{FF2B5EF4-FFF2-40B4-BE49-F238E27FC236}">
                <a16:creationId xmlns:a16="http://schemas.microsoft.com/office/drawing/2014/main" id="{2881AB72-80F9-9241-05C7-37E59143096A}"/>
              </a:ext>
            </a:extLst>
          </p:cNvPr>
          <p:cNvSpPr/>
          <p:nvPr/>
        </p:nvSpPr>
        <p:spPr>
          <a:xfrm flipH="1">
            <a:off x="15621000" y="8423674"/>
            <a:ext cx="950768" cy="941615"/>
          </a:xfrm>
          <a:prstGeom prst="rightArrow">
            <a:avLst/>
          </a:prstGeom>
          <a:solidFill>
            <a:srgbClr val="FFCC0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1" name="Picture 2" descr="X button free icon">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338964" y="190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821987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3B76674-3FBA-B65B-512B-B37C716F34FC}"/>
              </a:ext>
            </a:extLst>
          </p:cNvPr>
          <p:cNvSpPr/>
          <p:nvPr/>
        </p:nvSpPr>
        <p:spPr>
          <a:xfrm>
            <a:off x="0" y="-38100"/>
            <a:ext cx="18288000" cy="10325100"/>
          </a:xfrm>
          <a:prstGeom prst="rect">
            <a:avLst/>
          </a:prstGeom>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a:endParaRPr lang="en-ID"/>
          </a:p>
        </p:txBody>
      </p:sp>
      <p:sp>
        <p:nvSpPr>
          <p:cNvPr id="20" name="Rounded Rectangle 19"/>
          <p:cNvSpPr/>
          <p:nvPr/>
        </p:nvSpPr>
        <p:spPr>
          <a:xfrm>
            <a:off x="609600" y="598715"/>
            <a:ext cx="8610600" cy="8991600"/>
          </a:xfrm>
          <a:prstGeom prst="roundRect">
            <a:avLst>
              <a:gd name="adj" fmla="val 5441"/>
            </a:avLst>
          </a:prstGeom>
          <a:solidFill>
            <a:srgbClr val="FFCC00"/>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22" name="Rounded Rectangle 21"/>
          <p:cNvSpPr/>
          <p:nvPr/>
        </p:nvSpPr>
        <p:spPr>
          <a:xfrm>
            <a:off x="9825036" y="598715"/>
            <a:ext cx="5362575" cy="8991600"/>
          </a:xfrm>
          <a:prstGeom prst="roundRect">
            <a:avLst>
              <a:gd name="adj" fmla="val 5441"/>
            </a:avLst>
          </a:prstGeom>
          <a:solidFill>
            <a:schemeClr val="tx1"/>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23" name="Rounded Rectangle 22"/>
          <p:cNvSpPr/>
          <p:nvPr/>
        </p:nvSpPr>
        <p:spPr>
          <a:xfrm>
            <a:off x="10434634" y="1257300"/>
            <a:ext cx="4143378" cy="1066800"/>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b="1" dirty="0">
                <a:solidFill>
                  <a:schemeClr val="tx1"/>
                </a:solidFill>
                <a:latin typeface="Trebuchet MS" pitchFamily="34" charset="0"/>
              </a:rPr>
              <a:t>BELOK KANAN</a:t>
            </a:r>
          </a:p>
        </p:txBody>
      </p:sp>
      <p:sp>
        <p:nvSpPr>
          <p:cNvPr id="24" name="Rounded Rectangle 23"/>
          <p:cNvSpPr/>
          <p:nvPr/>
        </p:nvSpPr>
        <p:spPr>
          <a:xfrm>
            <a:off x="10210800" y="2781300"/>
            <a:ext cx="4648200" cy="6324600"/>
          </a:xfrm>
          <a:prstGeom prst="roundRect">
            <a:avLst>
              <a:gd name="adj" fmla="val 9290"/>
            </a:avLst>
          </a:prstGeom>
          <a:solidFill>
            <a:schemeClr val="accent5">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5400" b="1" dirty="0">
                <a:solidFill>
                  <a:schemeClr val="bg1"/>
                </a:solidFill>
                <a:latin typeface="Trebuchet MS" pitchFamily="34" charset="0"/>
              </a:rPr>
              <a:t>Wajib mengikuti arah ke kanan</a:t>
            </a:r>
          </a:p>
        </p:txBody>
      </p:sp>
      <p:pic>
        <p:nvPicPr>
          <p:cNvPr id="14338" name="Picture 2" descr="Panduan Mengenal Rambu Lalu Lintas Perintah | KursusMengemudi.i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217330" y="2374354"/>
            <a:ext cx="5395140" cy="5440321"/>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28">
            <a:hlinkClick r:id="" action="ppaction://hlinkshowjump?jump=nextslide"/>
            <a:extLst>
              <a:ext uri="{FF2B5EF4-FFF2-40B4-BE49-F238E27FC236}">
                <a16:creationId xmlns:a16="http://schemas.microsoft.com/office/drawing/2014/main" id="{6767A114-4239-0204-B2F2-2B7FAC5B85AC}"/>
              </a:ext>
            </a:extLst>
          </p:cNvPr>
          <p:cNvSpPr/>
          <p:nvPr/>
        </p:nvSpPr>
        <p:spPr>
          <a:xfrm>
            <a:off x="16764000" y="8420100"/>
            <a:ext cx="917864" cy="941615"/>
          </a:xfrm>
          <a:prstGeom prst="rightArrow">
            <a:avLst/>
          </a:prstGeom>
          <a:solidFill>
            <a:srgbClr val="FFCC0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Right Arrow 26">
            <a:hlinkClick r:id="" action="ppaction://hlinkshowjump?jump=previousslide"/>
            <a:extLst>
              <a:ext uri="{FF2B5EF4-FFF2-40B4-BE49-F238E27FC236}">
                <a16:creationId xmlns:a16="http://schemas.microsoft.com/office/drawing/2014/main" id="{AA94FF3E-8E37-272D-94F5-DC87AB7F3771}"/>
              </a:ext>
            </a:extLst>
          </p:cNvPr>
          <p:cNvSpPr/>
          <p:nvPr/>
        </p:nvSpPr>
        <p:spPr>
          <a:xfrm flipH="1">
            <a:off x="15621000" y="8423674"/>
            <a:ext cx="950768" cy="941615"/>
          </a:xfrm>
          <a:prstGeom prst="rightArrow">
            <a:avLst/>
          </a:prstGeom>
          <a:solidFill>
            <a:srgbClr val="FFCC0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1" name="Picture 2" descr="X button free icon">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338964" y="190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927555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3B76674-3FBA-B65B-512B-B37C716F34FC}"/>
              </a:ext>
            </a:extLst>
          </p:cNvPr>
          <p:cNvSpPr/>
          <p:nvPr/>
        </p:nvSpPr>
        <p:spPr>
          <a:xfrm>
            <a:off x="0" y="-38100"/>
            <a:ext cx="18288000" cy="10325100"/>
          </a:xfrm>
          <a:prstGeom prst="rect">
            <a:avLst/>
          </a:prstGeom>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a:endParaRPr lang="en-ID"/>
          </a:p>
        </p:txBody>
      </p:sp>
      <p:sp>
        <p:nvSpPr>
          <p:cNvPr id="20" name="Rounded Rectangle 19"/>
          <p:cNvSpPr/>
          <p:nvPr/>
        </p:nvSpPr>
        <p:spPr>
          <a:xfrm>
            <a:off x="609600" y="598715"/>
            <a:ext cx="8610600" cy="8991600"/>
          </a:xfrm>
          <a:prstGeom prst="roundRect">
            <a:avLst>
              <a:gd name="adj" fmla="val 5441"/>
            </a:avLst>
          </a:prstGeom>
          <a:solidFill>
            <a:srgbClr val="FFCC00"/>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22" name="Rounded Rectangle 21"/>
          <p:cNvSpPr/>
          <p:nvPr/>
        </p:nvSpPr>
        <p:spPr>
          <a:xfrm>
            <a:off x="9825036" y="598715"/>
            <a:ext cx="5362575" cy="8991600"/>
          </a:xfrm>
          <a:prstGeom prst="roundRect">
            <a:avLst>
              <a:gd name="adj" fmla="val 5441"/>
            </a:avLst>
          </a:prstGeom>
          <a:solidFill>
            <a:schemeClr val="tx1"/>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23" name="Rounded Rectangle 22"/>
          <p:cNvSpPr/>
          <p:nvPr/>
        </p:nvSpPr>
        <p:spPr>
          <a:xfrm>
            <a:off x="10715623" y="1257300"/>
            <a:ext cx="3581400" cy="1066800"/>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800" b="1" dirty="0">
                <a:solidFill>
                  <a:schemeClr val="tx1"/>
                </a:solidFill>
                <a:latin typeface="Trebuchet MS" pitchFamily="34" charset="0"/>
              </a:rPr>
              <a:t>BUNDARAN</a:t>
            </a:r>
          </a:p>
        </p:txBody>
      </p:sp>
      <p:sp>
        <p:nvSpPr>
          <p:cNvPr id="24" name="Rounded Rectangle 23"/>
          <p:cNvSpPr/>
          <p:nvPr/>
        </p:nvSpPr>
        <p:spPr>
          <a:xfrm>
            <a:off x="10210800" y="2781300"/>
            <a:ext cx="4648200" cy="6324600"/>
          </a:xfrm>
          <a:prstGeom prst="roundRect">
            <a:avLst>
              <a:gd name="adj" fmla="val 9290"/>
            </a:avLst>
          </a:prstGeom>
          <a:solidFill>
            <a:schemeClr val="accent5">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5400" b="1" dirty="0">
                <a:solidFill>
                  <a:schemeClr val="bg1"/>
                </a:solidFill>
                <a:latin typeface="Trebuchet MS" pitchFamily="34" charset="0"/>
              </a:rPr>
              <a:t>Wajib mengikuti arah yang ditentukan pada bundaran</a:t>
            </a:r>
          </a:p>
        </p:txBody>
      </p:sp>
      <p:sp>
        <p:nvSpPr>
          <p:cNvPr id="2" name="AutoShape 2" descr="Promo Rambu Area Parkir 35cm x 50cm Rambu Parkir Plat Alumunium - Kota  Bandung - Azkami Toserba | Toko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pic>
        <p:nvPicPr>
          <p:cNvPr id="22534" name="Picture 6" descr="Berkas:Indonesian Road Sign c1f.png - Wikipedia bahasa Indonesia,  ensiklopedia beb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3577" y="2004076"/>
            <a:ext cx="6202646" cy="620264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X button free icon">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338964" y="190500"/>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27" name="Right Arrow 26">
            <a:hlinkClick r:id="" action="ppaction://hlinkshowjump?jump=previousslide"/>
          </p:cNvPr>
          <p:cNvSpPr/>
          <p:nvPr/>
        </p:nvSpPr>
        <p:spPr>
          <a:xfrm flipH="1">
            <a:off x="16346632" y="7048500"/>
            <a:ext cx="722168" cy="636815"/>
          </a:xfrm>
          <a:prstGeom prst="rightArrow">
            <a:avLst/>
          </a:prstGeom>
          <a:solidFill>
            <a:srgbClr val="FFCC0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8" name="Group 27"/>
          <p:cNvGrpSpPr/>
          <p:nvPr/>
        </p:nvGrpSpPr>
        <p:grpSpPr>
          <a:xfrm>
            <a:off x="16078200" y="7962900"/>
            <a:ext cx="1360875" cy="1413329"/>
            <a:chOff x="14935200" y="7277100"/>
            <a:chExt cx="2438400" cy="1981200"/>
          </a:xfrm>
        </p:grpSpPr>
        <p:sp>
          <p:nvSpPr>
            <p:cNvPr id="29" name="Rounded Rectangle 28"/>
            <p:cNvSpPr/>
            <p:nvPr/>
          </p:nvSpPr>
          <p:spPr>
            <a:xfrm>
              <a:off x="14935200" y="7277100"/>
              <a:ext cx="2438400" cy="1981200"/>
            </a:xfrm>
            <a:prstGeom prst="roundRect">
              <a:avLst>
                <a:gd name="adj" fmla="val 5441"/>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Rounded Rectangle 29">
              <a:hlinkClick r:id="rId7" action="ppaction://hlinksldjump"/>
            </p:cNvPr>
            <p:cNvSpPr/>
            <p:nvPr/>
          </p:nvSpPr>
          <p:spPr>
            <a:xfrm>
              <a:off x="15081600" y="7467600"/>
              <a:ext cx="2145600" cy="685800"/>
            </a:xfrm>
            <a:prstGeom prst="roundRect">
              <a:avLst>
                <a:gd name="adj" fmla="val 5441"/>
              </a:avLst>
            </a:prstGeom>
            <a:solidFill>
              <a:srgbClr val="FF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Arial Black" pitchFamily="34" charset="0"/>
                </a:rPr>
                <a:t>MENU</a:t>
              </a:r>
            </a:p>
          </p:txBody>
        </p:sp>
        <p:sp>
          <p:nvSpPr>
            <p:cNvPr id="31" name="Rounded Rectangle 30">
              <a:hlinkClick r:id="rId7" action="ppaction://hlinksldjump"/>
            </p:cNvPr>
            <p:cNvSpPr/>
            <p:nvPr/>
          </p:nvSpPr>
          <p:spPr>
            <a:xfrm>
              <a:off x="15087600" y="8343900"/>
              <a:ext cx="2145600" cy="685800"/>
            </a:xfrm>
            <a:prstGeom prst="roundRect">
              <a:avLst>
                <a:gd name="adj" fmla="val 54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tx1"/>
                  </a:solidFill>
                  <a:latin typeface="Arial Black" pitchFamily="34" charset="0"/>
                </a:rPr>
                <a:t>RAMBU</a:t>
              </a:r>
            </a:p>
          </p:txBody>
        </p:sp>
      </p:grpSp>
    </p:spTree>
    <p:custDataLst>
      <p:tags r:id="rId1"/>
    </p:custDataLst>
    <p:extLst>
      <p:ext uri="{BB962C8B-B14F-4D97-AF65-F5344CB8AC3E}">
        <p14:creationId xmlns:p14="http://schemas.microsoft.com/office/powerpoint/2010/main" val="4175185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3B76674-3FBA-B65B-512B-B37C716F34FC}"/>
              </a:ext>
            </a:extLst>
          </p:cNvPr>
          <p:cNvSpPr/>
          <p:nvPr/>
        </p:nvSpPr>
        <p:spPr>
          <a:xfrm>
            <a:off x="0" y="-38100"/>
            <a:ext cx="18288000" cy="10325100"/>
          </a:xfrm>
          <a:prstGeom prst="rect">
            <a:avLst/>
          </a:prstGeom>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a:endParaRPr lang="en-ID"/>
          </a:p>
        </p:txBody>
      </p:sp>
      <p:sp>
        <p:nvSpPr>
          <p:cNvPr id="6" name="Rounded Rectangle 5"/>
          <p:cNvSpPr/>
          <p:nvPr/>
        </p:nvSpPr>
        <p:spPr>
          <a:xfrm>
            <a:off x="609600" y="598715"/>
            <a:ext cx="8610600" cy="8991600"/>
          </a:xfrm>
          <a:prstGeom prst="roundRect">
            <a:avLst>
              <a:gd name="adj" fmla="val 5441"/>
            </a:avLst>
          </a:prstGeom>
          <a:solidFill>
            <a:srgbClr val="FFCC00"/>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7" name="Rounded Rectangle 6"/>
          <p:cNvSpPr/>
          <p:nvPr/>
        </p:nvSpPr>
        <p:spPr>
          <a:xfrm>
            <a:off x="9825036" y="598715"/>
            <a:ext cx="5362575" cy="8991600"/>
          </a:xfrm>
          <a:prstGeom prst="roundRect">
            <a:avLst>
              <a:gd name="adj" fmla="val 5441"/>
            </a:avLst>
          </a:prstGeom>
          <a:solidFill>
            <a:schemeClr val="tx1"/>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8" name="Rounded Rectangle 7"/>
          <p:cNvSpPr/>
          <p:nvPr/>
        </p:nvSpPr>
        <p:spPr>
          <a:xfrm>
            <a:off x="10515600" y="1266444"/>
            <a:ext cx="4038600" cy="1066800"/>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b="1" dirty="0">
                <a:solidFill>
                  <a:schemeClr val="tx1"/>
                </a:solidFill>
                <a:latin typeface="Trebuchet MS" pitchFamily="34" charset="0"/>
              </a:rPr>
              <a:t>PETUNJUK PENDAHULU JURUSAN</a:t>
            </a:r>
          </a:p>
        </p:txBody>
      </p:sp>
      <p:sp>
        <p:nvSpPr>
          <p:cNvPr id="9" name="Rounded Rectangle 8"/>
          <p:cNvSpPr/>
          <p:nvPr/>
        </p:nvSpPr>
        <p:spPr>
          <a:xfrm>
            <a:off x="10210800" y="2781300"/>
            <a:ext cx="4648200" cy="6324600"/>
          </a:xfrm>
          <a:prstGeom prst="roundRect">
            <a:avLst>
              <a:gd name="adj" fmla="val 9290"/>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b="1" dirty="0">
                <a:solidFill>
                  <a:schemeClr val="bg1"/>
                </a:solidFill>
                <a:latin typeface="Trebuchet MS" pitchFamily="34" charset="0"/>
              </a:rPr>
              <a:t>Rambu pendahulu petunjuk jurusan yang menunjukkan suatu arah lokasi daerah</a:t>
            </a:r>
          </a:p>
        </p:txBody>
      </p:sp>
      <p:sp>
        <p:nvSpPr>
          <p:cNvPr id="2" name="Right Arrow 28">
            <a:hlinkClick r:id="" action="ppaction://hlinkshowjump?jump=nextslide"/>
            <a:extLst>
              <a:ext uri="{FF2B5EF4-FFF2-40B4-BE49-F238E27FC236}">
                <a16:creationId xmlns:a16="http://schemas.microsoft.com/office/drawing/2014/main" id="{7FA70D59-1406-3ACD-C4AD-60F20192D939}"/>
              </a:ext>
            </a:extLst>
          </p:cNvPr>
          <p:cNvSpPr/>
          <p:nvPr/>
        </p:nvSpPr>
        <p:spPr>
          <a:xfrm>
            <a:off x="16306800" y="8451342"/>
            <a:ext cx="917864" cy="941615"/>
          </a:xfrm>
          <a:prstGeom prst="rightArrow">
            <a:avLst>
              <a:gd name="adj1" fmla="val 50000"/>
              <a:gd name="adj2" fmla="val 50000"/>
            </a:avLst>
          </a:prstGeom>
          <a:solidFill>
            <a:srgbClr val="FFCC0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3" name="Picture 2" descr="Kamu harus tahu, ini ternyata arti 5 warna rambu lalu lintas"/>
          <p:cNvPicPr>
            <a:picLocks noChangeAspect="1" noChangeArrowheads="1"/>
          </p:cNvPicPr>
          <p:nvPr/>
        </p:nvPicPr>
        <p:blipFill rotWithShape="1">
          <a:blip r:embed="rId4">
            <a:extLst>
              <a:ext uri="{28A0092B-C50C-407E-A947-70E740481C1C}">
                <a14:useLocalDpi xmlns:a14="http://schemas.microsoft.com/office/drawing/2010/main" val="0"/>
              </a:ext>
            </a:extLst>
          </a:blip>
          <a:srcRect l="6027" t="11948" r="55700" b="42209"/>
          <a:stretch/>
        </p:blipFill>
        <p:spPr bwMode="auto">
          <a:xfrm>
            <a:off x="3331306" y="1333500"/>
            <a:ext cx="3167188" cy="21336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Oh, Ternyata Ini Perbedaan Rambu Lalu-Lintas Berwarna Hijau dan Biru -  Herlinda Fifiana - anakteknik.co.i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1306" y="3832830"/>
            <a:ext cx="3200400" cy="230127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sarjana-sipil.teknik.unej.ac.id/wp-content/uploads/sites/17/2021/09/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31307" y="6504548"/>
            <a:ext cx="3167188" cy="237275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X button free icon">
            <a:hlinkClick r:id="rId7" action="ppaction://hlinksldjump"/>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338964" y="190500"/>
            <a:ext cx="685800" cy="685800"/>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p:cNvGrpSpPr/>
          <p:nvPr/>
        </p:nvGrpSpPr>
        <p:grpSpPr>
          <a:xfrm>
            <a:off x="16002000" y="6819900"/>
            <a:ext cx="1360875" cy="1413329"/>
            <a:chOff x="14935200" y="7277100"/>
            <a:chExt cx="2438400" cy="1981200"/>
          </a:xfrm>
        </p:grpSpPr>
        <p:sp>
          <p:nvSpPr>
            <p:cNvPr id="15" name="Rounded Rectangle 14"/>
            <p:cNvSpPr/>
            <p:nvPr/>
          </p:nvSpPr>
          <p:spPr>
            <a:xfrm>
              <a:off x="14935200" y="7277100"/>
              <a:ext cx="2438400" cy="1981200"/>
            </a:xfrm>
            <a:prstGeom prst="roundRect">
              <a:avLst>
                <a:gd name="adj" fmla="val 5441"/>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ounded Rectangle 15">
              <a:hlinkClick r:id="rId9" action="ppaction://hlinksldjump"/>
            </p:cNvPr>
            <p:cNvSpPr/>
            <p:nvPr/>
          </p:nvSpPr>
          <p:spPr>
            <a:xfrm>
              <a:off x="15081600" y="7467600"/>
              <a:ext cx="2145600" cy="685800"/>
            </a:xfrm>
            <a:prstGeom prst="roundRect">
              <a:avLst>
                <a:gd name="adj" fmla="val 5441"/>
              </a:avLst>
            </a:prstGeom>
            <a:solidFill>
              <a:srgbClr val="FF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Arial Black" pitchFamily="34" charset="0"/>
                </a:rPr>
                <a:t>MENU</a:t>
              </a:r>
            </a:p>
          </p:txBody>
        </p:sp>
        <p:sp>
          <p:nvSpPr>
            <p:cNvPr id="17" name="Rounded Rectangle 16">
              <a:hlinkClick r:id="rId9" action="ppaction://hlinksldjump"/>
            </p:cNvPr>
            <p:cNvSpPr/>
            <p:nvPr/>
          </p:nvSpPr>
          <p:spPr>
            <a:xfrm>
              <a:off x="15087600" y="8343900"/>
              <a:ext cx="2145600" cy="685800"/>
            </a:xfrm>
            <a:prstGeom prst="roundRect">
              <a:avLst>
                <a:gd name="adj" fmla="val 54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tx1"/>
                  </a:solidFill>
                  <a:latin typeface="Arial Black" pitchFamily="34" charset="0"/>
                </a:rPr>
                <a:t>RAMBU</a:t>
              </a:r>
            </a:p>
          </p:txBody>
        </p:sp>
      </p:grpSp>
    </p:spTree>
    <p:custDataLst>
      <p:tags r:id="rId1"/>
    </p:custDataLst>
    <p:extLst>
      <p:ext uri="{BB962C8B-B14F-4D97-AF65-F5344CB8AC3E}">
        <p14:creationId xmlns:p14="http://schemas.microsoft.com/office/powerpoint/2010/main" val="3962868379"/>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3B76674-3FBA-B65B-512B-B37C716F34FC}"/>
              </a:ext>
            </a:extLst>
          </p:cNvPr>
          <p:cNvSpPr/>
          <p:nvPr/>
        </p:nvSpPr>
        <p:spPr>
          <a:xfrm>
            <a:off x="0" y="-190500"/>
            <a:ext cx="18288000" cy="10515600"/>
          </a:xfrm>
          <a:prstGeom prst="rect">
            <a:avLst/>
          </a:prstGeom>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a:endParaRPr lang="en-ID"/>
          </a:p>
        </p:txBody>
      </p:sp>
      <p:sp>
        <p:nvSpPr>
          <p:cNvPr id="20" name="Rounded Rectangle 19"/>
          <p:cNvSpPr/>
          <p:nvPr/>
        </p:nvSpPr>
        <p:spPr>
          <a:xfrm>
            <a:off x="609600" y="598715"/>
            <a:ext cx="8610600" cy="8991600"/>
          </a:xfrm>
          <a:prstGeom prst="roundRect">
            <a:avLst>
              <a:gd name="adj" fmla="val 5441"/>
            </a:avLst>
          </a:prstGeom>
          <a:solidFill>
            <a:srgbClr val="FFCC00"/>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22" name="Rounded Rectangle 21"/>
          <p:cNvSpPr/>
          <p:nvPr/>
        </p:nvSpPr>
        <p:spPr>
          <a:xfrm>
            <a:off x="9825036" y="598715"/>
            <a:ext cx="5362575" cy="8991600"/>
          </a:xfrm>
          <a:prstGeom prst="roundRect">
            <a:avLst>
              <a:gd name="adj" fmla="val 5441"/>
            </a:avLst>
          </a:prstGeom>
          <a:solidFill>
            <a:schemeClr val="tx1"/>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23" name="Rounded Rectangle 22"/>
          <p:cNvSpPr/>
          <p:nvPr/>
        </p:nvSpPr>
        <p:spPr>
          <a:xfrm>
            <a:off x="10463211" y="1181100"/>
            <a:ext cx="4143377" cy="1066800"/>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800" b="1" dirty="0">
                <a:solidFill>
                  <a:schemeClr val="tx1"/>
                </a:solidFill>
                <a:latin typeface="Trebuchet MS" pitchFamily="34" charset="0"/>
              </a:rPr>
              <a:t>PETUNJUK JURUSAN WILAYAH</a:t>
            </a:r>
          </a:p>
        </p:txBody>
      </p:sp>
      <p:sp>
        <p:nvSpPr>
          <p:cNvPr id="24" name="Rounded Rectangle 23"/>
          <p:cNvSpPr/>
          <p:nvPr/>
        </p:nvSpPr>
        <p:spPr>
          <a:xfrm>
            <a:off x="10210800" y="2781300"/>
            <a:ext cx="4648200" cy="6324600"/>
          </a:xfrm>
          <a:prstGeom prst="roundRect">
            <a:avLst>
              <a:gd name="adj" fmla="val 9290"/>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b="1" dirty="0">
                <a:solidFill>
                  <a:schemeClr val="bg1"/>
                </a:solidFill>
                <a:latin typeface="Trebuchet MS" pitchFamily="34" charset="0"/>
              </a:rPr>
              <a:t>Rambu petunjuk jurusan menuju suatu lokasi disertai dengan jarak</a:t>
            </a:r>
          </a:p>
        </p:txBody>
      </p:sp>
      <p:sp>
        <p:nvSpPr>
          <p:cNvPr id="27" name="Right Arrow 26">
            <a:hlinkClick r:id="" action="ppaction://hlinkshowjump?jump=previousslide"/>
          </p:cNvPr>
          <p:cNvSpPr/>
          <p:nvPr/>
        </p:nvSpPr>
        <p:spPr>
          <a:xfrm flipH="1">
            <a:off x="15621000" y="8423674"/>
            <a:ext cx="950768" cy="941615"/>
          </a:xfrm>
          <a:prstGeom prst="rightArrow">
            <a:avLst/>
          </a:prstGeom>
          <a:solidFill>
            <a:srgbClr val="FFCC0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ight Arrow 28">
            <a:hlinkClick r:id="" action="ppaction://hlinkshowjump?jump=nextslide"/>
            <a:extLst>
              <a:ext uri="{FF2B5EF4-FFF2-40B4-BE49-F238E27FC236}">
                <a16:creationId xmlns:a16="http://schemas.microsoft.com/office/drawing/2014/main" id="{6341CFAD-0F94-1DF1-BBB8-E2EDE5413D6A}"/>
              </a:ext>
            </a:extLst>
          </p:cNvPr>
          <p:cNvSpPr/>
          <p:nvPr/>
        </p:nvSpPr>
        <p:spPr>
          <a:xfrm>
            <a:off x="16764000" y="8420100"/>
            <a:ext cx="917864" cy="941615"/>
          </a:xfrm>
          <a:prstGeom prst="rightArrow">
            <a:avLst/>
          </a:prstGeom>
          <a:solidFill>
            <a:srgbClr val="FFCC0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3074" name="Picture 2" descr="Arti Warna Hijau &amp; Biru Pada Rambu Petunjuk Arah Jalan I Carro.id"/>
          <p:cNvPicPr>
            <a:picLocks noChangeAspect="1" noChangeArrowheads="1"/>
          </p:cNvPicPr>
          <p:nvPr/>
        </p:nvPicPr>
        <p:blipFill rotWithShape="1">
          <a:blip r:embed="rId4">
            <a:extLst>
              <a:ext uri="{28A0092B-C50C-407E-A947-70E740481C1C}">
                <a14:useLocalDpi xmlns:a14="http://schemas.microsoft.com/office/drawing/2010/main" val="0"/>
              </a:ext>
            </a:extLst>
          </a:blip>
          <a:srcRect l="17180" r="15140"/>
          <a:stretch/>
        </p:blipFill>
        <p:spPr bwMode="auto">
          <a:xfrm>
            <a:off x="2336292" y="3200400"/>
            <a:ext cx="5157216"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X button free icon">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338964" y="190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654735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3B76674-3FBA-B65B-512B-B37C716F34FC}"/>
              </a:ext>
            </a:extLst>
          </p:cNvPr>
          <p:cNvSpPr/>
          <p:nvPr/>
        </p:nvSpPr>
        <p:spPr>
          <a:xfrm>
            <a:off x="0" y="-38100"/>
            <a:ext cx="18288000" cy="10325100"/>
          </a:xfrm>
          <a:prstGeom prst="rect">
            <a:avLst/>
          </a:prstGeom>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a:endParaRPr lang="en-ID"/>
          </a:p>
        </p:txBody>
      </p:sp>
      <p:sp>
        <p:nvSpPr>
          <p:cNvPr id="20" name="Rounded Rectangle 19"/>
          <p:cNvSpPr/>
          <p:nvPr/>
        </p:nvSpPr>
        <p:spPr>
          <a:xfrm>
            <a:off x="609600" y="598715"/>
            <a:ext cx="8610600" cy="8991600"/>
          </a:xfrm>
          <a:prstGeom prst="roundRect">
            <a:avLst>
              <a:gd name="adj" fmla="val 5441"/>
            </a:avLst>
          </a:prstGeom>
          <a:solidFill>
            <a:srgbClr val="FFCC00"/>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22" name="Rounded Rectangle 21"/>
          <p:cNvSpPr/>
          <p:nvPr/>
        </p:nvSpPr>
        <p:spPr>
          <a:xfrm>
            <a:off x="9825036" y="598715"/>
            <a:ext cx="5362575" cy="8991600"/>
          </a:xfrm>
          <a:prstGeom prst="roundRect">
            <a:avLst>
              <a:gd name="adj" fmla="val 5441"/>
            </a:avLst>
          </a:prstGeom>
          <a:solidFill>
            <a:schemeClr val="tx1"/>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23" name="Rounded Rectangle 22"/>
          <p:cNvSpPr/>
          <p:nvPr/>
        </p:nvSpPr>
        <p:spPr>
          <a:xfrm>
            <a:off x="10434634" y="1257300"/>
            <a:ext cx="4143377" cy="1066800"/>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b="1" dirty="0">
                <a:solidFill>
                  <a:schemeClr val="tx1"/>
                </a:solidFill>
                <a:latin typeface="Trebuchet MS" pitchFamily="34" charset="0"/>
              </a:rPr>
              <a:t>PETUNJUK JURUSAN KHUSUS</a:t>
            </a:r>
          </a:p>
        </p:txBody>
      </p:sp>
      <p:sp>
        <p:nvSpPr>
          <p:cNvPr id="24" name="Rounded Rectangle 23"/>
          <p:cNvSpPr/>
          <p:nvPr/>
        </p:nvSpPr>
        <p:spPr>
          <a:xfrm>
            <a:off x="10210800" y="2781300"/>
            <a:ext cx="4648200" cy="6324600"/>
          </a:xfrm>
          <a:prstGeom prst="roundRect">
            <a:avLst>
              <a:gd name="adj" fmla="val 9290"/>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b="1" dirty="0">
                <a:solidFill>
                  <a:schemeClr val="bg1"/>
                </a:solidFill>
                <a:latin typeface="Trebuchet MS" pitchFamily="34" charset="0"/>
              </a:rPr>
              <a:t>Rambu petunjuk jurusan yang mengarahkan pada suatu lokasi atau wilayah khusus</a:t>
            </a:r>
          </a:p>
        </p:txBody>
      </p:sp>
      <p:pic>
        <p:nvPicPr>
          <p:cNvPr id="2054" name="Picture 6" descr="https://2.bp.blogspot.com/-9ycIh2eXigw/XDdX1-JRfmI/AAAAAAAABV8/zgOpEeEFhUwmHkgeTZQPhy4q3x-16eTwQCLcBGAs/s1600/Rambu%2Bpetunjuk%2B01%2B%2528pendahulu%2Bjurusan-wilayah%2Bdan%2Blokasi-kawasan%2Bwisata-batas-batas%2Bjalan%2Btol%2529.webp"/>
          <p:cNvPicPr>
            <a:picLocks noChangeAspect="1" noChangeArrowheads="1"/>
          </p:cNvPicPr>
          <p:nvPr/>
        </p:nvPicPr>
        <p:blipFill rotWithShape="1">
          <a:blip r:embed="rId4">
            <a:extLst>
              <a:ext uri="{28A0092B-C50C-407E-A947-70E740481C1C}">
                <a14:useLocalDpi xmlns:a14="http://schemas.microsoft.com/office/drawing/2010/main" val="0"/>
              </a:ext>
            </a:extLst>
          </a:blip>
          <a:srcRect l="14617" t="63378" r="54948" b="28120"/>
          <a:stretch/>
        </p:blipFill>
        <p:spPr bwMode="auto">
          <a:xfrm>
            <a:off x="2364827" y="2400300"/>
            <a:ext cx="4950373" cy="217564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s://2.bp.blogspot.com/-9ycIh2eXigw/XDdX1-JRfmI/AAAAAAAABV8/zgOpEeEFhUwmHkgeTZQPhy4q3x-16eTwQCLcBGAs/s1600/Rambu%2Bpetunjuk%2B01%2B%2528pendahulu%2Bjurusan-wilayah%2Bdan%2Blokasi-kawasan%2Bwisata-batas-batas%2Bjalan%2Btol%2529.webp"/>
          <p:cNvPicPr>
            <a:picLocks noChangeAspect="1" noChangeArrowheads="1"/>
          </p:cNvPicPr>
          <p:nvPr/>
        </p:nvPicPr>
        <p:blipFill rotWithShape="1">
          <a:blip r:embed="rId4">
            <a:extLst>
              <a:ext uri="{28A0092B-C50C-407E-A947-70E740481C1C}">
                <a14:useLocalDpi xmlns:a14="http://schemas.microsoft.com/office/drawing/2010/main" val="0"/>
              </a:ext>
            </a:extLst>
          </a:blip>
          <a:srcRect l="53725" t="63351" r="15424" b="28246"/>
          <a:stretch/>
        </p:blipFill>
        <p:spPr bwMode="auto">
          <a:xfrm>
            <a:off x="2364826" y="5219700"/>
            <a:ext cx="4950373" cy="212152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X button free icon">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338964" y="190500"/>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29" name="Right Arrow 28">
            <a:hlinkClick r:id="" action="ppaction://hlinkshowjump?jump=previousslide"/>
          </p:cNvPr>
          <p:cNvSpPr/>
          <p:nvPr/>
        </p:nvSpPr>
        <p:spPr>
          <a:xfrm flipH="1">
            <a:off x="16346632" y="7048500"/>
            <a:ext cx="722168" cy="636815"/>
          </a:xfrm>
          <a:prstGeom prst="rightArrow">
            <a:avLst/>
          </a:prstGeom>
          <a:solidFill>
            <a:srgbClr val="FFCC0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0" name="Group 29"/>
          <p:cNvGrpSpPr/>
          <p:nvPr/>
        </p:nvGrpSpPr>
        <p:grpSpPr>
          <a:xfrm>
            <a:off x="16078200" y="7962900"/>
            <a:ext cx="1360875" cy="1413329"/>
            <a:chOff x="14935200" y="7277100"/>
            <a:chExt cx="2438400" cy="1981200"/>
          </a:xfrm>
        </p:grpSpPr>
        <p:sp>
          <p:nvSpPr>
            <p:cNvPr id="31" name="Rounded Rectangle 30"/>
            <p:cNvSpPr/>
            <p:nvPr/>
          </p:nvSpPr>
          <p:spPr>
            <a:xfrm>
              <a:off x="14935200" y="7277100"/>
              <a:ext cx="2438400" cy="1981200"/>
            </a:xfrm>
            <a:prstGeom prst="roundRect">
              <a:avLst>
                <a:gd name="adj" fmla="val 5441"/>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Rounded Rectangle 31">
              <a:hlinkClick r:id="rId7" action="ppaction://hlinksldjump"/>
            </p:cNvPr>
            <p:cNvSpPr/>
            <p:nvPr/>
          </p:nvSpPr>
          <p:spPr>
            <a:xfrm>
              <a:off x="15081600" y="7467600"/>
              <a:ext cx="2145600" cy="685800"/>
            </a:xfrm>
            <a:prstGeom prst="roundRect">
              <a:avLst>
                <a:gd name="adj" fmla="val 5441"/>
              </a:avLst>
            </a:prstGeom>
            <a:solidFill>
              <a:srgbClr val="FF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Arial Black" pitchFamily="34" charset="0"/>
                </a:rPr>
                <a:t>MENU</a:t>
              </a:r>
            </a:p>
          </p:txBody>
        </p:sp>
        <p:sp>
          <p:nvSpPr>
            <p:cNvPr id="33" name="Rounded Rectangle 32">
              <a:hlinkClick r:id="rId7" action="ppaction://hlinksldjump"/>
            </p:cNvPr>
            <p:cNvSpPr/>
            <p:nvPr/>
          </p:nvSpPr>
          <p:spPr>
            <a:xfrm>
              <a:off x="15087600" y="8343900"/>
              <a:ext cx="2145600" cy="685800"/>
            </a:xfrm>
            <a:prstGeom prst="roundRect">
              <a:avLst>
                <a:gd name="adj" fmla="val 54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tx1"/>
                  </a:solidFill>
                  <a:latin typeface="Arial Black" pitchFamily="34" charset="0"/>
                </a:rPr>
                <a:t>RAMBU</a:t>
              </a:r>
            </a:p>
          </p:txBody>
        </p:sp>
      </p:grpSp>
    </p:spTree>
    <p:custDataLst>
      <p:tags r:id="rId1"/>
    </p:custDataLst>
    <p:extLst>
      <p:ext uri="{BB962C8B-B14F-4D97-AF65-F5344CB8AC3E}">
        <p14:creationId xmlns:p14="http://schemas.microsoft.com/office/powerpoint/2010/main" val="1345225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0" y="0"/>
            <a:ext cx="18288000" cy="10287000"/>
          </a:xfrm>
          <a:prstGeom prst="roundRect">
            <a:avLst>
              <a:gd name="adj" fmla="val 0"/>
            </a:avLst>
          </a:prstGeom>
          <a:solidFill>
            <a:srgbClr val="FFCC00"/>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4" name="Rounded Rectangle 3"/>
          <p:cNvSpPr/>
          <p:nvPr/>
        </p:nvSpPr>
        <p:spPr>
          <a:xfrm>
            <a:off x="6700158" y="876300"/>
            <a:ext cx="4876800" cy="990600"/>
          </a:xfrm>
          <a:prstGeom prst="roundRect">
            <a:avLst>
              <a:gd name="adj" fmla="val 24539"/>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r>
              <a:rPr lang="id-ID" sz="2900" dirty="0">
                <a:latin typeface="Arial Black" pitchFamily="34" charset="0"/>
              </a:rPr>
              <a:t>SAFETY RIDING</a:t>
            </a:r>
          </a:p>
        </p:txBody>
      </p:sp>
      <p:sp>
        <p:nvSpPr>
          <p:cNvPr id="5" name="Rounded Rectangle 4"/>
          <p:cNvSpPr/>
          <p:nvPr/>
        </p:nvSpPr>
        <p:spPr>
          <a:xfrm>
            <a:off x="1181100" y="2838816"/>
            <a:ext cx="16116300" cy="1561368"/>
          </a:xfrm>
          <a:prstGeom prst="roundRect">
            <a:avLst>
              <a:gd name="adj" fmla="val 4516"/>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3200" dirty="0">
                <a:latin typeface="Trebuchet MS" pitchFamily="34" charset="0"/>
              </a:rPr>
              <a:t>1. Sebelum melakukan perjalanan, cek terlebih dahulu kondisi kendaraan yang akan dipakai. Bagian-bagian yang mesti dilakukan pengecekan yaitu: bensin, oli, rantai, ban, lampu, baterai atau aki, baut mur, kaca spion, kopling dan rem</a:t>
            </a:r>
          </a:p>
        </p:txBody>
      </p:sp>
      <p:sp>
        <p:nvSpPr>
          <p:cNvPr id="10" name="Rounded Rectangle 9"/>
          <p:cNvSpPr/>
          <p:nvPr/>
        </p:nvSpPr>
        <p:spPr>
          <a:xfrm>
            <a:off x="1181100" y="4991100"/>
            <a:ext cx="16116300" cy="1087754"/>
          </a:xfrm>
          <a:prstGeom prst="roundRect">
            <a:avLst>
              <a:gd name="adj" fmla="val 4516"/>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3200" dirty="0">
                <a:latin typeface="Trebuchet MS" pitchFamily="34" charset="0"/>
              </a:rPr>
              <a:t>2. Pastikan Surat Tanda Nomor Kendaraan (STNK) selalu dibawa sebagai bukti kendaraan yang dipakai legal. </a:t>
            </a:r>
          </a:p>
        </p:txBody>
      </p:sp>
      <p:sp>
        <p:nvSpPr>
          <p:cNvPr id="11" name="Rounded Rectangle 10"/>
          <p:cNvSpPr/>
          <p:nvPr/>
        </p:nvSpPr>
        <p:spPr>
          <a:xfrm>
            <a:off x="1181100" y="6743700"/>
            <a:ext cx="16116300" cy="1196529"/>
          </a:xfrm>
          <a:prstGeom prst="roundRect">
            <a:avLst>
              <a:gd name="adj" fmla="val 4516"/>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3200" dirty="0">
                <a:latin typeface="Trebuchet MS" pitchFamily="34" charset="0"/>
              </a:rPr>
              <a:t>3. Selalu membawa Surat Izin Mengemudi (SIM) sebagai bukti telah legal mengendarai kendaraan</a:t>
            </a:r>
          </a:p>
        </p:txBody>
      </p:sp>
      <p:sp>
        <p:nvSpPr>
          <p:cNvPr id="12" name="Right Arrow 28">
            <a:hlinkClick r:id="" action="ppaction://hlinkshowjump?jump=nextslide"/>
            <a:extLst>
              <a:ext uri="{FF2B5EF4-FFF2-40B4-BE49-F238E27FC236}">
                <a16:creationId xmlns:a16="http://schemas.microsoft.com/office/drawing/2014/main" id="{6341CFAD-0F94-1DF1-BBB8-E2EDE5413D6A}"/>
              </a:ext>
            </a:extLst>
          </p:cNvPr>
          <p:cNvSpPr/>
          <p:nvPr/>
        </p:nvSpPr>
        <p:spPr>
          <a:xfrm>
            <a:off x="16764000" y="8877402"/>
            <a:ext cx="917864" cy="941615"/>
          </a:xfrm>
          <a:prstGeom prst="rightArrow">
            <a:avLst/>
          </a:prstGeom>
          <a:solidFill>
            <a:srgbClr val="FFCC0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3" name="Group 12"/>
          <p:cNvGrpSpPr/>
          <p:nvPr/>
        </p:nvGrpSpPr>
        <p:grpSpPr>
          <a:xfrm>
            <a:off x="15240000" y="8724900"/>
            <a:ext cx="1219200" cy="1123150"/>
            <a:chOff x="14935200" y="7277100"/>
            <a:chExt cx="2438400" cy="1981200"/>
          </a:xfrm>
        </p:grpSpPr>
        <p:sp>
          <p:nvSpPr>
            <p:cNvPr id="14" name="Rounded Rectangle 13"/>
            <p:cNvSpPr/>
            <p:nvPr/>
          </p:nvSpPr>
          <p:spPr>
            <a:xfrm>
              <a:off x="14935200" y="7277100"/>
              <a:ext cx="2438400" cy="1981200"/>
            </a:xfrm>
            <a:prstGeom prst="roundRect">
              <a:avLst>
                <a:gd name="adj" fmla="val 5441"/>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ounded Rectangle 14">
              <a:hlinkClick r:id="rId4" action="ppaction://hlinksldjump"/>
            </p:cNvPr>
            <p:cNvSpPr/>
            <p:nvPr/>
          </p:nvSpPr>
          <p:spPr>
            <a:xfrm>
              <a:off x="15081600" y="7467600"/>
              <a:ext cx="2145600" cy="685800"/>
            </a:xfrm>
            <a:prstGeom prst="roundRect">
              <a:avLst>
                <a:gd name="adj" fmla="val 5441"/>
              </a:avLst>
            </a:prstGeom>
            <a:solidFill>
              <a:srgbClr val="FF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bg1"/>
                  </a:solidFill>
                  <a:latin typeface="Arial Black" pitchFamily="34" charset="0"/>
                </a:rPr>
                <a:t>HOME</a:t>
              </a:r>
            </a:p>
          </p:txBody>
        </p:sp>
        <p:sp>
          <p:nvSpPr>
            <p:cNvPr id="16" name="Rounded Rectangle 15">
              <a:hlinkClick r:id="rId4" action="ppaction://hlinksldjump"/>
            </p:cNvPr>
            <p:cNvSpPr/>
            <p:nvPr/>
          </p:nvSpPr>
          <p:spPr>
            <a:xfrm>
              <a:off x="15087600" y="8343900"/>
              <a:ext cx="2145600" cy="685800"/>
            </a:xfrm>
            <a:prstGeom prst="roundRect">
              <a:avLst>
                <a:gd name="adj" fmla="val 54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tx1"/>
                  </a:solidFill>
                  <a:latin typeface="Arial Black" pitchFamily="34" charset="0"/>
                </a:rPr>
                <a:t>MENU</a:t>
              </a:r>
            </a:p>
          </p:txBody>
        </p:sp>
      </p:grpSp>
      <p:pic>
        <p:nvPicPr>
          <p:cNvPr id="17" name="Picture 2" descr="X button free icon">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338964" y="190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923201906"/>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0" y="0"/>
            <a:ext cx="18288000" cy="10287000"/>
          </a:xfrm>
          <a:prstGeom prst="roundRect">
            <a:avLst>
              <a:gd name="adj" fmla="val 0"/>
            </a:avLst>
          </a:prstGeom>
          <a:solidFill>
            <a:srgbClr val="FFCC00"/>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4" name="Rounded Rectangle 3"/>
          <p:cNvSpPr/>
          <p:nvPr/>
        </p:nvSpPr>
        <p:spPr>
          <a:xfrm>
            <a:off x="6700158" y="876300"/>
            <a:ext cx="4876800" cy="990600"/>
          </a:xfrm>
          <a:prstGeom prst="roundRect">
            <a:avLst>
              <a:gd name="adj" fmla="val 24539"/>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r>
              <a:rPr lang="id-ID" sz="2900" dirty="0">
                <a:latin typeface="Arial Black" pitchFamily="34" charset="0"/>
              </a:rPr>
              <a:t>SAFETY RIDING</a:t>
            </a:r>
          </a:p>
        </p:txBody>
      </p:sp>
      <p:sp>
        <p:nvSpPr>
          <p:cNvPr id="5" name="Rounded Rectangle 4"/>
          <p:cNvSpPr/>
          <p:nvPr/>
        </p:nvSpPr>
        <p:spPr>
          <a:xfrm>
            <a:off x="1181100" y="2686050"/>
            <a:ext cx="16116300" cy="628650"/>
          </a:xfrm>
          <a:prstGeom prst="roundRect">
            <a:avLst>
              <a:gd name="adj" fmla="val 4516"/>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3200" dirty="0">
                <a:latin typeface="Trebuchet MS" pitchFamily="34" charset="0"/>
              </a:rPr>
              <a:t>4. Gunakan helm standar, kaca helm harus bersih, helm bisa full face atau half face. </a:t>
            </a:r>
          </a:p>
        </p:txBody>
      </p:sp>
      <p:sp>
        <p:nvSpPr>
          <p:cNvPr id="10" name="Rounded Rectangle 9"/>
          <p:cNvSpPr/>
          <p:nvPr/>
        </p:nvSpPr>
        <p:spPr>
          <a:xfrm>
            <a:off x="1181100" y="3771900"/>
            <a:ext cx="16116300" cy="1447800"/>
          </a:xfrm>
          <a:prstGeom prst="roundRect">
            <a:avLst>
              <a:gd name="adj" fmla="val 4516"/>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3200" dirty="0">
                <a:latin typeface="Trebuchet MS" pitchFamily="34" charset="0"/>
              </a:rPr>
              <a:t>5. Gunakan sarung tangan yang mudah menyerap keringat serta tidak licin saat memegang handle motor, lebih baik lagi bila dilengkapi bahan keras dibagian depan tangan</a:t>
            </a:r>
          </a:p>
        </p:txBody>
      </p:sp>
      <p:sp>
        <p:nvSpPr>
          <p:cNvPr id="11" name="Rounded Rectangle 10"/>
          <p:cNvSpPr/>
          <p:nvPr/>
        </p:nvSpPr>
        <p:spPr>
          <a:xfrm>
            <a:off x="1181100" y="5684520"/>
            <a:ext cx="16116300" cy="1592580"/>
          </a:xfrm>
          <a:prstGeom prst="roundRect">
            <a:avLst>
              <a:gd name="adj" fmla="val 4516"/>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3200" dirty="0">
                <a:latin typeface="Trebuchet MS" pitchFamily="34" charset="0"/>
              </a:rPr>
              <a:t>6. Pakai jaket yang mampu melindungi seluruh bagian tubuh baik dari terpaan angin maupun saat terjadi benturan, baik kecil maupun besar, bila perlu pakai rompi khusus. Pertimbangkan juga ventilasi yang baik agar jaket nyaman digunakan. </a:t>
            </a:r>
          </a:p>
        </p:txBody>
      </p:sp>
      <p:sp>
        <p:nvSpPr>
          <p:cNvPr id="7" name="Rounded Rectangle 6"/>
          <p:cNvSpPr/>
          <p:nvPr/>
        </p:nvSpPr>
        <p:spPr>
          <a:xfrm>
            <a:off x="1181100" y="7762009"/>
            <a:ext cx="16116300" cy="1039091"/>
          </a:xfrm>
          <a:prstGeom prst="roundRect">
            <a:avLst>
              <a:gd name="adj" fmla="val 4516"/>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3200" dirty="0">
                <a:latin typeface="Trebuchet MS" pitchFamily="34" charset="0"/>
              </a:rPr>
              <a:t>7. Jika berkendara dalam keadaan gelap, ada baiknya menggunakan jaket atau rompi dengan warna fluorecent. </a:t>
            </a:r>
          </a:p>
        </p:txBody>
      </p:sp>
      <p:sp>
        <p:nvSpPr>
          <p:cNvPr id="9" name="Right Arrow 28">
            <a:hlinkClick r:id="" action="ppaction://hlinkshowjump?jump=nextslide"/>
            <a:extLst>
              <a:ext uri="{FF2B5EF4-FFF2-40B4-BE49-F238E27FC236}">
                <a16:creationId xmlns:a16="http://schemas.microsoft.com/office/drawing/2014/main" id="{6341CFAD-0F94-1DF1-BBB8-E2EDE5413D6A}"/>
              </a:ext>
            </a:extLst>
          </p:cNvPr>
          <p:cNvSpPr/>
          <p:nvPr/>
        </p:nvSpPr>
        <p:spPr>
          <a:xfrm>
            <a:off x="16764000" y="9078685"/>
            <a:ext cx="917864" cy="941615"/>
          </a:xfrm>
          <a:prstGeom prst="rightArrow">
            <a:avLst/>
          </a:prstGeom>
          <a:solidFill>
            <a:srgbClr val="FFCC0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ight Arrow 11">
            <a:hlinkClick r:id="" action="ppaction://hlinkshowjump?jump=previousslide"/>
          </p:cNvPr>
          <p:cNvSpPr/>
          <p:nvPr/>
        </p:nvSpPr>
        <p:spPr>
          <a:xfrm flipH="1">
            <a:off x="15621000" y="9182202"/>
            <a:ext cx="950768" cy="941615"/>
          </a:xfrm>
          <a:prstGeom prst="rightArrow">
            <a:avLst/>
          </a:prstGeom>
          <a:solidFill>
            <a:srgbClr val="FFCC0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3" name="Picture 2" descr="X button free icon">
            <a:hlinkClick r:id="rId4" action="ppaction://hlinksldjump"/>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338964" y="190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393295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0" y="0"/>
            <a:ext cx="18288000" cy="10287000"/>
          </a:xfrm>
          <a:prstGeom prst="roundRect">
            <a:avLst>
              <a:gd name="adj" fmla="val 0"/>
            </a:avLst>
          </a:prstGeom>
          <a:solidFill>
            <a:srgbClr val="FFCC00"/>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dirty="0"/>
          </a:p>
        </p:txBody>
      </p:sp>
      <p:sp>
        <p:nvSpPr>
          <p:cNvPr id="4" name="Rounded Rectangle 3"/>
          <p:cNvSpPr/>
          <p:nvPr/>
        </p:nvSpPr>
        <p:spPr>
          <a:xfrm>
            <a:off x="6700158" y="876300"/>
            <a:ext cx="4876800" cy="990600"/>
          </a:xfrm>
          <a:prstGeom prst="roundRect">
            <a:avLst>
              <a:gd name="adj" fmla="val 24539"/>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r>
              <a:rPr lang="id-ID" sz="2900" dirty="0">
                <a:latin typeface="Arial Black" pitchFamily="34" charset="0"/>
              </a:rPr>
              <a:t>SAFETY RIDING</a:t>
            </a:r>
          </a:p>
        </p:txBody>
      </p:sp>
      <p:sp>
        <p:nvSpPr>
          <p:cNvPr id="10" name="Rounded Rectangle 9"/>
          <p:cNvSpPr/>
          <p:nvPr/>
        </p:nvSpPr>
        <p:spPr>
          <a:xfrm>
            <a:off x="1181100" y="2400300"/>
            <a:ext cx="16116300" cy="1447800"/>
          </a:xfrm>
          <a:prstGeom prst="roundRect">
            <a:avLst>
              <a:gd name="adj" fmla="val 4516"/>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3200" dirty="0">
                <a:latin typeface="Trebuchet MS" pitchFamily="34" charset="0"/>
              </a:rPr>
              <a:t>8. Gunakan jas hujan yang terpisah (atasan dan celana) dengan bahan yang tidak gampang sobek dan tidak tembus air. </a:t>
            </a:r>
          </a:p>
        </p:txBody>
      </p:sp>
      <p:sp>
        <p:nvSpPr>
          <p:cNvPr id="11" name="Rounded Rectangle 10"/>
          <p:cNvSpPr/>
          <p:nvPr/>
        </p:nvSpPr>
        <p:spPr>
          <a:xfrm>
            <a:off x="1152197" y="4419600"/>
            <a:ext cx="16116300" cy="1447800"/>
          </a:xfrm>
          <a:prstGeom prst="roundRect">
            <a:avLst>
              <a:gd name="adj" fmla="val 4516"/>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3200" dirty="0">
                <a:latin typeface="Trebuchet MS" pitchFamily="34" charset="0"/>
              </a:rPr>
              <a:t>9. Pakai sepatu yang nyaman serta aman bagi seluruh lapisan kaki. Minimal menutupi daerah mata kaki. Jangan biasakan menggunakan sandal saat berkendara. </a:t>
            </a:r>
          </a:p>
        </p:txBody>
      </p:sp>
      <p:sp>
        <p:nvSpPr>
          <p:cNvPr id="7" name="Rounded Rectangle 6"/>
          <p:cNvSpPr/>
          <p:nvPr/>
        </p:nvSpPr>
        <p:spPr>
          <a:xfrm>
            <a:off x="1181100" y="6438900"/>
            <a:ext cx="16116300" cy="2133600"/>
          </a:xfrm>
          <a:prstGeom prst="roundRect">
            <a:avLst>
              <a:gd name="adj" fmla="val 4516"/>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3200" dirty="0">
                <a:latin typeface="Trebuchet MS" pitchFamily="34" charset="0"/>
              </a:rPr>
              <a:t>10. Mentaati rambu-rambu dan lampu pengatur lalu-lintas. Menjaga etika dan kewaspadaan saat berkendara. Dan yang paling penting adalah membiasakan diri sendiri menerapkan prosedur standar keamanan dan keselamatan berkendara di jalan raya. Hal ini dibutuhkan untuk mengurangi angka kecelakaan.</a:t>
            </a:r>
          </a:p>
        </p:txBody>
      </p:sp>
      <p:sp>
        <p:nvSpPr>
          <p:cNvPr id="8" name="Right Arrow 7">
            <a:hlinkClick r:id="" action="ppaction://hlinkshowjump?jump=previousslide"/>
          </p:cNvPr>
          <p:cNvSpPr/>
          <p:nvPr/>
        </p:nvSpPr>
        <p:spPr>
          <a:xfrm flipH="1">
            <a:off x="15468600" y="9002485"/>
            <a:ext cx="950768" cy="941615"/>
          </a:xfrm>
          <a:prstGeom prst="rightArrow">
            <a:avLst/>
          </a:prstGeom>
          <a:solidFill>
            <a:srgbClr val="FFCC0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9" name="Group 8"/>
          <p:cNvGrpSpPr/>
          <p:nvPr/>
        </p:nvGrpSpPr>
        <p:grpSpPr>
          <a:xfrm>
            <a:off x="16732624" y="8820950"/>
            <a:ext cx="1219200" cy="1123150"/>
            <a:chOff x="14935200" y="7277100"/>
            <a:chExt cx="2438400" cy="1981200"/>
          </a:xfrm>
        </p:grpSpPr>
        <p:sp>
          <p:nvSpPr>
            <p:cNvPr id="12" name="Rounded Rectangle 11"/>
            <p:cNvSpPr/>
            <p:nvPr/>
          </p:nvSpPr>
          <p:spPr>
            <a:xfrm>
              <a:off x="14935200" y="7277100"/>
              <a:ext cx="2438400" cy="1981200"/>
            </a:xfrm>
            <a:prstGeom prst="roundRect">
              <a:avLst>
                <a:gd name="adj" fmla="val 5441"/>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ounded Rectangle 12">
              <a:hlinkClick r:id="rId4" action="ppaction://hlinksldjump"/>
            </p:cNvPr>
            <p:cNvSpPr/>
            <p:nvPr/>
          </p:nvSpPr>
          <p:spPr>
            <a:xfrm>
              <a:off x="15081600" y="7467600"/>
              <a:ext cx="2145600" cy="685800"/>
            </a:xfrm>
            <a:prstGeom prst="roundRect">
              <a:avLst>
                <a:gd name="adj" fmla="val 5441"/>
              </a:avLst>
            </a:prstGeom>
            <a:solidFill>
              <a:srgbClr val="FF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bg1"/>
                  </a:solidFill>
                  <a:latin typeface="Arial Black" pitchFamily="34" charset="0"/>
                </a:rPr>
                <a:t>HOME</a:t>
              </a:r>
            </a:p>
          </p:txBody>
        </p:sp>
        <p:sp>
          <p:nvSpPr>
            <p:cNvPr id="14" name="Rounded Rectangle 13">
              <a:hlinkClick r:id="rId4" action="ppaction://hlinksldjump"/>
            </p:cNvPr>
            <p:cNvSpPr/>
            <p:nvPr/>
          </p:nvSpPr>
          <p:spPr>
            <a:xfrm>
              <a:off x="15087600" y="8343900"/>
              <a:ext cx="2145600" cy="685800"/>
            </a:xfrm>
            <a:prstGeom prst="roundRect">
              <a:avLst>
                <a:gd name="adj" fmla="val 54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tx1"/>
                  </a:solidFill>
                  <a:latin typeface="Arial Black" pitchFamily="34" charset="0"/>
                </a:rPr>
                <a:t>MENU</a:t>
              </a:r>
            </a:p>
          </p:txBody>
        </p:sp>
      </p:grpSp>
      <p:pic>
        <p:nvPicPr>
          <p:cNvPr id="15" name="Picture 2" descr="X button free icon">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338964" y="190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872744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0" y="0"/>
            <a:ext cx="18288000" cy="10287000"/>
          </a:xfrm>
          <a:prstGeom prst="roundRect">
            <a:avLst>
              <a:gd name="adj" fmla="val 0"/>
            </a:avLst>
          </a:prstGeom>
          <a:solidFill>
            <a:srgbClr val="FFCC00"/>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4" name="Rounded Rectangle 3"/>
          <p:cNvSpPr/>
          <p:nvPr/>
        </p:nvSpPr>
        <p:spPr>
          <a:xfrm>
            <a:off x="6700158" y="876300"/>
            <a:ext cx="4876800" cy="990600"/>
          </a:xfrm>
          <a:prstGeom prst="roundRect">
            <a:avLst>
              <a:gd name="adj" fmla="val 24539"/>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r>
              <a:rPr lang="id-ID" sz="2900" dirty="0">
                <a:latin typeface="Arial Black" pitchFamily="34" charset="0"/>
              </a:rPr>
              <a:t>MENU PETUNJUK</a:t>
            </a:r>
          </a:p>
        </p:txBody>
      </p:sp>
      <p:sp>
        <p:nvSpPr>
          <p:cNvPr id="5" name="Rounded Rectangle 4"/>
          <p:cNvSpPr/>
          <p:nvPr/>
        </p:nvSpPr>
        <p:spPr>
          <a:xfrm>
            <a:off x="1181100" y="2476500"/>
            <a:ext cx="16116300" cy="6629400"/>
          </a:xfrm>
          <a:prstGeom prst="roundRect">
            <a:avLst>
              <a:gd name="adj" fmla="val 4516"/>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3200" dirty="0">
                <a:latin typeface="Trebuchet MS" pitchFamily="34" charset="0"/>
              </a:rPr>
              <a:t>Petunjuk				&gt; Berisi panduan perangkat lunak ini</a:t>
            </a:r>
          </a:p>
          <a:p>
            <a:pPr algn="just"/>
            <a:r>
              <a:rPr lang="id-ID" sz="3200" dirty="0">
                <a:latin typeface="Trebuchet MS" pitchFamily="34" charset="0"/>
              </a:rPr>
              <a:t>Indikator				&gt; Berisi indikator penilaian berdasarkan kurikulum</a:t>
            </a:r>
          </a:p>
          <a:p>
            <a:pPr algn="just"/>
            <a:r>
              <a:rPr lang="id-ID" sz="3200" dirty="0">
                <a:latin typeface="Trebuchet MS" pitchFamily="34" charset="0"/>
              </a:rPr>
              <a:t>					pendidikan</a:t>
            </a:r>
          </a:p>
          <a:p>
            <a:pPr algn="just"/>
            <a:r>
              <a:rPr lang="id-ID" sz="3200" dirty="0">
                <a:latin typeface="Trebuchet MS" pitchFamily="34" charset="0"/>
              </a:rPr>
              <a:t>Rambu Lalu Lintas		&gt; Berisi materi jenis-jenis rambu lalu lintas</a:t>
            </a:r>
          </a:p>
          <a:p>
            <a:pPr algn="just"/>
            <a:r>
              <a:rPr lang="id-ID" sz="3200" dirty="0">
                <a:latin typeface="Trebuchet MS" pitchFamily="34" charset="0"/>
              </a:rPr>
              <a:t>Safety Riding			&gt; Berisi materi cara berkendara dengan aman</a:t>
            </a:r>
          </a:p>
          <a:p>
            <a:pPr algn="just"/>
            <a:r>
              <a:rPr lang="id-ID" sz="3200" dirty="0">
                <a:latin typeface="Trebuchet MS" pitchFamily="34" charset="0"/>
              </a:rPr>
              <a:t>Latihan				&gt; Berisi latihan soal yang akan menjadi tolak ukur</a:t>
            </a:r>
          </a:p>
          <a:p>
            <a:pPr algn="just"/>
            <a:r>
              <a:rPr lang="id-ID" sz="3200" dirty="0">
                <a:latin typeface="Trebuchet MS" pitchFamily="34" charset="0"/>
              </a:rPr>
              <a:t>					pencapaian siswa</a:t>
            </a:r>
          </a:p>
          <a:p>
            <a:pPr algn="just"/>
            <a:r>
              <a:rPr lang="id-ID" sz="3200" dirty="0">
                <a:latin typeface="Trebuchet MS" pitchFamily="34" charset="0"/>
              </a:rPr>
              <a:t>Profile				&gt; Berisi profil pembuat aplikasi multimedia ini</a:t>
            </a:r>
          </a:p>
          <a:p>
            <a:pPr algn="just"/>
            <a:r>
              <a:rPr lang="id-ID" sz="3200" dirty="0">
                <a:latin typeface="Trebuchet MS" pitchFamily="34" charset="0"/>
              </a:rPr>
              <a:t>Keluar				&gt; Opsi untuk keluar dari menu</a:t>
            </a:r>
          </a:p>
        </p:txBody>
      </p:sp>
      <p:grpSp>
        <p:nvGrpSpPr>
          <p:cNvPr id="6" name="Group 5"/>
          <p:cNvGrpSpPr/>
          <p:nvPr/>
        </p:nvGrpSpPr>
        <p:grpSpPr>
          <a:xfrm>
            <a:off x="15087600" y="7200900"/>
            <a:ext cx="1752600" cy="1447800"/>
            <a:chOff x="14935200" y="7277100"/>
            <a:chExt cx="2438400" cy="1981200"/>
          </a:xfrm>
        </p:grpSpPr>
        <p:sp>
          <p:nvSpPr>
            <p:cNvPr id="7" name="Rounded Rectangle 6"/>
            <p:cNvSpPr/>
            <p:nvPr/>
          </p:nvSpPr>
          <p:spPr>
            <a:xfrm>
              <a:off x="14935200" y="7277100"/>
              <a:ext cx="2438400" cy="1981200"/>
            </a:xfrm>
            <a:prstGeom prst="roundRect">
              <a:avLst>
                <a:gd name="adj" fmla="val 5441"/>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ounded Rectangle 7">
              <a:hlinkClick r:id="rId4" action="ppaction://hlinksldjump"/>
            </p:cNvPr>
            <p:cNvSpPr/>
            <p:nvPr/>
          </p:nvSpPr>
          <p:spPr>
            <a:xfrm>
              <a:off x="15081600" y="7467600"/>
              <a:ext cx="2145600" cy="685800"/>
            </a:xfrm>
            <a:prstGeom prst="roundRect">
              <a:avLst>
                <a:gd name="adj" fmla="val 5441"/>
              </a:avLst>
            </a:prstGeom>
            <a:solidFill>
              <a:srgbClr val="FF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bg1"/>
                  </a:solidFill>
                  <a:latin typeface="Arial Black" pitchFamily="34" charset="0"/>
                </a:rPr>
                <a:t>HOME</a:t>
              </a:r>
            </a:p>
          </p:txBody>
        </p:sp>
        <p:sp>
          <p:nvSpPr>
            <p:cNvPr id="9" name="Rounded Rectangle 8">
              <a:hlinkClick r:id="rId4" action="ppaction://hlinksldjump"/>
            </p:cNvPr>
            <p:cNvSpPr/>
            <p:nvPr/>
          </p:nvSpPr>
          <p:spPr>
            <a:xfrm>
              <a:off x="15087600" y="8343900"/>
              <a:ext cx="2145600" cy="685800"/>
            </a:xfrm>
            <a:prstGeom prst="roundRect">
              <a:avLst>
                <a:gd name="adj" fmla="val 54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tx1"/>
                  </a:solidFill>
                  <a:latin typeface="Arial Black" pitchFamily="34" charset="0"/>
                </a:rPr>
                <a:t>MENU</a:t>
              </a:r>
            </a:p>
          </p:txBody>
        </p:sp>
      </p:grpSp>
      <p:pic>
        <p:nvPicPr>
          <p:cNvPr id="10" name="Picture 2" descr="X button free icon">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338964" y="190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517297108"/>
      </p:ext>
    </p:extLst>
  </p:cSld>
  <p:clrMapOvr>
    <a:masterClrMapping/>
  </p:clrMapOvr>
  <p:transition spd="slow" advTm="1">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0" y="0"/>
            <a:ext cx="18288000" cy="10287000"/>
          </a:xfrm>
          <a:prstGeom prst="roundRect">
            <a:avLst>
              <a:gd name="adj" fmla="val 0"/>
            </a:avLst>
          </a:prstGeom>
          <a:solidFill>
            <a:srgbClr val="FFCC00"/>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5" name="Rounded Rectangle 4"/>
          <p:cNvSpPr/>
          <p:nvPr/>
        </p:nvSpPr>
        <p:spPr>
          <a:xfrm>
            <a:off x="3481712" y="723900"/>
            <a:ext cx="11324576" cy="1257300"/>
          </a:xfrm>
          <a:prstGeom prst="roundRect">
            <a:avLst>
              <a:gd name="adj" fmla="val 24579"/>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5400" b="1" dirty="0">
                <a:solidFill>
                  <a:schemeClr val="bg1"/>
                </a:solidFill>
                <a:latin typeface="Trebuchet MS" pitchFamily="34" charset="0"/>
              </a:rPr>
              <a:t>YUKK, </a:t>
            </a:r>
            <a:r>
              <a:rPr lang="en-US" sz="5400" b="1" dirty="0">
                <a:solidFill>
                  <a:schemeClr val="bg1"/>
                </a:solidFill>
                <a:latin typeface="Trebuchet MS" pitchFamily="34" charset="0"/>
              </a:rPr>
              <a:t>TONTON VIDEO ANIMASI INI</a:t>
            </a:r>
            <a:endParaRPr lang="id-ID" sz="5400" b="1" dirty="0">
              <a:solidFill>
                <a:schemeClr val="bg1"/>
              </a:solidFill>
              <a:latin typeface="Trebuchet MS" pitchFamily="34" charset="0"/>
            </a:endParaRPr>
          </a:p>
        </p:txBody>
      </p:sp>
      <p:sp>
        <p:nvSpPr>
          <p:cNvPr id="10" name="Rounded Rectangle 9"/>
          <p:cNvSpPr/>
          <p:nvPr/>
        </p:nvSpPr>
        <p:spPr>
          <a:xfrm>
            <a:off x="3065318" y="2572419"/>
            <a:ext cx="12157364" cy="7182308"/>
          </a:xfrm>
          <a:prstGeom prst="roundRect">
            <a:avLst>
              <a:gd name="adj" fmla="val 2735"/>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4400" b="1" i="1" dirty="0">
              <a:solidFill>
                <a:schemeClr val="tx1">
                  <a:lumMod val="85000"/>
                  <a:lumOff val="15000"/>
                </a:schemeClr>
              </a:solidFill>
              <a:latin typeface="Trebuchet MS" pitchFamily="34" charset="0"/>
            </a:endParaRPr>
          </a:p>
        </p:txBody>
      </p:sp>
      <p:grpSp>
        <p:nvGrpSpPr>
          <p:cNvPr id="11" name="Group 10"/>
          <p:cNvGrpSpPr/>
          <p:nvPr/>
        </p:nvGrpSpPr>
        <p:grpSpPr>
          <a:xfrm>
            <a:off x="16732624" y="8820950"/>
            <a:ext cx="1219200" cy="1123150"/>
            <a:chOff x="14935200" y="7277100"/>
            <a:chExt cx="2438400" cy="1981200"/>
          </a:xfrm>
        </p:grpSpPr>
        <p:sp>
          <p:nvSpPr>
            <p:cNvPr id="12" name="Rounded Rectangle 11"/>
            <p:cNvSpPr/>
            <p:nvPr/>
          </p:nvSpPr>
          <p:spPr>
            <a:xfrm>
              <a:off x="14935200" y="7277100"/>
              <a:ext cx="2438400" cy="1981200"/>
            </a:xfrm>
            <a:prstGeom prst="roundRect">
              <a:avLst>
                <a:gd name="adj" fmla="val 5441"/>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ounded Rectangle 12">
              <a:hlinkClick r:id="rId5" action="ppaction://hlinksldjump"/>
            </p:cNvPr>
            <p:cNvSpPr/>
            <p:nvPr/>
          </p:nvSpPr>
          <p:spPr>
            <a:xfrm>
              <a:off x="15081600" y="7467600"/>
              <a:ext cx="2145600" cy="685800"/>
            </a:xfrm>
            <a:prstGeom prst="roundRect">
              <a:avLst>
                <a:gd name="adj" fmla="val 5441"/>
              </a:avLst>
            </a:prstGeom>
            <a:solidFill>
              <a:srgbClr val="FF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bg1"/>
                  </a:solidFill>
                  <a:latin typeface="Arial Black" pitchFamily="34" charset="0"/>
                </a:rPr>
                <a:t>HOME</a:t>
              </a:r>
            </a:p>
          </p:txBody>
        </p:sp>
        <p:sp>
          <p:nvSpPr>
            <p:cNvPr id="14" name="Rounded Rectangle 13">
              <a:hlinkClick r:id="rId5" action="ppaction://hlinksldjump"/>
            </p:cNvPr>
            <p:cNvSpPr/>
            <p:nvPr/>
          </p:nvSpPr>
          <p:spPr>
            <a:xfrm>
              <a:off x="15087600" y="8343900"/>
              <a:ext cx="2145600" cy="685800"/>
            </a:xfrm>
            <a:prstGeom prst="roundRect">
              <a:avLst>
                <a:gd name="adj" fmla="val 54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tx1"/>
                  </a:solidFill>
                  <a:latin typeface="Arial Black" pitchFamily="34" charset="0"/>
                </a:rPr>
                <a:t>MENU</a:t>
              </a:r>
            </a:p>
          </p:txBody>
        </p:sp>
      </p:grpSp>
      <p:pic>
        <p:nvPicPr>
          <p:cNvPr id="15" name="Picture 2" descr="X button free icon">
            <a:hlinkClick r:id="rId6" action="ppaction://hlinksldjump"/>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338964" y="190500"/>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 name="Online Media 1" title="Animasi &quot;Taat Rambu Lalu Lintas&quot;">
            <a:hlinkClick r:id="" action="ppaction://media"/>
            <a:extLst>
              <a:ext uri="{FF2B5EF4-FFF2-40B4-BE49-F238E27FC236}">
                <a16:creationId xmlns:a16="http://schemas.microsoft.com/office/drawing/2014/main" id="{3EF2DAAF-4634-039A-80FD-37BF9E68B42B}"/>
              </a:ext>
            </a:extLst>
          </p:cNvPr>
          <p:cNvPicPr>
            <a:picLocks noRot="1" noChangeAspect="1"/>
          </p:cNvPicPr>
          <p:nvPr>
            <a:videoFile r:link="rId2"/>
          </p:nvPr>
        </p:nvPicPr>
        <p:blipFill>
          <a:blip r:embed="rId8"/>
          <a:stretch>
            <a:fillRect/>
          </a:stretch>
        </p:blipFill>
        <p:spPr>
          <a:xfrm>
            <a:off x="3390670" y="2881262"/>
            <a:ext cx="11506660" cy="6501263"/>
          </a:xfrm>
          <a:prstGeom prst="roundRect">
            <a:avLst>
              <a:gd name="adj" fmla="val 1275"/>
            </a:avLst>
          </a:prstGeom>
        </p:spPr>
      </p:pic>
      <p:sp>
        <p:nvSpPr>
          <p:cNvPr id="4" name="Right Arrow 28">
            <a:hlinkClick r:id="" action="ppaction://hlinkshowjump?jump=nextslide"/>
            <a:extLst>
              <a:ext uri="{FF2B5EF4-FFF2-40B4-BE49-F238E27FC236}">
                <a16:creationId xmlns:a16="http://schemas.microsoft.com/office/drawing/2014/main" id="{F14BD815-D6F6-CACD-EB84-805FC160F041}"/>
              </a:ext>
            </a:extLst>
          </p:cNvPr>
          <p:cNvSpPr/>
          <p:nvPr/>
        </p:nvSpPr>
        <p:spPr>
          <a:xfrm>
            <a:off x="16960760" y="7684943"/>
            <a:ext cx="917864" cy="941615"/>
          </a:xfrm>
          <a:prstGeom prst="rightArrow">
            <a:avLst/>
          </a:prstGeom>
          <a:solidFill>
            <a:srgbClr val="FFCC0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ustDataLst>
      <p:tags r:id="rId1"/>
    </p:custDataLst>
    <p:extLst>
      <p:ext uri="{BB962C8B-B14F-4D97-AF65-F5344CB8AC3E}">
        <p14:creationId xmlns:p14="http://schemas.microsoft.com/office/powerpoint/2010/main" val="9082289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0" y="0"/>
            <a:ext cx="18288000" cy="10287000"/>
          </a:xfrm>
          <a:prstGeom prst="roundRect">
            <a:avLst>
              <a:gd name="adj" fmla="val 0"/>
            </a:avLst>
          </a:prstGeom>
          <a:solidFill>
            <a:srgbClr val="FFCC00"/>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5" name="Rounded Rectangle 4"/>
          <p:cNvSpPr/>
          <p:nvPr/>
        </p:nvSpPr>
        <p:spPr>
          <a:xfrm>
            <a:off x="3481712" y="2857500"/>
            <a:ext cx="11324576" cy="1257300"/>
          </a:xfrm>
          <a:prstGeom prst="roundRect">
            <a:avLst>
              <a:gd name="adj" fmla="val 24579"/>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5400" b="1" dirty="0">
                <a:solidFill>
                  <a:schemeClr val="bg1"/>
                </a:solidFill>
                <a:latin typeface="Trebuchet MS" pitchFamily="34" charset="0"/>
              </a:rPr>
              <a:t>YUKK, </a:t>
            </a:r>
            <a:r>
              <a:rPr lang="en-US" sz="5400" b="1" dirty="0">
                <a:solidFill>
                  <a:schemeClr val="bg1"/>
                </a:solidFill>
                <a:latin typeface="Trebuchet MS" pitchFamily="34" charset="0"/>
              </a:rPr>
              <a:t>MENGERJAKAN QUIZ</a:t>
            </a:r>
            <a:endParaRPr lang="id-ID" sz="5400" b="1" dirty="0">
              <a:solidFill>
                <a:schemeClr val="bg1"/>
              </a:solidFill>
              <a:latin typeface="Trebuchet MS" pitchFamily="34" charset="0"/>
            </a:endParaRPr>
          </a:p>
        </p:txBody>
      </p:sp>
      <p:sp>
        <p:nvSpPr>
          <p:cNvPr id="10" name="Rounded Rectangle 9"/>
          <p:cNvSpPr/>
          <p:nvPr/>
        </p:nvSpPr>
        <p:spPr>
          <a:xfrm>
            <a:off x="3742459" y="4602912"/>
            <a:ext cx="10803082" cy="1600200"/>
          </a:xfrm>
          <a:prstGeom prst="roundRect">
            <a:avLst>
              <a:gd name="adj" fmla="val 2735"/>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i="1" dirty="0">
              <a:solidFill>
                <a:schemeClr val="tx1"/>
              </a:solidFill>
              <a:latin typeface="Trebuchet MS" pitchFamily="34" charset="0"/>
              <a:hlinkClick r:id="rId4">
                <a:extLst>
                  <a:ext uri="{A12FA001-AC4F-418D-AE19-62706E023703}">
                    <ahyp:hlinkClr xmlns:ahyp="http://schemas.microsoft.com/office/drawing/2018/hyperlinkcolor" val="tx"/>
                  </a:ext>
                </a:extLst>
              </a:hlinkClick>
            </a:endParaRPr>
          </a:p>
          <a:p>
            <a:pPr algn="ctr"/>
            <a:r>
              <a:rPr lang="id-ID" sz="4400" b="1" i="1" dirty="0">
                <a:solidFill>
                  <a:schemeClr val="tx1"/>
                </a:solidFill>
                <a:latin typeface="Trebuchet MS" pitchFamily="34" charset="0"/>
                <a:hlinkClick r:id="rId4">
                  <a:extLst>
                    <a:ext uri="{A12FA001-AC4F-418D-AE19-62706E023703}">
                      <ahyp:hlinkClr xmlns:ahyp="http://schemas.microsoft.com/office/drawing/2018/hyperlinkcolor" val="tx"/>
                    </a:ext>
                  </a:extLst>
                </a:hlinkClick>
              </a:rPr>
              <a:t>https://quizizz.com/join/quiz/63994a589d6386001da29e1d/start?from=admin</a:t>
            </a:r>
            <a:endParaRPr lang="en-US" sz="4400" b="1" i="1" dirty="0">
              <a:solidFill>
                <a:schemeClr val="tx1"/>
              </a:solidFill>
              <a:latin typeface="Trebuchet MS" pitchFamily="34" charset="0"/>
            </a:endParaRPr>
          </a:p>
          <a:p>
            <a:pPr algn="ctr"/>
            <a:endParaRPr lang="id-ID" sz="4400" b="1" i="1" dirty="0">
              <a:solidFill>
                <a:schemeClr val="tx1"/>
              </a:solidFill>
              <a:latin typeface="Trebuchet MS" pitchFamily="34" charset="0"/>
            </a:endParaRPr>
          </a:p>
        </p:txBody>
      </p:sp>
      <p:grpSp>
        <p:nvGrpSpPr>
          <p:cNvPr id="11" name="Group 10"/>
          <p:cNvGrpSpPr/>
          <p:nvPr/>
        </p:nvGrpSpPr>
        <p:grpSpPr>
          <a:xfrm>
            <a:off x="16732624" y="8820950"/>
            <a:ext cx="1219200" cy="1123150"/>
            <a:chOff x="14935200" y="7277100"/>
            <a:chExt cx="2438400" cy="1981200"/>
          </a:xfrm>
        </p:grpSpPr>
        <p:sp>
          <p:nvSpPr>
            <p:cNvPr id="12" name="Rounded Rectangle 11"/>
            <p:cNvSpPr/>
            <p:nvPr/>
          </p:nvSpPr>
          <p:spPr>
            <a:xfrm>
              <a:off x="14935200" y="7277100"/>
              <a:ext cx="2438400" cy="1981200"/>
            </a:xfrm>
            <a:prstGeom prst="roundRect">
              <a:avLst>
                <a:gd name="adj" fmla="val 5441"/>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ounded Rectangle 12">
              <a:hlinkClick r:id="rId5" action="ppaction://hlinksldjump"/>
            </p:cNvPr>
            <p:cNvSpPr/>
            <p:nvPr/>
          </p:nvSpPr>
          <p:spPr>
            <a:xfrm>
              <a:off x="15081600" y="7467600"/>
              <a:ext cx="2145600" cy="685800"/>
            </a:xfrm>
            <a:prstGeom prst="roundRect">
              <a:avLst>
                <a:gd name="adj" fmla="val 5441"/>
              </a:avLst>
            </a:prstGeom>
            <a:solidFill>
              <a:srgbClr val="FF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bg1"/>
                  </a:solidFill>
                  <a:latin typeface="Arial Black" pitchFamily="34" charset="0"/>
                </a:rPr>
                <a:t>HOME</a:t>
              </a:r>
            </a:p>
          </p:txBody>
        </p:sp>
        <p:sp>
          <p:nvSpPr>
            <p:cNvPr id="14" name="Rounded Rectangle 13">
              <a:hlinkClick r:id="rId5" action="ppaction://hlinksldjump"/>
            </p:cNvPr>
            <p:cNvSpPr/>
            <p:nvPr/>
          </p:nvSpPr>
          <p:spPr>
            <a:xfrm>
              <a:off x="15087600" y="8343900"/>
              <a:ext cx="2145600" cy="685800"/>
            </a:xfrm>
            <a:prstGeom prst="roundRect">
              <a:avLst>
                <a:gd name="adj" fmla="val 54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tx1"/>
                  </a:solidFill>
                  <a:latin typeface="Arial Black" pitchFamily="34" charset="0"/>
                </a:rPr>
                <a:t>MENU</a:t>
              </a:r>
            </a:p>
          </p:txBody>
        </p:sp>
      </p:grpSp>
      <p:pic>
        <p:nvPicPr>
          <p:cNvPr id="15" name="Picture 2" descr="X button free icon">
            <a:hlinkClick r:id="rId6" action="ppaction://hlinksldjump"/>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338964" y="190500"/>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11">
            <a:hlinkClick r:id="" action="ppaction://hlinkshowjump?jump=previousslide"/>
            <a:extLst>
              <a:ext uri="{FF2B5EF4-FFF2-40B4-BE49-F238E27FC236}">
                <a16:creationId xmlns:a16="http://schemas.microsoft.com/office/drawing/2014/main" id="{6381FACD-0CE1-4A3B-9CB0-1F9DF83A4FBC}"/>
              </a:ext>
            </a:extLst>
          </p:cNvPr>
          <p:cNvSpPr/>
          <p:nvPr/>
        </p:nvSpPr>
        <p:spPr>
          <a:xfrm flipH="1">
            <a:off x="15508432" y="8877300"/>
            <a:ext cx="950768" cy="941615"/>
          </a:xfrm>
          <a:prstGeom prst="rightArrow">
            <a:avLst/>
          </a:prstGeom>
          <a:solidFill>
            <a:srgbClr val="FFCC0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ustDataLst>
      <p:tags r:id="rId1"/>
    </p:custDataLst>
    <p:extLst>
      <p:ext uri="{BB962C8B-B14F-4D97-AF65-F5344CB8AC3E}">
        <p14:creationId xmlns:p14="http://schemas.microsoft.com/office/powerpoint/2010/main" val="2530611852"/>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0A4216-DD37-0279-3C95-30F1241F7879}"/>
              </a:ext>
            </a:extLst>
          </p:cNvPr>
          <p:cNvSpPr/>
          <p:nvPr/>
        </p:nvSpPr>
        <p:spPr>
          <a:xfrm>
            <a:off x="0" y="-38100"/>
            <a:ext cx="18288000" cy="10325100"/>
          </a:xfrm>
          <a:prstGeom prst="rect">
            <a:avLst/>
          </a:prstGeom>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a:endParaRPr lang="en-ID"/>
          </a:p>
        </p:txBody>
      </p:sp>
      <p:sp>
        <p:nvSpPr>
          <p:cNvPr id="3" name="Rectangle 2"/>
          <p:cNvSpPr/>
          <p:nvPr/>
        </p:nvSpPr>
        <p:spPr>
          <a:xfrm>
            <a:off x="5832071" y="2095500"/>
            <a:ext cx="6623865" cy="830997"/>
          </a:xfrm>
          <a:prstGeom prst="rect">
            <a:avLst/>
          </a:prstGeom>
        </p:spPr>
        <p:txBody>
          <a:bodyPr wrap="none">
            <a:spAutoFit/>
          </a:bodyPr>
          <a:lstStyle/>
          <a:p>
            <a:pPr algn="ctr"/>
            <a:r>
              <a:rPr lang="id-ID" sz="4800" dirty="0">
                <a:solidFill>
                  <a:srgbClr val="FFFF99"/>
                </a:solidFill>
                <a:effectLst>
                  <a:glow rad="228600">
                    <a:schemeClr val="accent5">
                      <a:satMod val="175000"/>
                      <a:alpha val="40000"/>
                    </a:schemeClr>
                  </a:glow>
                </a:effectLst>
                <a:latin typeface="Arial Black" pitchFamily="34" charset="0"/>
              </a:rPr>
              <a:t>PROFILE PEMBUAT</a:t>
            </a:r>
          </a:p>
        </p:txBody>
      </p:sp>
      <p:sp>
        <p:nvSpPr>
          <p:cNvPr id="4" name="Rounded Rectangle 3"/>
          <p:cNvSpPr/>
          <p:nvPr/>
        </p:nvSpPr>
        <p:spPr>
          <a:xfrm>
            <a:off x="4672012" y="3543300"/>
            <a:ext cx="8943975" cy="3505200"/>
          </a:xfrm>
          <a:prstGeom prst="roundRect">
            <a:avLst>
              <a:gd name="adj" fmla="val 4516"/>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itchFamily="34" charset="0"/>
              <a:buChar char="•"/>
            </a:pPr>
            <a:r>
              <a:rPr lang="id-ID" sz="3200" dirty="0">
                <a:latin typeface="Trebuchet MS" pitchFamily="34" charset="0"/>
              </a:rPr>
              <a:t>Adilla Rosiana Putri</a:t>
            </a:r>
          </a:p>
          <a:p>
            <a:pPr marL="457200" indent="-457200">
              <a:buFont typeface="Arial" pitchFamily="34" charset="0"/>
              <a:buChar char="•"/>
            </a:pPr>
            <a:r>
              <a:rPr lang="id-ID" sz="3200" dirty="0">
                <a:latin typeface="Trebuchet MS" pitchFamily="34" charset="0"/>
              </a:rPr>
              <a:t>Prodi Teknologi Pendidikan S1</a:t>
            </a:r>
          </a:p>
          <a:p>
            <a:pPr marL="457200" indent="-457200">
              <a:buFont typeface="Arial" pitchFamily="34" charset="0"/>
              <a:buChar char="•"/>
            </a:pPr>
            <a:r>
              <a:rPr lang="id-ID" sz="3200" dirty="0">
                <a:latin typeface="Trebuchet MS" pitchFamily="34" charset="0"/>
              </a:rPr>
              <a:t>Fakultas Ilmu Pendidikan </a:t>
            </a:r>
          </a:p>
          <a:p>
            <a:pPr marL="457200" indent="-457200">
              <a:buFont typeface="Arial" pitchFamily="34" charset="0"/>
              <a:buChar char="•"/>
            </a:pPr>
            <a:r>
              <a:rPr lang="id-ID" sz="3200" dirty="0">
                <a:latin typeface="Trebuchet MS" pitchFamily="34" charset="0"/>
              </a:rPr>
              <a:t>Universitas Negeri Yogyakarta</a:t>
            </a:r>
          </a:p>
          <a:p>
            <a:pPr marL="457200" indent="-457200">
              <a:buFont typeface="Arial" pitchFamily="34" charset="0"/>
              <a:buChar char="•"/>
            </a:pPr>
            <a:r>
              <a:rPr lang="id-ID" sz="3200" dirty="0">
                <a:latin typeface="Trebuchet MS" pitchFamily="34" charset="0"/>
              </a:rPr>
              <a:t>adillarosiana.2021@student.uny.ac.id</a:t>
            </a:r>
          </a:p>
        </p:txBody>
      </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21057" t="19846" r="21057" b="22803"/>
          <a:stretch/>
        </p:blipFill>
        <p:spPr>
          <a:xfrm>
            <a:off x="11077676" y="3723409"/>
            <a:ext cx="2097509" cy="2078182"/>
          </a:xfrm>
          <a:prstGeom prst="ellipse">
            <a:avLst/>
          </a:prstGeom>
        </p:spPr>
      </p:pic>
      <p:grpSp>
        <p:nvGrpSpPr>
          <p:cNvPr id="6" name="Group 5"/>
          <p:cNvGrpSpPr/>
          <p:nvPr/>
        </p:nvGrpSpPr>
        <p:grpSpPr>
          <a:xfrm>
            <a:off x="16732624" y="8820950"/>
            <a:ext cx="1219200" cy="1123150"/>
            <a:chOff x="14935200" y="7277100"/>
            <a:chExt cx="2438400" cy="1981200"/>
          </a:xfrm>
        </p:grpSpPr>
        <p:sp>
          <p:nvSpPr>
            <p:cNvPr id="7" name="Rounded Rectangle 6"/>
            <p:cNvSpPr/>
            <p:nvPr/>
          </p:nvSpPr>
          <p:spPr>
            <a:xfrm>
              <a:off x="14935200" y="7277100"/>
              <a:ext cx="2438400" cy="1981200"/>
            </a:xfrm>
            <a:prstGeom prst="roundRect">
              <a:avLst>
                <a:gd name="adj" fmla="val 5441"/>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ounded Rectangle 7">
              <a:hlinkClick r:id="rId5" action="ppaction://hlinksldjump"/>
            </p:cNvPr>
            <p:cNvSpPr/>
            <p:nvPr/>
          </p:nvSpPr>
          <p:spPr>
            <a:xfrm>
              <a:off x="15081600" y="7467600"/>
              <a:ext cx="2145600" cy="685800"/>
            </a:xfrm>
            <a:prstGeom prst="roundRect">
              <a:avLst>
                <a:gd name="adj" fmla="val 5441"/>
              </a:avLst>
            </a:prstGeom>
            <a:solidFill>
              <a:srgbClr val="FF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bg1"/>
                  </a:solidFill>
                  <a:latin typeface="Arial Black" pitchFamily="34" charset="0"/>
                </a:rPr>
                <a:t>HOME</a:t>
              </a:r>
            </a:p>
          </p:txBody>
        </p:sp>
        <p:sp>
          <p:nvSpPr>
            <p:cNvPr id="9" name="Rounded Rectangle 8">
              <a:hlinkClick r:id="rId5" action="ppaction://hlinksldjump"/>
            </p:cNvPr>
            <p:cNvSpPr/>
            <p:nvPr/>
          </p:nvSpPr>
          <p:spPr>
            <a:xfrm>
              <a:off x="15087600" y="8343900"/>
              <a:ext cx="2145600" cy="685800"/>
            </a:xfrm>
            <a:prstGeom prst="roundRect">
              <a:avLst>
                <a:gd name="adj" fmla="val 54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tx1"/>
                  </a:solidFill>
                  <a:latin typeface="Arial Black" pitchFamily="34" charset="0"/>
                </a:rPr>
                <a:t>MENU</a:t>
              </a:r>
            </a:p>
          </p:txBody>
        </p:sp>
      </p:grpSp>
      <p:pic>
        <p:nvPicPr>
          <p:cNvPr id="10" name="Picture 2" descr="X button free icon">
            <a:hlinkClick r:id="rId6" action="ppaction://hlinksldjump"/>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338964" y="190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737523121"/>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0" y="0"/>
            <a:ext cx="18288000" cy="10287000"/>
          </a:xfrm>
          <a:prstGeom prst="roundRect">
            <a:avLst>
              <a:gd name="adj" fmla="val 0"/>
            </a:avLst>
          </a:prstGeom>
          <a:solidFill>
            <a:srgbClr val="FFCC00"/>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5" name="Rounded Rectangle 4"/>
          <p:cNvSpPr/>
          <p:nvPr/>
        </p:nvSpPr>
        <p:spPr>
          <a:xfrm>
            <a:off x="5915025" y="4229100"/>
            <a:ext cx="6457950" cy="2514600"/>
          </a:xfrm>
          <a:prstGeom prst="roundRect">
            <a:avLst>
              <a:gd name="adj" fmla="val 7725"/>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id-ID" sz="3200" dirty="0">
              <a:latin typeface="Trebuchet MS" pitchFamily="34" charset="0"/>
            </a:endParaRPr>
          </a:p>
        </p:txBody>
      </p:sp>
      <p:grpSp>
        <p:nvGrpSpPr>
          <p:cNvPr id="6" name="Group 5"/>
          <p:cNvGrpSpPr/>
          <p:nvPr/>
        </p:nvGrpSpPr>
        <p:grpSpPr>
          <a:xfrm>
            <a:off x="8267700" y="4767072"/>
            <a:ext cx="1752600" cy="1447800"/>
            <a:chOff x="14935200" y="7277100"/>
            <a:chExt cx="2438400" cy="1981200"/>
          </a:xfrm>
        </p:grpSpPr>
        <p:sp>
          <p:nvSpPr>
            <p:cNvPr id="7" name="Rounded Rectangle 6"/>
            <p:cNvSpPr/>
            <p:nvPr/>
          </p:nvSpPr>
          <p:spPr>
            <a:xfrm>
              <a:off x="14935200" y="7277100"/>
              <a:ext cx="2438400" cy="1981200"/>
            </a:xfrm>
            <a:prstGeom prst="roundRect">
              <a:avLst>
                <a:gd name="adj" fmla="val 5441"/>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ounded Rectangle 7">
              <a:hlinkClick r:id="rId4" action="ppaction://hlinksldjump"/>
            </p:cNvPr>
            <p:cNvSpPr/>
            <p:nvPr/>
          </p:nvSpPr>
          <p:spPr>
            <a:xfrm>
              <a:off x="15081600" y="7467600"/>
              <a:ext cx="2145600" cy="685800"/>
            </a:xfrm>
            <a:prstGeom prst="roundRect">
              <a:avLst>
                <a:gd name="adj" fmla="val 5441"/>
              </a:avLst>
            </a:prstGeom>
            <a:solidFill>
              <a:srgbClr val="FF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bg1"/>
                  </a:solidFill>
                  <a:latin typeface="Arial Black" pitchFamily="34" charset="0"/>
                </a:rPr>
                <a:t>YA</a:t>
              </a:r>
            </a:p>
          </p:txBody>
        </p:sp>
        <p:sp>
          <p:nvSpPr>
            <p:cNvPr id="9" name="Rounded Rectangle 8">
              <a:hlinkClick r:id="rId5" action="ppaction://hlinksldjump"/>
            </p:cNvPr>
            <p:cNvSpPr/>
            <p:nvPr/>
          </p:nvSpPr>
          <p:spPr>
            <a:xfrm>
              <a:off x="15087600" y="8343900"/>
              <a:ext cx="2145600" cy="685800"/>
            </a:xfrm>
            <a:prstGeom prst="roundRect">
              <a:avLst>
                <a:gd name="adj" fmla="val 54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tx1"/>
                  </a:solidFill>
                  <a:latin typeface="Arial Black" pitchFamily="34" charset="0"/>
                </a:rPr>
                <a:t>TIDAK</a:t>
              </a:r>
            </a:p>
          </p:txBody>
        </p:sp>
      </p:grpSp>
      <p:sp>
        <p:nvSpPr>
          <p:cNvPr id="10" name="Rounded Rectangle 9"/>
          <p:cNvSpPr/>
          <p:nvPr/>
        </p:nvSpPr>
        <p:spPr>
          <a:xfrm>
            <a:off x="6724649" y="2395728"/>
            <a:ext cx="4838701" cy="1066800"/>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b="1" dirty="0">
                <a:solidFill>
                  <a:srgbClr val="FF0000"/>
                </a:solidFill>
                <a:latin typeface="Trebuchet MS" pitchFamily="34" charset="0"/>
              </a:rPr>
              <a:t>INGIN KELUAR?</a:t>
            </a:r>
          </a:p>
        </p:txBody>
      </p:sp>
    </p:spTree>
    <p:custDataLst>
      <p:tags r:id="rId1"/>
    </p:custDataLst>
    <p:extLst>
      <p:ext uri="{BB962C8B-B14F-4D97-AF65-F5344CB8AC3E}">
        <p14:creationId xmlns:p14="http://schemas.microsoft.com/office/powerpoint/2010/main" val="1672902123"/>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0" y="0"/>
            <a:ext cx="18288000" cy="10287000"/>
          </a:xfrm>
          <a:prstGeom prst="roundRect">
            <a:avLst>
              <a:gd name="adj" fmla="val 0"/>
            </a:avLst>
          </a:prstGeom>
          <a:solidFill>
            <a:srgbClr val="FFCC00"/>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dirty="0"/>
          </a:p>
        </p:txBody>
      </p:sp>
      <p:sp>
        <p:nvSpPr>
          <p:cNvPr id="5" name="Rounded Rectangle 4"/>
          <p:cNvSpPr/>
          <p:nvPr/>
        </p:nvSpPr>
        <p:spPr>
          <a:xfrm>
            <a:off x="5915025" y="4686300"/>
            <a:ext cx="6457950" cy="914400"/>
          </a:xfrm>
          <a:prstGeom prst="roundRect">
            <a:avLst>
              <a:gd name="adj" fmla="val 13339"/>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dirty="0">
                <a:latin typeface="Trebuchet MS" pitchFamily="34" charset="0"/>
              </a:rPr>
              <a:t>KLIK TOMBOL KEMBALI 2X</a:t>
            </a:r>
          </a:p>
        </p:txBody>
      </p:sp>
    </p:spTree>
    <p:custDataLst>
      <p:tags r:id="rId1"/>
    </p:custDataLst>
    <p:extLst>
      <p:ext uri="{BB962C8B-B14F-4D97-AF65-F5344CB8AC3E}">
        <p14:creationId xmlns:p14="http://schemas.microsoft.com/office/powerpoint/2010/main" val="394018416"/>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0A4216-DD37-0279-3C95-30F1241F7879}"/>
              </a:ext>
            </a:extLst>
          </p:cNvPr>
          <p:cNvSpPr/>
          <p:nvPr/>
        </p:nvSpPr>
        <p:spPr>
          <a:xfrm>
            <a:off x="0" y="-38100"/>
            <a:ext cx="18288000" cy="10325100"/>
          </a:xfrm>
          <a:prstGeom prst="rect">
            <a:avLst/>
          </a:prstGeom>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a:endParaRPr lang="en-ID"/>
          </a:p>
        </p:txBody>
      </p:sp>
      <p:sp>
        <p:nvSpPr>
          <p:cNvPr id="8" name="TextBox 7">
            <a:extLst>
              <a:ext uri="{FF2B5EF4-FFF2-40B4-BE49-F238E27FC236}">
                <a16:creationId xmlns:a16="http://schemas.microsoft.com/office/drawing/2014/main" id="{ADE2E1B5-FECC-123C-51C5-73322ADD89C3}"/>
              </a:ext>
            </a:extLst>
          </p:cNvPr>
          <p:cNvSpPr txBox="1"/>
          <p:nvPr/>
        </p:nvSpPr>
        <p:spPr>
          <a:xfrm>
            <a:off x="2209800" y="2781304"/>
            <a:ext cx="14554200" cy="3131625"/>
          </a:xfrm>
          <a:prstGeom prst="rect">
            <a:avLst/>
          </a:prstGeom>
          <a:noFill/>
        </p:spPr>
        <p:txBody>
          <a:bodyPr wrap="square" lIns="91439" tIns="45719" rIns="91439" bIns="45719">
            <a:spAutoFit/>
          </a:bodyPr>
          <a:lstStyle/>
          <a:p>
            <a:pPr marL="12700" algn="ctr">
              <a:spcBef>
                <a:spcPts val="114"/>
              </a:spcBef>
            </a:pPr>
            <a:r>
              <a:rPr lang="en-US" sz="3900" dirty="0">
                <a:solidFill>
                  <a:srgbClr val="FFCC00"/>
                </a:solidFill>
                <a:latin typeface="Arial Black" pitchFamily="34" charset="0"/>
                <a:cs typeface="Trebuchet MS"/>
              </a:rPr>
              <a:t>KOMPETENSI DASAR</a:t>
            </a:r>
            <a:endParaRPr lang="id-ID" sz="3900" dirty="0">
              <a:solidFill>
                <a:srgbClr val="FFCC00"/>
              </a:solidFill>
              <a:latin typeface="Arial Black" pitchFamily="34" charset="0"/>
              <a:cs typeface="Trebuchet MS"/>
            </a:endParaRPr>
          </a:p>
          <a:p>
            <a:pPr marL="12700" algn="ctr">
              <a:spcBef>
                <a:spcPts val="114"/>
              </a:spcBef>
            </a:pPr>
            <a:endParaRPr lang="en-US" sz="3900" dirty="0">
              <a:solidFill>
                <a:srgbClr val="FFCC00"/>
              </a:solidFill>
              <a:latin typeface="Arial Black" pitchFamily="34" charset="0"/>
              <a:cs typeface="Trebuchet MS"/>
            </a:endParaRPr>
          </a:p>
          <a:p>
            <a:pPr marL="584185" indent="-571485">
              <a:spcBef>
                <a:spcPts val="114"/>
              </a:spcBef>
              <a:buFont typeface="Arial" panose="020B0604020202020204" pitchFamily="34" charset="0"/>
              <a:buChar char="•"/>
            </a:pPr>
            <a:r>
              <a:rPr lang="en-ID" sz="3900" dirty="0" err="1">
                <a:solidFill>
                  <a:schemeClr val="bg1"/>
                </a:solidFill>
                <a:latin typeface="Trebuchet MS" pitchFamily="34" charset="0"/>
              </a:rPr>
              <a:t>Mengidentifikasi</a:t>
            </a:r>
            <a:r>
              <a:rPr lang="en-ID" sz="3900" dirty="0">
                <a:solidFill>
                  <a:schemeClr val="bg1"/>
                </a:solidFill>
                <a:latin typeface="Trebuchet MS" pitchFamily="34" charset="0"/>
              </a:rPr>
              <a:t> </a:t>
            </a:r>
            <a:r>
              <a:rPr lang="en-ID" sz="3900" dirty="0" err="1">
                <a:solidFill>
                  <a:schemeClr val="bg1"/>
                </a:solidFill>
                <a:latin typeface="Trebuchet MS" pitchFamily="34" charset="0"/>
              </a:rPr>
              <a:t>lambang</a:t>
            </a:r>
            <a:r>
              <a:rPr lang="en-ID" sz="3900" dirty="0">
                <a:solidFill>
                  <a:schemeClr val="bg1"/>
                </a:solidFill>
                <a:latin typeface="Trebuchet MS" pitchFamily="34" charset="0"/>
              </a:rPr>
              <a:t>/ </a:t>
            </a:r>
            <a:r>
              <a:rPr lang="en-ID" sz="3900" dirty="0" err="1">
                <a:solidFill>
                  <a:schemeClr val="bg1"/>
                </a:solidFill>
                <a:latin typeface="Trebuchet MS" pitchFamily="34" charset="0"/>
              </a:rPr>
              <a:t>simbol</a:t>
            </a:r>
            <a:r>
              <a:rPr lang="en-ID" sz="3900" dirty="0">
                <a:solidFill>
                  <a:schemeClr val="bg1"/>
                </a:solidFill>
                <a:latin typeface="Trebuchet MS" pitchFamily="34" charset="0"/>
              </a:rPr>
              <a:t> </a:t>
            </a:r>
            <a:r>
              <a:rPr lang="en-ID" sz="3900" dirty="0" err="1">
                <a:solidFill>
                  <a:schemeClr val="bg1"/>
                </a:solidFill>
                <a:latin typeface="Trebuchet MS" pitchFamily="34" charset="0"/>
              </a:rPr>
              <a:t>rambu</a:t>
            </a:r>
            <a:r>
              <a:rPr lang="en-ID" sz="3900" dirty="0">
                <a:solidFill>
                  <a:schemeClr val="bg1"/>
                </a:solidFill>
                <a:latin typeface="Trebuchet MS" pitchFamily="34" charset="0"/>
              </a:rPr>
              <a:t> </a:t>
            </a:r>
            <a:r>
              <a:rPr lang="en-ID" sz="3900" dirty="0" err="1">
                <a:solidFill>
                  <a:schemeClr val="bg1"/>
                </a:solidFill>
                <a:latin typeface="Trebuchet MS" pitchFamily="34" charset="0"/>
              </a:rPr>
              <a:t>lalu</a:t>
            </a:r>
            <a:r>
              <a:rPr lang="en-ID" sz="3900" dirty="0">
                <a:solidFill>
                  <a:schemeClr val="bg1"/>
                </a:solidFill>
                <a:latin typeface="Trebuchet MS" pitchFamily="34" charset="0"/>
              </a:rPr>
              <a:t> </a:t>
            </a:r>
            <a:r>
              <a:rPr lang="en-ID" sz="3900" dirty="0" err="1">
                <a:solidFill>
                  <a:schemeClr val="bg1"/>
                </a:solidFill>
                <a:latin typeface="Trebuchet MS" pitchFamily="34" charset="0"/>
              </a:rPr>
              <a:t>lintas</a:t>
            </a:r>
            <a:r>
              <a:rPr lang="en-ID" sz="3900" dirty="0">
                <a:solidFill>
                  <a:schemeClr val="bg1"/>
                </a:solidFill>
                <a:latin typeface="Trebuchet MS" pitchFamily="34" charset="0"/>
              </a:rPr>
              <a:t> </a:t>
            </a:r>
            <a:r>
              <a:rPr lang="en-ID" sz="3900" dirty="0" err="1">
                <a:solidFill>
                  <a:schemeClr val="bg1"/>
                </a:solidFill>
                <a:latin typeface="Trebuchet MS" pitchFamily="34" charset="0"/>
              </a:rPr>
              <a:t>beserta</a:t>
            </a:r>
            <a:r>
              <a:rPr lang="en-ID" sz="3900" dirty="0">
                <a:solidFill>
                  <a:schemeClr val="bg1"/>
                </a:solidFill>
                <a:latin typeface="Trebuchet MS" pitchFamily="34" charset="0"/>
              </a:rPr>
              <a:t> </a:t>
            </a:r>
            <a:r>
              <a:rPr lang="en-ID" sz="3900" dirty="0" err="1">
                <a:solidFill>
                  <a:schemeClr val="bg1"/>
                </a:solidFill>
                <a:latin typeface="Trebuchet MS" pitchFamily="34" charset="0"/>
              </a:rPr>
              <a:t>artinya</a:t>
            </a:r>
            <a:r>
              <a:rPr lang="en-ID" sz="3900" dirty="0">
                <a:solidFill>
                  <a:schemeClr val="bg1"/>
                </a:solidFill>
                <a:latin typeface="Trebuchet MS" pitchFamily="34" charset="0"/>
              </a:rPr>
              <a:t> </a:t>
            </a:r>
            <a:r>
              <a:rPr lang="en-ID" sz="3900" dirty="0" err="1">
                <a:solidFill>
                  <a:schemeClr val="bg1"/>
                </a:solidFill>
                <a:latin typeface="Trebuchet MS" pitchFamily="34" charset="0"/>
              </a:rPr>
              <a:t>dalam</a:t>
            </a:r>
            <a:r>
              <a:rPr lang="en-ID" sz="3900" dirty="0">
                <a:solidFill>
                  <a:schemeClr val="bg1"/>
                </a:solidFill>
                <a:latin typeface="Trebuchet MS" pitchFamily="34" charset="0"/>
              </a:rPr>
              <a:t> </a:t>
            </a:r>
            <a:r>
              <a:rPr lang="en-ID" sz="3900" dirty="0" err="1">
                <a:solidFill>
                  <a:schemeClr val="bg1"/>
                </a:solidFill>
                <a:latin typeface="Trebuchet MS" pitchFamily="34" charset="0"/>
              </a:rPr>
              <a:t>teks</a:t>
            </a:r>
            <a:r>
              <a:rPr lang="en-ID" sz="3900" dirty="0">
                <a:solidFill>
                  <a:schemeClr val="bg1"/>
                </a:solidFill>
                <a:latin typeface="Trebuchet MS" pitchFamily="34" charset="0"/>
              </a:rPr>
              <a:t> </a:t>
            </a:r>
            <a:r>
              <a:rPr lang="en-ID" sz="3900" dirty="0" err="1">
                <a:solidFill>
                  <a:schemeClr val="bg1"/>
                </a:solidFill>
                <a:latin typeface="Trebuchet MS" pitchFamily="34" charset="0"/>
              </a:rPr>
              <a:t>dan</a:t>
            </a:r>
            <a:r>
              <a:rPr lang="en-ID" sz="3900" dirty="0">
                <a:solidFill>
                  <a:schemeClr val="bg1"/>
                </a:solidFill>
                <a:latin typeface="Trebuchet MS" pitchFamily="34" charset="0"/>
              </a:rPr>
              <a:t> visual </a:t>
            </a:r>
            <a:endParaRPr lang="id-ID" sz="3900" dirty="0">
              <a:solidFill>
                <a:schemeClr val="bg1"/>
              </a:solidFill>
              <a:latin typeface="Trebuchet MS" pitchFamily="34" charset="0"/>
            </a:endParaRPr>
          </a:p>
          <a:p>
            <a:pPr marL="584185" indent="-571485">
              <a:spcBef>
                <a:spcPts val="114"/>
              </a:spcBef>
              <a:buFont typeface="Arial" panose="020B0604020202020204" pitchFamily="34" charset="0"/>
              <a:buChar char="•"/>
            </a:pPr>
            <a:r>
              <a:rPr lang="id-ID" sz="3900" dirty="0">
                <a:solidFill>
                  <a:schemeClr val="bg1"/>
                </a:solidFill>
                <a:latin typeface="Trebuchet MS"/>
              </a:rPr>
              <a:t>Menjelaskan cara berkendara yang aman </a:t>
            </a:r>
            <a:endParaRPr lang="en-ID" sz="3900" dirty="0">
              <a:solidFill>
                <a:schemeClr val="bg1"/>
              </a:solidFill>
            </a:endParaRPr>
          </a:p>
        </p:txBody>
      </p:sp>
      <p:grpSp>
        <p:nvGrpSpPr>
          <p:cNvPr id="4" name="Group 3"/>
          <p:cNvGrpSpPr/>
          <p:nvPr/>
        </p:nvGrpSpPr>
        <p:grpSpPr>
          <a:xfrm>
            <a:off x="15360680" y="8801100"/>
            <a:ext cx="2438400" cy="1066800"/>
            <a:chOff x="15360680" y="8801100"/>
            <a:chExt cx="2438400" cy="1066800"/>
          </a:xfrm>
        </p:grpSpPr>
        <p:sp>
          <p:nvSpPr>
            <p:cNvPr id="14" name="Rounded Rectangle 13"/>
            <p:cNvSpPr/>
            <p:nvPr/>
          </p:nvSpPr>
          <p:spPr>
            <a:xfrm>
              <a:off x="15360680" y="8801100"/>
              <a:ext cx="2438400" cy="1066800"/>
            </a:xfrm>
            <a:prstGeom prst="roundRect">
              <a:avLst>
                <a:gd name="adj" fmla="val 5441"/>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ounded Rectangle 15">
              <a:hlinkClick r:id="" action="ppaction://hlinkshowjump?jump=nextslide"/>
            </p:cNvPr>
            <p:cNvSpPr/>
            <p:nvPr/>
          </p:nvSpPr>
          <p:spPr>
            <a:xfrm>
              <a:off x="15507080" y="8991600"/>
              <a:ext cx="2145600" cy="685800"/>
            </a:xfrm>
            <a:prstGeom prst="roundRect">
              <a:avLst>
                <a:gd name="adj" fmla="val 5441"/>
              </a:avLst>
            </a:prstGeom>
            <a:solidFill>
              <a:srgbClr val="FF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Arial Black" pitchFamily="34" charset="0"/>
                </a:rPr>
                <a:t>NEXT</a:t>
              </a:r>
            </a:p>
          </p:txBody>
        </p:sp>
      </p:grpSp>
      <p:pic>
        <p:nvPicPr>
          <p:cNvPr id="9" name="Picture 2" descr="X button free icon">
            <a:hlinkClick r:id="rId4" action="ppaction://hlinksldjump"/>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338964" y="190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81539621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B0A4216-DD37-0279-3C95-30F1241F7879}"/>
              </a:ext>
            </a:extLst>
          </p:cNvPr>
          <p:cNvSpPr/>
          <p:nvPr/>
        </p:nvSpPr>
        <p:spPr>
          <a:xfrm>
            <a:off x="0" y="-38100"/>
            <a:ext cx="18288000" cy="10325100"/>
          </a:xfrm>
          <a:prstGeom prst="rect">
            <a:avLst/>
          </a:prstGeom>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a:endParaRPr lang="en-ID"/>
          </a:p>
        </p:txBody>
      </p:sp>
      <p:sp>
        <p:nvSpPr>
          <p:cNvPr id="8" name="TextBox 7">
            <a:extLst>
              <a:ext uri="{FF2B5EF4-FFF2-40B4-BE49-F238E27FC236}">
                <a16:creationId xmlns:a16="http://schemas.microsoft.com/office/drawing/2014/main" id="{ADE2E1B5-FECC-123C-51C5-73322ADD89C3}"/>
              </a:ext>
            </a:extLst>
          </p:cNvPr>
          <p:cNvSpPr txBox="1"/>
          <p:nvPr/>
        </p:nvSpPr>
        <p:spPr>
          <a:xfrm>
            <a:off x="1828800" y="2095500"/>
            <a:ext cx="14554200" cy="4957765"/>
          </a:xfrm>
          <a:prstGeom prst="rect">
            <a:avLst/>
          </a:prstGeom>
          <a:noFill/>
        </p:spPr>
        <p:txBody>
          <a:bodyPr wrap="square" lIns="91439" tIns="45719" rIns="91439" bIns="45719">
            <a:spAutoFit/>
          </a:bodyPr>
          <a:lstStyle/>
          <a:p>
            <a:pPr marL="584185" indent="-571485" algn="ctr">
              <a:spcBef>
                <a:spcPts val="114"/>
              </a:spcBef>
              <a:buFont typeface="Arial" panose="020B0604020202020204" pitchFamily="34" charset="0"/>
              <a:buChar char="•"/>
            </a:pPr>
            <a:endParaRPr lang="en-US" sz="3900" dirty="0">
              <a:solidFill>
                <a:schemeClr val="bg1"/>
              </a:solidFill>
              <a:latin typeface="Constantia" pitchFamily="18" charset="0"/>
              <a:cs typeface="Trebuchet MS"/>
            </a:endParaRPr>
          </a:p>
          <a:p>
            <a:pPr marL="12700" algn="ctr">
              <a:spcBef>
                <a:spcPts val="114"/>
              </a:spcBef>
            </a:pPr>
            <a:r>
              <a:rPr lang="en-US" sz="3900" dirty="0">
                <a:solidFill>
                  <a:srgbClr val="FFCC00"/>
                </a:solidFill>
                <a:latin typeface="Arial Black" pitchFamily="34" charset="0"/>
                <a:cs typeface="Trebuchet MS"/>
              </a:rPr>
              <a:t>TUJUAN PEMBELAJARAN</a:t>
            </a:r>
            <a:endParaRPr lang="id-ID" sz="3900" dirty="0">
              <a:solidFill>
                <a:srgbClr val="FFCC00"/>
              </a:solidFill>
              <a:latin typeface="Arial Black" pitchFamily="34" charset="0"/>
              <a:cs typeface="Trebuchet MS"/>
            </a:endParaRPr>
          </a:p>
          <a:p>
            <a:pPr marL="12700" algn="ctr">
              <a:spcBef>
                <a:spcPts val="114"/>
              </a:spcBef>
            </a:pPr>
            <a:endParaRPr lang="en-US" sz="3900" dirty="0">
              <a:solidFill>
                <a:srgbClr val="FFCC00"/>
              </a:solidFill>
              <a:latin typeface="Arial Black" pitchFamily="34" charset="0"/>
              <a:cs typeface="Trebuchet MS"/>
            </a:endParaRPr>
          </a:p>
          <a:p>
            <a:pPr marL="755633" indent="-742933">
              <a:spcBef>
                <a:spcPts val="114"/>
              </a:spcBef>
              <a:buFont typeface="Arial" panose="020B0604020202020204" pitchFamily="34" charset="0"/>
              <a:buChar char="•"/>
            </a:pPr>
            <a:r>
              <a:rPr lang="en-ID" sz="3900" dirty="0" err="1">
                <a:solidFill>
                  <a:schemeClr val="bg1"/>
                </a:solidFill>
                <a:latin typeface="Trebuchet MS" pitchFamily="34" charset="0"/>
              </a:rPr>
              <a:t>Siswa</a:t>
            </a:r>
            <a:r>
              <a:rPr lang="en-ID" sz="3900" dirty="0">
                <a:solidFill>
                  <a:schemeClr val="bg1"/>
                </a:solidFill>
                <a:latin typeface="Trebuchet MS" pitchFamily="34" charset="0"/>
              </a:rPr>
              <a:t> </a:t>
            </a:r>
            <a:r>
              <a:rPr lang="en-ID" sz="3900" dirty="0" err="1">
                <a:solidFill>
                  <a:schemeClr val="bg1"/>
                </a:solidFill>
                <a:latin typeface="Trebuchet MS" pitchFamily="34" charset="0"/>
              </a:rPr>
              <a:t>dapat</a:t>
            </a:r>
            <a:r>
              <a:rPr lang="en-ID" sz="3900" dirty="0">
                <a:solidFill>
                  <a:schemeClr val="bg1"/>
                </a:solidFill>
                <a:latin typeface="Trebuchet MS" pitchFamily="34" charset="0"/>
              </a:rPr>
              <a:t> </a:t>
            </a:r>
            <a:r>
              <a:rPr lang="en-ID" sz="3900" dirty="0" err="1">
                <a:solidFill>
                  <a:schemeClr val="bg1"/>
                </a:solidFill>
                <a:latin typeface="Trebuchet MS" pitchFamily="34" charset="0"/>
              </a:rPr>
              <a:t>membandingkan</a:t>
            </a:r>
            <a:r>
              <a:rPr lang="en-ID" sz="3900" dirty="0">
                <a:solidFill>
                  <a:schemeClr val="bg1"/>
                </a:solidFill>
                <a:latin typeface="Trebuchet MS" pitchFamily="34" charset="0"/>
              </a:rPr>
              <a:t> </a:t>
            </a:r>
            <a:r>
              <a:rPr lang="en-ID" sz="3900" dirty="0" err="1">
                <a:solidFill>
                  <a:schemeClr val="bg1"/>
                </a:solidFill>
                <a:latin typeface="Trebuchet MS" pitchFamily="34" charset="0"/>
              </a:rPr>
              <a:t>jenis</a:t>
            </a:r>
            <a:r>
              <a:rPr lang="en-ID" sz="3900" dirty="0">
                <a:solidFill>
                  <a:schemeClr val="bg1"/>
                </a:solidFill>
                <a:latin typeface="Trebuchet MS" pitchFamily="34" charset="0"/>
              </a:rPr>
              <a:t> </a:t>
            </a:r>
            <a:r>
              <a:rPr lang="en-ID" sz="3900" dirty="0" err="1">
                <a:solidFill>
                  <a:schemeClr val="bg1"/>
                </a:solidFill>
                <a:latin typeface="Trebuchet MS" pitchFamily="34" charset="0"/>
              </a:rPr>
              <a:t>lambang</a:t>
            </a:r>
            <a:r>
              <a:rPr lang="en-ID" sz="3900" dirty="0">
                <a:solidFill>
                  <a:schemeClr val="bg1"/>
                </a:solidFill>
                <a:latin typeface="Trebuchet MS" pitchFamily="34" charset="0"/>
              </a:rPr>
              <a:t>/</a:t>
            </a:r>
            <a:r>
              <a:rPr lang="en-ID" sz="3900" dirty="0" err="1">
                <a:solidFill>
                  <a:schemeClr val="bg1"/>
                </a:solidFill>
                <a:latin typeface="Trebuchet MS" pitchFamily="34" charset="0"/>
              </a:rPr>
              <a:t>simbol</a:t>
            </a:r>
            <a:r>
              <a:rPr lang="en-ID" sz="3900" dirty="0">
                <a:solidFill>
                  <a:schemeClr val="bg1"/>
                </a:solidFill>
                <a:latin typeface="Trebuchet MS" pitchFamily="34" charset="0"/>
              </a:rPr>
              <a:t> </a:t>
            </a:r>
            <a:r>
              <a:rPr lang="en-ID" sz="3900" dirty="0" err="1">
                <a:solidFill>
                  <a:schemeClr val="bg1"/>
                </a:solidFill>
                <a:latin typeface="Trebuchet MS" pitchFamily="34" charset="0"/>
              </a:rPr>
              <a:t>lalu</a:t>
            </a:r>
            <a:r>
              <a:rPr lang="en-ID" sz="3900" dirty="0">
                <a:solidFill>
                  <a:schemeClr val="bg1"/>
                </a:solidFill>
                <a:latin typeface="Trebuchet MS" pitchFamily="34" charset="0"/>
              </a:rPr>
              <a:t> </a:t>
            </a:r>
            <a:r>
              <a:rPr lang="en-ID" sz="3900" dirty="0" err="1">
                <a:solidFill>
                  <a:schemeClr val="bg1"/>
                </a:solidFill>
                <a:latin typeface="Trebuchet MS" pitchFamily="34" charset="0"/>
              </a:rPr>
              <a:t>lintas</a:t>
            </a:r>
            <a:r>
              <a:rPr lang="en-ID" sz="3900" dirty="0">
                <a:solidFill>
                  <a:schemeClr val="bg1"/>
                </a:solidFill>
                <a:latin typeface="Trebuchet MS" pitchFamily="34" charset="0"/>
              </a:rPr>
              <a:t> </a:t>
            </a:r>
            <a:r>
              <a:rPr lang="en-ID" sz="3900" dirty="0" err="1">
                <a:solidFill>
                  <a:schemeClr val="bg1"/>
                </a:solidFill>
                <a:latin typeface="Trebuchet MS" pitchFamily="34" charset="0"/>
              </a:rPr>
              <a:t>dengan</a:t>
            </a:r>
            <a:r>
              <a:rPr lang="en-ID" sz="3900" dirty="0">
                <a:solidFill>
                  <a:schemeClr val="bg1"/>
                </a:solidFill>
                <a:latin typeface="Trebuchet MS" pitchFamily="34" charset="0"/>
              </a:rPr>
              <a:t> </a:t>
            </a:r>
            <a:r>
              <a:rPr lang="en-ID" sz="3900" dirty="0" err="1">
                <a:solidFill>
                  <a:schemeClr val="bg1"/>
                </a:solidFill>
                <a:latin typeface="Trebuchet MS" pitchFamily="34" charset="0"/>
              </a:rPr>
              <a:t>benar</a:t>
            </a:r>
            <a:r>
              <a:rPr lang="en-ID" sz="3900" dirty="0">
                <a:solidFill>
                  <a:schemeClr val="bg1"/>
                </a:solidFill>
                <a:latin typeface="Trebuchet MS" pitchFamily="34" charset="0"/>
              </a:rPr>
              <a:t>. </a:t>
            </a:r>
          </a:p>
          <a:p>
            <a:pPr marL="755633" indent="-742933">
              <a:spcBef>
                <a:spcPts val="114"/>
              </a:spcBef>
              <a:buFont typeface="Arial" panose="020B0604020202020204" pitchFamily="34" charset="0"/>
              <a:buChar char="•"/>
            </a:pPr>
            <a:r>
              <a:rPr lang="en-ID" sz="3900" dirty="0" err="1">
                <a:solidFill>
                  <a:schemeClr val="bg1"/>
                </a:solidFill>
                <a:latin typeface="Trebuchet MS" pitchFamily="34" charset="0"/>
              </a:rPr>
              <a:t>Siswa</a:t>
            </a:r>
            <a:r>
              <a:rPr lang="en-ID" sz="3900" dirty="0">
                <a:solidFill>
                  <a:schemeClr val="bg1"/>
                </a:solidFill>
                <a:latin typeface="Trebuchet MS" pitchFamily="34" charset="0"/>
              </a:rPr>
              <a:t> </a:t>
            </a:r>
            <a:r>
              <a:rPr lang="en-ID" sz="3900" dirty="0" err="1">
                <a:solidFill>
                  <a:schemeClr val="bg1"/>
                </a:solidFill>
                <a:latin typeface="Trebuchet MS" pitchFamily="34" charset="0"/>
              </a:rPr>
              <a:t>dapat</a:t>
            </a:r>
            <a:r>
              <a:rPr lang="en-ID" sz="3900" dirty="0">
                <a:solidFill>
                  <a:schemeClr val="bg1"/>
                </a:solidFill>
                <a:latin typeface="Trebuchet MS" pitchFamily="34" charset="0"/>
              </a:rPr>
              <a:t> men</a:t>
            </a:r>
            <a:r>
              <a:rPr lang="id-ID" sz="3900" dirty="0">
                <a:solidFill>
                  <a:schemeClr val="bg1"/>
                </a:solidFill>
                <a:latin typeface="Trebuchet MS" pitchFamily="34" charset="0"/>
              </a:rPr>
              <a:t>gidentifikasi</a:t>
            </a:r>
            <a:r>
              <a:rPr lang="en-ID" sz="3900" dirty="0">
                <a:solidFill>
                  <a:schemeClr val="bg1"/>
                </a:solidFill>
                <a:latin typeface="Trebuchet MS" pitchFamily="34" charset="0"/>
              </a:rPr>
              <a:t> </a:t>
            </a:r>
            <a:r>
              <a:rPr lang="en-ID" sz="3900" dirty="0" err="1">
                <a:solidFill>
                  <a:schemeClr val="bg1"/>
                </a:solidFill>
                <a:latin typeface="Trebuchet MS" pitchFamily="34" charset="0"/>
              </a:rPr>
              <a:t>makna</a:t>
            </a:r>
            <a:r>
              <a:rPr lang="en-ID" sz="3900" dirty="0">
                <a:solidFill>
                  <a:schemeClr val="bg1"/>
                </a:solidFill>
                <a:latin typeface="Trebuchet MS" pitchFamily="34" charset="0"/>
              </a:rPr>
              <a:t> </a:t>
            </a:r>
            <a:r>
              <a:rPr lang="en-ID" sz="3900" dirty="0" err="1">
                <a:solidFill>
                  <a:schemeClr val="bg1"/>
                </a:solidFill>
                <a:latin typeface="Trebuchet MS" pitchFamily="34" charset="0"/>
              </a:rPr>
              <a:t>lambang</a:t>
            </a:r>
            <a:r>
              <a:rPr lang="en-ID" sz="3900" dirty="0">
                <a:solidFill>
                  <a:schemeClr val="bg1"/>
                </a:solidFill>
                <a:latin typeface="Trebuchet MS" pitchFamily="34" charset="0"/>
              </a:rPr>
              <a:t>/</a:t>
            </a:r>
            <a:r>
              <a:rPr lang="en-ID" sz="3900" dirty="0" err="1">
                <a:solidFill>
                  <a:schemeClr val="bg1"/>
                </a:solidFill>
                <a:latin typeface="Trebuchet MS" pitchFamily="34" charset="0"/>
              </a:rPr>
              <a:t>simbol</a:t>
            </a:r>
            <a:r>
              <a:rPr lang="en-ID" sz="3900" dirty="0">
                <a:solidFill>
                  <a:schemeClr val="bg1"/>
                </a:solidFill>
                <a:latin typeface="Trebuchet MS" pitchFamily="34" charset="0"/>
              </a:rPr>
              <a:t> </a:t>
            </a:r>
            <a:r>
              <a:rPr lang="en-ID" sz="3900" dirty="0" err="1">
                <a:solidFill>
                  <a:schemeClr val="bg1"/>
                </a:solidFill>
                <a:latin typeface="Trebuchet MS" pitchFamily="34" charset="0"/>
              </a:rPr>
              <a:t>lalu</a:t>
            </a:r>
            <a:r>
              <a:rPr lang="en-ID" sz="3900" dirty="0">
                <a:solidFill>
                  <a:schemeClr val="bg1"/>
                </a:solidFill>
                <a:latin typeface="Trebuchet MS" pitchFamily="34" charset="0"/>
              </a:rPr>
              <a:t> </a:t>
            </a:r>
            <a:r>
              <a:rPr lang="en-ID" sz="3900" dirty="0" err="1">
                <a:solidFill>
                  <a:schemeClr val="bg1"/>
                </a:solidFill>
                <a:latin typeface="Trebuchet MS" pitchFamily="34" charset="0"/>
              </a:rPr>
              <a:t>lintas</a:t>
            </a:r>
            <a:r>
              <a:rPr lang="en-ID" sz="3900" dirty="0">
                <a:solidFill>
                  <a:schemeClr val="bg1"/>
                </a:solidFill>
                <a:latin typeface="Trebuchet MS" pitchFamily="34" charset="0"/>
              </a:rPr>
              <a:t> </a:t>
            </a:r>
            <a:r>
              <a:rPr lang="en-ID" sz="3900" dirty="0" err="1">
                <a:solidFill>
                  <a:schemeClr val="bg1"/>
                </a:solidFill>
                <a:latin typeface="Trebuchet MS" pitchFamily="34" charset="0"/>
              </a:rPr>
              <a:t>berdasarkan</a:t>
            </a:r>
            <a:r>
              <a:rPr lang="en-ID" sz="3900" dirty="0">
                <a:solidFill>
                  <a:schemeClr val="bg1"/>
                </a:solidFill>
                <a:latin typeface="Trebuchet MS" pitchFamily="34" charset="0"/>
              </a:rPr>
              <a:t> </a:t>
            </a:r>
            <a:r>
              <a:rPr lang="en-ID" sz="3900" dirty="0" err="1">
                <a:solidFill>
                  <a:schemeClr val="bg1"/>
                </a:solidFill>
                <a:latin typeface="Trebuchet MS" pitchFamily="34" charset="0"/>
              </a:rPr>
              <a:t>hasil</a:t>
            </a:r>
            <a:r>
              <a:rPr lang="en-ID" sz="3900" dirty="0">
                <a:solidFill>
                  <a:schemeClr val="bg1"/>
                </a:solidFill>
                <a:latin typeface="Trebuchet MS" pitchFamily="34" charset="0"/>
              </a:rPr>
              <a:t> </a:t>
            </a:r>
            <a:r>
              <a:rPr lang="en-ID" sz="3900" dirty="0" err="1">
                <a:solidFill>
                  <a:schemeClr val="bg1"/>
                </a:solidFill>
                <a:latin typeface="Trebuchet MS" pitchFamily="34" charset="0"/>
              </a:rPr>
              <a:t>pengamatan</a:t>
            </a:r>
            <a:r>
              <a:rPr lang="en-ID" sz="3900" dirty="0">
                <a:solidFill>
                  <a:schemeClr val="bg1"/>
                </a:solidFill>
                <a:latin typeface="Trebuchet MS" pitchFamily="34" charset="0"/>
              </a:rPr>
              <a:t> </a:t>
            </a:r>
            <a:r>
              <a:rPr lang="en-ID" sz="3900" dirty="0" err="1">
                <a:solidFill>
                  <a:schemeClr val="bg1"/>
                </a:solidFill>
                <a:latin typeface="Trebuchet MS" pitchFamily="34" charset="0"/>
              </a:rPr>
              <a:t>dengan</a:t>
            </a:r>
            <a:r>
              <a:rPr lang="en-ID" sz="3900" dirty="0">
                <a:solidFill>
                  <a:schemeClr val="bg1"/>
                </a:solidFill>
                <a:latin typeface="Trebuchet MS" pitchFamily="34" charset="0"/>
              </a:rPr>
              <a:t> </a:t>
            </a:r>
            <a:r>
              <a:rPr lang="en-ID" sz="3900" dirty="0" err="1">
                <a:solidFill>
                  <a:schemeClr val="bg1"/>
                </a:solidFill>
                <a:latin typeface="Trebuchet MS" pitchFamily="34" charset="0"/>
              </a:rPr>
              <a:t>benar</a:t>
            </a:r>
            <a:r>
              <a:rPr lang="en-ID" sz="3900" dirty="0">
                <a:solidFill>
                  <a:schemeClr val="bg1"/>
                </a:solidFill>
                <a:latin typeface="Trebuchet MS" pitchFamily="34" charset="0"/>
              </a:rPr>
              <a:t>.</a:t>
            </a:r>
            <a:endParaRPr lang="id-ID" sz="3900" dirty="0">
              <a:solidFill>
                <a:schemeClr val="bg1"/>
              </a:solidFill>
              <a:latin typeface="Trebuchet MS" pitchFamily="34" charset="0"/>
            </a:endParaRPr>
          </a:p>
          <a:p>
            <a:pPr marL="755633" indent="-742933">
              <a:spcBef>
                <a:spcPts val="114"/>
              </a:spcBef>
              <a:buFont typeface="Arial" panose="020B0604020202020204" pitchFamily="34" charset="0"/>
              <a:buChar char="•"/>
            </a:pPr>
            <a:r>
              <a:rPr lang="id-ID" sz="3900" dirty="0">
                <a:solidFill>
                  <a:schemeClr val="bg1"/>
                </a:solidFill>
                <a:latin typeface="Trebuchet MS" pitchFamily="34" charset="0"/>
                <a:cs typeface="Trebuchet MS"/>
              </a:rPr>
              <a:t>Siswa dapat mengidentifikasi cara berkendara dengan aman</a:t>
            </a:r>
            <a:endParaRPr lang="en-ID" sz="3900" dirty="0">
              <a:solidFill>
                <a:schemeClr val="bg1"/>
              </a:solidFill>
              <a:latin typeface="Trebuchet MS" pitchFamily="34" charset="0"/>
              <a:cs typeface="Trebuchet MS"/>
            </a:endParaRPr>
          </a:p>
        </p:txBody>
      </p:sp>
      <p:grpSp>
        <p:nvGrpSpPr>
          <p:cNvPr id="2" name="Group 1">
            <a:extLst>
              <a:ext uri="{FF2B5EF4-FFF2-40B4-BE49-F238E27FC236}">
                <a16:creationId xmlns:a16="http://schemas.microsoft.com/office/drawing/2014/main" id="{66A63061-0932-8AFC-3F44-5C5EF8ACEFE1}"/>
              </a:ext>
            </a:extLst>
          </p:cNvPr>
          <p:cNvGrpSpPr/>
          <p:nvPr/>
        </p:nvGrpSpPr>
        <p:grpSpPr>
          <a:xfrm>
            <a:off x="15773400" y="8191500"/>
            <a:ext cx="1752600" cy="1447800"/>
            <a:chOff x="14935200" y="7277100"/>
            <a:chExt cx="2438400" cy="1981200"/>
          </a:xfrm>
        </p:grpSpPr>
        <p:sp>
          <p:nvSpPr>
            <p:cNvPr id="3" name="Rounded Rectangle 6">
              <a:extLst>
                <a:ext uri="{FF2B5EF4-FFF2-40B4-BE49-F238E27FC236}">
                  <a16:creationId xmlns:a16="http://schemas.microsoft.com/office/drawing/2014/main" id="{B1EB01D8-EE2B-65C7-AD03-85F796A72549}"/>
                </a:ext>
              </a:extLst>
            </p:cNvPr>
            <p:cNvSpPr/>
            <p:nvPr/>
          </p:nvSpPr>
          <p:spPr>
            <a:xfrm>
              <a:off x="14935200" y="7277100"/>
              <a:ext cx="2438400" cy="1981200"/>
            </a:xfrm>
            <a:prstGeom prst="roundRect">
              <a:avLst>
                <a:gd name="adj" fmla="val 5441"/>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ounded Rectangle 7">
              <a:hlinkClick r:id="rId4" action="ppaction://hlinksldjump"/>
              <a:extLst>
                <a:ext uri="{FF2B5EF4-FFF2-40B4-BE49-F238E27FC236}">
                  <a16:creationId xmlns:a16="http://schemas.microsoft.com/office/drawing/2014/main" id="{667172B6-0607-5A22-02D4-D270618B44E7}"/>
                </a:ext>
              </a:extLst>
            </p:cNvPr>
            <p:cNvSpPr/>
            <p:nvPr/>
          </p:nvSpPr>
          <p:spPr>
            <a:xfrm>
              <a:off x="15081600" y="7467600"/>
              <a:ext cx="2145600" cy="685800"/>
            </a:xfrm>
            <a:prstGeom prst="roundRect">
              <a:avLst>
                <a:gd name="adj" fmla="val 5441"/>
              </a:avLst>
            </a:prstGeom>
            <a:solidFill>
              <a:srgbClr val="FF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bg1"/>
                  </a:solidFill>
                  <a:latin typeface="Arial Black" pitchFamily="34" charset="0"/>
                </a:rPr>
                <a:t>HOME</a:t>
              </a:r>
            </a:p>
          </p:txBody>
        </p:sp>
        <p:sp>
          <p:nvSpPr>
            <p:cNvPr id="6" name="Rounded Rectangle 8">
              <a:hlinkClick r:id="rId4" action="ppaction://hlinksldjump"/>
              <a:extLst>
                <a:ext uri="{FF2B5EF4-FFF2-40B4-BE49-F238E27FC236}">
                  <a16:creationId xmlns:a16="http://schemas.microsoft.com/office/drawing/2014/main" id="{253370C2-9C91-9B9D-902A-661AFFBC0A4F}"/>
                </a:ext>
              </a:extLst>
            </p:cNvPr>
            <p:cNvSpPr/>
            <p:nvPr/>
          </p:nvSpPr>
          <p:spPr>
            <a:xfrm>
              <a:off x="15087600" y="8343900"/>
              <a:ext cx="2145600" cy="685800"/>
            </a:xfrm>
            <a:prstGeom prst="roundRect">
              <a:avLst>
                <a:gd name="adj" fmla="val 54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tx1"/>
                  </a:solidFill>
                  <a:latin typeface="Arial Black" pitchFamily="34" charset="0"/>
                </a:rPr>
                <a:t>MENU</a:t>
              </a:r>
            </a:p>
          </p:txBody>
        </p:sp>
      </p:grpSp>
      <p:pic>
        <p:nvPicPr>
          <p:cNvPr id="14" name="Picture 2" descr="X button free icon">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338964" y="190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982057557"/>
      </p:ext>
    </p:extLst>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4">
            <a:extLst>
              <a:ext uri="{BEBA8EAE-BF5A-486C-A8C5-ECC9F3942E4B}">
                <a14:imgProps xmlns:a14="http://schemas.microsoft.com/office/drawing/2010/main">
                  <a14:imgLayer r:embed="rId5">
                    <a14:imgEffect>
                      <a14:sharpenSoften amount="18000"/>
                    </a14:imgEffect>
                    <a14:imgEffect>
                      <a14:brightnessContrast bright="-9000"/>
                    </a14:imgEffect>
                  </a14:imgLayer>
                </a14:imgProps>
              </a:ext>
              <a:ext uri="{28A0092B-C50C-407E-A947-70E740481C1C}">
                <a14:useLocalDpi xmlns:a14="http://schemas.microsoft.com/office/drawing/2010/main" val="0"/>
              </a:ext>
            </a:extLst>
          </a:blip>
          <a:srcRect l="-161" t="25475" r="161" b="14934"/>
          <a:stretch/>
        </p:blipFill>
        <p:spPr>
          <a:xfrm>
            <a:off x="-76200" y="0"/>
            <a:ext cx="18364200" cy="10287000"/>
          </a:xfrm>
          <a:prstGeom prst="rect">
            <a:avLst/>
          </a:prstGeom>
        </p:spPr>
      </p:pic>
      <p:sp>
        <p:nvSpPr>
          <p:cNvPr id="35" name="Rounded Rectangle 34"/>
          <p:cNvSpPr/>
          <p:nvPr/>
        </p:nvSpPr>
        <p:spPr>
          <a:xfrm>
            <a:off x="3486149" y="1828800"/>
            <a:ext cx="11315700" cy="6629400"/>
          </a:xfrm>
          <a:prstGeom prst="roundRect">
            <a:avLst>
              <a:gd name="adj" fmla="val 8052"/>
            </a:avLst>
          </a:prstGeom>
          <a:solidFill>
            <a:schemeClr val="bg1">
              <a:alpha val="92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ectangle: Rounded Corners 1">
            <a:hlinkClick r:id="rId6" action="ppaction://hlinksldjump"/>
            <a:extLst>
              <a:ext uri="{FF2B5EF4-FFF2-40B4-BE49-F238E27FC236}">
                <a16:creationId xmlns:a16="http://schemas.microsoft.com/office/drawing/2014/main" id="{00671C59-ABC2-9EB9-7DA2-E080F12E0F4F}"/>
              </a:ext>
            </a:extLst>
          </p:cNvPr>
          <p:cNvSpPr/>
          <p:nvPr/>
        </p:nvSpPr>
        <p:spPr>
          <a:xfrm>
            <a:off x="4800600" y="6286500"/>
            <a:ext cx="3886200" cy="838200"/>
          </a:xfrm>
          <a:prstGeom prst="roundRect">
            <a:avLst/>
          </a:prstGeom>
          <a:solidFill>
            <a:srgbClr val="FF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relaxedInset"/>
          </a:sp3d>
        </p:spPr>
        <p:style>
          <a:lnRef idx="2">
            <a:schemeClr val="dk1"/>
          </a:lnRef>
          <a:fillRef idx="1">
            <a:schemeClr val="lt1"/>
          </a:fillRef>
          <a:effectRef idx="0">
            <a:schemeClr val="dk1"/>
          </a:effectRef>
          <a:fontRef idx="minor">
            <a:schemeClr val="dk1"/>
          </a:fontRef>
        </p:style>
        <p:txBody>
          <a:bodyPr lIns="91439" tIns="45719" rIns="91439" bIns="45719" rtlCol="0" anchor="ctr"/>
          <a:lstStyle/>
          <a:p>
            <a:pPr algn="ctr"/>
            <a:r>
              <a:rPr lang="en-US" sz="2300" dirty="0">
                <a:solidFill>
                  <a:schemeClr val="bg1"/>
                </a:solidFill>
                <a:latin typeface="Arial Black" pitchFamily="34" charset="0"/>
              </a:rPr>
              <a:t>RAMBU PERINGATAN</a:t>
            </a:r>
            <a:endParaRPr lang="en-ID" sz="2300" dirty="0">
              <a:solidFill>
                <a:schemeClr val="bg1"/>
              </a:solidFill>
              <a:latin typeface="Arial Black" pitchFamily="34" charset="0"/>
            </a:endParaRPr>
          </a:p>
        </p:txBody>
      </p:sp>
      <p:sp>
        <p:nvSpPr>
          <p:cNvPr id="23" name="Rectangle: Rounded Corners 1">
            <a:hlinkClick r:id="rId7" action="ppaction://hlinksldjump"/>
            <a:extLst>
              <a:ext uri="{FF2B5EF4-FFF2-40B4-BE49-F238E27FC236}">
                <a16:creationId xmlns:a16="http://schemas.microsoft.com/office/drawing/2014/main" id="{00671C59-ABC2-9EB9-7DA2-E080F12E0F4F}"/>
              </a:ext>
            </a:extLst>
          </p:cNvPr>
          <p:cNvSpPr/>
          <p:nvPr/>
        </p:nvSpPr>
        <p:spPr>
          <a:xfrm>
            <a:off x="4800600" y="4076700"/>
            <a:ext cx="3886200" cy="838200"/>
          </a:xfrm>
          <a:prstGeom prst="round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relaxedInset"/>
          </a:sp3d>
        </p:spPr>
        <p:style>
          <a:lnRef idx="2">
            <a:schemeClr val="dk1"/>
          </a:lnRef>
          <a:fillRef idx="1">
            <a:schemeClr val="lt1"/>
          </a:fillRef>
          <a:effectRef idx="0">
            <a:schemeClr val="dk1"/>
          </a:effectRef>
          <a:fontRef idx="minor">
            <a:schemeClr val="dk1"/>
          </a:fontRef>
        </p:style>
        <p:txBody>
          <a:bodyPr lIns="91439" tIns="45719" rIns="91439" bIns="45719" rtlCol="0" anchor="ctr"/>
          <a:lstStyle/>
          <a:p>
            <a:pPr algn="ctr"/>
            <a:r>
              <a:rPr lang="en-US" sz="2300" dirty="0">
                <a:solidFill>
                  <a:schemeClr val="bg1">
                    <a:lumMod val="95000"/>
                  </a:schemeClr>
                </a:solidFill>
                <a:latin typeface="Arial Black" pitchFamily="34" charset="0"/>
              </a:rPr>
              <a:t>RAMBU </a:t>
            </a:r>
            <a:r>
              <a:rPr lang="id-ID" sz="2300" dirty="0">
                <a:solidFill>
                  <a:schemeClr val="bg1">
                    <a:lumMod val="95000"/>
                  </a:schemeClr>
                </a:solidFill>
                <a:latin typeface="Arial Black" pitchFamily="34" charset="0"/>
              </a:rPr>
              <a:t>LARANGAN</a:t>
            </a:r>
            <a:endParaRPr lang="en-ID" sz="2300" dirty="0">
              <a:solidFill>
                <a:schemeClr val="bg1">
                  <a:lumMod val="95000"/>
                </a:schemeClr>
              </a:solidFill>
              <a:latin typeface="Arial Black" pitchFamily="34" charset="0"/>
            </a:endParaRPr>
          </a:p>
        </p:txBody>
      </p:sp>
      <p:sp>
        <p:nvSpPr>
          <p:cNvPr id="24" name="Rectangle: Rounded Corners 1">
            <a:hlinkClick r:id="rId8" action="ppaction://hlinksldjump"/>
            <a:extLst>
              <a:ext uri="{FF2B5EF4-FFF2-40B4-BE49-F238E27FC236}">
                <a16:creationId xmlns:a16="http://schemas.microsoft.com/office/drawing/2014/main" id="{00671C59-ABC2-9EB9-7DA2-E080F12E0F4F}"/>
              </a:ext>
            </a:extLst>
          </p:cNvPr>
          <p:cNvSpPr/>
          <p:nvPr/>
        </p:nvSpPr>
        <p:spPr>
          <a:xfrm>
            <a:off x="9829800" y="4076700"/>
            <a:ext cx="3886200" cy="838200"/>
          </a:xfrm>
          <a:prstGeom prst="roundRect">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relaxedInset"/>
          </a:sp3d>
        </p:spPr>
        <p:style>
          <a:lnRef idx="2">
            <a:schemeClr val="dk1"/>
          </a:lnRef>
          <a:fillRef idx="1">
            <a:schemeClr val="lt1"/>
          </a:fillRef>
          <a:effectRef idx="0">
            <a:schemeClr val="dk1"/>
          </a:effectRef>
          <a:fontRef idx="minor">
            <a:schemeClr val="dk1"/>
          </a:fontRef>
        </p:style>
        <p:txBody>
          <a:bodyPr lIns="91439" tIns="45719" rIns="91439" bIns="45719" rtlCol="0" anchor="ctr"/>
          <a:lstStyle/>
          <a:p>
            <a:pPr algn="ctr"/>
            <a:r>
              <a:rPr lang="en-US" sz="2300" dirty="0">
                <a:solidFill>
                  <a:schemeClr val="bg1"/>
                </a:solidFill>
                <a:latin typeface="Arial Black" pitchFamily="34" charset="0"/>
              </a:rPr>
              <a:t>RAMBU PE</a:t>
            </a:r>
            <a:r>
              <a:rPr lang="id-ID" sz="2300" dirty="0">
                <a:solidFill>
                  <a:schemeClr val="bg1"/>
                </a:solidFill>
                <a:latin typeface="Arial Black" pitchFamily="34" charset="0"/>
              </a:rPr>
              <a:t>RINTAH</a:t>
            </a:r>
            <a:endParaRPr lang="en-ID" sz="2300" dirty="0">
              <a:solidFill>
                <a:schemeClr val="bg1"/>
              </a:solidFill>
              <a:latin typeface="Arial Black" pitchFamily="34" charset="0"/>
            </a:endParaRPr>
          </a:p>
        </p:txBody>
      </p:sp>
      <p:sp>
        <p:nvSpPr>
          <p:cNvPr id="25" name="Rectangle: Rounded Corners 1">
            <a:hlinkClick r:id="rId9" action="ppaction://hlinksldjump"/>
            <a:extLst>
              <a:ext uri="{FF2B5EF4-FFF2-40B4-BE49-F238E27FC236}">
                <a16:creationId xmlns:a16="http://schemas.microsoft.com/office/drawing/2014/main" id="{00671C59-ABC2-9EB9-7DA2-E080F12E0F4F}"/>
              </a:ext>
            </a:extLst>
          </p:cNvPr>
          <p:cNvSpPr/>
          <p:nvPr/>
        </p:nvSpPr>
        <p:spPr>
          <a:xfrm>
            <a:off x="9829800" y="6286500"/>
            <a:ext cx="3886200" cy="838200"/>
          </a:xfrm>
          <a:prstGeom prst="round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relaxedInset"/>
          </a:sp3d>
        </p:spPr>
        <p:style>
          <a:lnRef idx="2">
            <a:schemeClr val="dk1"/>
          </a:lnRef>
          <a:fillRef idx="1">
            <a:schemeClr val="lt1"/>
          </a:fillRef>
          <a:effectRef idx="0">
            <a:schemeClr val="dk1"/>
          </a:effectRef>
          <a:fontRef idx="minor">
            <a:schemeClr val="dk1"/>
          </a:fontRef>
        </p:style>
        <p:txBody>
          <a:bodyPr lIns="91439" tIns="45719" rIns="91439" bIns="45719" rtlCol="0" anchor="ctr"/>
          <a:lstStyle/>
          <a:p>
            <a:pPr algn="ctr"/>
            <a:r>
              <a:rPr lang="en-US" sz="2300" dirty="0">
                <a:solidFill>
                  <a:schemeClr val="bg1"/>
                </a:solidFill>
                <a:latin typeface="Arial Black" pitchFamily="34" charset="0"/>
              </a:rPr>
              <a:t>RAMBU </a:t>
            </a:r>
            <a:r>
              <a:rPr lang="id-ID" sz="2300" dirty="0">
                <a:solidFill>
                  <a:schemeClr val="bg1"/>
                </a:solidFill>
                <a:latin typeface="Arial Black" pitchFamily="34" charset="0"/>
              </a:rPr>
              <a:t>PETUNJUK</a:t>
            </a:r>
            <a:endParaRPr lang="en-ID" sz="2300" dirty="0">
              <a:solidFill>
                <a:schemeClr val="bg1"/>
              </a:solidFill>
              <a:latin typeface="Arial Black" pitchFamily="34" charset="0"/>
            </a:endParaRPr>
          </a:p>
        </p:txBody>
      </p:sp>
      <p:sp>
        <p:nvSpPr>
          <p:cNvPr id="34" name="Rounded Rectangle 33"/>
          <p:cNvSpPr/>
          <p:nvPr/>
        </p:nvSpPr>
        <p:spPr>
          <a:xfrm>
            <a:off x="3952194" y="2247900"/>
            <a:ext cx="10383611" cy="990600"/>
          </a:xfrm>
          <a:prstGeom prst="roundRect">
            <a:avLst>
              <a:gd name="adj" fmla="val 24539"/>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r>
              <a:rPr lang="id-ID" sz="4000" dirty="0">
                <a:solidFill>
                  <a:schemeClr val="bg1"/>
                </a:solidFill>
                <a:latin typeface="Arial Black" pitchFamily="34" charset="0"/>
              </a:rPr>
              <a:t>JENIS-JENIS RAMBU LALU LINTAS</a:t>
            </a:r>
          </a:p>
        </p:txBody>
      </p:sp>
      <p:grpSp>
        <p:nvGrpSpPr>
          <p:cNvPr id="3" name="Group 2">
            <a:extLst>
              <a:ext uri="{FF2B5EF4-FFF2-40B4-BE49-F238E27FC236}">
                <a16:creationId xmlns:a16="http://schemas.microsoft.com/office/drawing/2014/main" id="{A44DA424-ED5F-D817-41A4-50FC9841ACB1}"/>
              </a:ext>
            </a:extLst>
          </p:cNvPr>
          <p:cNvGrpSpPr/>
          <p:nvPr/>
        </p:nvGrpSpPr>
        <p:grpSpPr>
          <a:xfrm>
            <a:off x="15544800" y="7277100"/>
            <a:ext cx="1752600" cy="1447800"/>
            <a:chOff x="14935200" y="7277100"/>
            <a:chExt cx="2438400" cy="1981200"/>
          </a:xfrm>
        </p:grpSpPr>
        <p:sp>
          <p:nvSpPr>
            <p:cNvPr id="4" name="Rounded Rectangle 6">
              <a:extLst>
                <a:ext uri="{FF2B5EF4-FFF2-40B4-BE49-F238E27FC236}">
                  <a16:creationId xmlns:a16="http://schemas.microsoft.com/office/drawing/2014/main" id="{E7C49199-713C-0875-B80A-52F65EDA95C3}"/>
                </a:ext>
              </a:extLst>
            </p:cNvPr>
            <p:cNvSpPr/>
            <p:nvPr/>
          </p:nvSpPr>
          <p:spPr>
            <a:xfrm>
              <a:off x="14935200" y="7277100"/>
              <a:ext cx="2438400" cy="1981200"/>
            </a:xfrm>
            <a:prstGeom prst="roundRect">
              <a:avLst>
                <a:gd name="adj" fmla="val 5441"/>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ounded Rectangle 7">
              <a:hlinkClick r:id="rId10" action="ppaction://hlinksldjump"/>
              <a:extLst>
                <a:ext uri="{FF2B5EF4-FFF2-40B4-BE49-F238E27FC236}">
                  <a16:creationId xmlns:a16="http://schemas.microsoft.com/office/drawing/2014/main" id="{7934570F-7040-D27B-7BE1-6F63061BB4A0}"/>
                </a:ext>
              </a:extLst>
            </p:cNvPr>
            <p:cNvSpPr/>
            <p:nvPr/>
          </p:nvSpPr>
          <p:spPr>
            <a:xfrm>
              <a:off x="15081600" y="7467600"/>
              <a:ext cx="2145600" cy="685800"/>
            </a:xfrm>
            <a:prstGeom prst="roundRect">
              <a:avLst>
                <a:gd name="adj" fmla="val 5441"/>
              </a:avLst>
            </a:prstGeom>
            <a:solidFill>
              <a:srgbClr val="FF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bg1"/>
                  </a:solidFill>
                  <a:latin typeface="Arial Black" pitchFamily="34" charset="0"/>
                </a:rPr>
                <a:t>HOME</a:t>
              </a:r>
            </a:p>
          </p:txBody>
        </p:sp>
        <p:sp>
          <p:nvSpPr>
            <p:cNvPr id="6" name="Rounded Rectangle 8">
              <a:hlinkClick r:id="rId10" action="ppaction://hlinksldjump"/>
              <a:extLst>
                <a:ext uri="{FF2B5EF4-FFF2-40B4-BE49-F238E27FC236}">
                  <a16:creationId xmlns:a16="http://schemas.microsoft.com/office/drawing/2014/main" id="{AE4C11EE-1D28-74FA-5C8A-6A9DD707C972}"/>
                </a:ext>
              </a:extLst>
            </p:cNvPr>
            <p:cNvSpPr/>
            <p:nvPr/>
          </p:nvSpPr>
          <p:spPr>
            <a:xfrm>
              <a:off x="15087600" y="8343900"/>
              <a:ext cx="2145600" cy="685800"/>
            </a:xfrm>
            <a:prstGeom prst="roundRect">
              <a:avLst>
                <a:gd name="adj" fmla="val 54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tx1"/>
                  </a:solidFill>
                  <a:latin typeface="Arial Black" pitchFamily="34" charset="0"/>
                </a:rPr>
                <a:t>MENU</a:t>
              </a:r>
            </a:p>
          </p:txBody>
        </p:sp>
      </p:grpSp>
      <p:pic>
        <p:nvPicPr>
          <p:cNvPr id="13" name="Picture 2" descr="X button free icon">
            <a:hlinkClick r:id="rId11" action="ppaction://hlinksldjump"/>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7338964" y="190500"/>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33">
            <a:hlinkClick r:id="rId13" action="ppaction://hlinksldjump"/>
            <a:extLst>
              <a:ext uri="{FF2B5EF4-FFF2-40B4-BE49-F238E27FC236}">
                <a16:creationId xmlns:a16="http://schemas.microsoft.com/office/drawing/2014/main" id="{F31B0CC5-EC0B-625E-804C-4B381DDD2CA9}"/>
              </a:ext>
            </a:extLst>
          </p:cNvPr>
          <p:cNvSpPr/>
          <p:nvPr/>
        </p:nvSpPr>
        <p:spPr>
          <a:xfrm>
            <a:off x="7652996" y="5295900"/>
            <a:ext cx="2982006" cy="542744"/>
          </a:xfrm>
          <a:prstGeom prst="roundRect">
            <a:avLst>
              <a:gd name="adj" fmla="val 24539"/>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r>
              <a:rPr lang="en-US" sz="2400" dirty="0">
                <a:solidFill>
                  <a:schemeClr val="bg1"/>
                </a:solidFill>
                <a:latin typeface="Arial Black" pitchFamily="34" charset="0"/>
              </a:rPr>
              <a:t>VIDEO ANIMASI</a:t>
            </a:r>
            <a:endParaRPr lang="id-ID" sz="2400" dirty="0">
              <a:solidFill>
                <a:schemeClr val="bg1"/>
              </a:solidFill>
              <a:latin typeface="Arial Black" pitchFamily="34" charset="0"/>
            </a:endParaRPr>
          </a:p>
        </p:txBody>
      </p:sp>
    </p:spTree>
    <p:custDataLst>
      <p:tags r:id="rId1"/>
    </p:custDataLst>
    <p:extLst>
      <p:ext uri="{BB962C8B-B14F-4D97-AF65-F5344CB8AC3E}">
        <p14:creationId xmlns:p14="http://schemas.microsoft.com/office/powerpoint/2010/main" val="7030283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3"/>
                                        </p:tgtEl>
                                        <p:attrNameLst>
                                          <p:attrName>r</p:attrName>
                                        </p:attrNameLst>
                                      </p:cBhvr>
                                    </p:animRot>
                                    <p:animRot by="-240000">
                                      <p:cBhvr>
                                        <p:cTn id="7" dur="200" fill="hold">
                                          <p:stCondLst>
                                            <p:cond delay="200"/>
                                          </p:stCondLst>
                                        </p:cTn>
                                        <p:tgtEl>
                                          <p:spTgt spid="23"/>
                                        </p:tgtEl>
                                        <p:attrNameLst>
                                          <p:attrName>r</p:attrName>
                                        </p:attrNameLst>
                                      </p:cBhvr>
                                    </p:animRot>
                                    <p:animRot by="240000">
                                      <p:cBhvr>
                                        <p:cTn id="8" dur="200" fill="hold">
                                          <p:stCondLst>
                                            <p:cond delay="400"/>
                                          </p:stCondLst>
                                        </p:cTn>
                                        <p:tgtEl>
                                          <p:spTgt spid="23"/>
                                        </p:tgtEl>
                                        <p:attrNameLst>
                                          <p:attrName>r</p:attrName>
                                        </p:attrNameLst>
                                      </p:cBhvr>
                                    </p:animRot>
                                    <p:animRot by="-240000">
                                      <p:cBhvr>
                                        <p:cTn id="9" dur="200" fill="hold">
                                          <p:stCondLst>
                                            <p:cond delay="600"/>
                                          </p:stCondLst>
                                        </p:cTn>
                                        <p:tgtEl>
                                          <p:spTgt spid="23"/>
                                        </p:tgtEl>
                                        <p:attrNameLst>
                                          <p:attrName>r</p:attrName>
                                        </p:attrNameLst>
                                      </p:cBhvr>
                                    </p:animRot>
                                    <p:animRot by="120000">
                                      <p:cBhvr>
                                        <p:cTn id="10" dur="200" fill="hold">
                                          <p:stCondLst>
                                            <p:cond delay="800"/>
                                          </p:stCondLst>
                                        </p:cTn>
                                        <p:tgtEl>
                                          <p:spTgt spid="2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24"/>
                                        </p:tgtEl>
                                        <p:attrNameLst>
                                          <p:attrName>r</p:attrName>
                                        </p:attrNameLst>
                                      </p:cBhvr>
                                    </p:animRot>
                                    <p:animRot by="-240000">
                                      <p:cBhvr>
                                        <p:cTn id="15" dur="200" fill="hold">
                                          <p:stCondLst>
                                            <p:cond delay="200"/>
                                          </p:stCondLst>
                                        </p:cTn>
                                        <p:tgtEl>
                                          <p:spTgt spid="24"/>
                                        </p:tgtEl>
                                        <p:attrNameLst>
                                          <p:attrName>r</p:attrName>
                                        </p:attrNameLst>
                                      </p:cBhvr>
                                    </p:animRot>
                                    <p:animRot by="240000">
                                      <p:cBhvr>
                                        <p:cTn id="16" dur="200" fill="hold">
                                          <p:stCondLst>
                                            <p:cond delay="400"/>
                                          </p:stCondLst>
                                        </p:cTn>
                                        <p:tgtEl>
                                          <p:spTgt spid="24"/>
                                        </p:tgtEl>
                                        <p:attrNameLst>
                                          <p:attrName>r</p:attrName>
                                        </p:attrNameLst>
                                      </p:cBhvr>
                                    </p:animRot>
                                    <p:animRot by="-240000">
                                      <p:cBhvr>
                                        <p:cTn id="17" dur="200" fill="hold">
                                          <p:stCondLst>
                                            <p:cond delay="600"/>
                                          </p:stCondLst>
                                        </p:cTn>
                                        <p:tgtEl>
                                          <p:spTgt spid="24"/>
                                        </p:tgtEl>
                                        <p:attrNameLst>
                                          <p:attrName>r</p:attrName>
                                        </p:attrNameLst>
                                      </p:cBhvr>
                                    </p:animRot>
                                    <p:animRot by="120000">
                                      <p:cBhvr>
                                        <p:cTn id="18" dur="200" fill="hold">
                                          <p:stCondLst>
                                            <p:cond delay="800"/>
                                          </p:stCondLst>
                                        </p:cTn>
                                        <p:tgtEl>
                                          <p:spTgt spid="24"/>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2" presetClass="emph" presetSubtype="0" fill="hold" grpId="0" nodeType="clickEffect">
                                  <p:stCondLst>
                                    <p:cond delay="0"/>
                                  </p:stCondLst>
                                  <p:childTnLst>
                                    <p:animRot by="120000">
                                      <p:cBhvr>
                                        <p:cTn id="22" dur="100" fill="hold">
                                          <p:stCondLst>
                                            <p:cond delay="0"/>
                                          </p:stCondLst>
                                        </p:cTn>
                                        <p:tgtEl>
                                          <p:spTgt spid="2"/>
                                        </p:tgtEl>
                                        <p:attrNameLst>
                                          <p:attrName>r</p:attrName>
                                        </p:attrNameLst>
                                      </p:cBhvr>
                                    </p:animRot>
                                    <p:animRot by="-240000">
                                      <p:cBhvr>
                                        <p:cTn id="23" dur="200" fill="hold">
                                          <p:stCondLst>
                                            <p:cond delay="200"/>
                                          </p:stCondLst>
                                        </p:cTn>
                                        <p:tgtEl>
                                          <p:spTgt spid="2"/>
                                        </p:tgtEl>
                                        <p:attrNameLst>
                                          <p:attrName>r</p:attrName>
                                        </p:attrNameLst>
                                      </p:cBhvr>
                                    </p:animRot>
                                    <p:animRot by="240000">
                                      <p:cBhvr>
                                        <p:cTn id="24" dur="200" fill="hold">
                                          <p:stCondLst>
                                            <p:cond delay="400"/>
                                          </p:stCondLst>
                                        </p:cTn>
                                        <p:tgtEl>
                                          <p:spTgt spid="2"/>
                                        </p:tgtEl>
                                        <p:attrNameLst>
                                          <p:attrName>r</p:attrName>
                                        </p:attrNameLst>
                                      </p:cBhvr>
                                    </p:animRot>
                                    <p:animRot by="-240000">
                                      <p:cBhvr>
                                        <p:cTn id="25" dur="200" fill="hold">
                                          <p:stCondLst>
                                            <p:cond delay="600"/>
                                          </p:stCondLst>
                                        </p:cTn>
                                        <p:tgtEl>
                                          <p:spTgt spid="2"/>
                                        </p:tgtEl>
                                        <p:attrNameLst>
                                          <p:attrName>r</p:attrName>
                                        </p:attrNameLst>
                                      </p:cBhvr>
                                    </p:animRot>
                                    <p:animRot by="120000">
                                      <p:cBhvr>
                                        <p:cTn id="26" dur="200" fill="hold">
                                          <p:stCondLst>
                                            <p:cond delay="800"/>
                                          </p:stCondLst>
                                        </p:cTn>
                                        <p:tgtEl>
                                          <p:spTgt spid="2"/>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32" presetClass="emph" presetSubtype="0" fill="hold" grpId="0" nodeType="clickEffect">
                                  <p:stCondLst>
                                    <p:cond delay="0"/>
                                  </p:stCondLst>
                                  <p:childTnLst>
                                    <p:animRot by="120000">
                                      <p:cBhvr>
                                        <p:cTn id="30" dur="100" fill="hold">
                                          <p:stCondLst>
                                            <p:cond delay="0"/>
                                          </p:stCondLst>
                                        </p:cTn>
                                        <p:tgtEl>
                                          <p:spTgt spid="25"/>
                                        </p:tgtEl>
                                        <p:attrNameLst>
                                          <p:attrName>r</p:attrName>
                                        </p:attrNameLst>
                                      </p:cBhvr>
                                    </p:animRot>
                                    <p:animRot by="-240000">
                                      <p:cBhvr>
                                        <p:cTn id="31" dur="200" fill="hold">
                                          <p:stCondLst>
                                            <p:cond delay="200"/>
                                          </p:stCondLst>
                                        </p:cTn>
                                        <p:tgtEl>
                                          <p:spTgt spid="25"/>
                                        </p:tgtEl>
                                        <p:attrNameLst>
                                          <p:attrName>r</p:attrName>
                                        </p:attrNameLst>
                                      </p:cBhvr>
                                    </p:animRot>
                                    <p:animRot by="240000">
                                      <p:cBhvr>
                                        <p:cTn id="32" dur="200" fill="hold">
                                          <p:stCondLst>
                                            <p:cond delay="400"/>
                                          </p:stCondLst>
                                        </p:cTn>
                                        <p:tgtEl>
                                          <p:spTgt spid="25"/>
                                        </p:tgtEl>
                                        <p:attrNameLst>
                                          <p:attrName>r</p:attrName>
                                        </p:attrNameLst>
                                      </p:cBhvr>
                                    </p:animRot>
                                    <p:animRot by="-240000">
                                      <p:cBhvr>
                                        <p:cTn id="33" dur="200" fill="hold">
                                          <p:stCondLst>
                                            <p:cond delay="600"/>
                                          </p:stCondLst>
                                        </p:cTn>
                                        <p:tgtEl>
                                          <p:spTgt spid="25"/>
                                        </p:tgtEl>
                                        <p:attrNameLst>
                                          <p:attrName>r</p:attrName>
                                        </p:attrNameLst>
                                      </p:cBhvr>
                                    </p:animRot>
                                    <p:animRot by="120000">
                                      <p:cBhvr>
                                        <p:cTn id="34" dur="200" fill="hold">
                                          <p:stCondLst>
                                            <p:cond delay="800"/>
                                          </p:stCondLst>
                                        </p:cTn>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3" grpId="0" animBg="1"/>
      <p:bldP spid="24"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3B76674-3FBA-B65B-512B-B37C716F34FC}"/>
              </a:ext>
            </a:extLst>
          </p:cNvPr>
          <p:cNvSpPr/>
          <p:nvPr/>
        </p:nvSpPr>
        <p:spPr>
          <a:xfrm>
            <a:off x="0" y="-38100"/>
            <a:ext cx="18288000" cy="10515600"/>
          </a:xfrm>
          <a:prstGeom prst="rect">
            <a:avLst/>
          </a:prstGeom>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a:endParaRPr lang="en-ID"/>
          </a:p>
        </p:txBody>
      </p:sp>
      <p:sp>
        <p:nvSpPr>
          <p:cNvPr id="15" name="Rounded Rectangle 14"/>
          <p:cNvSpPr/>
          <p:nvPr/>
        </p:nvSpPr>
        <p:spPr>
          <a:xfrm>
            <a:off x="609600" y="598715"/>
            <a:ext cx="8610600" cy="8991600"/>
          </a:xfrm>
          <a:prstGeom prst="roundRect">
            <a:avLst>
              <a:gd name="adj" fmla="val 5441"/>
            </a:avLst>
          </a:prstGeom>
          <a:solidFill>
            <a:srgbClr val="FFCC00"/>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pic>
        <p:nvPicPr>
          <p:cNvPr id="16" name="object 3"/>
          <p:cNvPicPr/>
          <p:nvPr/>
        </p:nvPicPr>
        <p:blipFill>
          <a:blip r:embed="rId4" cstate="print"/>
          <a:stretch>
            <a:fillRect/>
          </a:stretch>
        </p:blipFill>
        <p:spPr>
          <a:xfrm>
            <a:off x="2362200" y="2508478"/>
            <a:ext cx="5172075" cy="5172074"/>
          </a:xfrm>
          <a:prstGeom prst="rect">
            <a:avLst/>
          </a:prstGeom>
        </p:spPr>
      </p:pic>
      <p:sp>
        <p:nvSpPr>
          <p:cNvPr id="18" name="Rounded Rectangle 17"/>
          <p:cNvSpPr/>
          <p:nvPr/>
        </p:nvSpPr>
        <p:spPr>
          <a:xfrm>
            <a:off x="9825036" y="598715"/>
            <a:ext cx="5362575" cy="8991600"/>
          </a:xfrm>
          <a:prstGeom prst="roundRect">
            <a:avLst>
              <a:gd name="adj" fmla="val 5441"/>
            </a:avLst>
          </a:prstGeom>
          <a:solidFill>
            <a:schemeClr val="tx1"/>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13" name="Rounded Rectangle 12"/>
          <p:cNvSpPr/>
          <p:nvPr/>
        </p:nvSpPr>
        <p:spPr>
          <a:xfrm>
            <a:off x="10629900" y="1257300"/>
            <a:ext cx="3810000" cy="1066800"/>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400" b="1" dirty="0">
                <a:solidFill>
                  <a:schemeClr val="tx1"/>
                </a:solidFill>
                <a:latin typeface="Trebuchet MS" pitchFamily="34" charset="0"/>
              </a:rPr>
              <a:t>DILARANG BERJALAN TERUS</a:t>
            </a:r>
          </a:p>
        </p:txBody>
      </p:sp>
      <p:sp>
        <p:nvSpPr>
          <p:cNvPr id="19" name="Rounded Rectangle 18"/>
          <p:cNvSpPr/>
          <p:nvPr/>
        </p:nvSpPr>
        <p:spPr>
          <a:xfrm>
            <a:off x="10210800" y="2781300"/>
            <a:ext cx="4648200" cy="6324600"/>
          </a:xfrm>
          <a:prstGeom prst="roundRect">
            <a:avLst>
              <a:gd name="adj" fmla="val 9290"/>
            </a:avLst>
          </a:prstGeom>
          <a:solidFill>
            <a:srgbClr val="CD050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b="1" dirty="0">
                <a:solidFill>
                  <a:schemeClr val="bg1"/>
                </a:solidFill>
                <a:latin typeface="Trebuchet MS" pitchFamily="34" charset="0"/>
              </a:rPr>
              <a:t>Wajib berhenti sesaat dan meneruskan perjalanan setelah mendapat kepastian aman dari lalu lintas arah lainnya</a:t>
            </a:r>
          </a:p>
        </p:txBody>
      </p:sp>
      <p:sp>
        <p:nvSpPr>
          <p:cNvPr id="21" name="Right Arrow 20">
            <a:hlinkClick r:id="" action="ppaction://hlinkshowjump?jump=nextslide"/>
          </p:cNvPr>
          <p:cNvSpPr/>
          <p:nvPr/>
        </p:nvSpPr>
        <p:spPr>
          <a:xfrm>
            <a:off x="16306800" y="8420100"/>
            <a:ext cx="917864" cy="941615"/>
          </a:xfrm>
          <a:prstGeom prst="rightArrow">
            <a:avLst/>
          </a:prstGeom>
          <a:solidFill>
            <a:srgbClr val="FFCC0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 name="Picture 2" descr="X button free icon">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338964" y="190500"/>
            <a:ext cx="685800" cy="6858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16002000" y="6819900"/>
            <a:ext cx="1360875" cy="1413329"/>
            <a:chOff x="14935200" y="7277100"/>
            <a:chExt cx="2438400" cy="1981200"/>
          </a:xfrm>
        </p:grpSpPr>
        <p:sp>
          <p:nvSpPr>
            <p:cNvPr id="12" name="Rounded Rectangle 11"/>
            <p:cNvSpPr/>
            <p:nvPr/>
          </p:nvSpPr>
          <p:spPr>
            <a:xfrm>
              <a:off x="14935200" y="7277100"/>
              <a:ext cx="2438400" cy="1981200"/>
            </a:xfrm>
            <a:prstGeom prst="roundRect">
              <a:avLst>
                <a:gd name="adj" fmla="val 5441"/>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ounded Rectangle 13">
              <a:hlinkClick r:id="rId7" action="ppaction://hlinksldjump"/>
            </p:cNvPr>
            <p:cNvSpPr/>
            <p:nvPr/>
          </p:nvSpPr>
          <p:spPr>
            <a:xfrm>
              <a:off x="15081600" y="7467600"/>
              <a:ext cx="2145600" cy="685800"/>
            </a:xfrm>
            <a:prstGeom prst="roundRect">
              <a:avLst>
                <a:gd name="adj" fmla="val 5441"/>
              </a:avLst>
            </a:prstGeom>
            <a:solidFill>
              <a:srgbClr val="FF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latin typeface="Arial Black" pitchFamily="34" charset="0"/>
                </a:rPr>
                <a:t>MENU</a:t>
              </a:r>
            </a:p>
          </p:txBody>
        </p:sp>
        <p:sp>
          <p:nvSpPr>
            <p:cNvPr id="20" name="Rounded Rectangle 19">
              <a:hlinkClick r:id="rId7" action="ppaction://hlinksldjump"/>
            </p:cNvPr>
            <p:cNvSpPr/>
            <p:nvPr/>
          </p:nvSpPr>
          <p:spPr>
            <a:xfrm>
              <a:off x="15087600" y="8343900"/>
              <a:ext cx="2145600" cy="685800"/>
            </a:xfrm>
            <a:prstGeom prst="roundRect">
              <a:avLst>
                <a:gd name="adj" fmla="val 5441"/>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tx1"/>
                  </a:solidFill>
                  <a:latin typeface="Arial Black" pitchFamily="34" charset="0"/>
                </a:rPr>
                <a:t>RAMBU</a:t>
              </a:r>
            </a:p>
          </p:txBody>
        </p:sp>
      </p:grpSp>
    </p:spTree>
    <p:custDataLst>
      <p:tags r:id="rId1"/>
    </p:custData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3B76674-3FBA-B65B-512B-B37C716F34FC}"/>
              </a:ext>
            </a:extLst>
          </p:cNvPr>
          <p:cNvSpPr/>
          <p:nvPr/>
        </p:nvSpPr>
        <p:spPr>
          <a:xfrm>
            <a:off x="0" y="-38100"/>
            <a:ext cx="18288000" cy="10325100"/>
          </a:xfrm>
          <a:prstGeom prst="rect">
            <a:avLst/>
          </a:prstGeom>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a:endParaRPr lang="en-ID"/>
          </a:p>
        </p:txBody>
      </p:sp>
      <p:sp>
        <p:nvSpPr>
          <p:cNvPr id="23" name="Rounded Rectangle 22"/>
          <p:cNvSpPr/>
          <p:nvPr/>
        </p:nvSpPr>
        <p:spPr>
          <a:xfrm>
            <a:off x="609600" y="598715"/>
            <a:ext cx="8610600" cy="8991600"/>
          </a:xfrm>
          <a:prstGeom prst="roundRect">
            <a:avLst>
              <a:gd name="adj" fmla="val 5441"/>
            </a:avLst>
          </a:prstGeom>
          <a:solidFill>
            <a:srgbClr val="FFCC00"/>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pic>
        <p:nvPicPr>
          <p:cNvPr id="24" name="object 3"/>
          <p:cNvPicPr/>
          <p:nvPr/>
        </p:nvPicPr>
        <p:blipFill>
          <a:blip r:embed="rId4" cstate="print"/>
          <a:stretch>
            <a:fillRect/>
          </a:stretch>
        </p:blipFill>
        <p:spPr>
          <a:xfrm>
            <a:off x="2057400" y="2237015"/>
            <a:ext cx="5714999" cy="5714999"/>
          </a:xfrm>
          <a:prstGeom prst="rect">
            <a:avLst/>
          </a:prstGeom>
        </p:spPr>
      </p:pic>
      <p:sp>
        <p:nvSpPr>
          <p:cNvPr id="25" name="Rounded Rectangle 24"/>
          <p:cNvSpPr/>
          <p:nvPr/>
        </p:nvSpPr>
        <p:spPr>
          <a:xfrm>
            <a:off x="9825036" y="598715"/>
            <a:ext cx="5362575" cy="8991600"/>
          </a:xfrm>
          <a:prstGeom prst="roundRect">
            <a:avLst>
              <a:gd name="adj" fmla="val 5441"/>
            </a:avLst>
          </a:prstGeom>
          <a:solidFill>
            <a:schemeClr val="tx1"/>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26" name="Rounded Rectangle 25"/>
          <p:cNvSpPr/>
          <p:nvPr/>
        </p:nvSpPr>
        <p:spPr>
          <a:xfrm>
            <a:off x="10715623" y="1257300"/>
            <a:ext cx="3581400" cy="1066800"/>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b="1" dirty="0">
                <a:solidFill>
                  <a:schemeClr val="tx1"/>
                </a:solidFill>
                <a:latin typeface="Trebuchet MS" pitchFamily="34" charset="0"/>
              </a:rPr>
              <a:t>DILARANG MASUK</a:t>
            </a:r>
          </a:p>
        </p:txBody>
      </p:sp>
      <p:sp>
        <p:nvSpPr>
          <p:cNvPr id="27" name="Rounded Rectangle 26"/>
          <p:cNvSpPr/>
          <p:nvPr/>
        </p:nvSpPr>
        <p:spPr>
          <a:xfrm>
            <a:off x="10210800" y="2781300"/>
            <a:ext cx="4648200" cy="6324600"/>
          </a:xfrm>
          <a:prstGeom prst="roundRect">
            <a:avLst>
              <a:gd name="adj" fmla="val 9290"/>
            </a:avLst>
          </a:prstGeom>
          <a:solidFill>
            <a:srgbClr val="CD050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b="1" dirty="0">
                <a:solidFill>
                  <a:schemeClr val="bg1"/>
                </a:solidFill>
                <a:latin typeface="Trebuchet MS" pitchFamily="34" charset="0"/>
              </a:rPr>
              <a:t>Larangan masuk bagi semua kendaraan bermotor maupun tidak bermotor</a:t>
            </a:r>
          </a:p>
        </p:txBody>
      </p:sp>
      <p:sp>
        <p:nvSpPr>
          <p:cNvPr id="29" name="Right Arrow 28">
            <a:hlinkClick r:id="" action="ppaction://hlinkshowjump?jump=nextslide"/>
          </p:cNvPr>
          <p:cNvSpPr/>
          <p:nvPr/>
        </p:nvSpPr>
        <p:spPr>
          <a:xfrm>
            <a:off x="16764000" y="8420100"/>
            <a:ext cx="917864" cy="941615"/>
          </a:xfrm>
          <a:prstGeom prst="rightArrow">
            <a:avLst/>
          </a:prstGeom>
          <a:solidFill>
            <a:srgbClr val="FFCC0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ight Arrow 26">
            <a:hlinkClick r:id="" action="ppaction://hlinkshowjump?jump=previousslide"/>
            <a:extLst>
              <a:ext uri="{FF2B5EF4-FFF2-40B4-BE49-F238E27FC236}">
                <a16:creationId xmlns:a16="http://schemas.microsoft.com/office/drawing/2014/main" id="{FCED9467-2D26-3CDA-729C-67D922AEA756}"/>
              </a:ext>
            </a:extLst>
          </p:cNvPr>
          <p:cNvSpPr/>
          <p:nvPr/>
        </p:nvSpPr>
        <p:spPr>
          <a:xfrm flipH="1">
            <a:off x="15621000" y="8423674"/>
            <a:ext cx="950768" cy="941615"/>
          </a:xfrm>
          <a:prstGeom prst="rightArrow">
            <a:avLst/>
          </a:prstGeom>
          <a:solidFill>
            <a:srgbClr val="FFCC0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1" name="Picture 2" descr="X button free icon">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338964" y="190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3B76674-3FBA-B65B-512B-B37C716F34FC}"/>
              </a:ext>
            </a:extLst>
          </p:cNvPr>
          <p:cNvSpPr/>
          <p:nvPr/>
        </p:nvSpPr>
        <p:spPr>
          <a:xfrm>
            <a:off x="0" y="-38100"/>
            <a:ext cx="18288000" cy="10325100"/>
          </a:xfrm>
          <a:prstGeom prst="rect">
            <a:avLst/>
          </a:prstGeom>
        </p:spPr>
        <p:style>
          <a:lnRef idx="1">
            <a:schemeClr val="accent1"/>
          </a:lnRef>
          <a:fillRef idx="3">
            <a:schemeClr val="accent1"/>
          </a:fillRef>
          <a:effectRef idx="2">
            <a:schemeClr val="accent1"/>
          </a:effectRef>
          <a:fontRef idx="minor">
            <a:schemeClr val="lt1"/>
          </a:fontRef>
        </p:style>
        <p:txBody>
          <a:bodyPr lIns="91439" tIns="45719" rIns="91439" bIns="45719" rtlCol="0" anchor="ctr"/>
          <a:lstStyle/>
          <a:p>
            <a:pPr algn="ctr"/>
            <a:endParaRPr lang="en-ID"/>
          </a:p>
        </p:txBody>
      </p:sp>
      <p:sp>
        <p:nvSpPr>
          <p:cNvPr id="23" name="Rounded Rectangle 22"/>
          <p:cNvSpPr/>
          <p:nvPr/>
        </p:nvSpPr>
        <p:spPr>
          <a:xfrm>
            <a:off x="609600" y="598715"/>
            <a:ext cx="8610600" cy="8991600"/>
          </a:xfrm>
          <a:prstGeom prst="roundRect">
            <a:avLst>
              <a:gd name="adj" fmla="val 5441"/>
            </a:avLst>
          </a:prstGeom>
          <a:solidFill>
            <a:srgbClr val="FFCC00"/>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25" name="Rounded Rectangle 24"/>
          <p:cNvSpPr/>
          <p:nvPr/>
        </p:nvSpPr>
        <p:spPr>
          <a:xfrm>
            <a:off x="9825036" y="598715"/>
            <a:ext cx="5362575" cy="8991600"/>
          </a:xfrm>
          <a:prstGeom prst="roundRect">
            <a:avLst>
              <a:gd name="adj" fmla="val 5441"/>
            </a:avLst>
          </a:prstGeom>
          <a:solidFill>
            <a:schemeClr val="tx1"/>
          </a:solidFill>
          <a:ln w="1270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endParaRPr lang="id-ID"/>
          </a:p>
        </p:txBody>
      </p:sp>
      <p:sp>
        <p:nvSpPr>
          <p:cNvPr id="26" name="Rounded Rectangle 25"/>
          <p:cNvSpPr/>
          <p:nvPr/>
        </p:nvSpPr>
        <p:spPr>
          <a:xfrm>
            <a:off x="10715623" y="1257300"/>
            <a:ext cx="3581400" cy="1066800"/>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b="1" dirty="0">
                <a:solidFill>
                  <a:schemeClr val="tx1"/>
                </a:solidFill>
                <a:latin typeface="Trebuchet MS" pitchFamily="34" charset="0"/>
              </a:rPr>
              <a:t>DILARANG PUTAR BALIK</a:t>
            </a:r>
          </a:p>
        </p:txBody>
      </p:sp>
      <p:sp>
        <p:nvSpPr>
          <p:cNvPr id="27" name="Rounded Rectangle 26"/>
          <p:cNvSpPr/>
          <p:nvPr/>
        </p:nvSpPr>
        <p:spPr>
          <a:xfrm>
            <a:off x="10210800" y="2781300"/>
            <a:ext cx="4648200" cy="6324600"/>
          </a:xfrm>
          <a:prstGeom prst="roundRect">
            <a:avLst>
              <a:gd name="adj" fmla="val 9290"/>
            </a:avLst>
          </a:prstGeom>
          <a:solidFill>
            <a:srgbClr val="CD050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400" b="1" dirty="0">
                <a:solidFill>
                  <a:schemeClr val="bg1"/>
                </a:solidFill>
                <a:latin typeface="Trebuchet MS" pitchFamily="34" charset="0"/>
              </a:rPr>
              <a:t>Larangan berbalik arah bagi pengguna kendaraan bermotor maupun tidak bermotor</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9517" y="2543842"/>
            <a:ext cx="5370767" cy="5370767"/>
          </a:xfrm>
          <a:prstGeom prst="rect">
            <a:avLst/>
          </a:prstGeom>
        </p:spPr>
      </p:pic>
      <p:sp>
        <p:nvSpPr>
          <p:cNvPr id="4" name="Right Arrow 28">
            <a:hlinkClick r:id="" action="ppaction://hlinkshowjump?jump=nextslide"/>
            <a:extLst>
              <a:ext uri="{FF2B5EF4-FFF2-40B4-BE49-F238E27FC236}">
                <a16:creationId xmlns:a16="http://schemas.microsoft.com/office/drawing/2014/main" id="{27056D57-734D-9754-C06A-F5DCDA2BA959}"/>
              </a:ext>
            </a:extLst>
          </p:cNvPr>
          <p:cNvSpPr/>
          <p:nvPr/>
        </p:nvSpPr>
        <p:spPr>
          <a:xfrm>
            <a:off x="16764000" y="8420100"/>
            <a:ext cx="917864" cy="941615"/>
          </a:xfrm>
          <a:prstGeom prst="rightArrow">
            <a:avLst/>
          </a:prstGeom>
          <a:solidFill>
            <a:srgbClr val="FFCC0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ight Arrow 26">
            <a:hlinkClick r:id="" action="ppaction://hlinkshowjump?jump=previousslide"/>
            <a:extLst>
              <a:ext uri="{FF2B5EF4-FFF2-40B4-BE49-F238E27FC236}">
                <a16:creationId xmlns:a16="http://schemas.microsoft.com/office/drawing/2014/main" id="{5E452DDF-FB6C-B5FF-88A7-4698E7901083}"/>
              </a:ext>
            </a:extLst>
          </p:cNvPr>
          <p:cNvSpPr/>
          <p:nvPr/>
        </p:nvSpPr>
        <p:spPr>
          <a:xfrm flipH="1">
            <a:off x="15621000" y="8423674"/>
            <a:ext cx="950768" cy="941615"/>
          </a:xfrm>
          <a:prstGeom prst="rightArrow">
            <a:avLst/>
          </a:prstGeom>
          <a:solidFill>
            <a:srgbClr val="FFCC00"/>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1" name="Picture 2" descr="X button free icon">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338964" y="190500"/>
            <a:ext cx="685800" cy="6858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6023675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FIRST_PUBLISH" val="1"/>
  <p:tag name="ISPRING_PLAYERS_CUSTOMIZATION_2" val="UEsDBBQAAgAIADZZplJrXzME1QIAAPcHAAAPAAAAbm9uZS9wbGF5ZXIueG1spVVbb9owFH6mUv9D5PfaMLStQqHVVAntYa0qdbe3yCQm8erYnu2Qsl+/Y+cCSYFtGhLIOTnfd26fD/HtSymiLTOWK7lEMzxFEZOpyrjMl+jL59XVNbq9ubyItaA7ZiKeLZFUkqEoYzY1XDvAPVJXLNGBAQMpirThynC3A9op0PZB5lN0eTEBF2mXqHBOLwip6xpzCwiZWyUqT2JxqkqiDbNMOmZIkwGKOuzC/RkN31JJ4naa2QOkdv8euCXpOV4sH5DUc6xMTt5MpzPy/f7TU1qwkl5xaR2VKfQLmjgJXVzT9PleZZVg1tsmcZPkE3POJxFsk9gt+OxaRtakS9Q4JCWzlubMYiFzRHq/jrMjaDCdNaEySyTd8pz62hLbeoUR7UlsoYxLK9ein9lurajJkt5+4B+TIxnHG0Ft0fLZQS2B/5m3xQS/xD8fzSVUVK0FtwW8OoTsrceLIMOocRl6HBT7AIpdeRIUGfaz4oZl4fFrr/vpDDWxZCVEyA7bOgUbnFY0dcrs7gABgm3Fgnt94EYfOIA8PBwe4PDYTWZPgroqN4y6yrCuRZN4yzOmHqgxYU43Gyosi8nI2oLJEB2TptZ2OvtJxIUrxdu/GIr3G83khz03kgD4z4l8BI6+H1xm7GXF4bVjJXTUMWi1t2GnBfbh9unYal0eXKCBaa9+GAnUEDlqcgb3PaOOkr2dnIKujaot6KLSGqT/muL1+z4vMk5sNJh+GjE5sgjitLJOlfxXGPVgQ7hFmOkZ8V5eRKc+HeiD5j3k/fQcorkIMKFkkFJ3LTbnsHAttpzVTx3FVWvAGpbWkd3mT6OF5k2P/nZ128gbEt1YxnuLuUo3Xp18Kz3yydiGVsLdHdYyXJYBOqr1+J48xvUNdKrqJ/6LRTXP/F/hbA4NjgrG8wJk8+56fsAgVErFMHwwnYq4UbLrA8YkPDW/YRLdRm4V0ojrhJDiVv5w/A1QSwMEFAACAAgAUlGRVTIbuiL5AwAA4A4AABgAAABub25lL2NvbW1vbl9tZXNzYWdlcy5sbmetV99vqzYUfr/S/R8spPu29W5ve2hTAXEzKwRzwWnavSAXnNS6gDMw6bK/fseGdMndKkJaKUKxkc+P7/vOOeb69q+yQDtRN1JVN86vV784SFSZymW1uXGW7O7n3xzUaF7lvFCVuHEq5aDbyedP1wWvNi3fCPj/+RNC16VoGlg2E7P6d41kfuNEXur6Pk4S4gU4dWPipoHr4SD1XH+eMpp6eEZCZzJTSMPvWaAnsZFVBUEgtbYbTSFzcf21tzrOCWWMLtLIDXHgTDyltSqRx+vLrIXuPZm5jNAw9ZZgOEycSch3csM1QIieWjBfNZfZTjBjJJyBRTfL4IB8koXUe5QIrQGLS60GZIqdSXI5goxGB/iY2o7FbjklFGCL4w41axIybHOpUMXr2gI3wmAUuI84ThMfg1FjmrI0WUYRjRmeQoRGLbJsi44Q2aBKadS0262qtciRrKyg+AnCpRqFTTInYQrubX79NgkIe0wX1GDN2rpC4PzDnIQ0XrjBifX1+n3m70EV/8PLPajkMl5WLsMQZTzvIvdjDBvTdEXY787ErwU36L9I/Yxksq1NbYsdL9qOpr4FDbk7NAw3ivryO8Tt8ez70GmfhiymQaflNMQPDGoXnuPORTG+dybmOXhuGcc4ZF0FpiSxUvXpIgqwleqjatEz3wnT9XZSvFhhikrLum945kWmYKNqB6md0oULsMc4YTHxDaVQ86qu9z91em/1s6rBXYNy2fCnAsgwPg0P5v22Fg247thQpkagcnJVclldDbmGHKEgIzdJVjSGvHClRY042vKmeVF1fpLfsaMhwyT0KUDosyPjpr5fDUOMEsZVXYtMDxuDKF2LTM/IioRTukqZFYIho2wbDYCX20JoYaOVJhWedb1drBUwUwho9xY18G5pGgRoATXizjCMogfQAIiOjjlB586EzseceMQwQ+AxdOZomIE6D9I5SDPjRgnFvu8zhrmdVG0DO4ZNEJDNvrka5ybB35agGOIGb1RAZ/XQqDdyJyCOOhf1oCMoSh9PYYSm35bkj/TOJYHtQD/SzPd2KPB8x6vM3DYy3jYC7eFdLnP7zkjM+v+zlX8jrvuC/NLXcjjFD1/GxnNS/m+oj2styq0ecm0A68O/JApTTm+GcE7ql/l/ndkfwszRlH83Pye3iTEcDQbxTqTOZ+tDI7FKObtLWqFc3h6PZtZJG2OEBfjkeg0mC1lKuEmcYXO5wAbRBJpN13xOMlmptsitsAr53TYgGExtKf47Ddc1fDCY3YI3B2C7Bnj7nii65OLOaTRiKr5q42x+jqRxOUvJ0rMxJym9u4OJtF4PnWAEcv+QCwnviq1UJWz9EOnrqrHfotdfjz5N/wFQSwMEFAACAAgAUlGRVRUeYBujAAAAfwEAACkAAABub25lL3BsYXliYWNrX2FuZF9uYXZpZ2F0aW9uX3NldHRpbmdzLnhtbHWQQQqDMBBF957CGwhdh0DXpUWoFxhxlECSCZlR8PZNRG1p02Xe+z/DjGIUMX5iXdW1glnoKRBFS5xRNe93tgwLXr1xIIZ8woK850omNyxRaCMyetmUHsFyyv/wY3hrYT0/4iNeMOVCZxzqS6mwmVzysJhpY90aUI8R04AvmHPoobd4w7UniMPjDOwb/9W5mzabHd5pQB0iuSCq+UBVutdx9BdQSwMEFAACAAgAUlGRVR9UimowAwAAxw4AACIAAABub25lL2ZsYXNoX3B1Ymxpc2hpbmdfc2V0dGluZ3MueG1s5ZfdT9swEMDf+1dYmXhcA9omTSgtYv2Qqo2CSGHwhNzYbU44duaPduWv3zluS9nKFr4ktj1UTey7353vzuc4OfheCDLj2oCSrWivuRsRLjPFQE5b0dmo//ZjRIylklGhJG9FUkXkoN1ISjcWYPKUW4uihiBGmv3StqLc2nI/jufzeRNMqf2sEs4i3zQzVcSl5oZLy3VcCrrAP7souYmWhBoA/BVKLtXajQYhSSAdKeYEJ8Ba0RCd7Qtq8igOEmOaXU+1cpJ1lFCa6Om4Fb3p9Lp73XcrmUDpQsGlD4dp46AftvuUMfAOUJHCDSc5h2mOnmKw5sBs7p9iL53EvzIqclgz9YyOwsVLu4TjhHI640tjOEKtpVmO+ta0J1QYnsSbQysx8CGkmYUZenarHvydOCFSV5ZK27bVDhE/Da4o8T2YZKI2jC3fyVgJjG3lFJZJMeZsSAseop1eg+yj0F5EJrQAsWhFxyWXJKUSkwuWCsjWusaNjQVbJbW/lD7UQAU5k4DVx8lRGt1aD4vKcqoN3/RqNWN8ZLP2V+UEIwvliIBrTqwiGF1X4FPOyWYKyESrohrFErHECECLM+Bzzg6qUC2B9xm6RBOFQ00sxVJwGyx8c3BDxnyiNHI5nWHh4jiYwG8+CFxSY26hdOXjTvpl0O1dDYbd3sWOXyBlMyqzB8KxnHhR2hfh0wWRyq70MBwZdYZXSWHAqrk6a2s+Pg3risY8P1M27vANFE7Q58SvA7KBfsGUv4yVhyT+jx7UNpvTWbXR/eat0LjFAVMSmDiRYUsCueyANYAZlURJsSA0w6ZsfNuYgXIGR0KDCGjzeA+DPpZp9TaFGTZJpRnXv0eyhcRGmfWVLnwyGfHnXyvqdkYYs1Hv9LAzGpwPRpdXo97FKJxGa/V4a/dMYt/Ut/d4f2i8xhZ/cto7rxP5IQahVoZ6aS3ccR2p4891pE7DmXSycR7VcgF7zDTsGewyAgrAInhFFfOUr4JQbc9cMX/NhvkHVv/6Pglrrz/tHQ0+HX/p/u+74KlxCG+rO1N8516TxFsvQH6mAAkFXqv8obi+NbU/vN9N4u1TjQbS7l4+240fUEsDBBQAAgAIAFJRkVVxV5SdFQEAANECAAAcAAAAbm9uZS9mbGFzaF9za2luX3NldHRpbmdzLnhtbI2S0U6DMBSG730KgveQTY2asCZu6I3RLNle4AAH0gx6SHsg4e2thQ1UiOtV+///19OeNjInqbwWtZGkNv7KFzeeF6VUkj4gs1SF+VbOmiezjZ80zKSClBSj4kCRrqD0xe2bG1Hokv9RZGtey+SQ4ljmYf20ja9Chhr328d497wE1FBgkEB6KjQ1KrP53Wu8iu8m+WE6bUhkfnYHGqYDg2bBusEoHNe9b6DFFyUrYNtnazCaITnn9ExJVO81GtsuZ4ocSmOJP/p4hH0J3WUzcwZmnCXkKCsU6znEOT2moJWFU49djSLXaIv8EvskKkhKfMcuIdDZ5yUy3H3R7ml7x6bCD8pQ1JqqmqNwIrmHGZ/Bzu1XFl9QSwMEFAACAAgAUlGRVdebcJYrAwAAbw4AACEAAABub25lL2h0bWxfcHVibGlzaGluZ19zZXR0aW5ncy54bWzdV01PGzEQvedXWFtxbLaolwolQTQfalRIEBsonJCzdrIjvPbWH0nDr+94nYRAA10oEaiHKNnxzJvxm/FztnH4KxdkxrUBJZvRfv1TRLhMFQM5bUbno97HLxExlkpGhZK8GUkVkcNWrVG4sQCTJdxadDUEYaQ5KGwzyqwtDuJ4Pp/XwRTaryrhLOKbeqryuNDccGm5jgtBF/hlFwU30RKhAgB+ciWXYa1ajZBGQDpRzAlOgDWjARb7zeYiioPDmKY3U62cZG0llCZ6Om5GH9rdzn7n88ongHQg59KzYVpo9GZ7QBkDn5+KBG45yThMMywUuZoDs5n/FXvvRvwnRokctkw9Rlvh3qVdguOCcjrly2RoodbSNMN4a1oTKgxvxJumlRt4BmlqYYaV3YWHeidOiMQVhdK2ZbVDiAfGFUr8CExjojaSLZ/JWAmktiwKpyQfczagOc7EaU9GZEJzEItmNCy4JAmV2FGwVEC6jjBubCzYspO9pfeRBirIuQQcOU5OkuguZ9hKmlFt+GYtqxXj+UxbP5QTjCyUIwJuOLGKIKcux18ZJ5vEk4lWeWkV1FhiBGDGGfA5Z4clQUvAxxJdYYrcYSTOXyG4DRl+OrglYz5RGnE5neG0oh1MwK8/C7igxtyB0lWNe8lxv9O97g863cs9v0HKZlSmzwTHIeJ5YXeCTxdEKruKQzpS6gwvm8KAlWtV9lZ/eRvWc4x9fqVu3MM3kDtBXxN+TcgG9A5bvpssz2n8XyuonDajs/Kg+8NbQuMRB2xJwMSFFNUK5FL3KgCmVBIlxYLQFKXYeNmYgXIGLUEgArR5eYUhHse0fJrCDEVSacb105BsIVEo057SuW8mI/7Sa0ad9gg5G3XPjtqj/kV/dHU96l6Owh20Do+3qmcj9lK+Xdn9VfFQ2Mdvp+ynZ92LKoQPcO+VGtNNKsENq3gNv1fxOgtX0enGNVSpBJSWaTgqKC4CcsDev6NB2foXAJ6clDBbrzwo7+B4/Pe73tprs00WSMJz8EG71ofKBCTdk/7X4XFnp0xANSredhT+lYnwtHoliu+9tjTire83NbTff0ls1X4DUEsDBBQAAgAIAFJRkVWOc/b6agAAAOUAAAAaAAAAbm9uZS9odG1sX3NraW5fc2V0dGluZ3MuanOr5lIAAqUcJQUrhWowG8xPKi0pyc/TS87PK0nNK9HLyy/KTQSrUVJ2AwMlHZyK88tSiwgoTUtMTkUx1NTIwskFp0qEiSZO5i7OlsjqChLTU/WSEpOz04vyS/NSIMqcXV0MXYyVwKpquWoBUEsDBBQAAgAIAFJRkVW8fTX3SgAAAEkAAAAXAAAAbm9uZS9sb2NhbF9zZXR0aW5ncy54bWyzsa/IzVEoSy0qzszPs1Uy1DNQUkjNS85PycxLt1UKDXHTtVBSKC5JzEtJzMnPS7VVystXUrC347LJyU9OzAlOLSkBKizWt+MCAFBLAwQUAAIACAAXUZFVuOc88l4AAABjAAAAHAAAAHVuaXZlcnNhbC9sb2NhbF9zZXR0aW5ncy54bWwNyr0OQEAMAODdUzTd/W0Gx2a04AEaGpH0WnFHeHu3fcPX9q8XePgKh6nDuqgQWFfbDt0dLvOQNwghkm4kpuxQDaHvslZsJZk4xhQDnEIfXzP7hMgj+TSHWwTLLvsBUEsBAgAAFAACAAgANlmmUmtfMwTVAgAA9wcAAA8AAAAAAAAAAQAAAAAAAAAAAG5vbmUvcGxheWVyLnhtbFBLAQIAABQAAgAIAFJRkVUyG7oi+QMAAOAOAAAYAAAAAAAAAAEAAAAAAAIDAABub25lL2NvbW1vbl9tZXNzYWdlcy5sbmdQSwECAAAUAAIACABSUZFVFR5gG6MAAAB/AQAAKQAAAAAAAAABAAAAAAAxBwAAbm9uZS9wbGF5YmFja19hbmRfbmF2aWdhdGlvbl9zZXR0aW5ncy54bWxQSwECAAAUAAIACABSUZFVH1SKajADAADHDgAAIgAAAAAAAAABAAAAAAAbCAAAbm9uZS9mbGFzaF9wdWJsaXNoaW5nX3NldHRpbmdzLnhtbFBLAQIAABQAAgAIAFJRkVVxV5SdFQEAANECAAAcAAAAAAAAAAEAAAAAAIsLAABub25lL2ZsYXNoX3NraW5fc2V0dGluZ3MueG1sUEsBAgAAFAACAAgAUlGRVdebcJYrAwAAbw4AACEAAAAAAAAAAQAAAAAA2gwAAG5vbmUvaHRtbF9wdWJsaXNoaW5nX3NldHRpbmdzLnhtbFBLAQIAABQAAgAIAFJRkVWOc/b6agAAAOUAAAAaAAAAAAAAAAEAAAAAAEQQAABub25lL2h0bWxfc2tpbl9zZXR0aW5ncy5qc1BLAQIAABQAAgAIAFJRkVW8fTX3SgAAAEkAAAAXAAAAAAAAAAEAAAAAAOYQAABub25lL2xvY2FsX3NldHRpbmdzLnhtbFBLAQIAABQAAgAIABdRkVW45zzyXgAAAGMAAAAcAAAAAAAAAAEAAAAAAGURAAB1bml2ZXJzYWwvbG9jYWxfc2V0dGluZ3MueG1sUEsFBgAAAAAJAAkAmgIAAP0RAAAAAA=="/>
  <p:tag name="ISPRING_CURRENT_PLAYER_ID" val="none"/>
  <p:tag name="ISPRING_UUID" val="{5D545067-F4DA-4D24-A3FB-AB2601972291}"/>
  <p:tag name="ISPRING_RESOURCE_FOLDER" val="C:\Users\Lenovo\OneDrive\Documents\Tata Cara Berlalu Lintas_1\"/>
  <p:tag name="ISPRING_RESOURCE_FOLDER_STATIC" val="C:\Users\Lenovo\OneDrive\Documents\Tata Cara Berlalu Lintas_1\"/>
  <p:tag name="ISPRING_PRESENTATION_PATH" val="C:\Users\Lenovo\OneDrive\Documents\Tata Cara Berlalu Lintas.pptx"/>
  <p:tag name="ISPRING_PROJECT_VERSION" val="9.3"/>
  <p:tag name="ISPRING_PROJECT_FOLDER_UPDATED" val="1"/>
  <p:tag name="ISPRING_SCREEN_RECS_UPDATED" val="C:\Users\Lenovo\OneDrive\Documents\Tata Cara Berlalu Lintas_1\"/>
  <p:tag name="FLASHSPRING_ZOOM_TAG" val="53"/>
  <p:tag name="ISPRING_PRESENTATION_INFO_2" val="&lt;?xml version=&quot;1.0&quot; encoding=&quot;UTF-8&quot; standalone=&quot;no&quot; ?&gt;&#10;&lt;presentation2&gt;&#10;&#10;  &lt;slides&gt;&#10;    &lt;slide id=&quot;{14DA99B8-1178-4B5D-AB32-A26D2E2FFF21}&quot; pptId=&quot;256&quot;/&gt;&#10;    &lt;slide id=&quot;{981F3CE3-42C4-43A7-9EB5-5C6D14AB2920}&quot; pptId=&quot;283&quot;/&gt;&#10;    &lt;slide id=&quot;{5D7EE1D9-27D1-4E15-B9EE-A73BDB2FC553}&quot; pptId=&quot;284&quot;/&gt;&#10;    &lt;slide id=&quot;{DB752BF9-70EB-489D-B3DB-D9FCCF318A5B}&quot; pptId=&quot;280&quot;/&gt;&#10;    &lt;slide id=&quot;{173B990A-DE9D-4903-909F-4FBC14C45E81}&quot; pptId=&quot;279&quot;/&gt;&#10;    &lt;slide id=&quot;{111E0B8F-FC63-4985-A4CB-F14BBFB2F8ED}&quot; pptId=&quot;281&quot;/&gt;&#10;    &lt;slide id=&quot;{0F282BEC-D5B8-4A48-A214-478B851F1B57}&quot; pptId=&quot;259&quot;/&gt;&#10;    &lt;slide id=&quot;{2BE23CA9-A554-4B5F-BD50-DD0E29619200}&quot; pptId=&quot;260&quot;/&gt;&#10;    &lt;slide id=&quot;{73632D68-31F8-469E-9B3F-3C6C8C0F0013}&quot; pptId=&quot;299&quot;/&gt;&#10;    &lt;slide id=&quot;{B89F5210-B51C-41D7-B1B2-836763D3CDD4}&quot; pptId=&quot;261&quot;/&gt;&#10;    &lt;slide id=&quot;{29F09141-35FC-4E04-90A1-E9B4D9573F99}&quot; pptId=&quot;262&quot;/&gt;&#10;    &lt;slide id=&quot;{6C793DD2-F0E1-4794-9B88-7FE908668E5E}&quot; pptId=&quot;285&quot;/&gt;&#10;    &lt;slide id=&quot;{698A17B5-E665-4ECC-A76F-350A1FDB3AE1}&quot; pptId=&quot;286&quot;/&gt;&#10;    &lt;slide id=&quot;{0B94D467-D7FD-418A-A512-FECBAA5247CC}&quot; pptId=&quot;265&quot;/&gt;&#10;    &lt;slide id=&quot;{BBCE41C9-FDEB-464A-B236-AFD830AB3C28}&quot; pptId=&quot;266&quot;/&gt;&#10;    &lt;slide id=&quot;{7621CD25-5052-4BF9-B9E6-EC928E066BDA}&quot; pptId=&quot;287&quot;/&gt;&#10;    &lt;slide id=&quot;{525BFD6A-F3DE-4642-8AF1-8F4EE480D41E}&quot; pptId=&quot;288&quot;/&gt;&#10;    &lt;slide id=&quot;{D89DB2F0-50E0-4424-9A8B-D64330938399}&quot; pptId=&quot;289&quot;/&gt;&#10;    &lt;slide id=&quot;{C4DABAD2-D26C-4255-B7B8-0C6AD676D952}&quot; pptId=&quot;290&quot;/&gt;&#10;    &lt;slide id=&quot;{D9A529F3-B0DA-44CA-8126-B0D2D62D931A}&quot; pptId=&quot;282&quot;/&gt;&#10;    &lt;slide id=&quot;{6BD4A1FE-56AA-40C4-8382-B70B89E24766}&quot; pptId=&quot;294&quot;/&gt;&#10;    &lt;slide id=&quot;{EA60F4D3-650E-4EC8-BDA2-FA73CB450EC0}&quot; pptId=&quot;295&quot;/&gt;&#10;    &lt;slide id=&quot;{78B91E99-252D-468F-9D80-BE647CB12E88}&quot; pptId=&quot;297&quot;/&gt;&#10;    &lt;slide id=&quot;{56B0A416-EE43-4FD3-8E07-AC516BC0A671}&quot; pptId=&quot;302&quot;/&gt;&#10;    &lt;slide id=&quot;{7DC7BC32-63EA-401F-B425-A5A64565FD70}&quot; pptId=&quot;305&quot;/&gt;&#10;    &lt;slide id=&quot;{21ABE619-BA26-43DD-8FC4-0710DC40F54E}&quot; pptId=&quot;303&quot;/&gt;&#10;    &lt;slide id=&quot;{0349260A-CC85-4098-B527-A6053BA41BB3}&quot; pptId=&quot;307&quot;/&gt;&#10;    &lt;slide id=&quot;{9A0404F9-4586-4FD9-BDC2-A6FAD6382EC5}&quot; pptId=&quot;308&quot;/&gt;&#10;    &lt;slide id=&quot;{2BD69AE5-EA3F-4405-9AA9-4CEC608293D9}&quot; pptId=&quot;309&quot;/&gt;&#10;    &lt;slide id=&quot;{573625AB-40A8-40D8-A14E-44FBBBFA1FB8}&quot; pptId=&quot;301&quot;/&gt;&#10;    &lt;slide id=&quot;{53F46148-A46E-4A1D-A128-313B5020365D}&quot; pptId=&quot;312&quot;/&gt;&#10;    &lt;slide id=&quot;{3AB0548F-F7DC-4958-941D-25BC04D60994}&quot; pptId=&quot;310&quot;/&gt;&#10;    &lt;slide id=&quot;{04A761DF-1932-44A9-84D8-C35C41EF1E9B}&quot; pptId=&quot;306&quot;/&gt;&#10;    &lt;slide id=&quot;{D487BF2B-CDDB-4028-9103-69E620E424B6}&quot; pptId=&quot;311&quot;/&gt;&#10;  &lt;/slides&gt;&#10;&#10;  &lt;narration&gt;&#10;    &lt;audioTracks/&gt;&#10;    &lt;videoTracks/&gt;&#10;  &lt;/narration&gt;&#10;&#10;&lt;/presentation2&gt;&#10;"/>
  <p:tag name="ISPRING_LMS_API_VERSION" val="SCORM 2004 (2nd edition)"/>
  <p:tag name="ISPRING_ULTRA_SCORM_COURCE_TITLE" val="ADILLA ROSIANA PUTRI"/>
  <p:tag name="ISPRING_ULTRA_SCORM_COURSE_ID" val="BCCC722F-FA9C-4EEE-BC94-CE886D8BF505"/>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FFFD{\uFFFD\uFFFD{58B1D8C7-C52C-421F-9996-7D60BCB838F1}&quot;,&quot;D:\\Dilla&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none&quot;,&quot;studioSettings&quot;:{&quot;useMobileViewer&quot;:&quot;T_FALSE&quot;}},&quot;advancedSettings&quot;:{&quot;enableTextAllocation&quot;:&quot;T_TRUE&quot;,&quot;viewingFromLocalDrive&quot;:&quot;T_TRUE&quot;,&quot;contentScale&quot;:75,&quot;contentScaleMode&quot;:&quot;FIT_TO_WINDOW&quot;},&quot;accessibilitySettings&quot;:{&quot;enabled&quot;:&quot;T_FALSE&quot;,&quot;language&quot;:&quot;EN&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quot;onlineDestinationFolderId&quot;:&quot;1&quot;}}"/>
  <p:tag name="ISPRING_SCORM_RATE_SLIDES" val="0"/>
  <p:tag name="ISPRING_SCORM_RATE_QUIZZES" val="0"/>
  <p:tag name="ISPRING_SCORM_PASSING_SCORE" val="0.000000"/>
  <p:tag name="ISPRING_PRESENTATION_TITLE" val="ADILLA ROSIANA PUTRI"/>
</p:tagLst>
</file>

<file path=ppt/tags/tag10.xml><?xml version="1.0" encoding="utf-8"?>
<p:tagLst xmlns:a="http://schemas.openxmlformats.org/drawingml/2006/main" xmlns:r="http://schemas.openxmlformats.org/officeDocument/2006/relationships" xmlns:p="http://schemas.openxmlformats.org/presentationml/2006/main">
  <p:tag name="GENSWF_SLIDE_UID" val="{8039BF7C-F08F-4933-9D04-EDFAA412E849}:299"/>
  <p:tag name="ISPRING_SLIDE_BRANCHING_PROPERTIES" val="&lt;BranchingProperties&gt;&lt;nextAction&gt;&lt;action&gt;1&lt;/action&gt;&lt;/nextAction&gt;&lt;prevAction&gt;&lt;action&gt;1&lt;/action&gt;&lt;/prevAction&gt;&lt;lock&gt;0&lt;/lock&gt;&lt;/BranchingProperties&gt;&#10;"/>
  <p:tag name="GENSWF_ADVANCE_TIME" val="5.000"/>
  <p:tag name="ISPRING_CUSTOM_TIMING_USED" val="1"/>
  <p:tag name="ISPRING_SLIDE_ID_2" val="{73632D68-31F8-469E-9B3F-3C6C8C0F0013}"/>
</p:tagLst>
</file>

<file path=ppt/tags/tag11.xml><?xml version="1.0" encoding="utf-8"?>
<p:tagLst xmlns:a="http://schemas.openxmlformats.org/drawingml/2006/main" xmlns:r="http://schemas.openxmlformats.org/officeDocument/2006/relationships" xmlns:p="http://schemas.openxmlformats.org/presentationml/2006/main">
  <p:tag name="GENSWF_SLIDE_UID" val="{AB6456A0-7042-48E6-8685-9216A5D1B8CD}:261"/>
  <p:tag name="ISPRING_SLIDE_BRANCHING_PROPERTIES" val="&lt;BranchingProperties&gt;&lt;nextAction&gt;&lt;action&gt;1&lt;/action&gt;&lt;/nextAction&gt;&lt;prevAction&gt;&lt;action&gt;1&lt;/action&gt;&lt;/prevAction&gt;&lt;lock&gt;0&lt;/lock&gt;&lt;/BranchingProperties&gt;&#10;"/>
  <p:tag name="GENSWF_ADVANCE_TIME" val="5.000"/>
  <p:tag name="ISPRING_CUSTOM_TIMING_USED" val="1"/>
  <p:tag name="ISPRING_SLIDE_ID_2" val="{B89F5210-B51C-41D7-B1B2-836763D3CDD4}"/>
</p:tagLst>
</file>

<file path=ppt/tags/tag12.xml><?xml version="1.0" encoding="utf-8"?>
<p:tagLst xmlns:a="http://schemas.openxmlformats.org/drawingml/2006/main" xmlns:r="http://schemas.openxmlformats.org/officeDocument/2006/relationships" xmlns:p="http://schemas.openxmlformats.org/presentationml/2006/main">
  <p:tag name="GENSWF_SLIDE_UID" val="{634EEC25-E0C8-4AC3-B8D0-963B37B6ED1A}:262"/>
  <p:tag name="ISPRING_SLIDE_BRANCHING_PROPERTIES" val="&lt;BranchingProperties&gt;&lt;nextAction&gt;&lt;action&gt;1&lt;/action&gt;&lt;/nextAction&gt;&lt;prevAction&gt;&lt;action&gt;1&lt;/action&gt;&lt;/prevAction&gt;&lt;lock&gt;0&lt;/lock&gt;&lt;/BranchingProperties&gt;&#10;"/>
  <p:tag name="GENSWF_ADVANCE_TIME" val="5.000"/>
  <p:tag name="ISPRING_CUSTOM_TIMING_USED" val="1"/>
  <p:tag name="ISPRING_SLIDE_ID_2" val="{29F09141-35FC-4E04-90A1-E9B4D9573F99}"/>
</p:tagLst>
</file>

<file path=ppt/tags/tag13.xml><?xml version="1.0" encoding="utf-8"?>
<p:tagLst xmlns:a="http://schemas.openxmlformats.org/drawingml/2006/main" xmlns:r="http://schemas.openxmlformats.org/officeDocument/2006/relationships" xmlns:p="http://schemas.openxmlformats.org/presentationml/2006/main">
  <p:tag name="GENSWF_SLIDE_UID" val="{9E93543D-8389-45F6-9897-F7A3D7E3EA38}:285"/>
  <p:tag name="ISPRING_SLIDE_BRANCHING_PROPERTIES" val="&lt;BranchingProperties&gt;&lt;nextAction&gt;&lt;action&gt;1&lt;/action&gt;&lt;/nextAction&gt;&lt;prevAction&gt;&lt;action&gt;1&lt;/action&gt;&lt;/prevAction&gt;&lt;lock&gt;0&lt;/lock&gt;&lt;/BranchingProperties&gt;&#10;"/>
  <p:tag name="GENSWF_ADVANCE_TIME" val="5.000"/>
  <p:tag name="ISPRING_CUSTOM_TIMING_USED" val="1"/>
  <p:tag name="ISPRING_SLIDE_ID_2" val="{6C793DD2-F0E1-4794-9B88-7FE908668E5E}"/>
</p:tagLst>
</file>

<file path=ppt/tags/tag14.xml><?xml version="1.0" encoding="utf-8"?>
<p:tagLst xmlns:a="http://schemas.openxmlformats.org/drawingml/2006/main" xmlns:r="http://schemas.openxmlformats.org/officeDocument/2006/relationships" xmlns:p="http://schemas.openxmlformats.org/presentationml/2006/main">
  <p:tag name="GENSWF_SLIDE_UID" val="{B4C20C3E-EDDA-4729-AE28-37FA991B0442}:286"/>
  <p:tag name="ISPRING_SLIDE_BRANCHING_PROPERTIES" val="&lt;BranchingProperties&gt;&lt;nextAction&gt;&lt;action&gt;1&lt;/action&gt;&lt;/nextAction&gt;&lt;prevAction&gt;&lt;action&gt;1&lt;/action&gt;&lt;/prevAction&gt;&lt;lock&gt;0&lt;/lock&gt;&lt;/BranchingProperties&gt;&#10;"/>
  <p:tag name="GENSWF_ADVANCE_TIME" val="5.000"/>
  <p:tag name="ISPRING_CUSTOM_TIMING_USED" val="1"/>
  <p:tag name="ISPRING_SLIDE_ID_2" val="{698A17B5-E665-4ECC-A76F-350A1FDB3AE1}"/>
</p:tagLst>
</file>

<file path=ppt/tags/tag15.xml><?xml version="1.0" encoding="utf-8"?>
<p:tagLst xmlns:a="http://schemas.openxmlformats.org/drawingml/2006/main" xmlns:r="http://schemas.openxmlformats.org/officeDocument/2006/relationships" xmlns:p="http://schemas.openxmlformats.org/presentationml/2006/main">
  <p:tag name="GENSWF_SLIDE_UID" val="{CCA8633F-C96E-4ED0-B425-EA0518700D4C}:265"/>
  <p:tag name="ISPRING_SLIDE_BRANCHING_PROPERTIES" val="&lt;BranchingProperties&gt;&lt;nextAction&gt;&lt;action&gt;1&lt;/action&gt;&lt;/nextAction&gt;&lt;prevAction&gt;&lt;action&gt;1&lt;/action&gt;&lt;/prevAction&gt;&lt;lock&gt;0&lt;/lock&gt;&lt;/BranchingProperties&gt;&#10;"/>
  <p:tag name="GENSWF_ADVANCE_TIME" val="5.000"/>
  <p:tag name="ISPRING_CUSTOM_TIMING_USED" val="1"/>
  <p:tag name="ISPRING_SLIDE_ID_2" val="{0B94D467-D7FD-418A-A512-FECBAA5247CC}"/>
</p:tagLst>
</file>

<file path=ppt/tags/tag16.xml><?xml version="1.0" encoding="utf-8"?>
<p:tagLst xmlns:a="http://schemas.openxmlformats.org/drawingml/2006/main" xmlns:r="http://schemas.openxmlformats.org/officeDocument/2006/relationships" xmlns:p="http://schemas.openxmlformats.org/presentationml/2006/main">
  <p:tag name="GENSWF_SLIDE_UID" val="{9D18CC69-542D-4E95-88D4-B0961A60DE76}:266"/>
  <p:tag name="ISPRING_SLIDE_BRANCHING_PROPERTIES" val="&lt;BranchingProperties&gt;&lt;nextAction&gt;&lt;action&gt;1&lt;/action&gt;&lt;/nextAction&gt;&lt;prevAction&gt;&lt;action&gt;1&lt;/action&gt;&lt;/prevAction&gt;&lt;lock&gt;0&lt;/lock&gt;&lt;/BranchingProperties&gt;&#10;"/>
  <p:tag name="GENSWF_ADVANCE_TIME" val="5.000"/>
  <p:tag name="ISPRING_CUSTOM_TIMING_USED" val="1"/>
  <p:tag name="ISPRING_SLIDE_ID_2" val="{BBCE41C9-FDEB-464A-B236-AFD830AB3C28}"/>
</p:tagLst>
</file>

<file path=ppt/tags/tag17.xml><?xml version="1.0" encoding="utf-8"?>
<p:tagLst xmlns:a="http://schemas.openxmlformats.org/drawingml/2006/main" xmlns:r="http://schemas.openxmlformats.org/officeDocument/2006/relationships" xmlns:p="http://schemas.openxmlformats.org/presentationml/2006/main">
  <p:tag name="GENSWF_SLIDE_UID" val="{A49C240A-BCB8-444A-8CD7-34A0FB7BDB5D}:287"/>
  <p:tag name="ISPRING_SLIDE_BRANCHING_PROPERTIES" val="&lt;BranchingProperties&gt;&lt;nextAction&gt;&lt;action&gt;1&lt;/action&gt;&lt;/nextAction&gt;&lt;prevAction&gt;&lt;action&gt;1&lt;/action&gt;&lt;/prevAction&gt;&lt;lock&gt;0&lt;/lock&gt;&lt;/BranchingProperties&gt;&#10;"/>
  <p:tag name="GENSWF_ADVANCE_TIME" val="5.000"/>
  <p:tag name="ISPRING_CUSTOM_TIMING_USED" val="1"/>
  <p:tag name="ISPRING_SLIDE_ID_2" val="{7621CD25-5052-4BF9-B9E6-EC928E066BDA}"/>
</p:tagLst>
</file>

<file path=ppt/tags/tag18.xml><?xml version="1.0" encoding="utf-8"?>
<p:tagLst xmlns:a="http://schemas.openxmlformats.org/drawingml/2006/main" xmlns:r="http://schemas.openxmlformats.org/officeDocument/2006/relationships" xmlns:p="http://schemas.openxmlformats.org/presentationml/2006/main">
  <p:tag name="GENSWF_SLIDE_UID" val="{0D635579-7D0B-42DC-869A-B4D91962F165}:288"/>
  <p:tag name="ISPRING_SLIDE_BRANCHING_PROPERTIES" val="&lt;BranchingProperties&gt;&lt;nextAction&gt;&lt;action&gt;1&lt;/action&gt;&lt;/nextAction&gt;&lt;prevAction&gt;&lt;action&gt;1&lt;/action&gt;&lt;/prevAction&gt;&lt;lock&gt;0&lt;/lock&gt;&lt;/BranchingProperties&gt;&#10;"/>
  <p:tag name="GENSWF_ADVANCE_TIME" val="5.000"/>
  <p:tag name="ISPRING_CUSTOM_TIMING_USED" val="1"/>
  <p:tag name="ISPRING_SLIDE_ID_2" val="{525BFD6A-F3DE-4642-8AF1-8F4EE480D41E}"/>
</p:tagLst>
</file>

<file path=ppt/tags/tag19.xml><?xml version="1.0" encoding="utf-8"?>
<p:tagLst xmlns:a="http://schemas.openxmlformats.org/drawingml/2006/main" xmlns:r="http://schemas.openxmlformats.org/officeDocument/2006/relationships" xmlns:p="http://schemas.openxmlformats.org/presentationml/2006/main">
  <p:tag name="GENSWF_SLIDE_UID" val="{C574C7D2-0E4D-4105-B31A-82486ECF3739}:289"/>
  <p:tag name="ISPRING_SLIDE_BRANCHING_PROPERTIES" val="&lt;BranchingProperties&gt;&lt;nextAction&gt;&lt;action&gt;1&lt;/action&gt;&lt;/nextAction&gt;&lt;prevAction&gt;&lt;action&gt;1&lt;/action&gt;&lt;/prevAction&gt;&lt;lock&gt;0&lt;/lock&gt;&lt;/BranchingProperties&gt;&#10;"/>
  <p:tag name="GENSWF_ADVANCE_TIME" val="5.000"/>
  <p:tag name="ISPRING_CUSTOM_TIMING_USED" val="1"/>
  <p:tag name="ISPRING_SLIDE_ID_2" val="{D89DB2F0-50E0-4424-9A8B-D64330938399}"/>
</p:tagLst>
</file>

<file path=ppt/tags/tag2.xml><?xml version="1.0" encoding="utf-8"?>
<p:tagLst xmlns:a="http://schemas.openxmlformats.org/drawingml/2006/main" xmlns:r="http://schemas.openxmlformats.org/officeDocument/2006/relationships" xmlns:p="http://schemas.openxmlformats.org/presentationml/2006/main">
  <p:tag name="GENSWF_SLIDE_UID" val="{BDC16C26-759C-409B-A529-979BB0064A04}:256"/>
  <p:tag name="ISPRING_SLIDE_BRANCHING_PROPERTIES" val="&lt;BranchingProperties&gt;&lt;nextAction&gt;&lt;action&gt;1&lt;/action&gt;&lt;/nextAction&gt;&lt;prevAction&gt;&lt;action&gt;1&lt;/action&gt;&lt;/prevAction&gt;&lt;lock&gt;0&lt;/lock&gt;&lt;/BranchingProperties&gt;&#10;"/>
  <p:tag name="ISPRING_CUSTOM_TIMING_USED" val="1"/>
  <p:tag name="ISPRING_SLIDE_INDENT_LEVEL" val="0"/>
  <p:tag name="ISPRING_SLIDE_ID_2" val="{14DA99B8-1178-4B5D-AB32-A26D2E2FFF21}"/>
  <p:tag name="GENSWF_ADVANCE_TIME" val="0.001"/>
</p:tagLst>
</file>

<file path=ppt/tags/tag20.xml><?xml version="1.0" encoding="utf-8"?>
<p:tagLst xmlns:a="http://schemas.openxmlformats.org/drawingml/2006/main" xmlns:r="http://schemas.openxmlformats.org/officeDocument/2006/relationships" xmlns:p="http://schemas.openxmlformats.org/presentationml/2006/main">
  <p:tag name="GENSWF_SLIDE_UID" val="{D5BC8B7F-0357-4D20-B99D-C19A99D00CBC}:290"/>
  <p:tag name="ISPRING_SLIDE_BRANCHING_PROPERTIES" val="&lt;BranchingProperties&gt;&lt;nextAction&gt;&lt;action&gt;1&lt;/action&gt;&lt;/nextAction&gt;&lt;prevAction&gt;&lt;action&gt;1&lt;/action&gt;&lt;/prevAction&gt;&lt;lock&gt;0&lt;/lock&gt;&lt;/BranchingProperties&gt;&#10;"/>
  <p:tag name="GENSWF_ADVANCE_TIME" val="5.000"/>
  <p:tag name="ISPRING_CUSTOM_TIMING_USED" val="1"/>
  <p:tag name="ISPRING_SLIDE_ID_2" val="{C4DABAD2-D26C-4255-B7B8-0C6AD676D952}"/>
</p:tagLst>
</file>

<file path=ppt/tags/tag21.xml><?xml version="1.0" encoding="utf-8"?>
<p:tagLst xmlns:a="http://schemas.openxmlformats.org/drawingml/2006/main" xmlns:r="http://schemas.openxmlformats.org/officeDocument/2006/relationships" xmlns:p="http://schemas.openxmlformats.org/presentationml/2006/main">
  <p:tag name="GENSWF_SLIDE_UID" val="{73DD6A25-D90D-4C1C-9145-993A6DC2AFCD}:282"/>
  <p:tag name="ISPRING_SLIDE_BRANCHING_PROPERTIES" val="&lt;BranchingProperties&gt;&lt;nextAction&gt;&lt;action&gt;1&lt;/action&gt;&lt;/nextAction&gt;&lt;prevAction&gt;&lt;action&gt;1&lt;/action&gt;&lt;/prevAction&gt;&lt;lock&gt;0&lt;/lock&gt;&lt;/BranchingProperties&gt;&#10;"/>
  <p:tag name="GENSWF_ADVANCE_TIME" val="5.000"/>
  <p:tag name="ISPRING_CUSTOM_TIMING_USED" val="1"/>
  <p:tag name="ISPRING_SLIDE_ID_2" val="{D9A529F3-B0DA-44CA-8126-B0D2D62D931A}"/>
</p:tagLst>
</file>

<file path=ppt/tags/tag22.xml><?xml version="1.0" encoding="utf-8"?>
<p:tagLst xmlns:a="http://schemas.openxmlformats.org/drawingml/2006/main" xmlns:r="http://schemas.openxmlformats.org/officeDocument/2006/relationships" xmlns:p="http://schemas.openxmlformats.org/presentationml/2006/main">
  <p:tag name="GENSWF_SLIDE_UID" val="{834A7EFE-46BA-4CC6-A701-302183A780EA}:294"/>
  <p:tag name="ISPRING_SLIDE_BRANCHING_PROPERTIES" val="&lt;BranchingProperties&gt;&lt;nextAction&gt;&lt;action&gt;1&lt;/action&gt;&lt;/nextAction&gt;&lt;prevAction&gt;&lt;action&gt;1&lt;/action&gt;&lt;/prevAction&gt;&lt;lock&gt;0&lt;/lock&gt;&lt;/BranchingProperties&gt;&#10;"/>
  <p:tag name="GENSWF_ADVANCE_TIME" val="5.000"/>
  <p:tag name="ISPRING_CUSTOM_TIMING_USED" val="1"/>
  <p:tag name="ISPRING_SLIDE_ID_2" val="{6BD4A1FE-56AA-40C4-8382-B70B89E24766}"/>
</p:tagLst>
</file>

<file path=ppt/tags/tag23.xml><?xml version="1.0" encoding="utf-8"?>
<p:tagLst xmlns:a="http://schemas.openxmlformats.org/drawingml/2006/main" xmlns:r="http://schemas.openxmlformats.org/officeDocument/2006/relationships" xmlns:p="http://schemas.openxmlformats.org/presentationml/2006/main">
  <p:tag name="GENSWF_SLIDE_UID" val="{717BA85A-1586-44DF-B431-44A5D2DBA462}:295"/>
  <p:tag name="ISPRING_SLIDE_BRANCHING_PROPERTIES" val="&lt;BranchingProperties&gt;&lt;nextAction&gt;&lt;action&gt;1&lt;/action&gt;&lt;/nextAction&gt;&lt;prevAction&gt;&lt;action&gt;1&lt;/action&gt;&lt;/prevAction&gt;&lt;lock&gt;0&lt;/lock&gt;&lt;/BranchingProperties&gt;&#10;"/>
  <p:tag name="GENSWF_ADVANCE_TIME" val="5.000"/>
  <p:tag name="ISPRING_CUSTOM_TIMING_USED" val="1"/>
  <p:tag name="ISPRING_SLIDE_ID_2" val="{EA60F4D3-650E-4EC8-BDA2-FA73CB450EC0}"/>
</p:tagLst>
</file>

<file path=ppt/tags/tag24.xml><?xml version="1.0" encoding="utf-8"?>
<p:tagLst xmlns:a="http://schemas.openxmlformats.org/drawingml/2006/main" xmlns:r="http://schemas.openxmlformats.org/officeDocument/2006/relationships" xmlns:p="http://schemas.openxmlformats.org/presentationml/2006/main">
  <p:tag name="GENSWF_SLIDE_UID" val="{5375074D-9F32-48AD-8E10-7BC727BBDDF3}:297"/>
  <p:tag name="ISPRING_SLIDE_BRANCHING_PROPERTIES" val="&lt;BranchingProperties&gt;&lt;nextAction&gt;&lt;action&gt;1&lt;/action&gt;&lt;/nextAction&gt;&lt;prevAction&gt;&lt;action&gt;1&lt;/action&gt;&lt;/prevAction&gt;&lt;lock&gt;0&lt;/lock&gt;&lt;/BranchingProperties&gt;&#10;"/>
  <p:tag name="GENSWF_ADVANCE_TIME" val="5.000"/>
  <p:tag name="ISPRING_CUSTOM_TIMING_USED" val="1"/>
  <p:tag name="ISPRING_SLIDE_ID_2" val="{78B91E99-252D-468F-9D80-BE647CB12E88}"/>
</p:tagLst>
</file>

<file path=ppt/tags/tag25.xml><?xml version="1.0" encoding="utf-8"?>
<p:tagLst xmlns:a="http://schemas.openxmlformats.org/drawingml/2006/main" xmlns:r="http://schemas.openxmlformats.org/officeDocument/2006/relationships" xmlns:p="http://schemas.openxmlformats.org/presentationml/2006/main">
  <p:tag name="GENSWF_SLIDE_UID" val="{0FB6C90B-2BC9-4F7B-8EBF-6816A9BCF453}:302"/>
  <p:tag name="ISPRING_SLIDE_BRANCHING_PROPERTIES" val="&lt;BranchingProperties&gt;&lt;nextAction&gt;&lt;action&gt;1&lt;/action&gt;&lt;/nextAction&gt;&lt;prevAction&gt;&lt;action&gt;1&lt;/action&gt;&lt;/prevAction&gt;&lt;lock&gt;0&lt;/lock&gt;&lt;/BranchingProperties&gt;&#10;"/>
  <p:tag name="GENSWF_ADVANCE_TIME" val="5.000"/>
  <p:tag name="ISPRING_CUSTOM_TIMING_USED" val="1"/>
  <p:tag name="ISPRING_SLIDE_ID_2" val="{56B0A416-EE43-4FD3-8E07-AC516BC0A671}"/>
</p:tagLst>
</file>

<file path=ppt/tags/tag26.xml><?xml version="1.0" encoding="utf-8"?>
<p:tagLst xmlns:a="http://schemas.openxmlformats.org/drawingml/2006/main" xmlns:r="http://schemas.openxmlformats.org/officeDocument/2006/relationships" xmlns:p="http://schemas.openxmlformats.org/presentationml/2006/main">
  <p:tag name="GENSWF_SLIDE_UID" val="{E30EB55A-E4A4-4E50-ACE0-DAF1E459FA1E}:305"/>
  <p:tag name="ISPRING_SLIDE_BRANCHING_PROPERTIES" val="&lt;BranchingProperties&gt;&lt;nextAction&gt;&lt;action&gt;1&lt;/action&gt;&lt;/nextAction&gt;&lt;prevAction&gt;&lt;action&gt;1&lt;/action&gt;&lt;/prevAction&gt;&lt;lock&gt;0&lt;/lock&gt;&lt;/BranchingProperties&gt;&#10;"/>
  <p:tag name="GENSWF_ADVANCE_TIME" val="5.000"/>
  <p:tag name="ISPRING_CUSTOM_TIMING_USED" val="1"/>
  <p:tag name="ISPRING_SLIDE_ID_2" val="{7DC7BC32-63EA-401F-B425-A5A64565FD70}"/>
</p:tagLst>
</file>

<file path=ppt/tags/tag27.xml><?xml version="1.0" encoding="utf-8"?>
<p:tagLst xmlns:a="http://schemas.openxmlformats.org/drawingml/2006/main" xmlns:r="http://schemas.openxmlformats.org/officeDocument/2006/relationships" xmlns:p="http://schemas.openxmlformats.org/presentationml/2006/main">
  <p:tag name="GENSWF_SLIDE_UID" val="{FCD4963D-9627-434E-A011-97B3EE1ED1BB}:303"/>
  <p:tag name="ISPRING_SLIDE_BRANCHING_PROPERTIES" val="&lt;BranchingProperties&gt;&lt;nextAction&gt;&lt;action&gt;1&lt;/action&gt;&lt;/nextAction&gt;&lt;prevAction&gt;&lt;action&gt;1&lt;/action&gt;&lt;/prevAction&gt;&lt;lock&gt;0&lt;/lock&gt;&lt;/BranchingProperties&gt;&#10;"/>
  <p:tag name="GENSWF_ADVANCE_TIME" val="5.000"/>
  <p:tag name="ISPRING_CUSTOM_TIMING_USED" val="1"/>
  <p:tag name="ISPRING_SLIDE_ID_2" val="{21ABE619-BA26-43DD-8FC4-0710DC40F54E}"/>
</p:tagLst>
</file>

<file path=ppt/tags/tag28.xml><?xml version="1.0" encoding="utf-8"?>
<p:tagLst xmlns:a="http://schemas.openxmlformats.org/drawingml/2006/main" xmlns:r="http://schemas.openxmlformats.org/officeDocument/2006/relationships" xmlns:p="http://schemas.openxmlformats.org/presentationml/2006/main">
  <p:tag name="GENSWF_SLIDE_UID" val="{907B8BD7-6D1F-476B-B66A-AF4D171EA443}:307"/>
  <p:tag name="ISPRING_SLIDE_BRANCHING_PROPERTIES" val="&lt;BranchingProperties&gt;&lt;nextAction&gt;&lt;action&gt;1&lt;/action&gt;&lt;/nextAction&gt;&lt;prevAction&gt;&lt;action&gt;1&lt;/action&gt;&lt;/prevAction&gt;&lt;lock&gt;0&lt;/lock&gt;&lt;/BranchingProperties&gt;&#10;"/>
  <p:tag name="GENSWF_ADVANCE_TIME" val="5.000"/>
  <p:tag name="ISPRING_CUSTOM_TIMING_USED" val="1"/>
  <p:tag name="ISPRING_SLIDE_ID_2" val="{0349260A-CC85-4098-B527-A6053BA41BB3}"/>
</p:tagLst>
</file>

<file path=ppt/tags/tag29.xml><?xml version="1.0" encoding="utf-8"?>
<p:tagLst xmlns:a="http://schemas.openxmlformats.org/drawingml/2006/main" xmlns:r="http://schemas.openxmlformats.org/officeDocument/2006/relationships" xmlns:p="http://schemas.openxmlformats.org/presentationml/2006/main">
  <p:tag name="GENSWF_SLIDE_UID" val="{37CB8751-DB7B-40E9-BAC3-960967A32EC3}:308"/>
  <p:tag name="ISPRING_SLIDE_BRANCHING_PROPERTIES" val="&lt;BranchingProperties&gt;&lt;nextAction&gt;&lt;action&gt;1&lt;/action&gt;&lt;/nextAction&gt;&lt;prevAction&gt;&lt;action&gt;1&lt;/action&gt;&lt;/prevAction&gt;&lt;lock&gt;0&lt;/lock&gt;&lt;/BranchingProperties&gt;&#10;"/>
  <p:tag name="GENSWF_ADVANCE_TIME" val="5.000"/>
  <p:tag name="ISPRING_CUSTOM_TIMING_USED" val="1"/>
  <p:tag name="ISPRING_SLIDE_ID_2" val="{9A0404F9-4586-4FD9-BDC2-A6FAD6382EC5}"/>
</p:tagLst>
</file>

<file path=ppt/tags/tag3.xml><?xml version="1.0" encoding="utf-8"?>
<p:tagLst xmlns:a="http://schemas.openxmlformats.org/drawingml/2006/main" xmlns:r="http://schemas.openxmlformats.org/officeDocument/2006/relationships" xmlns:p="http://schemas.openxmlformats.org/presentationml/2006/main">
  <p:tag name="GENSWF_SLIDE_UID" val="{E27CE582-3F34-474F-B65F-90FC2DBD6010}:283"/>
  <p:tag name="ISPRING_SLIDE_BRANCHING_PROPERTIES" val="&lt;BranchingProperties&gt;&lt;nextAction&gt;&lt;action&gt;1&lt;/action&gt;&lt;/nextAction&gt;&lt;prevAction&gt;&lt;action&gt;1&lt;/action&gt;&lt;/prevAction&gt;&lt;lock&gt;0&lt;/lock&gt;&lt;/BranchingProperties&gt;&#10;"/>
  <p:tag name="TIMING" val="|0.001"/>
  <p:tag name="ISPRING_CUSTOM_TIMING_USED" val="1"/>
  <p:tag name="ISPRING_SLIDE_INDENT_LEVEL" val="0"/>
  <p:tag name="ISPRING_SLIDE_ID_2" val="{981F3CE3-42C4-43A7-9EB5-5C6D14AB2920}"/>
  <p:tag name="GENSWF_ADVANCE_TIME" val="0.002"/>
</p:tagLst>
</file>

<file path=ppt/tags/tag30.xml><?xml version="1.0" encoding="utf-8"?>
<p:tagLst xmlns:a="http://schemas.openxmlformats.org/drawingml/2006/main" xmlns:r="http://schemas.openxmlformats.org/officeDocument/2006/relationships" xmlns:p="http://schemas.openxmlformats.org/presentationml/2006/main">
  <p:tag name="GENSWF_SLIDE_UID" val="{78AFF2E1-BE68-4912-A264-18B5BCF265DB}:309"/>
  <p:tag name="ISPRING_SLIDE_BRANCHING_PROPERTIES" val="&lt;BranchingProperties&gt;&lt;nextAction&gt;&lt;action&gt;1&lt;/action&gt;&lt;/nextAction&gt;&lt;prevAction&gt;&lt;action&gt;1&lt;/action&gt;&lt;/prevAction&gt;&lt;lock&gt;0&lt;/lock&gt;&lt;/BranchingProperties&gt;&#10;"/>
  <p:tag name="ISPRING_CUSTOM_TIMING_USED" val="1"/>
  <p:tag name="ISPRING_SLIDE_INDENT_LEVEL" val="0"/>
  <p:tag name="ISPRING_SLIDE_ID_2" val="{2BD69AE5-EA3F-4405-9AA9-4CEC608293D9}"/>
  <p:tag name="GENSWF_ADVANCE_TIME" val="0.001"/>
</p:tagLst>
</file>

<file path=ppt/tags/tag31.xml><?xml version="1.0" encoding="utf-8"?>
<p:tagLst xmlns:a="http://schemas.openxmlformats.org/drawingml/2006/main" xmlns:r="http://schemas.openxmlformats.org/officeDocument/2006/relationships" xmlns:p="http://schemas.openxmlformats.org/presentationml/2006/main">
  <p:tag name="GENSWF_SLIDE_UID" val="{C4925B12-F146-4478-9BB4-DD97C7D9AF6E}:301"/>
  <p:tag name="ISPRING_SLIDE_BRANCHING_PROPERTIES" val="&lt;BranchingProperties&gt;&lt;nextAction&gt;&lt;action&gt;1&lt;/action&gt;&lt;/nextAction&gt;&lt;prevAction&gt;&lt;action&gt;1&lt;/action&gt;&lt;/prevAction&gt;&lt;lock&gt;0&lt;/lock&gt;&lt;/BranchingProperties&gt;&#10;"/>
  <p:tag name="TIMING" val="|0.001"/>
  <p:tag name="ISPRING_CUSTOM_TIMING_USED" val="1"/>
  <p:tag name="ISPRING_SLIDE_INDENT_LEVEL" val="0"/>
  <p:tag name="ISPRING_SLIDE_ID_2" val="{573625AB-40A8-40D8-A14E-44FBBBFA1FB8}"/>
  <p:tag name="GENSWF_ADVANCE_TIME" val="0.002"/>
</p:tagLst>
</file>

<file path=ppt/tags/tag32.xml><?xml version="1.0" encoding="utf-8"?>
<p:tagLst xmlns:a="http://schemas.openxmlformats.org/drawingml/2006/main" xmlns:r="http://schemas.openxmlformats.org/officeDocument/2006/relationships" xmlns:p="http://schemas.openxmlformats.org/presentationml/2006/main">
  <p:tag name="ISPRING_SLIDE_BRANCHING_PROPERTIES" val="&lt;BranchingProperties&gt;&lt;nextAction&gt;&lt;action&gt;1&lt;/action&gt;&lt;/nextAction&gt;&lt;prevAction&gt;&lt;action&gt;1&lt;/action&gt;&lt;/prevAction&gt;&lt;lock&gt;0&lt;/lock&gt;&lt;/BranchingProperties&gt;&#10;"/>
  <p:tag name="GENSWF_SLIDE_UID" val="{95F33E46-A74F-4F89-A71F-5906300570F3}:312"/>
  <p:tag name="ISPRING_CUSTOM_TIMING_USED" val="1"/>
  <p:tag name="ISPRING_SLIDE_INDENT_LEVEL" val="0"/>
  <p:tag name="ISPRING_SLIDE_ID_2" val="{53F46148-A46E-4A1D-A128-313B5020365D}"/>
  <p:tag name="GENSWF_ADVANCE_TIME" val="0.001"/>
</p:tagLst>
</file>

<file path=ppt/tags/tag33.xml><?xml version="1.0" encoding="utf-8"?>
<p:tagLst xmlns:a="http://schemas.openxmlformats.org/drawingml/2006/main" xmlns:r="http://schemas.openxmlformats.org/officeDocument/2006/relationships" xmlns:p="http://schemas.openxmlformats.org/presentationml/2006/main">
  <p:tag name="GENSWF_SLIDE_UID" val="{73075703-B4DC-45C1-ACC9-424EBCADDEBE}:310"/>
  <p:tag name="ISPRING_SLIDE_BRANCHING_PROPERTIES" val="&lt;BranchingProperties&gt;&lt;nextAction&gt;&lt;action&gt;1&lt;/action&gt;&lt;/nextAction&gt;&lt;prevAction&gt;&lt;action&gt;1&lt;/action&gt;&lt;/prevAction&gt;&lt;lock&gt;0&lt;/lock&gt;&lt;/BranchingProperties&gt;&#10;"/>
  <p:tag name="ISPRING_CUSTOM_TIMING_USED" val="1"/>
  <p:tag name="ISPRING_SLIDE_INDENT_LEVEL" val="0"/>
  <p:tag name="ISPRING_SLIDE_ID_2" val="{3AB0548F-F7DC-4958-941D-25BC04D60994}"/>
  <p:tag name="GENSWF_ADVANCE_TIME" val="0.001"/>
</p:tagLst>
</file>

<file path=ppt/tags/tag34.xml><?xml version="1.0" encoding="utf-8"?>
<p:tagLst xmlns:a="http://schemas.openxmlformats.org/drawingml/2006/main" xmlns:r="http://schemas.openxmlformats.org/officeDocument/2006/relationships" xmlns:p="http://schemas.openxmlformats.org/presentationml/2006/main">
  <p:tag name="GENSWF_SLIDE_UID" val="{6D8EC47B-C2B4-453D-BC1F-64583AB8256F}:306"/>
  <p:tag name="ISPRING_SLIDE_BRANCHING_PROPERTIES" val="&lt;BranchingProperties&gt;&lt;nextAction&gt;&lt;action&gt;1&lt;/action&gt;&lt;/nextAction&gt;&lt;prevAction&gt;&lt;action&gt;1&lt;/action&gt;&lt;/prevAction&gt;&lt;lock&gt;0&lt;/lock&gt;&lt;/BranchingProperties&gt;&#10;"/>
  <p:tag name="GENSWF_ADVANCE_TIME" val="5.000"/>
  <p:tag name="ISPRING_CUSTOM_TIMING_USED" val="1"/>
  <p:tag name="ISPRING_SLIDE_ID_2" val="{04A761DF-1932-44A9-84D8-C35C41EF1E9B}"/>
</p:tagLst>
</file>

<file path=ppt/tags/tag35.xml><?xml version="1.0" encoding="utf-8"?>
<p:tagLst xmlns:a="http://schemas.openxmlformats.org/drawingml/2006/main" xmlns:r="http://schemas.openxmlformats.org/officeDocument/2006/relationships" xmlns:p="http://schemas.openxmlformats.org/presentationml/2006/main">
  <p:tag name="GENSWF_SLIDE_UID" val="{43D5E02A-4B57-47E8-A0EF-C5717100A8CD}:311"/>
  <p:tag name="GENSWF_ADVANCE_TIME" val="5.000"/>
  <p:tag name="ISPRING_CUSTOM_TIMING_USED" val="1"/>
  <p:tag name="ISPRING_SLIDE_ID_2" val="{D487BF2B-CDDB-4028-9103-69E620E424B6}"/>
</p:tagLst>
</file>

<file path=ppt/tags/tag4.xml><?xml version="1.0" encoding="utf-8"?>
<p:tagLst xmlns:a="http://schemas.openxmlformats.org/drawingml/2006/main" xmlns:r="http://schemas.openxmlformats.org/officeDocument/2006/relationships" xmlns:p="http://schemas.openxmlformats.org/presentationml/2006/main">
  <p:tag name="GENSWF_SLIDE_UID" val="{45A12CF3-3121-4A4C-9701-500E8BFE64D4}:284"/>
  <p:tag name="ISPRING_SLIDE_BRANCHING_PROPERTIES" val="&lt;BranchingProperties&gt;&lt;nextAction&gt;&lt;action&gt;1&lt;/action&gt;&lt;/nextAction&gt;&lt;prevAction&gt;&lt;action&gt;1&lt;/action&gt;&lt;/prevAction&gt;&lt;lock&gt;0&lt;/lock&gt;&lt;/BranchingProperties&gt;&#10;"/>
  <p:tag name="ISPRING_CUSTOM_TIMING_USED" val="1"/>
  <p:tag name="ISPRING_SLIDE_INDENT_LEVEL" val="0"/>
  <p:tag name="ISPRING_SLIDE_ID_2" val="{5D7EE1D9-27D1-4E15-B9EE-A73BDB2FC553}"/>
  <p:tag name="GENSWF_ADVANCE_TIME" val="0.001"/>
</p:tagLst>
</file>

<file path=ppt/tags/tag5.xml><?xml version="1.0" encoding="utf-8"?>
<p:tagLst xmlns:a="http://schemas.openxmlformats.org/drawingml/2006/main" xmlns:r="http://schemas.openxmlformats.org/officeDocument/2006/relationships" xmlns:p="http://schemas.openxmlformats.org/presentationml/2006/main">
  <p:tag name="GENSWF_SLIDE_UID" val="{5DE51A48-FCE5-4A53-9B08-12ABDDFECBBE}:280"/>
  <p:tag name="ISPRING_SLIDE_BRANCHING_PROPERTIES" val="&lt;BranchingProperties&gt;&lt;nextAction&gt;&lt;action&gt;1&lt;/action&gt;&lt;/nextAction&gt;&lt;prevAction&gt;&lt;action&gt;1&lt;/action&gt;&lt;/prevAction&gt;&lt;lock&gt;0&lt;/lock&gt;&lt;/BranchingProperties&gt;&#10;"/>
  <p:tag name="ISPRING_CUSTOM_TIMING_USED" val="1"/>
  <p:tag name="ISPRING_SLIDE_INDENT_LEVEL" val="0"/>
  <p:tag name="ISPRING_SLIDE_ID_2" val="{DB752BF9-70EB-489D-B3DB-D9FCCF318A5B}"/>
  <p:tag name="GENSWF_ADVANCE_TIME" val="0.001"/>
</p:tagLst>
</file>

<file path=ppt/tags/tag6.xml><?xml version="1.0" encoding="utf-8"?>
<p:tagLst xmlns:a="http://schemas.openxmlformats.org/drawingml/2006/main" xmlns:r="http://schemas.openxmlformats.org/officeDocument/2006/relationships" xmlns:p="http://schemas.openxmlformats.org/presentationml/2006/main">
  <p:tag name="GENSWF_SLIDE_UID" val="{D6CF3C7A-3A67-41B6-839E-118F117752C5}:279"/>
  <p:tag name="ISPRING_SLIDE_BRANCHING_PROPERTIES" val="&lt;BranchingProperties&gt;&lt;nextAction&gt;&lt;action&gt;1&lt;/action&gt;&lt;/nextAction&gt;&lt;prevAction&gt;&lt;action&gt;1&lt;/action&gt;&lt;/prevAction&gt;&lt;lock&gt;0&lt;/lock&gt;&lt;/BranchingProperties&gt;&#10;"/>
  <p:tag name="ISPRING_CUSTOM_TIMING_USED" val="1"/>
  <p:tag name="ISPRING_SLIDE_INDENT_LEVEL" val="0"/>
  <p:tag name="ISPRING_SLIDE_ID_2" val="{173B990A-DE9D-4903-909F-4FBC14C45E81}"/>
  <p:tag name="GENSWF_ADVANCE_TIME" val="0.001"/>
</p:tagLst>
</file>

<file path=ppt/tags/tag7.xml><?xml version="1.0" encoding="utf-8"?>
<p:tagLst xmlns:a="http://schemas.openxmlformats.org/drawingml/2006/main" xmlns:r="http://schemas.openxmlformats.org/officeDocument/2006/relationships" xmlns:p="http://schemas.openxmlformats.org/presentationml/2006/main">
  <p:tag name="GENSWF_SLIDE_UID" val="{DEA60B32-6363-4FFE-9758-DD7C4CC1BF7C}:281"/>
  <p:tag name="ISPRING_SLIDE_BRANCHING_PROPERTIES" val="&lt;BranchingProperties&gt;&lt;nextAction&gt;&lt;action&gt;1&lt;/action&gt;&lt;/nextAction&gt;&lt;prevAction&gt;&lt;action&gt;1&lt;/action&gt;&lt;/prevAction&gt;&lt;lock&gt;0&lt;/lock&gt;&lt;/BranchingProperties&gt;&#10;"/>
  <p:tag name="GENSWF_ADVANCE_TIME" val="5.000"/>
  <p:tag name="TIMING" val="|0.001|1|1|1"/>
  <p:tag name="ISPRING_CUSTOM_TIMING_USED" val="1"/>
  <p:tag name="ISPRING_SLIDE_ID_2" val="{111E0B8F-FC63-4985-A4CB-F14BBFB2F8ED}"/>
</p:tagLst>
</file>

<file path=ppt/tags/tag8.xml><?xml version="1.0" encoding="utf-8"?>
<p:tagLst xmlns:a="http://schemas.openxmlformats.org/drawingml/2006/main" xmlns:r="http://schemas.openxmlformats.org/officeDocument/2006/relationships" xmlns:p="http://schemas.openxmlformats.org/presentationml/2006/main">
  <p:tag name="GENSWF_SLIDE_UID" val="{D753D8FF-EF48-4EC1-9B06-BA6F7250B0EE}:259"/>
  <p:tag name="ISPRING_SLIDE_BRANCHING_PROPERTIES" val="&lt;BranchingProperties&gt;&lt;nextAction&gt;&lt;action&gt;1&lt;/action&gt;&lt;/nextAction&gt;&lt;prevAction&gt;&lt;action&gt;1&lt;/action&gt;&lt;/prevAction&gt;&lt;lock&gt;0&lt;/lock&gt;&lt;/BranchingProperties&gt;&#10;"/>
  <p:tag name="GENSWF_ADVANCE_TIME" val="5.000"/>
  <p:tag name="ISPRING_CUSTOM_TIMING_USED" val="1"/>
  <p:tag name="ISPRING_SLIDE_ID_2" val="{0F282BEC-D5B8-4A48-A214-478B851F1B57}"/>
</p:tagLst>
</file>

<file path=ppt/tags/tag9.xml><?xml version="1.0" encoding="utf-8"?>
<p:tagLst xmlns:a="http://schemas.openxmlformats.org/drawingml/2006/main" xmlns:r="http://schemas.openxmlformats.org/officeDocument/2006/relationships" xmlns:p="http://schemas.openxmlformats.org/presentationml/2006/main">
  <p:tag name="GENSWF_SLIDE_UID" val="{78157F87-E11B-42D5-AFFD-7D83949964D5}:260"/>
  <p:tag name="ISPRING_SLIDE_BRANCHING_PROPERTIES" val="&lt;BranchingProperties&gt;&lt;nextAction&gt;&lt;action&gt;1&lt;/action&gt;&lt;/nextAction&gt;&lt;prevAction&gt;&lt;action&gt;1&lt;/action&gt;&lt;/prevAction&gt;&lt;lock&gt;0&lt;/lock&gt;&lt;/BranchingProperties&gt;&#10;"/>
  <p:tag name="GENSWF_ADVANCE_TIME" val="5.000"/>
  <p:tag name="ISPRING_CUSTOM_TIMING_USED" val="1"/>
  <p:tag name="ISPRING_SLIDE_ID_2" val="{2BE23CA9-A554-4B5F-BD50-DD0E296192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8243</TotalTime>
  <Words>813</Words>
  <Application>Microsoft Office PowerPoint</Application>
  <PresentationFormat>Custom</PresentationFormat>
  <Paragraphs>169</Paragraphs>
  <Slides>34</Slides>
  <Notes>34</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Arial Black</vt:lpstr>
      <vt:lpstr>Calibri</vt:lpstr>
      <vt:lpstr>Comic Sans MS</vt:lpstr>
      <vt:lpstr>Constantia</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ADILLA ROSIANA PUTRI</dc:title>
  <dc:creator>MUHAMAD AKBAR DWI PUTERA</dc:creator>
  <cp:keywords>DAFSGvFe-_c,BAFSCFwcEIQ</cp:keywords>
  <cp:lastModifiedBy>Muhamad Akbar Dwi Putra</cp:lastModifiedBy>
  <cp:revision>70</cp:revision>
  <dcterms:created xsi:type="dcterms:W3CDTF">2022-11-16T12:40:34Z</dcterms:created>
  <dcterms:modified xsi:type="dcterms:W3CDTF">2022-12-17T04:06:48Z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2022-11-16T00:00:00Z</vt:filetime>
  </property>
  <property fmtid="{D5CDD505-2E9C-101B-9397-08002B2CF9AE}" pid="3" name="Creator">
    <vt:lpwstr>Canva</vt:lpwstr>
  </property>
  <property fmtid="{D5CDD505-2E9C-101B-9397-08002B2CF9AE}" pid="4" name="LastSaved">
    <vt:filetime>2022-11-16T00:00:00Z</vt:filetime>
  </property>
</Properties>
</file>