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sldIdLst>
    <p:sldId id="256" r:id="rId5"/>
    <p:sldId id="258" r:id="rId6"/>
    <p:sldId id="259" r:id="rId7"/>
    <p:sldId id="26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6DCC9987-AE10-4685-9B5B-4577F1D5BB4C}" type="datetimeFigureOut">
              <a:rPr lang="fr-FR"/>
              <a:pPr/>
              <a:t>06/04/2025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7D8454A-404F-4DF1-8F43-7DDF83BF3B63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8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4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41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565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38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44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6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58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4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56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 latinLnBrk="0">
              <a:defRPr lang="fr-FR" sz="4400"/>
            </a:lvl1pPr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 latinLnBrk="0">
              <a:spcBef>
                <a:spcPts val="0"/>
              </a:spcBef>
              <a:buNone/>
              <a:defRPr lang="fr-FR"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Modifier le style des sous-titres du masque</a:t>
            </a:r>
            <a:endParaRPr kumimoji="0"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fr-FR" sz="1000"/>
            </a:lvl1pPr>
          </a:lstStyle>
          <a:p>
            <a:fld id="{71BF1CCF-7666-4D44-83CF-B1D9081B196F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fr-FR" sz="1100"/>
            </a:lvl1pPr>
          </a:lstStyle>
          <a:p>
            <a:r>
              <a:rPr lang="fr-FR"/>
              <a:t>Votre logo ici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fr-FR"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eaLnBrk="1" latinLnBrk="0" hangingPunct="1"/>
            <a:endParaRPr kumimoji="0"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fr-FR"/>
              <a:t>Votre logo ici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fr-FR"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lang="fr-FR" sz="26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lang="fr-FR" sz="26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 latinLnBrk="0">
              <a:defRPr lang="fr-FR"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fr-FR" sz="1600" b="0">
                <a:solidFill>
                  <a:schemeClr val="tx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fr-FR" sz="1600" b="0">
                <a:solidFill>
                  <a:schemeClr val="tx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 latinLnBrk="0">
              <a:defRPr lang="fr-FR" sz="2400"/>
            </a:lvl1pPr>
            <a:lvl2pPr algn="l">
              <a:defRPr lang="fr-FR" sz="2000"/>
            </a:lvl2pPr>
            <a:lvl3pPr algn="l">
              <a:defRPr lang="fr-FR" sz="1800"/>
            </a:lvl3pPr>
            <a:lvl4pPr algn="l">
              <a:defRPr lang="fr-FR" sz="1600"/>
            </a:lvl4pPr>
            <a:lvl5pPr algn="l">
              <a:defRPr lang="fr-FR" sz="16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fr-FR" b="0"/>
            </a:lvl1pPr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fr-FR"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fr-FR" sz="14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 latinLnBrk="0">
              <a:spcBef>
                <a:spcPts val="0"/>
              </a:spcBef>
              <a:defRPr lang="fr-FR" sz="3000"/>
            </a:lvl1pPr>
            <a:lvl2pPr>
              <a:defRPr lang="fr-FR" sz="26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</a:lstStyle>
          <a:p>
            <a:pPr lvl="0" eaLnBrk="1" latinLnBrk="0" hangingPunct="1"/>
            <a:r>
              <a:rPr lang="fr-FR" smtClean="0"/>
              <a:t>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 latinLnBrk="0">
              <a:buNone/>
              <a:defRPr lang="fr-FR"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 latinLnBrk="0">
              <a:buNone/>
              <a:defRPr lang="fr-FR"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</a:lstStyle>
          <a:p>
            <a:pPr lvl="0" eaLnBrk="1" latinLnBrk="0" hangingPunct="1"/>
            <a:r>
              <a:rPr kumimoji="0"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Votre logo ici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fr-FR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fr-FR"/>
              <a:pPr/>
              <a:t>06/04/2025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fr-FR"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Votre logo ici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lang="fr-FR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lang="fr-FR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fr-F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fr-FR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426899"/>
            <a:ext cx="3815432" cy="1178720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EL </a:t>
            </a:r>
            <a:r>
              <a:rPr lang="fr-FR" dirty="0"/>
              <a:t>MAJDOUBI Adil</a:t>
            </a:r>
          </a:p>
          <a:p>
            <a:pPr algn="l"/>
            <a:r>
              <a:rPr lang="fr-FR" dirty="0"/>
              <a:t>OUAHMANE Abdallah</a:t>
            </a:r>
          </a:p>
          <a:p>
            <a:endParaRPr lang="fr-F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MASTER IT 2024-2025</a:t>
            </a:r>
            <a:endParaRPr lang="fr-F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83889" y="1103924"/>
            <a:ext cx="756809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4400" dirty="0">
                <a:ln w="6350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Unsupervised ML </a:t>
            </a:r>
            <a:r>
              <a:rPr lang="en-US" altLang="fr-FR" sz="4400" dirty="0" smtClean="0">
                <a:ln w="6350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Clustering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4400" dirty="0" smtClean="0">
                <a:ln w="6350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fr-FR" sz="4400" dirty="0">
                <a:ln w="6350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44997" y="3429000"/>
            <a:ext cx="4535512" cy="11787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fr-FR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lang="fr-F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lang="fr-F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Pr. MAHMOUDI </a:t>
            </a:r>
            <a:r>
              <a:rPr lang="fr-FR" dirty="0" err="1" smtClean="0"/>
              <a:t>Abdelhak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888" y="108937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/>
              <a:t>Étapes du modèle K-</a:t>
            </a:r>
            <a:r>
              <a:rPr lang="fr-FR" b="1" dirty="0" err="1"/>
              <a:t>Means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964528"/>
            <a:ext cx="511256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Déterminer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nombre de clusters (K=?)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28" y="1575832"/>
            <a:ext cx="4572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741920"/>
            <a:ext cx="6480720" cy="34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888" y="108937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/>
              <a:t>Étapes du modèle K-</a:t>
            </a:r>
            <a:r>
              <a:rPr lang="fr-FR" b="1" dirty="0" err="1"/>
              <a:t>Means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964528"/>
            <a:ext cx="820891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/>
              <a:t>Sélectionnez k points aléatoires parmi les données comme </a:t>
            </a:r>
            <a:r>
              <a:rPr lang="fr-FR" b="1" dirty="0" err="1"/>
              <a:t>centroïdes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28" y="1575832"/>
            <a:ext cx="4572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 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</a:t>
            </a:r>
            <a:r>
              <a:rPr lang="fr-FR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</a:t>
            </a:r>
            <a:r>
              <a:rPr lang="fr-FR" b="1" i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endParaRPr lang="fr-FR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 descr="k mea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42540"/>
            <a:ext cx="6912768" cy="3550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86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888" y="108937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/>
              <a:t>Étapes du modèle K-</a:t>
            </a:r>
            <a:r>
              <a:rPr lang="fr-FR" b="1" dirty="0" err="1"/>
              <a:t>Means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964528"/>
            <a:ext cx="8208912" cy="373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/>
              <a:t>Attribuer tous les points au </a:t>
            </a:r>
            <a:r>
              <a:rPr lang="fr-FR" b="1" dirty="0" err="1"/>
              <a:t>centroïde</a:t>
            </a:r>
            <a:r>
              <a:rPr lang="fr-FR" b="1" dirty="0"/>
              <a:t> du cluster le plus proche 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28" y="1575832"/>
            <a:ext cx="4572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 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2 -&gt; </a:t>
            </a:r>
            <a:r>
              <a:rPr lang="fr-FR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3</a:t>
            </a:r>
            <a:endParaRPr lang="fr-FR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k means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2353224"/>
            <a:ext cx="5566916" cy="388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356992"/>
            <a:ext cx="273630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888" y="108937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/>
              <a:t>Étapes du modèle K-</a:t>
            </a:r>
            <a:r>
              <a:rPr lang="fr-FR" b="1" dirty="0" err="1"/>
              <a:t>Means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1964528"/>
            <a:ext cx="857929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/>
              <a:t>Recalculer les </a:t>
            </a:r>
            <a:r>
              <a:rPr lang="fr-FR" b="1" dirty="0" err="1"/>
              <a:t>centroïdes</a:t>
            </a:r>
            <a:r>
              <a:rPr lang="fr-FR" b="1" dirty="0"/>
              <a:t> ou la moyenne des clusters nouvellement formés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28" y="1575832"/>
            <a:ext cx="4572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 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Étape 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3 -&gt; </a:t>
            </a:r>
            <a:r>
              <a:rPr lang="fr-FR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</a:t>
            </a:r>
            <a:r>
              <a:rPr lang="fr-FR" b="1" i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fr-FR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 descr="k means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18262"/>
            <a:ext cx="6627510" cy="3564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51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888" y="108937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/>
              <a:t>Étapes du modèle K-</a:t>
            </a:r>
            <a:r>
              <a:rPr lang="fr-FR" b="1" dirty="0" err="1"/>
              <a:t>Means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964528"/>
            <a:ext cx="8208912" cy="373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/>
              <a:t>Répétez les étapes 3 et 4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28" y="1575832"/>
            <a:ext cx="652509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 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Étape 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Étape </a:t>
            </a: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4 -&gt; </a:t>
            </a:r>
            <a:r>
              <a:rPr lang="fr-FR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5</a:t>
            </a:r>
            <a:endParaRPr lang="fr-FR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 descr="k means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32414"/>
            <a:ext cx="6264696" cy="3839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04106"/>
          </a:xfrm>
        </p:spPr>
        <p:txBody>
          <a:bodyPr>
            <a:normAutofit/>
          </a:bodyPr>
          <a:lstStyle/>
          <a:p>
            <a:r>
              <a:rPr lang="fr-FR" dirty="0"/>
              <a:t>Implémentation </a:t>
            </a:r>
            <a:r>
              <a:rPr lang="fr-FR" dirty="0" smtClean="0"/>
              <a:t>en </a:t>
            </a:r>
            <a:r>
              <a:rPr lang="fr-FR" dirty="0"/>
              <a:t>Python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073235"/>
            <a:ext cx="5301687" cy="56582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27280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8145"/>
            <a:ext cx="8229600" cy="1104106"/>
          </a:xfrm>
        </p:spPr>
        <p:txBody>
          <a:bodyPr>
            <a:normAutofit/>
          </a:bodyPr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5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Caractéristiques </a:t>
            </a:r>
            <a:endParaRPr lang="fr-FR" dirty="0" smtClean="0"/>
          </a:p>
          <a:p>
            <a:r>
              <a:rPr lang="fr-FR" dirty="0" err="1"/>
              <a:t>Clustering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K-</a:t>
            </a:r>
            <a:r>
              <a:rPr lang="fr-FR" dirty="0" err="1" smtClean="0"/>
              <a:t>Means</a:t>
            </a:r>
            <a:endParaRPr lang="fr-FR" dirty="0"/>
          </a:p>
          <a:p>
            <a:r>
              <a:rPr lang="fr-FR" dirty="0"/>
              <a:t>Implémentation </a:t>
            </a:r>
            <a:r>
              <a:rPr lang="fr-FR" dirty="0" smtClean="0"/>
              <a:t>en </a:t>
            </a:r>
            <a:r>
              <a:rPr lang="fr-FR" dirty="0"/>
              <a:t>Python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 smtClean="0"/>
              <a:t>Unsupervised</a:t>
            </a:r>
            <a:r>
              <a:rPr lang="fr-FR" dirty="0" smtClean="0"/>
              <a:t> ML </a:t>
            </a:r>
            <a:r>
              <a:rPr lang="fr-FR" dirty="0" err="1" smtClean="0"/>
              <a:t>Clustering</a:t>
            </a:r>
            <a:r>
              <a:rPr lang="fr-FR" dirty="0" smtClean="0"/>
              <a:t> K-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1600"/>
            <a:ext cx="6552727" cy="486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48" y="1908391"/>
            <a:ext cx="8229600" cy="4648200"/>
          </a:xfrm>
        </p:spPr>
        <p:txBody>
          <a:bodyPr/>
          <a:lstStyle/>
          <a:p>
            <a:r>
              <a:rPr lang="fr-FR" dirty="0"/>
              <a:t>Les données </a:t>
            </a:r>
            <a:r>
              <a:rPr lang="fr-FR" dirty="0" smtClean="0"/>
              <a:t>ne </a:t>
            </a:r>
            <a:r>
              <a:rPr lang="fr-FR" dirty="0"/>
              <a:t>sont pas étiquetées 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pprendre </a:t>
            </a:r>
            <a:r>
              <a:rPr lang="fr-FR" dirty="0"/>
              <a:t>sans enseignant </a:t>
            </a:r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tructure </a:t>
            </a:r>
            <a:r>
              <a:rPr lang="fr-FR" dirty="0"/>
              <a:t>et des modèles </a:t>
            </a:r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ans </a:t>
            </a:r>
            <a:r>
              <a:rPr lang="fr-FR" dirty="0"/>
              <a:t>aucune indication </a:t>
            </a:r>
            <a:endParaRPr lang="fr-F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48" y="1908391"/>
            <a:ext cx="8229600" cy="46482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lvl="0"/>
            <a:r>
              <a:rPr lang="en-US" dirty="0"/>
              <a:t>Anomaly </a:t>
            </a:r>
            <a:r>
              <a:rPr lang="en-US" dirty="0" smtClean="0"/>
              <a:t>detection</a:t>
            </a:r>
            <a:endParaRPr lang="fr-FR" dirty="0"/>
          </a:p>
          <a:p>
            <a:r>
              <a:rPr lang="en-US" dirty="0"/>
              <a:t>Novelty </a:t>
            </a:r>
            <a:r>
              <a:rPr lang="en-US" dirty="0" smtClean="0"/>
              <a:t>detection</a:t>
            </a:r>
          </a:p>
          <a:p>
            <a:r>
              <a:rPr lang="en-US" dirty="0"/>
              <a:t>Association Rule learning</a:t>
            </a:r>
            <a:r>
              <a:rPr lang="fr-FR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5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pic>
        <p:nvPicPr>
          <p:cNvPr id="6" name="Image 5" descr="https://miro.medium.com/v2/resize:fit:875/1*LkZiAYG-rRmX6bBQby2t_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52727" cy="4104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4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48" y="1908391"/>
            <a:ext cx="8229600" cy="4648200"/>
          </a:xfrm>
        </p:spPr>
        <p:txBody>
          <a:bodyPr/>
          <a:lstStyle/>
          <a:p>
            <a:r>
              <a:rPr lang="en-US" dirty="0"/>
              <a:t>K-Means</a:t>
            </a:r>
            <a:endParaRPr lang="en-US" dirty="0" smtClean="0"/>
          </a:p>
          <a:p>
            <a:r>
              <a:rPr lang="en-US" dirty="0" smtClean="0"/>
              <a:t>Mean-Shift</a:t>
            </a:r>
          </a:p>
          <a:p>
            <a:r>
              <a:rPr lang="en-US" dirty="0" smtClean="0"/>
              <a:t>DBSCAN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1270663"/>
            <a:ext cx="4157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Algorithmes de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plus utilisés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3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pic>
        <p:nvPicPr>
          <p:cNvPr id="7" name="Image 6" descr="https://miro.medium.com/v2/resize:fit:875/1*mXTPUBES3r_pcMwoTYizWQ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16824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52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 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ML </a:t>
            </a:r>
            <a:r>
              <a:rPr lang="fr-FR" dirty="0" err="1"/>
              <a:t>Clustering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888" y="1089375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/>
              <a:t>Étapes du modèle K-</a:t>
            </a:r>
            <a:r>
              <a:rPr lang="fr-FR" b="1" dirty="0" err="1"/>
              <a:t>Means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964528"/>
            <a:ext cx="511256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i="1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Déterminer 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nombre de clusters (K=?)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28" y="1575832"/>
            <a:ext cx="4572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</a:t>
            </a:r>
            <a:r>
              <a:rPr lang="fr-FR" b="1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333568"/>
            <a:ext cx="879532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WCSS= ∑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 in Cluster1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distance(P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kern="100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+∑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 in Cluster2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distance(P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kern="100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+∑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 in CLuster3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distance(P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kern="100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860" y="2746926"/>
            <a:ext cx="6305364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fr-FR" u="sng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méthode du coude suit les étapes suivantes :</a:t>
            </a:r>
            <a:endParaRPr lang="fr-FR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exécute le </a:t>
            </a:r>
            <a:r>
              <a:rPr lang="fr-FR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clustering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K-</a:t>
            </a:r>
            <a:r>
              <a:rPr lang="fr-FR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means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un ensemble de données donné pour différentes valeurs K (de 1 à 10).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chaque valeur de K, calcule la valeur WCSS.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Trace une courbe entre les valeurs WCSS calculées et le nombre de clusters K.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kern="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 graphique ressemble à un bras ; ce point est alors considéré comme la meilleure valeur de K.</a:t>
            </a:r>
          </a:p>
        </p:txBody>
      </p:sp>
    </p:spTree>
    <p:extLst>
      <p:ext uri="{BB962C8B-B14F-4D97-AF65-F5344CB8AC3E}">
        <p14:creationId xmlns:p14="http://schemas.microsoft.com/office/powerpoint/2010/main" val="1113070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6d93d202-47fc-4405-873a-cab67cc5f1b2">english</DirectSourceMarket>
    <ApprovalStatus xmlns="6d93d202-47fc-4405-873a-cab67cc5f1b2">In Progress</ApprovalStatus>
    <MarketSpecific xmlns="6d93d202-47fc-4405-873a-cab67cc5f1b2" xsi:nil="true"/>
    <PrimaryImageGen xmlns="6d93d202-47fc-4405-873a-cab67cc5f1b2">true</PrimaryImageGen>
    <ThumbnailAssetId xmlns="6d93d202-47fc-4405-873a-cab67cc5f1b2" xsi:nil="true"/>
    <NumericId xmlns="6d93d202-47fc-4405-873a-cab67cc5f1b2">-1</NumericId>
    <TPFriendlyName xmlns="6d93d202-47fc-4405-873a-cab67cc5f1b2">Sales proposal presentation</TPFriendlyName>
    <BusinessGroup xmlns="6d93d202-47fc-4405-873a-cab67cc5f1b2" xsi:nil="true"/>
    <APEditor xmlns="6d93d202-47fc-4405-873a-cab67cc5f1b2">
      <UserInfo>
        <DisplayName>REDMOND\v-luannv</DisplayName>
        <AccountId>106</AccountId>
        <AccountType/>
      </UserInfo>
    </APEditor>
    <SourceTitle xmlns="6d93d202-47fc-4405-873a-cab67cc5f1b2">Sales proposal presentation</SourceTitle>
    <OpenTemplate xmlns="6d93d202-47fc-4405-873a-cab67cc5f1b2">true</OpenTemplate>
    <UALocComments xmlns="6d93d202-47fc-4405-873a-cab67cc5f1b2" xsi:nil="true"/>
    <ParentAssetId xmlns="6d93d202-47fc-4405-873a-cab67cc5f1b2" xsi:nil="true"/>
    <IntlLangReviewDate xmlns="6d93d202-47fc-4405-873a-cab67cc5f1b2" xsi:nil="true"/>
    <PublishStatusLookup xmlns="6d93d202-47fc-4405-873a-cab67cc5f1b2">
      <Value>86308</Value>
      <Value>460690</Value>
    </PublishStatusLookup>
    <MachineTranslated xmlns="6d93d202-47fc-4405-873a-cab67cc5f1b2" xsi:nil="true"/>
    <OriginalSourceMarket xmlns="6d93d202-47fc-4405-873a-cab67cc5f1b2">english</OriginalSourceMarket>
    <TPInstallLocation xmlns="6d93d202-47fc-4405-873a-cab67cc5f1b2">{My Templates}</TPInstallLocation>
    <APDescription xmlns="6d93d202-47fc-4405-873a-cab67cc5f1b2" xsi:nil="true"/>
    <ClipArtFilename xmlns="6d93d202-47fc-4405-873a-cab67cc5f1b2" xsi:nil="true"/>
    <ContentItem xmlns="6d93d202-47fc-4405-873a-cab67cc5f1b2" xsi:nil="true"/>
    <APAuthor xmlns="6d93d202-47fc-4405-873a-cab67cc5f1b2">
      <UserInfo>
        <DisplayName>REDMOND\cynvey</DisplayName>
        <AccountId>269</AccountId>
        <AccountType/>
      </UserInfo>
    </APAuthor>
    <TPAppVersion xmlns="6d93d202-47fc-4405-873a-cab67cc5f1b2">12</TPAppVersion>
    <TPCommandLine xmlns="6d93d202-47fc-4405-873a-cab67cc5f1b2">{PP} /n {FilePath}</TPCommandLine>
    <EditorialStatus xmlns="6d93d202-47fc-4405-873a-cab67cc5f1b2" xsi:nil="true"/>
    <PublishTargets xmlns="6d93d202-47fc-4405-873a-cab67cc5f1b2">OfficeOnline</PublishTargets>
    <TPLaunchHelpLinkType xmlns="6d93d202-47fc-4405-873a-cab67cc5f1b2">Template</TPLaunchHelpLinkType>
    <LastModifiedDateTime xmlns="6d93d202-47fc-4405-873a-cab67cc5f1b2" xsi:nil="true"/>
    <TimesCloned xmlns="6d93d202-47fc-4405-873a-cab67cc5f1b2" xsi:nil="true"/>
    <LastHandOff xmlns="6d93d202-47fc-4405-873a-cab67cc5f1b2" xsi:nil="true"/>
    <AssetStart xmlns="6d93d202-47fc-4405-873a-cab67cc5f1b2">2009-06-17T21:47:29+00:00</AssetStart>
    <Provider xmlns="6d93d202-47fc-4405-873a-cab67cc5f1b2">EY006220130</Provider>
    <AcquiredFrom xmlns="6d93d202-47fc-4405-873a-cab67cc5f1b2" xsi:nil="true"/>
    <TPClientViewer xmlns="6d93d202-47fc-4405-873a-cab67cc5f1b2">Microsoft Office PowerPoint</TPClientViewer>
    <ArtSampleDocs xmlns="6d93d202-47fc-4405-873a-cab67cc5f1b2" xsi:nil="true"/>
    <UACurrentWords xmlns="6d93d202-47fc-4405-873a-cab67cc5f1b2">0</UACurrentWords>
    <UALocRecommendation xmlns="6d93d202-47fc-4405-873a-cab67cc5f1b2">Localize</UALocRecommendation>
    <IsDeleted xmlns="6d93d202-47fc-4405-873a-cab67cc5f1b2">false</IsDeleted>
    <ShowIn xmlns="6d93d202-47fc-4405-873a-cab67cc5f1b2" xsi:nil="true"/>
    <UANotes xmlns="6d93d202-47fc-4405-873a-cab67cc5f1b2" xsi:nil="true"/>
    <VoteCount xmlns="6d93d202-47fc-4405-873a-cab67cc5f1b2" xsi:nil="true"/>
    <TemplateStatus xmlns="6d93d202-47fc-4405-873a-cab67cc5f1b2" xsi:nil="true"/>
    <CSXHash xmlns="6d93d202-47fc-4405-873a-cab67cc5f1b2" xsi:nil="true"/>
    <AssetExpire xmlns="6d93d202-47fc-4405-873a-cab67cc5f1b2">2100-01-01T00:00:00+00:00</AssetExpire>
    <CSXSubmissionMarket xmlns="6d93d202-47fc-4405-873a-cab67cc5f1b2" xsi:nil="true"/>
    <DSATActionTaken xmlns="6d93d202-47fc-4405-873a-cab67cc5f1b2" xsi:nil="true"/>
    <TPExecutable xmlns="6d93d202-47fc-4405-873a-cab67cc5f1b2" xsi:nil="true"/>
    <SubmitterId xmlns="6d93d202-47fc-4405-873a-cab67cc5f1b2" xsi:nil="true"/>
    <AssetType xmlns="6d93d202-47fc-4405-873a-cab67cc5f1b2">TP</AssetType>
    <ApprovalLog xmlns="6d93d202-47fc-4405-873a-cab67cc5f1b2" xsi:nil="true"/>
    <CSXUpdate xmlns="6d93d202-47fc-4405-873a-cab67cc5f1b2">false</CSXUpdate>
    <BugNumber xmlns="6d93d202-47fc-4405-873a-cab67cc5f1b2" xsi:nil="true"/>
    <CSXSubmissionDate xmlns="6d93d202-47fc-4405-873a-cab67cc5f1b2" xsi:nil="true"/>
    <Milestone xmlns="6d93d202-47fc-4405-873a-cab67cc5f1b2" xsi:nil="true"/>
    <OriginAsset xmlns="6d93d202-47fc-4405-873a-cab67cc5f1b2" xsi:nil="true"/>
    <TPComponent xmlns="6d93d202-47fc-4405-873a-cab67cc5f1b2">PPTFiles</TPComponent>
    <AssetId xmlns="6d93d202-47fc-4405-873a-cab67cc5f1b2">TP010220213</AssetId>
    <TPApplication xmlns="6d93d202-47fc-4405-873a-cab67cc5f1b2">PowerPoint</TPApplication>
    <TPLaunchHelpLink xmlns="6d93d202-47fc-4405-873a-cab67cc5f1b2" xsi:nil="true"/>
    <IntlLocPriority xmlns="6d93d202-47fc-4405-873a-cab67cc5f1b2" xsi:nil="true"/>
    <PlannedPubDate xmlns="6d93d202-47fc-4405-873a-cab67cc5f1b2" xsi:nil="true"/>
    <HandoffToMSDN xmlns="6d93d202-47fc-4405-873a-cab67cc5f1b2" xsi:nil="true"/>
    <CrawlForDependencies xmlns="6d93d202-47fc-4405-873a-cab67cc5f1b2">false</CrawlForDependencies>
    <IntlLangReviewer xmlns="6d93d202-47fc-4405-873a-cab67cc5f1b2" xsi:nil="true"/>
    <TrustLevel xmlns="6d93d202-47fc-4405-873a-cab67cc5f1b2">1 Microsoft Managed Content</TrustLevel>
    <IsSearchable xmlns="6d93d202-47fc-4405-873a-cab67cc5f1b2">false</IsSearchable>
    <TPNamespace xmlns="6d93d202-47fc-4405-873a-cab67cc5f1b2">POWERPNT</TPNamespace>
    <Markets xmlns="6d93d202-47fc-4405-873a-cab67cc5f1b2"/>
    <AverageRating xmlns="6d93d202-47fc-4405-873a-cab67cc5f1b2" xsi:nil="true"/>
    <UAProjectedTotalWords xmlns="6d93d202-47fc-4405-873a-cab67cc5f1b2" xsi:nil="true"/>
    <IntlLangReview xmlns="6d93d202-47fc-4405-873a-cab67cc5f1b2" xsi:nil="true"/>
    <OutputCachingOn xmlns="6d93d202-47fc-4405-873a-cab67cc5f1b2">false</OutputCachingOn>
    <Component xmlns="64acb2c5-0a2b-4bda-bd34-58e36cbb80d2" xsi:nil="true"/>
    <LastPublishResultLookup xmlns="6d93d202-47fc-4405-873a-cab67cc5f1b2" xsi:nil="true"/>
    <Description0 xmlns="64acb2c5-0a2b-4bda-bd34-58e36cbb80d2" xsi:nil="true"/>
    <Downloads xmlns="6d93d202-47fc-4405-873a-cab67cc5f1b2">0</Downloads>
    <EditorialTags xmlns="6d93d202-47fc-4405-873a-cab67cc5f1b2" xsi:nil="true"/>
    <Manager xmlns="6d93d202-47fc-4405-873a-cab67cc5f1b2" xsi:nil="true"/>
    <OOCacheId xmlns="6d93d202-47fc-4405-873a-cab67cc5f1b2" xsi:nil="true"/>
    <PolicheckWords xmlns="6d93d202-47fc-4405-873a-cab67cc5f1b2" xsi:nil="true"/>
    <FriendlyTitle xmlns="6d93d202-47fc-4405-873a-cab67cc5f1b2" xsi:nil="true"/>
    <Providers xmlns="6d93d202-47fc-4405-873a-cab67cc5f1b2" xsi:nil="true"/>
    <TemplateTemplateType xmlns="6d93d202-47fc-4405-873a-cab67cc5f1b2">PowerPoint 12 Default</TemplateTemplateType>
    <LegacyData xmlns="6d93d202-47fc-4405-873a-cab67cc5f1b2" xsi:nil="true"/>
    <LocManualTestRequired xmlns="6d93d202-47fc-4405-873a-cab67cc5f1b2" xsi:nil="true"/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66896</LocLastLocAttemptVersionLookup>
    <InternalTagsTaxHTField0 xmlns="6d93d202-47fc-4405-873a-cab67cc5f1b2">
      <Terms xmlns="http://schemas.microsoft.com/office/infopath/2007/PartnerControls"/>
    </InternalTagsTaxHTField0>
    <LocProcessedForMarketsLookup xmlns="6d93d202-47fc-4405-873a-cab67cc5f1b2" xsi:nil="true"/>
    <LocRecommendedHandoff xmlns="6d93d202-47fc-4405-873a-cab67cc5f1b2" xsi:nil="true"/>
    <LocOverallPreviewStatusLookup xmlns="6d93d202-47fc-4405-873a-cab67cc5f1b2" xsi:nil="true"/>
    <LocOverallPublishStatusLookup xmlns="6d93d202-47fc-4405-873a-cab67cc5f1b2" xsi:nil="true"/>
    <LocProcessedForHandoffsLookup xmlns="6d93d202-47fc-4405-873a-cab67cc5f1b2" xsi:nil="true"/>
    <LocLastLocAttemptVersionTypeLookup xmlns="6d93d202-47fc-4405-873a-cab67cc5f1b2" xsi:nil="true"/>
    <LocOverallHandbackStatusLookup xmlns="6d93d202-47fc-4405-873a-cab67cc5f1b2" xsi:nil="true"/>
    <BlockPublish xmlns="6d93d202-47fc-4405-873a-cab67cc5f1b2" xsi:nil="true"/>
    <LocComments xmlns="6d93d202-47fc-4405-873a-cab67cc5f1b2" xsi:nil="true"/>
    <TaxCatchAll xmlns="6d93d202-47fc-4405-873a-cab67cc5f1b2"/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LocNewPublishedVersionLookup xmlns="6d93d202-47fc-4405-873a-cab67cc5f1b2" xsi:nil="true"/>
    <LocPublishedDependentAssetsLookup xmlns="6d93d202-47fc-4405-873a-cab67cc5f1b2" xsi:nil="true"/>
    <OriginalRelease xmlns="6d93d202-47fc-4405-873a-cab67cc5f1b2">14</OriginalRelease>
    <LocMarketGroupTiers2 xmlns="6d93d202-47fc-4405-873a-cab67cc5f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8BAB7-2C14-41BE-B6A2-CACF897F7B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E215E2-ABEC-4B90-A5DD-B6CD1C3B728A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D9716CD6-ED49-4850-B6F5-4871C8873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Offre commerciale (présentation)</Template>
  <TotalTime>0</TotalTime>
  <Words>394</Words>
  <Application>Microsoft Office PowerPoint</Application>
  <PresentationFormat>Affichage à l'écran (4:3)</PresentationFormat>
  <Paragraphs>98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Verdana</vt:lpstr>
      <vt:lpstr>Wingdings</vt:lpstr>
      <vt:lpstr>Wingdings 2</vt:lpstr>
      <vt:lpstr>Verve</vt:lpstr>
      <vt:lpstr>Présentation PowerPoint</vt:lpstr>
      <vt:lpstr>Sommaire</vt:lpstr>
      <vt:lpstr>Introduction</vt:lpstr>
      <vt:lpstr>Caractéristiques</vt:lpstr>
      <vt:lpstr>Clustering  </vt:lpstr>
      <vt:lpstr>Clustering  </vt:lpstr>
      <vt:lpstr>Clustering  </vt:lpstr>
      <vt:lpstr>K-Means </vt:lpstr>
      <vt:lpstr>K-Means </vt:lpstr>
      <vt:lpstr>K-Means </vt:lpstr>
      <vt:lpstr>K-Means </vt:lpstr>
      <vt:lpstr>K-Means </vt:lpstr>
      <vt:lpstr>K-Means </vt:lpstr>
      <vt:lpstr>K-Means </vt:lpstr>
      <vt:lpstr>Implémentation en Python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2025-04-06T15:48:18Z</dcterms:created>
  <dcterms:modified xsi:type="dcterms:W3CDTF">2025-04-06T18:39:40Z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0</vt:i4>
  </property>
  <property fmtid="{D5CDD505-2E9C-101B-9397-08002B2CF9AE}" pid="6" name="Applications">
    <vt:lpwstr>67;#Template 12;#53;#PowerPoint 12;#407;#PowerPoint 14</vt:lpwstr>
  </property>
  <property fmtid="{D5CDD505-2E9C-101B-9397-08002B2CF9AE}" pid="7" name="PolicheckCounter">
    <vt:i4>0</vt:i4>
  </property>
  <property fmtid="{D5CDD505-2E9C-101B-9397-08002B2CF9AE}" pid="8" name="APTrustLevel">
    <vt:r8>1</vt:r8>
  </property>
  <property fmtid="{D5CDD505-2E9C-101B-9397-08002B2CF9AE}" pid="9" name="Order">
    <vt:r8>6573800</vt:r8>
  </property>
</Properties>
</file>