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6" r:id="rId4"/>
    <p:sldId id="262" r:id="rId5"/>
    <p:sldId id="261" r:id="rId6"/>
    <p:sldId id="268" r:id="rId7"/>
    <p:sldId id="269" r:id="rId8"/>
    <p:sldId id="263" r:id="rId9"/>
    <p:sldId id="264" r:id="rId10"/>
    <p:sldId id="271" r:id="rId11"/>
    <p:sldId id="272" r:id="rId12"/>
    <p:sldId id="265" r:id="rId13"/>
    <p:sldId id="267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1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1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1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5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36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5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91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2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6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3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7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0D7D-51AD-4F0F-B16E-6CBECA676413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50E5-651D-4C19-B567-168A30B16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25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459F-E72D-4E77-A73B-E90BED9E9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665863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IN" dirty="0"/>
              <a:t>ENCRYPTION AND DECRYPTION USING MAYAN’S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B97C4-4E4A-402A-8E2E-320B9E7373BE}"/>
              </a:ext>
            </a:extLst>
          </p:cNvPr>
          <p:cNvSpPr txBox="1"/>
          <p:nvPr/>
        </p:nvSpPr>
        <p:spPr>
          <a:xfrm>
            <a:off x="7039992" y="4714043"/>
            <a:ext cx="464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Adil.M.Khokhawala 18BCY10007</a:t>
            </a:r>
          </a:p>
          <a:p>
            <a:r>
              <a:rPr lang="en-IN" dirty="0"/>
              <a:t>Aakash. Vats 		   18BCY10002</a:t>
            </a:r>
          </a:p>
          <a:p>
            <a:r>
              <a:rPr lang="en-IN" dirty="0"/>
              <a:t>Devyani.Senwar       18BCY10031</a:t>
            </a:r>
          </a:p>
          <a:p>
            <a:r>
              <a:rPr lang="en-IN" dirty="0" err="1"/>
              <a:t>Tanishka.Rastogi</a:t>
            </a:r>
            <a:r>
              <a:rPr lang="en-IN" dirty="0"/>
              <a:t>      18BCY10106</a:t>
            </a:r>
          </a:p>
        </p:txBody>
      </p:sp>
      <p:pic>
        <p:nvPicPr>
          <p:cNvPr id="1026" name="Picture 2" descr="Image result for vit bhopal cyber security logo">
            <a:extLst>
              <a:ext uri="{FF2B5EF4-FFF2-40B4-BE49-F238E27FC236}">
                <a16:creationId xmlns:a16="http://schemas.microsoft.com/office/drawing/2014/main" id="{6C72CC2F-D624-4D76-B684-3C86BCAB2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3" y="4536999"/>
            <a:ext cx="1905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3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B69-E2F7-4C4E-B7EE-D3457CC1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ERRORS AFTER 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5100-9500-4F32-8656-B283DBC9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discussion with our project guide , we discovered some errors in our code.</a:t>
            </a:r>
          </a:p>
          <a:p>
            <a:r>
              <a:rPr lang="en-US" dirty="0"/>
              <a:t>Firstly the output of our code is very big in size.</a:t>
            </a:r>
          </a:p>
          <a:p>
            <a:r>
              <a:rPr lang="en-US" dirty="0"/>
              <a:t>Secondly, we need to perform CRC (cyclic redundancy check) as there are loss of bits during execution of the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73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93F7-7A66-44D4-977F-2E3FFFCC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CRC(CYCLIC REDUNANCY CHECK)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B05B-4840-4D3E-A5A8-F7E5490F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cyclic redundancy check (</a:t>
            </a:r>
            <a:r>
              <a:rPr lang="en-US" b="1" dirty="0"/>
              <a:t>CRC</a:t>
            </a:r>
            <a:r>
              <a:rPr lang="en-US" dirty="0"/>
              <a:t>) is an error-detecting code commonly used in digital networks and storage devices to detect accidental changes to raw data.</a:t>
            </a:r>
          </a:p>
          <a:p>
            <a:r>
              <a:rPr lang="en-US" dirty="0"/>
              <a:t>CRCs are so called because the </a:t>
            </a:r>
            <a:r>
              <a:rPr lang="en-US" i="1" dirty="0"/>
              <a:t>check</a:t>
            </a:r>
            <a:r>
              <a:rPr lang="en-US" dirty="0"/>
              <a:t> (data verification) value is a </a:t>
            </a:r>
            <a:r>
              <a:rPr lang="en-US" i="1" dirty="0"/>
              <a:t>redundancy</a:t>
            </a:r>
            <a:r>
              <a:rPr lang="en-US" dirty="0"/>
              <a:t> (it expands the message without adding information) and the algorithm is based on </a:t>
            </a:r>
            <a:r>
              <a:rPr lang="en-US" i="1" dirty="0"/>
              <a:t>cyclic</a:t>
            </a:r>
            <a:r>
              <a:rPr lang="en-US" dirty="0"/>
              <a:t> codes. CRCs are popular because they are simple to implement in binary hardware, easy to analyze mathematically, and particularly good at detecting common errors caused by noise in transmission channels.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7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ACE6-226E-40BC-9F60-FB0CF5ED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PADDING CONCEPT </a:t>
            </a:r>
          </a:p>
        </p:txBody>
      </p:sp>
      <p:pic>
        <p:nvPicPr>
          <p:cNvPr id="1026" name="Picture 2" descr="Image result for padding concept in c">
            <a:extLst>
              <a:ext uri="{FF2B5EF4-FFF2-40B4-BE49-F238E27FC236}">
                <a16:creationId xmlns:a16="http://schemas.microsoft.com/office/drawing/2014/main" id="{2C522C9B-8036-4103-B74C-56EB1DE8D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48" y="2642144"/>
            <a:ext cx="6192006" cy="32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4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B137-C95C-466E-B2C8-2AEDBD82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2872-B6DE-4BC5-809F-64CE61C8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errors in our project we have come with the solution of the size of output by introducing the concept of padding which aligns the characters in order.</a:t>
            </a:r>
          </a:p>
          <a:p>
            <a:r>
              <a:rPr lang="en-US" dirty="0"/>
              <a:t>We will do a CRC check which will help us prevent loss of bits and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07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9BA0-2CC0-4A08-843B-D92E8893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0438-1674-4A64-86FA-537111FD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Last week of August – Idea proposed and discussed with our guide.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 of September- Work started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week of October – Basic program with entitled key.</a:t>
            </a:r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week of October- Complete program.</a:t>
            </a:r>
          </a:p>
          <a:p>
            <a:endParaRPr lang="en-US" dirty="0"/>
          </a:p>
          <a:p>
            <a:r>
              <a:rPr lang="en-US" baseline="30000" dirty="0"/>
              <a:t>1st</a:t>
            </a:r>
            <a:r>
              <a:rPr lang="en-US" dirty="0"/>
              <a:t> week of November- Full work completed with final touches as guided by our project guide.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07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4BA62-548B-44B4-B0EF-97E1BE34EF05}"/>
              </a:ext>
            </a:extLst>
          </p:cNvPr>
          <p:cNvSpPr/>
          <p:nvPr/>
        </p:nvSpPr>
        <p:spPr>
          <a:xfrm>
            <a:off x="3542189" y="2408042"/>
            <a:ext cx="55151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  <p:pic>
        <p:nvPicPr>
          <p:cNvPr id="1026" name="Picture 2" descr="Image result for vit bhopal logo">
            <a:extLst>
              <a:ext uri="{FF2B5EF4-FFF2-40B4-BE49-F238E27FC236}">
                <a16:creationId xmlns:a16="http://schemas.microsoft.com/office/drawing/2014/main" id="{DE2041AE-ECEB-4ADB-AD9C-4E0428A8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45" y="37712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0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6305-6740-4DDE-AB6A-E8D401F3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MAYAN’S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0397-CACD-44CF-963D-71DF117C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Mayan numeration system was used in the </a:t>
            </a:r>
            <a:r>
              <a:rPr lang="en-IN" i="1" dirty="0"/>
              <a:t>MAYA </a:t>
            </a:r>
            <a:r>
              <a:rPr lang="en-IN" dirty="0"/>
              <a:t>civilization of the Mesoamerican period.</a:t>
            </a:r>
          </a:p>
          <a:p>
            <a:r>
              <a:rPr lang="en-US" dirty="0"/>
              <a:t>The earliest inscriptions found which are identifiably Maya date to the 3rd century BCE in San </a:t>
            </a:r>
            <a:r>
              <a:rPr lang="en-US" dirty="0" err="1"/>
              <a:t>Bartolo</a:t>
            </a:r>
            <a:r>
              <a:rPr lang="en-US" dirty="0"/>
              <a:t>, </a:t>
            </a:r>
            <a:r>
              <a:rPr lang="en-US" dirty="0" err="1"/>
              <a:t>Gautemala</a:t>
            </a:r>
            <a:r>
              <a:rPr lang="en-US" dirty="0"/>
              <a:t>.</a:t>
            </a:r>
          </a:p>
          <a:p>
            <a:r>
              <a:rPr lang="en-US" dirty="0"/>
              <a:t>The Mayas used a positional base-twenty (</a:t>
            </a:r>
            <a:r>
              <a:rPr lang="en-US" dirty="0" err="1"/>
              <a:t>vigesimal</a:t>
            </a:r>
            <a:r>
              <a:rPr lang="en-US" dirty="0"/>
              <a:t>) numerical system which only included whole numbers. For simple counting operations, a bar and dot notation was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23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1A37-9D5F-42AB-8282-BA191C71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3CB2-8DE1-4A51-8D51-7BE7379A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 present, we have created a basic encryption program, with a simple key.</a:t>
            </a:r>
          </a:p>
          <a:p>
            <a:endParaRPr lang="en-IN" dirty="0"/>
          </a:p>
          <a:p>
            <a:r>
              <a:rPr lang="en-IN" dirty="0"/>
              <a:t>We are building and working on the key which enables the encryption and decryption system of the program using </a:t>
            </a:r>
            <a:r>
              <a:rPr lang="en-IN" i="1" dirty="0" err="1"/>
              <a:t>mayan</a:t>
            </a:r>
            <a:r>
              <a:rPr lang="en-IN" dirty="0"/>
              <a:t> script.</a:t>
            </a:r>
          </a:p>
          <a:p>
            <a:endParaRPr lang="en-IN" dirty="0"/>
          </a:p>
          <a:p>
            <a:r>
              <a:rPr lang="en-IN" dirty="0"/>
              <a:t>At present there are various encrypting and decrypting systems with simple keys, but our project uses the ancient script of MAYAN.  </a:t>
            </a:r>
          </a:p>
        </p:txBody>
      </p:sp>
    </p:spTree>
    <p:extLst>
      <p:ext uri="{BB962C8B-B14F-4D97-AF65-F5344CB8AC3E}">
        <p14:creationId xmlns:p14="http://schemas.microsoft.com/office/powerpoint/2010/main" val="409554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0BAD-A4EB-47F0-94D1-68B32764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/>
              <a:t>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4F06-1B1F-4DCD-9715-13B2EB73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our project we will demonstrate both encryption and decryption of numbers using </a:t>
            </a:r>
            <a:r>
              <a:rPr lang="en-IN" dirty="0" err="1"/>
              <a:t>mayan</a:t>
            </a:r>
            <a:r>
              <a:rPr lang="en-IN" dirty="0"/>
              <a:t> numeration method.</a:t>
            </a:r>
          </a:p>
          <a:p>
            <a:r>
              <a:rPr lang="en-IN" dirty="0"/>
              <a:t>Instead of dots and line representation we will represent the data  in the form of 0’s and 1’s.</a:t>
            </a:r>
          </a:p>
          <a:p>
            <a:r>
              <a:rPr lang="en-IN" dirty="0"/>
              <a:t>Our program will be a full proof secured system for encrypting data or decrypting it.</a:t>
            </a:r>
          </a:p>
          <a:p>
            <a:r>
              <a:rPr lang="en-IN" dirty="0"/>
              <a:t>It will be very difficult for a person to crack the data which undergoes our program as the message will be pure binary.</a:t>
            </a:r>
          </a:p>
        </p:txBody>
      </p:sp>
    </p:spTree>
    <p:extLst>
      <p:ext uri="{BB962C8B-B14F-4D97-AF65-F5344CB8AC3E}">
        <p14:creationId xmlns:p14="http://schemas.microsoft.com/office/powerpoint/2010/main" val="8959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F519-449A-4E7F-AEFF-D72E0F67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MAYAN NUMERAL SYSTEM REPRESENTATION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2B556-6F0C-43B3-A014-451E192A99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91" y="2839970"/>
            <a:ext cx="8521791" cy="281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7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4B2A-B367-40A6-BA77-43E3B54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PROBABLE APPLICATION AREAS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DFEF-5FAA-4529-B43F-0980AC33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encryption and decryption system can be used by various security systems which enable encryption of text as not everyone knows the idea of MAYAN script.</a:t>
            </a:r>
          </a:p>
          <a:p>
            <a:r>
              <a:rPr lang="en-US" dirty="0"/>
              <a:t>Notably, if they are not familiar with </a:t>
            </a:r>
            <a:r>
              <a:rPr lang="en-US" dirty="0" err="1"/>
              <a:t>mayan</a:t>
            </a:r>
            <a:r>
              <a:rPr lang="en-US" dirty="0"/>
              <a:t> script , it would be impossible to get a message from a bunch of 0’s and 1’s unless the attacker knows the key concept we have used.</a:t>
            </a:r>
          </a:p>
          <a:p>
            <a:r>
              <a:rPr lang="en-US" dirty="0"/>
              <a:t>It can be used for communicating messages securely without any possibility of loss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36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3DD4-E267-4902-A481-335381BD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HARDWARE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7B66-85CE-4F0D-B17D-E92FD732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the C++ , python programming language to build the encrypting and decrypting system.</a:t>
            </a:r>
          </a:p>
          <a:p>
            <a:r>
              <a:rPr lang="en-US" dirty="0"/>
              <a:t>Laptop with 2gb or above RAM.</a:t>
            </a:r>
          </a:p>
          <a:p>
            <a:r>
              <a:rPr lang="en-US" dirty="0"/>
              <a:t>Latex editor</a:t>
            </a:r>
          </a:p>
          <a:p>
            <a:r>
              <a:rPr lang="en-US" dirty="0"/>
              <a:t>Dev C++</a:t>
            </a:r>
          </a:p>
          <a:p>
            <a:r>
              <a:rPr lang="en-US" dirty="0"/>
              <a:t>PyCharm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8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6707-FC6A-4D53-99C2-684FDE68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of coding (LOGIC)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98268D-EAA2-4AA6-8FF7-C05B8E2BC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0" r="810" b="36661"/>
          <a:stretch/>
        </p:blipFill>
        <p:spPr>
          <a:xfrm>
            <a:off x="2880720" y="2038978"/>
            <a:ext cx="6112359" cy="4734683"/>
          </a:xfrm>
        </p:spPr>
      </p:pic>
    </p:spTree>
    <p:extLst>
      <p:ext uri="{BB962C8B-B14F-4D97-AF65-F5344CB8AC3E}">
        <p14:creationId xmlns:p14="http://schemas.microsoft.com/office/powerpoint/2010/main" val="288229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50F5-A5B3-4E89-912A-7BF721D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1976-5E89-44FB-8DD0-F86B1817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image explains that we have taken the representation of </a:t>
            </a:r>
            <a:r>
              <a:rPr lang="en-IN" dirty="0" err="1"/>
              <a:t>mayan</a:t>
            </a:r>
            <a:r>
              <a:rPr lang="en-IN" dirty="0"/>
              <a:t> numeral system , </a:t>
            </a:r>
            <a:r>
              <a:rPr lang="en-IN" dirty="0" err="1"/>
              <a:t>ie</a:t>
            </a:r>
            <a:r>
              <a:rPr lang="en-IN" dirty="0"/>
              <a:t>. Dots and lines in the form of 0’s and 1’s.</a:t>
            </a:r>
          </a:p>
          <a:p>
            <a:r>
              <a:rPr lang="en-IN" dirty="0"/>
              <a:t>Notably, every letter of the alphabet has a value for </a:t>
            </a:r>
            <a:r>
              <a:rPr lang="en-IN" dirty="0" err="1"/>
              <a:t>eg.</a:t>
            </a:r>
            <a:r>
              <a:rPr lang="en-IN" dirty="0"/>
              <a:t> A=1 , B=2 etc.</a:t>
            </a:r>
          </a:p>
          <a:p>
            <a:r>
              <a:rPr lang="en-IN" dirty="0"/>
              <a:t>Hence we take the value of each letter and produce the output in the form of 0’s and 1’s instead of dots and lines.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7465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703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ENCRYPTION AND DECRYPTION USING MAYAN’S SCRIPT</vt:lpstr>
      <vt:lpstr>INTRODUCTION TO MAYAN’S SCRIPT</vt:lpstr>
      <vt:lpstr>Existing Work</vt:lpstr>
      <vt:lpstr>PROPOSED WORK</vt:lpstr>
      <vt:lpstr>MAYAN NUMERAL SYSTEM REPRESENTATION</vt:lpstr>
      <vt:lpstr>PROBABLE APPLICATION AREAS</vt:lpstr>
      <vt:lpstr>TECHNOLOGY &amp; HARDWARE REQUIREMENTS</vt:lpstr>
      <vt:lpstr>Status of coding (LOGIC)</vt:lpstr>
      <vt:lpstr>EXPLANATION</vt:lpstr>
      <vt:lpstr>VARIOUS ERRORS AFTER DISCUSSION</vt:lpstr>
      <vt:lpstr>CRC(CYCLIC REDUNANCY CHECK)</vt:lpstr>
      <vt:lpstr>PADDING CONCEPT </vt:lpstr>
      <vt:lpstr>PROPOSED SOLUTION</vt:lpstr>
      <vt:lpstr>PROJECT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DECRYPTION USING MAYAN’S SCRIPT</dc:title>
  <dc:creator>Adil Mustafa</dc:creator>
  <cp:lastModifiedBy>Adil Mustafa</cp:lastModifiedBy>
  <cp:revision>35</cp:revision>
  <dcterms:created xsi:type="dcterms:W3CDTF">2019-09-09T07:04:50Z</dcterms:created>
  <dcterms:modified xsi:type="dcterms:W3CDTF">2019-11-04T16:57:15Z</dcterms:modified>
</cp:coreProperties>
</file>