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63" r:id="rId3"/>
    <p:sldId id="257" r:id="rId4"/>
    <p:sldId id="272" r:id="rId5"/>
    <p:sldId id="258" r:id="rId6"/>
    <p:sldId id="262" r:id="rId7"/>
    <p:sldId id="268" r:id="rId8"/>
    <p:sldId id="269" r:id="rId9"/>
    <p:sldId id="259" r:id="rId10"/>
    <p:sldId id="270" r:id="rId11"/>
    <p:sldId id="261"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7" d="100"/>
          <a:sy n="87" d="100"/>
        </p:scale>
        <p:origin x="7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08039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CD6AC-9F8C-49C9-B0F7-3A3B6C8D607D}"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324452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574249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76608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22161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955675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195805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98062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11786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414807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550999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3CD6AC-9F8C-49C9-B0F7-3A3B6C8D607D}"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61936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3CD6AC-9F8C-49C9-B0F7-3A3B6C8D607D}" type="datetimeFigureOut">
              <a:rPr lang="en-IN" smtClean="0"/>
              <a:t>10-11-2019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52511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45956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244241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3CD6AC-9F8C-49C9-B0F7-3A3B6C8D607D}" type="datetimeFigureOut">
              <a:rPr lang="en-IN" smtClean="0"/>
              <a:t>10-11-2019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0808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3CD6AC-9F8C-49C9-B0F7-3A3B6C8D607D}" type="datetimeFigureOut">
              <a:rPr lang="en-IN" smtClean="0"/>
              <a:t>10-11-2019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B07809-FA2D-402F-88BA-8C246666EB09}" type="slidenum">
              <a:rPr lang="en-IN" smtClean="0"/>
              <a:t>‹#›</a:t>
            </a:fld>
            <a:endParaRPr lang="en-IN"/>
          </a:p>
        </p:txBody>
      </p:sp>
    </p:spTree>
    <p:extLst>
      <p:ext uri="{BB962C8B-B14F-4D97-AF65-F5344CB8AC3E}">
        <p14:creationId xmlns:p14="http://schemas.microsoft.com/office/powerpoint/2010/main" val="3150532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3CD6AC-9F8C-49C9-B0F7-3A3B6C8D607D}" type="datetimeFigureOut">
              <a:rPr lang="en-IN" smtClean="0"/>
              <a:t>10-11-2019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4B07809-FA2D-402F-88BA-8C246666EB09}" type="slidenum">
              <a:rPr lang="en-IN" smtClean="0"/>
              <a:t>‹#›</a:t>
            </a:fld>
            <a:endParaRPr lang="en-IN"/>
          </a:p>
        </p:txBody>
      </p:sp>
    </p:spTree>
    <p:extLst>
      <p:ext uri="{BB962C8B-B14F-4D97-AF65-F5344CB8AC3E}">
        <p14:creationId xmlns:p14="http://schemas.microsoft.com/office/powerpoint/2010/main" val="223080495"/>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dcode.fr/mayan-number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0AFD-B04D-42B1-A704-84F642219F16}"/>
              </a:ext>
            </a:extLst>
          </p:cNvPr>
          <p:cNvSpPr>
            <a:spLocks noGrp="1"/>
          </p:cNvSpPr>
          <p:nvPr>
            <p:ph type="ctrTitle"/>
          </p:nvPr>
        </p:nvSpPr>
        <p:spPr>
          <a:xfrm>
            <a:off x="2763715" y="295774"/>
            <a:ext cx="9536723" cy="3052901"/>
          </a:xfrm>
        </p:spPr>
        <p:txBody>
          <a:bodyPr/>
          <a:lstStyle/>
          <a:p>
            <a:r>
              <a:rPr lang="en-IN" sz="4800" dirty="0"/>
              <a:t>ENCRYPTION AND DECRYPTION USING MAYAN NUMERATION SYSTEM</a:t>
            </a:r>
          </a:p>
        </p:txBody>
      </p:sp>
      <p:pic>
        <p:nvPicPr>
          <p:cNvPr id="4" name="Picture 2" descr="Image result for vit bhopal cyber security logo">
            <a:extLst>
              <a:ext uri="{FF2B5EF4-FFF2-40B4-BE49-F238E27FC236}">
                <a16:creationId xmlns:a16="http://schemas.microsoft.com/office/drawing/2014/main" id="{23FD13BD-BE1D-4409-BBC7-EF64CB981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77916" cy="21922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96CC65-AF9C-4134-994F-7493894FE332}"/>
              </a:ext>
            </a:extLst>
          </p:cNvPr>
          <p:cNvSpPr txBox="1"/>
          <p:nvPr/>
        </p:nvSpPr>
        <p:spPr>
          <a:xfrm>
            <a:off x="7039992" y="4714043"/>
            <a:ext cx="4643022" cy="1477328"/>
          </a:xfrm>
          <a:prstGeom prst="rect">
            <a:avLst/>
          </a:prstGeom>
          <a:noFill/>
        </p:spPr>
        <p:txBody>
          <a:bodyPr wrap="square" rtlCol="0">
            <a:spAutoFit/>
          </a:bodyPr>
          <a:lstStyle/>
          <a:p>
            <a:r>
              <a:rPr lang="en-IN" dirty="0" err="1"/>
              <a:t>Adil.M.Khokhawala</a:t>
            </a:r>
            <a:r>
              <a:rPr lang="en-IN" dirty="0"/>
              <a:t>  18BCY10007</a:t>
            </a:r>
          </a:p>
          <a:p>
            <a:r>
              <a:rPr lang="en-IN" dirty="0"/>
              <a:t>Aakash. Vats 		18BCY10002</a:t>
            </a:r>
          </a:p>
          <a:p>
            <a:r>
              <a:rPr lang="en-IN" dirty="0"/>
              <a:t>Devyani.Senwar       18BCY10031</a:t>
            </a:r>
          </a:p>
          <a:p>
            <a:r>
              <a:rPr lang="en-IN" dirty="0" err="1"/>
              <a:t>Tanishka.Rastogi</a:t>
            </a:r>
            <a:r>
              <a:rPr lang="en-IN" dirty="0"/>
              <a:t>      18BCY10106</a:t>
            </a:r>
          </a:p>
          <a:p>
            <a:endParaRPr lang="en-IN" dirty="0"/>
          </a:p>
        </p:txBody>
      </p:sp>
      <p:sp>
        <p:nvSpPr>
          <p:cNvPr id="3" name="TextBox 2">
            <a:extLst>
              <a:ext uri="{FF2B5EF4-FFF2-40B4-BE49-F238E27FC236}">
                <a16:creationId xmlns:a16="http://schemas.microsoft.com/office/drawing/2014/main" id="{3949C32C-EB46-4E08-8D99-DDD4B6E36A28}"/>
              </a:ext>
            </a:extLst>
          </p:cNvPr>
          <p:cNvSpPr txBox="1"/>
          <p:nvPr/>
        </p:nvSpPr>
        <p:spPr>
          <a:xfrm>
            <a:off x="926122" y="4682189"/>
            <a:ext cx="3675185" cy="646331"/>
          </a:xfrm>
          <a:prstGeom prst="rect">
            <a:avLst/>
          </a:prstGeom>
          <a:noFill/>
        </p:spPr>
        <p:txBody>
          <a:bodyPr wrap="square" rtlCol="0">
            <a:spAutoFit/>
          </a:bodyPr>
          <a:lstStyle/>
          <a:p>
            <a:r>
              <a:rPr lang="en-IN" dirty="0"/>
              <a:t>Guided by: Dr.Shishir.K.Shandilya</a:t>
            </a:r>
          </a:p>
        </p:txBody>
      </p:sp>
    </p:spTree>
    <p:extLst>
      <p:ext uri="{BB962C8B-B14F-4D97-AF65-F5344CB8AC3E}">
        <p14:creationId xmlns:p14="http://schemas.microsoft.com/office/powerpoint/2010/main" val="842530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9BA0-2CC0-4A08-843B-D92E88930B26}"/>
              </a:ext>
            </a:extLst>
          </p:cNvPr>
          <p:cNvSpPr>
            <a:spLocks noGrp="1"/>
          </p:cNvSpPr>
          <p:nvPr>
            <p:ph type="title"/>
          </p:nvPr>
        </p:nvSpPr>
        <p:spPr/>
        <p:txBody>
          <a:bodyPr/>
          <a:lstStyle/>
          <a:p>
            <a:r>
              <a:rPr lang="en-US" dirty="0"/>
              <a:t>PROJECT TIMELINE</a:t>
            </a:r>
            <a:endParaRPr lang="en-IN" dirty="0"/>
          </a:p>
        </p:txBody>
      </p:sp>
      <p:sp>
        <p:nvSpPr>
          <p:cNvPr id="3" name="Content Placeholder 2">
            <a:extLst>
              <a:ext uri="{FF2B5EF4-FFF2-40B4-BE49-F238E27FC236}">
                <a16:creationId xmlns:a16="http://schemas.microsoft.com/office/drawing/2014/main" id="{8F4A0438-1674-4A64-86FA-537111FDB4DE}"/>
              </a:ext>
            </a:extLst>
          </p:cNvPr>
          <p:cNvSpPr>
            <a:spLocks noGrp="1"/>
          </p:cNvSpPr>
          <p:nvPr>
            <p:ph idx="1"/>
          </p:nvPr>
        </p:nvSpPr>
        <p:spPr/>
        <p:txBody>
          <a:bodyPr>
            <a:normAutofit/>
          </a:bodyPr>
          <a:lstStyle/>
          <a:p>
            <a:r>
              <a:rPr lang="en-US" dirty="0"/>
              <a:t>Last week of August – Idea proposed and discussed with our guide.</a:t>
            </a:r>
          </a:p>
          <a:p>
            <a:endParaRPr lang="en-US" dirty="0"/>
          </a:p>
          <a:p>
            <a:r>
              <a:rPr lang="en-US" dirty="0"/>
              <a:t>1</a:t>
            </a:r>
            <a:r>
              <a:rPr lang="en-US" baseline="30000" dirty="0"/>
              <a:t>st</a:t>
            </a:r>
            <a:r>
              <a:rPr lang="en-US" dirty="0"/>
              <a:t> week of September- Work started</a:t>
            </a:r>
          </a:p>
          <a:p>
            <a:endParaRPr lang="en-US" dirty="0"/>
          </a:p>
          <a:p>
            <a:r>
              <a:rPr lang="en-US" dirty="0"/>
              <a:t>2</a:t>
            </a:r>
            <a:r>
              <a:rPr lang="en-US" baseline="30000" dirty="0"/>
              <a:t>nd</a:t>
            </a:r>
            <a:r>
              <a:rPr lang="en-US" dirty="0"/>
              <a:t> week of October –Functional program with entitled key.</a:t>
            </a:r>
          </a:p>
          <a:p>
            <a:endParaRPr lang="en-US" dirty="0"/>
          </a:p>
          <a:p>
            <a:r>
              <a:rPr lang="en-US" dirty="0"/>
              <a:t>4</a:t>
            </a:r>
            <a:r>
              <a:rPr lang="en-US" baseline="30000" dirty="0"/>
              <a:t>TH</a:t>
            </a:r>
            <a:r>
              <a:rPr lang="en-US" dirty="0"/>
              <a:t> week of October- Entire program with GUI </a:t>
            </a:r>
          </a:p>
          <a:p>
            <a:endParaRPr lang="en-US" dirty="0"/>
          </a:p>
          <a:p>
            <a:r>
              <a:rPr lang="en-US" dirty="0"/>
              <a:t>1</a:t>
            </a:r>
            <a:r>
              <a:rPr lang="en-US" baseline="30000" dirty="0"/>
              <a:t>st</a:t>
            </a:r>
            <a:r>
              <a:rPr lang="en-US" dirty="0"/>
              <a:t> week of November- Work complete, ready for exhibition!</a:t>
            </a:r>
          </a:p>
          <a:p>
            <a:endParaRPr lang="en-US" dirty="0"/>
          </a:p>
          <a:p>
            <a:endParaRPr lang="en-IN" dirty="0"/>
          </a:p>
        </p:txBody>
      </p:sp>
    </p:spTree>
    <p:extLst>
      <p:ext uri="{BB962C8B-B14F-4D97-AF65-F5344CB8AC3E}">
        <p14:creationId xmlns:p14="http://schemas.microsoft.com/office/powerpoint/2010/main" val="4042071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D1EE58-1A7A-4F4D-A103-81CFD546EFE8}"/>
              </a:ext>
            </a:extLst>
          </p:cNvPr>
          <p:cNvSpPr/>
          <p:nvPr/>
        </p:nvSpPr>
        <p:spPr>
          <a:xfrm>
            <a:off x="1027235" y="2822331"/>
            <a:ext cx="10137530"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2346814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6E49-53F4-4537-BF7F-DE9BCC4CEA0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EB0AFB2-7309-4FBB-95D3-2370E9107CF9}"/>
              </a:ext>
            </a:extLst>
          </p:cNvPr>
          <p:cNvSpPr>
            <a:spLocks noGrp="1"/>
          </p:cNvSpPr>
          <p:nvPr>
            <p:ph idx="1"/>
          </p:nvPr>
        </p:nvSpPr>
        <p:spPr/>
        <p:txBody>
          <a:bodyPr>
            <a:normAutofit/>
          </a:bodyPr>
          <a:lstStyle/>
          <a:p>
            <a:r>
              <a:rPr lang="en-IN" sz="2800" dirty="0"/>
              <a:t>History of Mathematics by :  DAVID.M BURTON</a:t>
            </a:r>
          </a:p>
          <a:p>
            <a:endParaRPr lang="en-IN" sz="2800" dirty="0"/>
          </a:p>
          <a:p>
            <a:r>
              <a:rPr lang="en-IN" altLang="en-US" sz="2800" b="1" dirty="0">
                <a:hlinkClick r:id="rId2"/>
              </a:rPr>
              <a:t>https://www.dcode.fr/mayan-numbers</a:t>
            </a:r>
            <a:endParaRPr lang="en-US" altLang="en-US" sz="2800" b="1" dirty="0"/>
          </a:p>
          <a:p>
            <a:endParaRPr lang="en-IN" sz="2800" dirty="0"/>
          </a:p>
        </p:txBody>
      </p:sp>
    </p:spTree>
    <p:extLst>
      <p:ext uri="{BB962C8B-B14F-4D97-AF65-F5344CB8AC3E}">
        <p14:creationId xmlns:p14="http://schemas.microsoft.com/office/powerpoint/2010/main" val="83654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DBBC-0EE1-468C-9E6F-571056564AC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9E0C504-B6E6-475D-BC58-1CB957948233}"/>
              </a:ext>
            </a:extLst>
          </p:cNvPr>
          <p:cNvSpPr>
            <a:spLocks noGrp="1"/>
          </p:cNvSpPr>
          <p:nvPr>
            <p:ph idx="1"/>
          </p:nvPr>
        </p:nvSpPr>
        <p:spPr/>
        <p:txBody>
          <a:bodyPr/>
          <a:lstStyle/>
          <a:p>
            <a:r>
              <a:rPr lang="en-US" altLang="en-US" sz="2800" dirty="0"/>
              <a:t>Our application gives the end user a new script to encrypt their confidential or important data to a form that will look alike binary numeration , but will not be binary. Notably our application focuses on </a:t>
            </a:r>
            <a:r>
              <a:rPr lang="en-US" altLang="en-US" sz="2800" b="1" dirty="0"/>
              <a:t>securing data </a:t>
            </a:r>
            <a:r>
              <a:rPr lang="en-US" altLang="en-US" sz="2800" dirty="0"/>
              <a:t>in a manner that if the decrypted text is leaked  , it will be impossible to decode it back to the </a:t>
            </a:r>
            <a:r>
              <a:rPr lang="en-US" altLang="en-US" sz="2800" dirty="0" err="1"/>
              <a:t>orginal</a:t>
            </a:r>
            <a:r>
              <a:rPr lang="en-US" altLang="en-US" sz="2800" dirty="0"/>
              <a:t> text or file. </a:t>
            </a:r>
          </a:p>
          <a:p>
            <a:endParaRPr lang="en-IN" dirty="0"/>
          </a:p>
        </p:txBody>
      </p:sp>
    </p:spTree>
    <p:extLst>
      <p:ext uri="{BB962C8B-B14F-4D97-AF65-F5344CB8AC3E}">
        <p14:creationId xmlns:p14="http://schemas.microsoft.com/office/powerpoint/2010/main" val="424881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B731-3289-4A24-B661-CE0CB6133B4D}"/>
              </a:ext>
            </a:extLst>
          </p:cNvPr>
          <p:cNvSpPr>
            <a:spLocks noGrp="1"/>
          </p:cNvSpPr>
          <p:nvPr>
            <p:ph type="title"/>
          </p:nvPr>
        </p:nvSpPr>
        <p:spPr/>
        <p:txBody>
          <a:bodyPr/>
          <a:lstStyle/>
          <a:p>
            <a:r>
              <a:rPr lang="en-IN" dirty="0"/>
              <a:t>ABSTRACT IDEA </a:t>
            </a:r>
          </a:p>
        </p:txBody>
      </p:sp>
      <p:sp>
        <p:nvSpPr>
          <p:cNvPr id="3" name="Content Placeholder 2">
            <a:extLst>
              <a:ext uri="{FF2B5EF4-FFF2-40B4-BE49-F238E27FC236}">
                <a16:creationId xmlns:a16="http://schemas.microsoft.com/office/drawing/2014/main" id="{EF47A290-98EA-431E-A549-A56D1C679B0F}"/>
              </a:ext>
            </a:extLst>
          </p:cNvPr>
          <p:cNvSpPr>
            <a:spLocks noGrp="1"/>
          </p:cNvSpPr>
          <p:nvPr>
            <p:ph idx="1"/>
          </p:nvPr>
        </p:nvSpPr>
        <p:spPr>
          <a:xfrm>
            <a:off x="2096842" y="1914794"/>
            <a:ext cx="8946541" cy="4195481"/>
          </a:xfrm>
        </p:spPr>
        <p:txBody>
          <a:bodyPr/>
          <a:lstStyle/>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This project comes up with encryption and decryption in another method. The method used in this system is an ancient script of the early BC, known as MAYAN SCRIPTING. Our project will give the user a secure interface for both encryption and decryption of his/her data</a:t>
            </a:r>
            <a:r>
              <a:rPr lang="en-US" altLang="en-US" sz="2400" dirty="0"/>
              <a:t>.</a:t>
            </a:r>
          </a:p>
          <a:p>
            <a:endParaRPr lang="en-IN" dirty="0"/>
          </a:p>
        </p:txBody>
      </p:sp>
    </p:spTree>
    <p:extLst>
      <p:ext uri="{BB962C8B-B14F-4D97-AF65-F5344CB8AC3E}">
        <p14:creationId xmlns:p14="http://schemas.microsoft.com/office/powerpoint/2010/main" val="129768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B2F5-C36A-4EC0-99C8-526B26734631}"/>
              </a:ext>
            </a:extLst>
          </p:cNvPr>
          <p:cNvSpPr>
            <a:spLocks noGrp="1"/>
          </p:cNvSpPr>
          <p:nvPr>
            <p:ph type="title"/>
          </p:nvPr>
        </p:nvSpPr>
        <p:spPr/>
        <p:txBody>
          <a:bodyPr/>
          <a:lstStyle/>
          <a:p>
            <a:r>
              <a:rPr lang="en-IN" dirty="0"/>
              <a:t>PROPOSED WORK</a:t>
            </a:r>
          </a:p>
        </p:txBody>
      </p:sp>
      <p:sp>
        <p:nvSpPr>
          <p:cNvPr id="3" name="Content Placeholder 2">
            <a:extLst>
              <a:ext uri="{FF2B5EF4-FFF2-40B4-BE49-F238E27FC236}">
                <a16:creationId xmlns:a16="http://schemas.microsoft.com/office/drawing/2014/main" id="{5F67C35F-F102-4AFB-97B1-627F1FD88CE6}"/>
              </a:ext>
            </a:extLst>
          </p:cNvPr>
          <p:cNvSpPr>
            <a:spLocks noGrp="1"/>
          </p:cNvSpPr>
          <p:nvPr>
            <p:ph idx="1"/>
          </p:nvPr>
        </p:nvSpPr>
        <p:spPr/>
        <p:txBody>
          <a:bodyPr>
            <a:normAutofit/>
          </a:bodyPr>
          <a:lstStyle/>
          <a:p>
            <a:r>
              <a:rPr lang="en-IN" sz="2800" dirty="0"/>
              <a:t>We have created the encryption and decryption system in command line and are going to make a graphical user interface for the user to make our security system more user friendly .</a:t>
            </a:r>
          </a:p>
          <a:p>
            <a:r>
              <a:rPr lang="en-IN" sz="2800" dirty="0"/>
              <a:t>The GUI will help the user to select between encryption and decryption and will give our project another look .</a:t>
            </a:r>
          </a:p>
        </p:txBody>
      </p:sp>
    </p:spTree>
    <p:extLst>
      <p:ext uri="{BB962C8B-B14F-4D97-AF65-F5344CB8AC3E}">
        <p14:creationId xmlns:p14="http://schemas.microsoft.com/office/powerpoint/2010/main" val="52681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99B3-E27C-4851-8D0E-DB712BFAE806}"/>
              </a:ext>
            </a:extLst>
          </p:cNvPr>
          <p:cNvSpPr>
            <a:spLocks noGrp="1"/>
          </p:cNvSpPr>
          <p:nvPr>
            <p:ph type="title"/>
          </p:nvPr>
        </p:nvSpPr>
        <p:spPr/>
        <p:txBody>
          <a:bodyPr/>
          <a:lstStyle/>
          <a:p>
            <a:r>
              <a:rPr lang="en-IN" dirty="0"/>
              <a:t>MODULES &amp; METHODOLOGY </a:t>
            </a:r>
          </a:p>
        </p:txBody>
      </p:sp>
      <p:sp>
        <p:nvSpPr>
          <p:cNvPr id="3" name="Content Placeholder 2">
            <a:extLst>
              <a:ext uri="{FF2B5EF4-FFF2-40B4-BE49-F238E27FC236}">
                <a16:creationId xmlns:a16="http://schemas.microsoft.com/office/drawing/2014/main" id="{A1E00791-A990-488B-937D-D9BE986FFA15}"/>
              </a:ext>
            </a:extLst>
          </p:cNvPr>
          <p:cNvSpPr>
            <a:spLocks noGrp="1"/>
          </p:cNvSpPr>
          <p:nvPr>
            <p:ph idx="1"/>
          </p:nvPr>
        </p:nvSpPr>
        <p:spPr/>
        <p:txBody>
          <a:bodyPr>
            <a:normAutofit/>
          </a:bodyPr>
          <a:lstStyle/>
          <a:p>
            <a:endParaRPr lang="en-IN" dirty="0"/>
          </a:p>
          <a:p>
            <a:r>
              <a:rPr lang="en-IN" dirty="0"/>
              <a:t>In this encryption and decryption application we encrypt the data in a way that the cipher text is produced in binary numeration.</a:t>
            </a:r>
          </a:p>
          <a:p>
            <a:r>
              <a:rPr lang="en-IN" dirty="0"/>
              <a:t>Whereas in decryption we ask the user for the cipher text input along with a key which leads him/her to the initial data that was fed in the application. </a:t>
            </a:r>
          </a:p>
          <a:p>
            <a:r>
              <a:rPr lang="en-IN" dirty="0"/>
              <a:t>For the key that enables encryption and decryption ,our method does not follow the conventional ways , rather we built our own method for generating the key.</a:t>
            </a:r>
          </a:p>
        </p:txBody>
      </p:sp>
    </p:spTree>
    <p:extLst>
      <p:ext uri="{BB962C8B-B14F-4D97-AF65-F5344CB8AC3E}">
        <p14:creationId xmlns:p14="http://schemas.microsoft.com/office/powerpoint/2010/main" val="402311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15F6D-009C-4363-855A-5EDBCA6C03F7}"/>
              </a:ext>
            </a:extLst>
          </p:cNvPr>
          <p:cNvSpPr>
            <a:spLocks noGrp="1"/>
          </p:cNvSpPr>
          <p:nvPr>
            <p:ph type="title"/>
          </p:nvPr>
        </p:nvSpPr>
        <p:spPr>
          <a:xfrm>
            <a:off x="2277208" y="202224"/>
            <a:ext cx="8856538" cy="1134208"/>
          </a:xfrm>
        </p:spPr>
        <p:txBody>
          <a:bodyPr>
            <a:normAutofit fontScale="90000"/>
          </a:bodyPr>
          <a:lstStyle/>
          <a:p>
            <a:r>
              <a:rPr lang="en-IN" dirty="0"/>
              <a:t>HARDWARE AND SOFTWARE REQUIREMENTS</a:t>
            </a:r>
          </a:p>
        </p:txBody>
      </p:sp>
      <p:sp>
        <p:nvSpPr>
          <p:cNvPr id="3" name="Content Placeholder 2">
            <a:extLst>
              <a:ext uri="{FF2B5EF4-FFF2-40B4-BE49-F238E27FC236}">
                <a16:creationId xmlns:a16="http://schemas.microsoft.com/office/drawing/2014/main" id="{08C7B7B2-1D13-4336-B2EA-3B004103D0FB}"/>
              </a:ext>
            </a:extLst>
          </p:cNvPr>
          <p:cNvSpPr>
            <a:spLocks noGrp="1"/>
          </p:cNvSpPr>
          <p:nvPr>
            <p:ph idx="1"/>
          </p:nvPr>
        </p:nvSpPr>
        <p:spPr>
          <a:xfrm>
            <a:off x="2381125" y="3531575"/>
            <a:ext cx="10018713" cy="3124201"/>
          </a:xfrm>
        </p:spPr>
        <p:txBody>
          <a:bodyPr>
            <a:normAutofit/>
          </a:bodyPr>
          <a:lstStyle/>
          <a:p>
            <a:r>
              <a:rPr lang="en-IN" sz="3200" dirty="0"/>
              <a:t>Laptop with minimum 4GB RAM.</a:t>
            </a:r>
          </a:p>
          <a:p>
            <a:r>
              <a:rPr lang="en-IN" sz="3200" dirty="0"/>
              <a:t>C++</a:t>
            </a:r>
          </a:p>
          <a:p>
            <a:r>
              <a:rPr lang="en-IN" sz="3200" dirty="0"/>
              <a:t>Python </a:t>
            </a:r>
          </a:p>
          <a:p>
            <a:r>
              <a:rPr lang="en-IN" sz="3200" dirty="0"/>
              <a:t>Dev C++ / PyCharm</a:t>
            </a:r>
          </a:p>
          <a:p>
            <a:endParaRPr lang="en-IN" sz="3200" dirty="0"/>
          </a:p>
          <a:p>
            <a:endParaRPr lang="en-IN" sz="3200" dirty="0"/>
          </a:p>
          <a:p>
            <a:endParaRPr lang="en-IN" sz="3200" dirty="0"/>
          </a:p>
          <a:p>
            <a:endParaRPr lang="en-IN" sz="3200" dirty="0"/>
          </a:p>
        </p:txBody>
      </p:sp>
    </p:spTree>
    <p:extLst>
      <p:ext uri="{BB962C8B-B14F-4D97-AF65-F5344CB8AC3E}">
        <p14:creationId xmlns:p14="http://schemas.microsoft.com/office/powerpoint/2010/main" val="231643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4B2A-B367-40A6-BA77-43E3B544ADF9}"/>
              </a:ext>
            </a:extLst>
          </p:cNvPr>
          <p:cNvSpPr>
            <a:spLocks noGrp="1"/>
          </p:cNvSpPr>
          <p:nvPr>
            <p:ph type="title"/>
          </p:nvPr>
        </p:nvSpPr>
        <p:spPr/>
        <p:txBody>
          <a:bodyPr/>
          <a:lstStyle/>
          <a:p>
            <a:r>
              <a:rPr lang="en-US" dirty="0"/>
              <a:t>PROBABLE APPLICATION AREAS</a:t>
            </a:r>
            <a:endParaRPr lang="en-IN" dirty="0"/>
          </a:p>
        </p:txBody>
      </p:sp>
      <p:sp>
        <p:nvSpPr>
          <p:cNvPr id="3" name="Content Placeholder 2">
            <a:extLst>
              <a:ext uri="{FF2B5EF4-FFF2-40B4-BE49-F238E27FC236}">
                <a16:creationId xmlns:a16="http://schemas.microsoft.com/office/drawing/2014/main" id="{60B1DFEF-5FAA-4529-B43F-0980AC33ECD3}"/>
              </a:ext>
            </a:extLst>
          </p:cNvPr>
          <p:cNvSpPr>
            <a:spLocks noGrp="1"/>
          </p:cNvSpPr>
          <p:nvPr>
            <p:ph idx="1"/>
          </p:nvPr>
        </p:nvSpPr>
        <p:spPr/>
        <p:txBody>
          <a:bodyPr>
            <a:normAutofit/>
          </a:bodyPr>
          <a:lstStyle/>
          <a:p>
            <a:r>
              <a:rPr lang="en-US" dirty="0"/>
              <a:t>Our encryption and decryption system can be used by various security systems which enable encryption of text as not everyone knows the idea of MAYAN script.</a:t>
            </a:r>
          </a:p>
          <a:p>
            <a:r>
              <a:rPr lang="en-US" dirty="0"/>
              <a:t>Notably, if they are not familiar with </a:t>
            </a:r>
            <a:r>
              <a:rPr lang="en-US" dirty="0" err="1"/>
              <a:t>mayan</a:t>
            </a:r>
            <a:r>
              <a:rPr lang="en-US" dirty="0"/>
              <a:t> script , it would be impossible to get a message from a bunch of 0’s and 1’s unless the attacker knows the key concept we have used.</a:t>
            </a:r>
          </a:p>
          <a:p>
            <a:r>
              <a:rPr lang="en-US" dirty="0"/>
              <a:t>It can be used for communicating messages securely without any possibility of loss of data.</a:t>
            </a:r>
            <a:endParaRPr lang="en-IN" dirty="0"/>
          </a:p>
        </p:txBody>
      </p:sp>
    </p:spTree>
    <p:extLst>
      <p:ext uri="{BB962C8B-B14F-4D97-AF65-F5344CB8AC3E}">
        <p14:creationId xmlns:p14="http://schemas.microsoft.com/office/powerpoint/2010/main" val="122536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6707-FC6A-4D53-99C2-684FDE68A6D3}"/>
              </a:ext>
            </a:extLst>
          </p:cNvPr>
          <p:cNvSpPr>
            <a:spLocks noGrp="1"/>
          </p:cNvSpPr>
          <p:nvPr>
            <p:ph type="title"/>
          </p:nvPr>
        </p:nvSpPr>
        <p:spPr>
          <a:xfrm>
            <a:off x="3576880" y="443925"/>
            <a:ext cx="10018713" cy="1752599"/>
          </a:xfrm>
        </p:spPr>
        <p:txBody>
          <a:bodyPr/>
          <a:lstStyle/>
          <a:p>
            <a:r>
              <a:rPr lang="en-IN" dirty="0"/>
              <a:t> BASIC LOGIC</a:t>
            </a:r>
          </a:p>
        </p:txBody>
      </p:sp>
      <p:pic>
        <p:nvPicPr>
          <p:cNvPr id="4" name="Content Placeholder 4">
            <a:extLst>
              <a:ext uri="{FF2B5EF4-FFF2-40B4-BE49-F238E27FC236}">
                <a16:creationId xmlns:a16="http://schemas.microsoft.com/office/drawing/2014/main" id="{3798268D-EAA2-4AA6-8FF7-C05B8E2BC2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160" r="810" b="36661"/>
          <a:stretch/>
        </p:blipFill>
        <p:spPr>
          <a:xfrm>
            <a:off x="3443428" y="1679392"/>
            <a:ext cx="6112359" cy="4734683"/>
          </a:xfrm>
        </p:spPr>
      </p:pic>
    </p:spTree>
    <p:extLst>
      <p:ext uri="{BB962C8B-B14F-4D97-AF65-F5344CB8AC3E}">
        <p14:creationId xmlns:p14="http://schemas.microsoft.com/office/powerpoint/2010/main" val="288229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E75D-B163-4D5F-B184-2901C021B2BE}"/>
              </a:ext>
            </a:extLst>
          </p:cNvPr>
          <p:cNvSpPr>
            <a:spLocks noGrp="1"/>
          </p:cNvSpPr>
          <p:nvPr>
            <p:ph type="title"/>
          </p:nvPr>
        </p:nvSpPr>
        <p:spPr>
          <a:xfrm>
            <a:off x="2389733" y="825188"/>
            <a:ext cx="10018713" cy="1752599"/>
          </a:xfrm>
        </p:spPr>
        <p:txBody>
          <a:bodyPr/>
          <a:lstStyle/>
          <a:p>
            <a:r>
              <a:rPr lang="en-IN" dirty="0"/>
              <a:t>GLIMPSE OF CODE</a:t>
            </a:r>
          </a:p>
        </p:txBody>
      </p:sp>
      <p:pic>
        <p:nvPicPr>
          <p:cNvPr id="5" name="Content Placeholder 4">
            <a:extLst>
              <a:ext uri="{FF2B5EF4-FFF2-40B4-BE49-F238E27FC236}">
                <a16:creationId xmlns:a16="http://schemas.microsoft.com/office/drawing/2014/main" id="{6F86F0F5-3EE4-4E5F-805B-129E85F43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503" y="2677256"/>
            <a:ext cx="4671992" cy="2627995"/>
          </a:xfrm>
        </p:spPr>
      </p:pic>
      <p:pic>
        <p:nvPicPr>
          <p:cNvPr id="7" name="Picture 6">
            <a:extLst>
              <a:ext uri="{FF2B5EF4-FFF2-40B4-BE49-F238E27FC236}">
                <a16:creationId xmlns:a16="http://schemas.microsoft.com/office/drawing/2014/main" id="{B01B0F8F-90E6-42F7-AF6F-E9EF9C87E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77787"/>
            <a:ext cx="5025656" cy="2826931"/>
          </a:xfrm>
          <a:prstGeom prst="rect">
            <a:avLst/>
          </a:prstGeom>
        </p:spPr>
      </p:pic>
    </p:spTree>
    <p:extLst>
      <p:ext uri="{BB962C8B-B14F-4D97-AF65-F5344CB8AC3E}">
        <p14:creationId xmlns:p14="http://schemas.microsoft.com/office/powerpoint/2010/main" val="2608129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478</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vt:lpstr>
      <vt:lpstr>ENCRYPTION AND DECRYPTION USING MAYAN NUMERATION SYSTEM</vt:lpstr>
      <vt:lpstr>INTRODUCTION</vt:lpstr>
      <vt:lpstr>ABSTRACT IDEA </vt:lpstr>
      <vt:lpstr>PROPOSED WORK</vt:lpstr>
      <vt:lpstr>MODULES &amp; METHODOLOGY </vt:lpstr>
      <vt:lpstr>HARDWARE AND SOFTWARE REQUIREMENTS</vt:lpstr>
      <vt:lpstr>PROBABLE APPLICATION AREAS</vt:lpstr>
      <vt:lpstr> BASIC LOGIC</vt:lpstr>
      <vt:lpstr>GLIMPSE OF CODE</vt:lpstr>
      <vt:lpstr>PROJECT TIMELINE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ENCRYPTION AND DECRYPTION USING MAYAN NUMERATION SYSTEM</dc:title>
  <dc:creator>Adil Mustafa</dc:creator>
  <cp:lastModifiedBy>Adil Mustafa</cp:lastModifiedBy>
  <cp:revision>32</cp:revision>
  <dcterms:created xsi:type="dcterms:W3CDTF">2019-10-30T16:13:25Z</dcterms:created>
  <dcterms:modified xsi:type="dcterms:W3CDTF">2019-11-10T15:32:30Z</dcterms:modified>
</cp:coreProperties>
</file>