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sldIdLst>
    <p:sldId id="256" r:id="rId2"/>
    <p:sldId id="275" r:id="rId3"/>
    <p:sldId id="257" r:id="rId4"/>
    <p:sldId id="272" r:id="rId5"/>
    <p:sldId id="273" r:id="rId6"/>
    <p:sldId id="284" r:id="rId7"/>
    <p:sldId id="282" r:id="rId8"/>
    <p:sldId id="260" r:id="rId9"/>
    <p:sldId id="274" r:id="rId10"/>
    <p:sldId id="276" r:id="rId11"/>
    <p:sldId id="281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9C06-599D-4792-A79D-59A2495B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0887-8515-4362-AC9E-4461555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Functions of Operating System: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various functions of operating system are as follows: 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Process Management: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program does nothing unless their instructions are executed by a CPU.A process is a program in execution. A time shared user program such as a complier is a process. A word processing program being run by an individual user on a pc is a process.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task such as sending output to a printer is also a process. A process needs certain resources including CPU time, memory files &amp; I/O devices to accomplish its task.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resources are either given to the process when it is created or allocated to it while it is running.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2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C832-7662-4A1C-8B12-C3E16965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71B4-8EF2-4DE7-A477-1CDF6DF1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OS is responsible for the following activities of process management.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&amp; deleting both user &amp; system processes.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Suspending &amp; resuming processes.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mechanism for process synchronization.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mechanism for process communication.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mechanism for deadlock handling.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7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B0A5-F10E-4859-A18E-1D954388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1DCF-04C1-48A2-8659-6B4471D6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Main Memory Management: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OS is responsible for the following activities in connection with memory management.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 track of which parts of memory are currently being used &amp; by whom.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Deciding which processes are to be loaded into memory when memory space becomes available.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Allocating &amp;deallocating memory space as needed. 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24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2D3C-E517-43A0-9468-E1EDF1FF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7733-0CB6-4359-BFD3-3D48A575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File Management: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convenient use of computer system the OS provides a uniform logical view of information storage. The OS abstracts from the physical properties of its storage devices to define a logical storage unit the file. A file is collection of related information defined by its creator. The OS is responsible for the following activities of file management.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&amp; deleting files.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&amp; deleting directories.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 primitives for manipulating files &amp; directories.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files into secondary storage.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Backing up files on non-volatile media. </a:t>
            </a:r>
          </a:p>
        </p:txBody>
      </p:sp>
    </p:spTree>
    <p:extLst>
      <p:ext uri="{BB962C8B-B14F-4D97-AF65-F5344CB8AC3E}">
        <p14:creationId xmlns:p14="http://schemas.microsoft.com/office/powerpoint/2010/main" val="137789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A1A7-839B-4621-97C3-3FA9FC9C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9865"/>
          </a:xfrm>
        </p:spPr>
        <p:txBody>
          <a:bodyPr/>
          <a:lstStyle/>
          <a:p>
            <a:r>
              <a:rPr lang="en-US" dirty="0"/>
              <a:t>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87E6-2691-4038-B44B-3D4483F3B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2575"/>
            <a:ext cx="8915400" cy="43586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I/O System Management: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OS keeps track of the devices,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Decides who should get how much time and when the devices</a:t>
            </a:r>
            <a:r>
              <a:rPr lang="en-IN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Allocate the device and initiate the I/O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Reclaim the resource(device)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Secondary Storage Management: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modern computer systems are disks as the storage medium to store data &amp; program. The operating system is responsible for the following activities of disk management.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space management.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allocation.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scheduling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secondary storage is used frequently it must be used efficiently.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2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C152-4B47-4031-91C0-6145737C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1758-C376-4E74-A572-79DC0F30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or security: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computer system has multi users &amp; allow the concurrent execution of multiple processes then the various processes must be protected from one another‘s activities.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that purpose, mechanisms ensure that files, memory segments, CPU &amp; other resources can be operated on by only those processes that have gained proper authorization from the OS. </a:t>
            </a:r>
          </a:p>
        </p:txBody>
      </p:sp>
    </p:spTree>
    <p:extLst>
      <p:ext uri="{BB962C8B-B14F-4D97-AF65-F5344CB8AC3E}">
        <p14:creationId xmlns:p14="http://schemas.microsoft.com/office/powerpoint/2010/main" val="12504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69B2-85C9-4D69-80F9-1954C631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206 Operating systems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79ED-CE00-48C3-ABE6-876BC365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0650"/>
            <a:ext cx="8915400" cy="498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After the completion of the course the student will be able to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CO1: Explain the relevance, structure and functions of Operating Systems in computing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devices.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the concepts of process management and process scheduling mechanisms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employed in Operating Systems. 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CO3: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process synchronization in Operating Systems and illustrate process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synchronization mechanisms using Mutex Locks, Semaphores and Monitors</a:t>
            </a: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CO4:Explain any one method for detection, prevention, avoidance and recovery for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managing deadlocks in Operating Systems. 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CO5: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memory management algorithms in Operating Systems. </a:t>
            </a: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CO6: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security aspects and algorithms for file and storage management in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Operating Systems.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2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9D97-5161-49CE-AA59-5E368986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64A6-B418-4969-9344-6898B1C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Every 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composed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two basic components: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ftware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hardware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includes the physical parts of a 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such as  central processing unit (CPU), monitor, mouse, keyboard, 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 storage, graphics card, sound card, speakers and motherboard.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 a  set of programs which enables the user  to solve problems using computer</a:t>
            </a:r>
            <a:b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0" dirty="0">
              <a:solidFill>
                <a:srgbClr val="5F636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EBD1-2FD9-4724-B45A-E388C514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5E7D-DFAB-4181-B3B2-2279B475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Software is set of instructions or programs written to carry out certain task on digital computers.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there are two main classifications of 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</a:t>
            </a:r>
          </a:p>
        </p:txBody>
      </p:sp>
    </p:spTree>
    <p:extLst>
      <p:ext uri="{BB962C8B-B14F-4D97-AF65-F5344CB8AC3E}">
        <p14:creationId xmlns:p14="http://schemas.microsoft.com/office/powerpoint/2010/main" val="51003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4D89-3337-45A2-AE66-A62DC607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SOFTWARE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69E3-E28F-4736-808D-5A3DE118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software: is a collection of system programs which aids the effective execution of general users computational requirements on a computer system.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OS, linker , loader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software: Application software or programs are used to solve some particular application problems.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E.g.: word processor ,spreadsheet, an accounting application etc.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5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BA9C-DC90-42AA-AC56-22394053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COMPUTER SYSTEMS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E4C2-11BB-4993-8A31-7A9AD3F6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 can be divided into four components: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basic computing resources</a:t>
            </a:r>
          </a:p>
          <a:p>
            <a:pPr marL="457200" lvl="1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CPU, memory, I/O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 marL="457200" lvl="1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Controls and coordinates use of hardware among various applications and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and Application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define the ways in which the system resources are used to solve the computing problems of the users</a:t>
            </a:r>
          </a:p>
          <a:p>
            <a:pPr marL="457200" lvl="1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Word processors, compilers, web browsers, database systems, video games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457200" lvl="1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People, machines, other computers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3CEC-FFF3-4A38-B553-518B16A1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view of the components of a computer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55AABE-DD29-447B-8D66-541D91FE19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1475" y="1739886"/>
            <a:ext cx="5236683" cy="417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31EF66-2C1E-4101-BF91-53381E6423ED}"/>
              </a:ext>
            </a:extLst>
          </p:cNvPr>
          <p:cNvSpPr txBox="1"/>
          <p:nvPr/>
        </p:nvSpPr>
        <p:spPr>
          <a:xfrm>
            <a:off x="1476375" y="6221283"/>
            <a:ext cx="436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Operating system concepts-9</a:t>
            </a:r>
            <a:r>
              <a:rPr lang="en-US" sz="1600" baseline="30000" dirty="0"/>
              <a:t>th</a:t>
            </a:r>
            <a:r>
              <a:rPr lang="en-US" sz="1600" dirty="0"/>
              <a:t> edition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615C2-7595-4B15-8331-A9819C2A4296}"/>
              </a:ext>
            </a:extLst>
          </p:cNvPr>
          <p:cNvSpPr txBox="1"/>
          <p:nvPr/>
        </p:nvSpPr>
        <p:spPr>
          <a:xfrm>
            <a:off x="8020050" y="6359782"/>
            <a:ext cx="3895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Silberschatz,galvin,Gagne</a:t>
            </a:r>
            <a:r>
              <a:rPr lang="en-US" sz="1600" dirty="0"/>
              <a:t> @2013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9461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F5A5-B6B0-49D2-891E-E61AD6A9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96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- A system software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8A37-68A0-4025-BCFB-59DDE397B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12" y="1423765"/>
            <a:ext cx="9240838" cy="5510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takes care of effective and efficient utilization of hardware and software components of the computer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 as an interface between the users and the system.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computer hardware and software resources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common services for computer programs.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an interface which is more user-friendly than the underlying hardware.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as an extended machine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masks or hides the details of the hardware from the programmers and general users and provides a convenient interface for using the system. OS is the program that hides the truth about the hardware from the user and presents a nice simple view of named files that can be read and written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4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99C3-EF35-4405-BA96-CBD74594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E550-4B5B-4D7E-8EFD-4F4024F8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(OS) is basically a collection of software that manages computer hardware resources and provides common services for computer programs. The operating system is a crucial component of the system software in a computer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also provides a basis for application programs and acts as an intermediary between the computer user and the computer hardware.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goal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systems is to execute user programs and to make solving user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easier.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functions of controlling and allocating resources  for user programs are then brought together into one piece of software: the operating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Operating systems for personal computers are</a:t>
            </a:r>
          </a:p>
          <a:p>
            <a:pPr marL="0" indent="0" algn="l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Microsoft Windows,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macOS,Linux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5330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1362</TotalTime>
  <Words>1167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Garamond</vt:lpstr>
      <vt:lpstr>Times New Roman</vt:lpstr>
      <vt:lpstr>Wingdings</vt:lpstr>
      <vt:lpstr>Wingdings 3</vt:lpstr>
      <vt:lpstr>Wisp</vt:lpstr>
      <vt:lpstr>Textbook : Operating Systems Concepts by Silberschatz </vt:lpstr>
      <vt:lpstr>CS 206 Operating systems</vt:lpstr>
      <vt:lpstr>INTRODUCTION</vt:lpstr>
      <vt:lpstr>SOFTWARE</vt:lpstr>
      <vt:lpstr> SYSTEM SOFTWARE </vt:lpstr>
      <vt:lpstr>COMPONENTS OF COMPUTER SYSTEMS</vt:lpstr>
      <vt:lpstr>Abstract view of the components of a computer system</vt:lpstr>
      <vt:lpstr>OPERATING SYSTEM - A system software</vt:lpstr>
      <vt:lpstr>OPERATING SYSTEM</vt:lpstr>
      <vt:lpstr>OPERATING SYSTEM</vt:lpstr>
      <vt:lpstr>OPERATING SYSTEM</vt:lpstr>
      <vt:lpstr>OPERATING SYSTEM</vt:lpstr>
      <vt:lpstr>OPERATING SYSTEM</vt:lpstr>
      <vt:lpstr>Operating system</vt:lpstr>
      <vt:lpstr>OPERATING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DELL</cp:lastModifiedBy>
  <cp:revision>80</cp:revision>
  <dcterms:created xsi:type="dcterms:W3CDTF">2020-08-14T12:33:26Z</dcterms:created>
  <dcterms:modified xsi:type="dcterms:W3CDTF">2022-05-09T06:40:37Z</dcterms:modified>
</cp:coreProperties>
</file>