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odule1_Part4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: Operating Systems Concepts by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B952-7239-4257-8FD0-63084C76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6BC1-2E2D-461E-87CB-ADC2E9F8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get process attributes, set process attributes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wait event, signal event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locks</a:t>
            </a:r>
            <a:r>
              <a:rPr lang="en-US" altLang="en-US" dirty="0"/>
              <a:t> for managing access to shared data between processes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B063-D0CE-41B3-BBF2-85FDDFB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9ACA-69D3-429B-95EC-C54CF0E2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management</a:t>
            </a:r>
          </a:p>
          <a:p>
            <a:pPr lvl="1"/>
            <a:r>
              <a:rPr lang="en-US" altLang="en-US" dirty="0"/>
              <a:t>create file, delete file</a:t>
            </a:r>
          </a:p>
          <a:p>
            <a:pPr lvl="1"/>
            <a:r>
              <a:rPr lang="en-US" altLang="en-US" dirty="0"/>
              <a:t>open, close file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r>
              <a:rPr lang="en-US" altLang="en-US" dirty="0"/>
              <a:t>get and set file attributes</a:t>
            </a:r>
          </a:p>
          <a:p>
            <a:r>
              <a:rPr lang="en-US" altLang="en-US" dirty="0"/>
              <a:t>Device management</a:t>
            </a:r>
          </a:p>
          <a:p>
            <a:pPr lvl="1"/>
            <a:r>
              <a:rPr lang="en-US" altLang="en-US" dirty="0"/>
              <a:t>request device, release device</a:t>
            </a:r>
          </a:p>
          <a:p>
            <a:pPr lvl="1"/>
            <a:r>
              <a:rPr lang="en-US" altLang="en-US" dirty="0"/>
              <a:t>read, write, reposition</a:t>
            </a:r>
          </a:p>
          <a:p>
            <a:pPr lvl="1"/>
            <a:r>
              <a:rPr lang="en-US" altLang="en-US" dirty="0"/>
              <a:t>get device attributes, set device attributes</a:t>
            </a:r>
          </a:p>
          <a:p>
            <a:pPr lvl="1"/>
            <a:r>
              <a:rPr lang="en-US" altLang="en-US" dirty="0"/>
              <a:t>logically attach or detach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3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26B-6EDC-4160-8613-B0B4093F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01AE-DD53-44E4-A02A-2C96B578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  <a:endParaRPr lang="en-US" altLang="en-US" b="1" dirty="0"/>
          </a:p>
          <a:p>
            <a:r>
              <a:rPr lang="en-US" altLang="en-US" b="1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2"/>
            <a:r>
              <a:rPr lang="en-US" altLang="en-US" dirty="0"/>
              <a:t>From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shared-memory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mode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create and gain access to memory regions</a:t>
            </a:r>
          </a:p>
          <a:p>
            <a:pPr lvl="1"/>
            <a:r>
              <a:rPr lang="en-US" altLang="en-US" dirty="0"/>
              <a:t>attach and detach remote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05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C951-86F2-43D3-A958-236387E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F10C-883C-4F13-BF92-9756B42C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control access to resources</a:t>
            </a:r>
          </a:p>
          <a:p>
            <a:pPr lvl="1"/>
            <a:r>
              <a:rPr lang="en-US" altLang="en-US" dirty="0"/>
              <a:t>get and set permissions</a:t>
            </a:r>
          </a:p>
          <a:p>
            <a:pPr lvl="1"/>
            <a:r>
              <a:rPr lang="en-US" altLang="en-US" dirty="0"/>
              <a:t>allow and deny user access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3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93E0-F9FF-435E-923E-A8220855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Examples of Windows and Unix System Calls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27ABCE-57FD-4DA3-A8FB-8AAB1987C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37" y="1428750"/>
            <a:ext cx="474061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8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247-546C-4965-BA08-7092F9D7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0340"/>
          </a:xfrm>
        </p:spPr>
        <p:txBody>
          <a:bodyPr/>
          <a:lstStyle/>
          <a:p>
            <a:r>
              <a:rPr lang="en-US" altLang="en-US" dirty="0"/>
              <a:t>Standard C </a:t>
            </a:r>
            <a:r>
              <a:rPr kumimoji="1" lang="en-US" altLang="en-US" dirty="0"/>
              <a:t>Library</a:t>
            </a:r>
            <a:r>
              <a:rPr lang="en-US" altLang="en-US" dirty="0"/>
              <a:t>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914F-1345-4F52-A595-6DADFCB3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700"/>
            <a:ext cx="8915400" cy="575945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02F37F-7142-4D7D-9470-3045513D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31" y="2198132"/>
            <a:ext cx="457993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D9304-F331-43D6-AFAD-45307908FEE8}"/>
              </a:ext>
            </a:extLst>
          </p:cNvPr>
          <p:cNvSpPr txBox="1"/>
          <p:nvPr/>
        </p:nvSpPr>
        <p:spPr>
          <a:xfrm>
            <a:off x="2733675" y="1619250"/>
            <a:ext cx="877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which calls write() system call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4F46-41ED-4D44-9C9F-1605B1F8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+mn-lt"/>
              </a:rPr>
              <a:t>Important System Calls Used in OS</a:t>
            </a:r>
            <a:endParaRPr lang="en-IN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B7B2-F072-4D04-A8AD-2BF6BB2D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4950"/>
            <a:ext cx="8915400" cy="440627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wait()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  <a:latin typeface="New Times Roman"/>
              </a:rPr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New Times Roman"/>
              </a:rPr>
              <a:t>In 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New Times Roman"/>
              </a:rPr>
              <a:t>some</a:t>
            </a:r>
            <a:r>
              <a:rPr lang="en-US" b="0" i="0" dirty="0">
                <a:solidFill>
                  <a:srgbClr val="222222"/>
                </a:solidFill>
                <a:effectLst/>
                <a:latin typeface="New Times Roman"/>
              </a:rPr>
              <a:t> systems, a process needs to wait for another process to complete its execution. This 	type of situation occurs when a parent process creates a child process, and the execution of 	the parent process remains suspended until its child process executes.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New Times Roman"/>
              </a:rPr>
              <a:t>	The suspension of the parent process automatically occurs with a wait() system call. When the 	child process ends execution, the control moves back to the parent process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fork()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	Processes use this system call to create processes that are a copy of themselves. With the 	help of this system call ,parent process creates a child process, and the execution of the 	parent process will be suspended till the child process executes.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exec()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	This system call runs when an executable file in the context of an already running process 	that replaces the older executable file. However, the original process identifier 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remains 	same as a new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process is not built, but stack, data etc. are replaced by the new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97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B2D-3E25-4D23-85E3-A13301E6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+mn-lt"/>
              </a:rPr>
              <a:t>Important System Calls Used in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2615-4246-4B76-86FB-B9134031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kill():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	The kill() system call is used by OS to send a termination signal to a process that urges 	the process to exit.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exit():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	The exit() system call is used to terminate program execution. Specially in the multi-	threaded environment, this call defines that the thread execution is complete. The OS 	reclaims resources that were used by the process after the use of exit() system call.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575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2384</TotalTime>
  <Words>515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New Times Roman</vt:lpstr>
      <vt:lpstr>Source Sans Pro</vt:lpstr>
      <vt:lpstr>Times New Roman</vt:lpstr>
      <vt:lpstr>Wingdings 3</vt:lpstr>
      <vt:lpstr>Wisp</vt:lpstr>
      <vt:lpstr>                 Module1_Part4   Textbook : Operating Systems Concepts by Silberschatz </vt:lpstr>
      <vt:lpstr>Types of system calls</vt:lpstr>
      <vt:lpstr>Types of system calls</vt:lpstr>
      <vt:lpstr>Types of System calls</vt:lpstr>
      <vt:lpstr>Types of System calls</vt:lpstr>
      <vt:lpstr>Examples of Windows and Unix System Calls</vt:lpstr>
      <vt:lpstr>Standard C Library Example</vt:lpstr>
      <vt:lpstr>Important System Calls Used in OS</vt:lpstr>
      <vt:lpstr>Important System Calls Used in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120</cp:revision>
  <dcterms:created xsi:type="dcterms:W3CDTF">2020-08-14T12:33:26Z</dcterms:created>
  <dcterms:modified xsi:type="dcterms:W3CDTF">2022-05-23T04:48:08Z</dcterms:modified>
</cp:coreProperties>
</file>