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69870DE-ED07-4369-A35C-886FE9BF9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53270A-71CB-4C96-9EF2-586D51F6CA4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09C325C-9D3C-44A6-8500-BB6A220D2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40CBAB1-EA8F-4B67-816C-288C9B097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odule2_Part8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0BE-D3E7-41AF-970D-458B03B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109-FF2B-4505-8138-12BD925E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CPU scheduling deals with the problem of deciding which of the processes in the ready queue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is to be allocated the CPU. There are many different CPU-scheduling algorithms. Some of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them are</a:t>
            </a:r>
            <a:endParaRPr lang="en-IN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First-Come, First-Served Scheduling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Shortest-Job-First Scheduling</a:t>
            </a:r>
            <a:endParaRPr lang="en-US" sz="1800" b="1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TimesNewRomanPS-BoldMT"/>
              </a:rPr>
              <a:t>shortest-remaining-time-first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TimesNewRomanPS-BoldMT"/>
              </a:rPr>
              <a:t>Priority Scheduling</a:t>
            </a:r>
            <a:endParaRPr lang="en-IN" b="1" dirty="0">
              <a:solidFill>
                <a:srgbClr val="FF0000"/>
              </a:solidFill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Round-Robin 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2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AD9D-5A13-436D-814C-C7622BC9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103A-3045-4DEA-B261-26C37445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priority number (integer) is associated with each process</a:t>
            </a:r>
            <a:endParaRPr lang="en-US" altLang="en-US" sz="800" dirty="0"/>
          </a:p>
          <a:p>
            <a:r>
              <a:rPr lang="en-US" altLang="en-US" dirty="0"/>
              <a:t>The CPU is allocated to the process with the highest priority (usually, 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Two schemes:</a:t>
            </a:r>
          </a:p>
          <a:p>
            <a:pPr lvl="1"/>
            <a:r>
              <a:rPr lang="en-US" altLang="en-US" dirty="0"/>
              <a:t>Preemptive</a:t>
            </a:r>
          </a:p>
          <a:p>
            <a:pPr lvl="1"/>
            <a:r>
              <a:rPr lang="en-US" altLang="en-US" dirty="0" err="1"/>
              <a:t>Nonpreemptive</a:t>
            </a:r>
            <a:endParaRPr lang="en-US" altLang="en-US" sz="800" dirty="0"/>
          </a:p>
          <a:p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Starvation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Note: </a:t>
            </a:r>
            <a:r>
              <a:rPr lang="en-US" altLang="en-US" dirty="0"/>
              <a:t>SJF is priority scheduling where priority is the inverse of predicted next CPU burst time</a:t>
            </a:r>
            <a:endParaRPr lang="en-US" altLang="en-US" sz="800" dirty="0"/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78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8F25-074F-48E7-863A-6E10BB19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B5A3-70EB-4859-9B6B-DF22E490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an example, consider the following set of processes, assumed to have arrived at time 0 in the order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· · ·,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P5,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with the length of the CPU burst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given in milliseconds: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assume that low numbers represent high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D1CE599-A709-401F-8DD0-F7F4CCB2D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29606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Priority Scheduling</a:t>
            </a:r>
          </a:p>
        </p:txBody>
      </p:sp>
      <p:sp>
        <p:nvSpPr>
          <p:cNvPr id="50178" name="Rectangle 36">
            <a:extLst>
              <a:ext uri="{FF2B5EF4-FFF2-40B4-BE49-F238E27FC236}">
                <a16:creationId xmlns:a16="http://schemas.microsoft.com/office/drawing/2014/main" id="{CDADF2B2-580D-4F09-8A23-D969CD61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8"/>
            <a:ext cx="8337550" cy="4887912"/>
          </a:xfrm>
          <a:noFill/>
        </p:spPr>
        <p:txBody>
          <a:bodyPr>
            <a:normAutofit lnSpcReduction="1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</a:t>
            </a:r>
            <a:endParaRPr lang="en-US" altLang="en-US" i="1" baseline="-25000" dirty="0"/>
          </a:p>
        </p:txBody>
      </p:sp>
      <p:pic>
        <p:nvPicPr>
          <p:cNvPr id="50179" name="Picture 1">
            <a:extLst>
              <a:ext uri="{FF2B5EF4-FFF2-40B4-BE49-F238E27FC236}">
                <a16:creationId xmlns:a16="http://schemas.microsoft.com/office/drawing/2014/main" id="{A77EE5E1-F152-4172-9935-567FC2AB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1" y="4400551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02CF-8A10-4E51-A1CF-87B52149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A8B5-3AEE-45A2-9214-13B5D173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>
                <a:latin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ajor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problem with priority scheduling algorithms is  starvation.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that is ready to run but waiting for the CPU can be considered blocked. A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priority scheduling algorithm can leave some low priority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processes waiting indefinitely.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a heavily loaded computer system, a steady stream of higher-priority processes can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prevent a low-priority process from ever getting the CPU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solution to the problem of indefinite blockage of low-priority processes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is aging. Aging is a technique of gradually increasing the priority of processes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that wait in the system for a long time.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5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8A9-1677-4CE2-A0B0-298C4BDA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simple case -non preemptive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F091C0-1556-4BA9-96BA-B30B3AFAA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06392"/>
              </p:ext>
            </p:extLst>
          </p:nvPr>
        </p:nvGraphicFramePr>
        <p:xfrm>
          <a:off x="2487613" y="272288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160591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0798686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39689938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9368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6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94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4B771E-DA49-4841-814B-FF60824E9CB8}"/>
              </a:ext>
            </a:extLst>
          </p:cNvPr>
          <p:cNvSpPr txBox="1"/>
          <p:nvPr/>
        </p:nvSpPr>
        <p:spPr>
          <a:xfrm>
            <a:off x="2592925" y="2113280"/>
            <a:ext cx="546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large number high priority in this case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677B2-9964-4697-9AF7-50FE0DB4D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41" y="4979649"/>
            <a:ext cx="9182572" cy="4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3B5A2-0395-4BE4-929A-D22B27AD7010}"/>
              </a:ext>
            </a:extLst>
          </p:cNvPr>
          <p:cNvSpPr txBox="1"/>
          <p:nvPr/>
        </p:nvSpPr>
        <p:spPr>
          <a:xfrm>
            <a:off x="2220441" y="5299194"/>
            <a:ext cx="2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F0F48-A250-43B3-8B31-1500579F18D5}"/>
              </a:ext>
            </a:extLst>
          </p:cNvPr>
          <p:cNvSpPr txBox="1"/>
          <p:nvPr/>
        </p:nvSpPr>
        <p:spPr>
          <a:xfrm>
            <a:off x="5140171" y="5299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CE6F5-66B6-4C82-ADD3-6D63E214790C}"/>
              </a:ext>
            </a:extLst>
          </p:cNvPr>
          <p:cNvSpPr txBox="1"/>
          <p:nvPr/>
        </p:nvSpPr>
        <p:spPr>
          <a:xfrm>
            <a:off x="6309360" y="537972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44851-761B-4A9C-855A-F46E10A8B622}"/>
              </a:ext>
            </a:extLst>
          </p:cNvPr>
          <p:cNvSpPr txBox="1"/>
          <p:nvPr/>
        </p:nvSpPr>
        <p:spPr>
          <a:xfrm>
            <a:off x="8757920" y="5466080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14460-A60F-47FC-AB72-621983E60416}"/>
              </a:ext>
            </a:extLst>
          </p:cNvPr>
          <p:cNvSpPr txBox="1"/>
          <p:nvPr/>
        </p:nvSpPr>
        <p:spPr>
          <a:xfrm>
            <a:off x="11125200" y="546608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C3A01-0D76-48D3-A93A-AB92F5CF3A29}"/>
              </a:ext>
            </a:extLst>
          </p:cNvPr>
          <p:cNvSpPr txBox="1"/>
          <p:nvPr/>
        </p:nvSpPr>
        <p:spPr>
          <a:xfrm>
            <a:off x="2487613" y="5835412"/>
            <a:ext cx="7967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time=turn around time – execution time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:(5-5)=0     B:(13-2)=11   C:(5-2)=3    D:(7-4)=3  average waiting time =3.75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0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8A9-1677-4CE2-A0B0-298C4BDA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simple case - preemptive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F091C0-1556-4BA9-96BA-B30B3AFAA1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87613" y="272288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160591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0798686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39689938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9368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6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94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4B771E-DA49-4841-814B-FF60824E9CB8}"/>
              </a:ext>
            </a:extLst>
          </p:cNvPr>
          <p:cNvSpPr txBox="1"/>
          <p:nvPr/>
        </p:nvSpPr>
        <p:spPr>
          <a:xfrm>
            <a:off x="2592925" y="2113280"/>
            <a:ext cx="546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large number high priority in this case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3B5A2-0395-4BE4-929A-D22B27AD7010}"/>
              </a:ext>
            </a:extLst>
          </p:cNvPr>
          <p:cNvSpPr txBox="1"/>
          <p:nvPr/>
        </p:nvSpPr>
        <p:spPr>
          <a:xfrm>
            <a:off x="2354027" y="5164574"/>
            <a:ext cx="2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F0F48-A250-43B3-8B31-1500579F18D5}"/>
              </a:ext>
            </a:extLst>
          </p:cNvPr>
          <p:cNvSpPr txBox="1"/>
          <p:nvPr/>
        </p:nvSpPr>
        <p:spPr>
          <a:xfrm>
            <a:off x="3532573" y="5127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CE6F5-66B6-4C82-ADD3-6D63E214790C}"/>
              </a:ext>
            </a:extLst>
          </p:cNvPr>
          <p:cNvSpPr txBox="1"/>
          <p:nvPr/>
        </p:nvSpPr>
        <p:spPr>
          <a:xfrm>
            <a:off x="4756853" y="512701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44851-761B-4A9C-855A-F46E10A8B622}"/>
              </a:ext>
            </a:extLst>
          </p:cNvPr>
          <p:cNvSpPr txBox="1"/>
          <p:nvPr/>
        </p:nvSpPr>
        <p:spPr>
          <a:xfrm>
            <a:off x="6522803" y="5070542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14460-A60F-47FC-AB72-621983E60416}"/>
              </a:ext>
            </a:extLst>
          </p:cNvPr>
          <p:cNvSpPr txBox="1"/>
          <p:nvPr/>
        </p:nvSpPr>
        <p:spPr>
          <a:xfrm>
            <a:off x="11270932" y="5179511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C3A01-0D76-48D3-A93A-AB92F5CF3A29}"/>
              </a:ext>
            </a:extLst>
          </p:cNvPr>
          <p:cNvSpPr txBox="1"/>
          <p:nvPr/>
        </p:nvSpPr>
        <p:spPr>
          <a:xfrm>
            <a:off x="2487613" y="5669969"/>
            <a:ext cx="841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time=turn around time – execution time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:(7-5)=2     B:(13-4)=9   C:(2-2)=0   D:(7-4)=3  average waiting time =3.5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AE346-6A70-4B46-8E6A-8876811A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30" y="4840447"/>
            <a:ext cx="9246075" cy="260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3AB3A-EE26-48C5-A47B-AAECB776A77C}"/>
              </a:ext>
            </a:extLst>
          </p:cNvPr>
          <p:cNvSpPr txBox="1"/>
          <p:nvPr/>
        </p:nvSpPr>
        <p:spPr>
          <a:xfrm>
            <a:off x="9032240" y="5179511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599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5150</TotalTime>
  <Words>533</Words>
  <Application>Microsoft Office PowerPoint</Application>
  <PresentationFormat>Widescreen</PresentationFormat>
  <Paragraphs>110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Monotype Sorts</vt:lpstr>
      <vt:lpstr>Times New Roman</vt:lpstr>
      <vt:lpstr>TimesNewRomanPS-BoldMT</vt:lpstr>
      <vt:lpstr>TimesNewRomanPSMT</vt:lpstr>
      <vt:lpstr>Wingdings 3</vt:lpstr>
      <vt:lpstr>Wisp</vt:lpstr>
      <vt:lpstr>                 Module2_Part8    Textbook : Operating Systems Concepts by Silberschatz </vt:lpstr>
      <vt:lpstr>Scheduling algorithms</vt:lpstr>
      <vt:lpstr>Priority scheduling</vt:lpstr>
      <vt:lpstr>PowerPoint Presentation</vt:lpstr>
      <vt:lpstr>Example of Priority Scheduling</vt:lpstr>
      <vt:lpstr>Priority scheduling</vt:lpstr>
      <vt:lpstr>Example simple case -non preemptive </vt:lpstr>
      <vt:lpstr>Example simple case - preemptive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309</cp:revision>
  <dcterms:created xsi:type="dcterms:W3CDTF">2020-08-14T12:33:26Z</dcterms:created>
  <dcterms:modified xsi:type="dcterms:W3CDTF">2022-05-30T08:14:36Z</dcterms:modified>
</cp:coreProperties>
</file>