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74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70" d="100"/>
          <a:sy n="7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2A4C1-6DE6-40FD-9067-8DE3F50B93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odule3_Part11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2ADB0A-EC37-4B04-9F0F-E4AA73A1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46351D-B7B6-40F8-8EBA-53AF3C3F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3.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Have the system pretend to have allocated the requested resources to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by 		   modifying the state as follows: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				Available= Available- 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IN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endParaRPr lang="en-IN" sz="1800" b="0" i="1" u="none" strike="noStrike" baseline="-2500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				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Allocation</a:t>
            </a:r>
            <a:r>
              <a:rPr lang="en-I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Allocation</a:t>
            </a:r>
            <a:r>
              <a:rPr lang="en-I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IN" sz="3200" i="1" baseline="-25000" dirty="0">
                <a:latin typeface="Times New Roman" panose="02020603050405020304" pitchFamily="18" charset="0"/>
              </a:rPr>
              <a:t>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+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IN" sz="32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				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I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I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IN" sz="3200" i="1" baseline="-25000" dirty="0">
                <a:latin typeface="Times New Roman" panose="02020603050405020304" pitchFamily="18" charset="0"/>
              </a:rPr>
              <a:t>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- 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IN" sz="32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resulting resource-allocation state is safe, the transaction is completed,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and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allocated its resources.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However, if the 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new state is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unsafe, then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must wait for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Request;,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the old resource-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allocation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state is restored.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5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3999D-BFD3-4DDA-8D6B-1B067E2E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250"/>
          </a:xfrm>
        </p:spPr>
        <p:txBody>
          <a:bodyPr>
            <a:normAutofit/>
          </a:bodyPr>
          <a:lstStyle/>
          <a:p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An Illustrative Example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B81FA1-0C0E-4D4C-A8C1-92AA9112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12" y="1270000"/>
            <a:ext cx="8915400" cy="4963889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To illustrate the use of the banker's algorithm, consider a system with 5 processes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Po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through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4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three resource types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A, B,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C.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Resource type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A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has 10 instances, resource type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B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has 5 instances, and resource type C has </a:t>
            </a:r>
            <a:r>
              <a:rPr lang="en-US" sz="2000" dirty="0">
                <a:latin typeface="Times New Roman" panose="02020603050405020304" pitchFamily="18" charset="0"/>
              </a:rPr>
              <a:t>7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instances.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Suppose that, at time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T0 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following snapshot of the system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has been taken: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content of the matrix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Need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defined to be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Max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-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Allocation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is as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	follows: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00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24A172D-8E62-4530-A2BD-F11283CA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607305"/>
            <a:ext cx="484822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90C257-D849-456D-9300-E888CD88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07" y="814559"/>
            <a:ext cx="2790825" cy="261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D2F297-A5A0-4510-85E7-42C2DEDEDE33}"/>
              </a:ext>
            </a:extLst>
          </p:cNvPr>
          <p:cNvSpPr txBox="1"/>
          <p:nvPr/>
        </p:nvSpPr>
        <p:spPr>
          <a:xfrm>
            <a:off x="2499360" y="3972560"/>
            <a:ext cx="8879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claim that the system is currently in a safe state.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Indeed, the sequence &lt;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P1,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P3, P4,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</a:rPr>
              <a:t>P0, P2&gt;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satisfies the safety criteria. 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Suppose now that process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one additional instance of resource type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two instances of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resource type C, so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Request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(1,0,2). To decide whether this request can be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immediately granted, we first check that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Request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&lt;=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Available-that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is, that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(1,0,2) &lt;= (3,3,2), which is true. We then pretend that this request has been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fulfilled, and we arrive at the following new state: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5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3AC66-B939-4C0D-90E7-93923746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A8982F8-7FB3-43B1-8285-81C088A3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14550"/>
            <a:ext cx="4657725" cy="26289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0DBC75-FE93-4C69-B68D-B7E520B5FF20}"/>
              </a:ext>
            </a:extLst>
          </p:cNvPr>
          <p:cNvSpPr txBox="1"/>
          <p:nvPr/>
        </p:nvSpPr>
        <p:spPr>
          <a:xfrm>
            <a:off x="2875280" y="5090160"/>
            <a:ext cx="793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must determine whether this new system state is safe. To do so, we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execute our safety algorithm and find that the sequence &lt;P1, P3, P4, Po, P2&gt;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satisfies the safety requirement. Hence, we can immediately grant the request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of process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P1.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6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D6FB3-4F2A-4948-BE9C-96057386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F007BD-84E5-4CE4-A4D8-40BEC725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You should be able to see, however, that when the system is in this state, a request for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(3,3,0) by P4 cannot be granted, since the resources are not available.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Furthermore, a request for (0,2,0) by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cannot be granted, even though the resources are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available, since the resulting state is unsafe.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98" y="127379"/>
            <a:ext cx="10396714" cy="64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624110"/>
            <a:ext cx="11354937" cy="6690392"/>
          </a:xfrm>
        </p:spPr>
      </p:pic>
    </p:spTree>
    <p:extLst>
      <p:ext uri="{BB962C8B-B14F-4D97-AF65-F5344CB8AC3E}">
        <p14:creationId xmlns:p14="http://schemas.microsoft.com/office/powerpoint/2010/main" val="8945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4" y="359391"/>
            <a:ext cx="10161738" cy="6311392"/>
          </a:xfrm>
        </p:spPr>
      </p:pic>
    </p:spTree>
    <p:extLst>
      <p:ext uri="{BB962C8B-B14F-4D97-AF65-F5344CB8AC3E}">
        <p14:creationId xmlns:p14="http://schemas.microsoft.com/office/powerpoint/2010/main" val="21725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AB611-5F0E-4DC7-93BC-70CB02F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4610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Arial" panose="020B0604020202020204" pitchFamily="34" charset="0"/>
              </a:rPr>
              <a:t>Resource-Allocation-Graph Algorithm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DF8404-97E9-42A5-879A-F9B98D56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1120"/>
            <a:ext cx="8915400" cy="4570102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we have a resource-allocation system with only one instance of each resource type, we can use a  resource-allocation graph for deadlock avoidance.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 addition to the request and assignment edges already described, we introduce a new type of edge, called a claim edge.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 claim edge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2000" dirty="0">
                <a:latin typeface="HiddenHorzOCR"/>
              </a:rPr>
              <a:t>-&gt;</a:t>
            </a:r>
            <a:r>
              <a:rPr lang="en-US" sz="2000" b="0" i="0" u="none" strike="noStrike" baseline="0" dirty="0">
                <a:latin typeface="HiddenHorzOCR"/>
              </a:rPr>
              <a:t>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indicates that process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may request resource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at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some time in the future. This edge resembles a request edge in direction but is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represented in the graph by a dashed line.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When process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requests resource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claim edge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2000" b="0" i="1" u="none" strike="noStrike" baseline="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converted to a request edge. Similarly, when a resource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released by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assignment edge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-&gt;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reconverted to a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claim edge </a:t>
            </a:r>
            <a:r>
              <a:rPr lang="en-IN" sz="20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I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IN" sz="2000" b="0" i="1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7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9FD4A-87BC-4128-BB33-73912D29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57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latin typeface="Arial" panose="020B0604020202020204" pitchFamily="34" charset="0"/>
              </a:rPr>
              <a:t>Resource-Allocation-Graph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001AF-DD59-4335-8A6D-671DA301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3840"/>
            <a:ext cx="8915400" cy="5344160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note that the resources must be claimed a priori in the system.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is, before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starts executing, all its claim edges must already appear in the 	resource-allocation graph.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Now suppose that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resource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request can be granted only if converting the request edge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an assignment edge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R1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does not result in the formation of a cycle in the resource-allocation graph.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check for safety by using a cycle-detection algorithm.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 cycle exists,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	then the allocation of the resource will leave the system in a safe state.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cycle is found,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then the allocation will put the system in an unsafe state. In that case,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will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have to wait for its requests to be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satisfied.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9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E4178-7900-44F9-AA93-E20B1A71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IN" sz="3600" b="1" i="0" u="none" strike="noStrike" baseline="0" dirty="0">
                <a:latin typeface="Arial" panose="020B0604020202020204" pitchFamily="34" charset="0"/>
              </a:rPr>
              <a:t>Resource-Allocation-Graph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816811-0102-4096-AA67-39EC1DEBB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20" y="2043748"/>
            <a:ext cx="2770505" cy="2603516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FE89B6E-AE5D-478A-8CDE-F9764D54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85" y="2043748"/>
            <a:ext cx="3161412" cy="260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626E8DD-BA33-4CC3-947D-DA7F488712AA}"/>
              </a:ext>
            </a:extLst>
          </p:cNvPr>
          <p:cNvSpPr txBox="1"/>
          <p:nvPr/>
        </p:nvSpPr>
        <p:spPr>
          <a:xfrm>
            <a:off x="2275840" y="4978400"/>
            <a:ext cx="891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Consider the resource-allocation graph ‘a’ . Suppose that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Although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currently free, we cannot allocate it to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this action will create a cycle in the graph b. A cycle, as mentioned, indicates that the system is in an unsafe state.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R2, and P2 requests R1, then a deadlock will occur.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4A1A65-FC75-4B5F-8ECB-CD7DF5A1A6E3}"/>
              </a:ext>
            </a:extLst>
          </p:cNvPr>
          <p:cNvSpPr txBox="1"/>
          <p:nvPr/>
        </p:nvSpPr>
        <p:spPr>
          <a:xfrm>
            <a:off x="5699760" y="3429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74715-616A-4ADE-AD4D-914E629DCFEB}"/>
              </a:ext>
            </a:extLst>
          </p:cNvPr>
          <p:cNvSpPr txBox="1"/>
          <p:nvPr/>
        </p:nvSpPr>
        <p:spPr>
          <a:xfrm>
            <a:off x="10657840" y="3352800"/>
            <a:ext cx="1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61DFF-0AA0-426F-8953-87E81084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104E0-48B3-4C67-9177-54A488EB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resource-allocation-graph algorithm is not applicable to a resource allocation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system with multiple instances of each resource type.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We can use an algorithm commonly known as the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banker's algorithm.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new process enters the system, it must declare the maximum number of instances of each resource type that it may need.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number may not exceed the total number of resources in the system.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user requests a set of resources, the system must determine whether the allocation of these resources will leave the system in a safe state.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will, the resources are allocated; otherwise, the process must wait until some other process releases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enough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9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517D1-7FB7-46AD-9D16-B3AB386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3650"/>
          </a:xfrm>
        </p:spPr>
        <p:txBody>
          <a:bodyPr>
            <a:normAutofit fontScale="90000"/>
          </a:bodyPr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5DDF71-1C60-4996-9288-4B5BB755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5283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Several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data structures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must be maintained to implement the banker’s algorithm.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These data structures encode the state of the resource-allocation system.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need the following data structures, where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number of processes in the system and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m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number of resource types: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Available. A vector of length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m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indicates the number of available resources of each type.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Available[j]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equals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instances of resource type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Rj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are available.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Max. An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matrix defines the maximum demand of each process.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Max[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] [j]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equals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then process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may request at most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instances of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resource type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Rj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Allocation. An </a:t>
            </a:r>
            <a:r>
              <a:rPr lang="en-US" sz="2000" i="1" dirty="0">
                <a:latin typeface="Arial" panose="020B0604020202020204" pitchFamily="34" charset="0"/>
              </a:rPr>
              <a:t>n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matrix defines the number of resources of each type currently allocated to each process.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Allocation[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][j]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equals </a:t>
            </a:r>
            <a:r>
              <a:rPr lang="en-US" sz="2000" dirty="0">
                <a:latin typeface="Times New Roman" panose="02020603050405020304" pitchFamily="18" charset="0"/>
              </a:rPr>
              <a:t>k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, then process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2000" i="1" dirty="0">
                <a:latin typeface="Arial" panose="020B0604020202020204" pitchFamily="34" charset="0"/>
              </a:rPr>
              <a:t>i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is currently allocated k instances of resource type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Need. An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x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matrix indicates the remaining resource need of each process.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Need[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][j]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equals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then process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may need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k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more instances of resource type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Rj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to complete its task. Note that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Need[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][j]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equals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Max[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][j]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- </a:t>
            </a:r>
            <a:r>
              <a:rPr lang="en-IN" sz="2000" b="0" i="1" u="none" strike="noStrike" baseline="0" dirty="0">
                <a:latin typeface="Times New Roman" panose="02020603050405020304" pitchFamily="18" charset="0"/>
              </a:rPr>
              <a:t>Allocation [</a:t>
            </a:r>
            <a:r>
              <a:rPr lang="en-IN" sz="20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IN" sz="2000" b="0" i="1" u="none" strike="noStrike" baseline="0" dirty="0">
                <a:latin typeface="Times New Roman" panose="02020603050405020304" pitchFamily="18" charset="0"/>
              </a:rPr>
              <a:t>][j].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5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FC1CB-4FB5-4341-A18D-34D409DD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0FFE70-D2BA-49DD-88DE-228BD033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7840"/>
          </a:xfrm>
        </p:spPr>
        <p:txBody>
          <a:bodyPr>
            <a:no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To simplify the presentation of the banker's algorithm, we next establish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	some notation.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Let X and Y be vectors of length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n.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We say that X</a:t>
            </a:r>
            <a:r>
              <a:rPr lang="en-US" sz="2000" dirty="0">
                <a:latin typeface="Times New Roman" panose="02020603050405020304" pitchFamily="18" charset="0"/>
              </a:rPr>
              <a:t>&lt;=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if and only if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X[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i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] </a:t>
            </a:r>
            <a:r>
              <a:rPr lang="en-US" sz="2000" dirty="0">
                <a:latin typeface="Times New Roman" panose="02020603050405020304" pitchFamily="18" charset="0"/>
              </a:rPr>
              <a:t>&lt;=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Y[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] for all </a:t>
            </a:r>
            <a:r>
              <a:rPr lang="en-US" sz="2000" b="0" i="1" u="none" strike="noStrike" baseline="0" dirty="0" err="1">
                <a:latin typeface="Arial" panose="020B0604020202020204" pitchFamily="34" charset="0"/>
              </a:rPr>
              <a:t>i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= 1, 2, ... ,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n. </a:t>
            </a: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For example, if X = (1,7,3,2) and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Y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=(0,3,2,1), then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2000" dirty="0">
                <a:latin typeface="Times New Roman" panose="02020603050405020304" pitchFamily="18" charset="0"/>
              </a:rPr>
              <a:t>&lt;=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X.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We can treat each row in the matrices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Allocation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Need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as vectors and refer to them as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</a:rPr>
              <a:t>Allocation</a:t>
            </a:r>
            <a:r>
              <a:rPr lang="en-US" sz="20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US" sz="20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vector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</a:rPr>
              <a:t>Allocation</a:t>
            </a:r>
            <a:r>
              <a:rPr lang="en-US" sz="20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specifies the resources currently allocated to process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Pi;</a:t>
            </a:r>
          </a:p>
          <a:p>
            <a:pPr algn="l"/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vector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US" sz="20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specifies the additional resources that process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may still request to complete its task.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45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6D3593-54EA-4FDD-A4CF-16582523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D5263-6266-40EB-B237-BBDDF1B9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Safety algorithm: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whether or not a system is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in a safe state.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1.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Work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Finish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vectors of length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m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respectively. Initialize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	Work= Available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Finish[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] =false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= 0, 1, ... 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- 1.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2.Find an index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such that both</a:t>
            </a:r>
          </a:p>
          <a:p>
            <a:pPr marL="0" indent="0" algn="l">
              <a:buNone/>
            </a:pPr>
            <a:r>
              <a:rPr lang="en-IN" dirty="0"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Finish[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] ==false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 	</a:t>
            </a:r>
            <a:r>
              <a:rPr lang="en-US" sz="1800" b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</a:rPr>
              <a:t>&lt;=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Work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 such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exists, go to step 4.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3.Work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Work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Allocation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	Finish[</a:t>
            </a:r>
            <a:r>
              <a:rPr lang="en-IN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]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true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Go to step 2.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4.If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Finish[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] ==true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all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 the system is in a safe state.</a:t>
            </a: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7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E4E52-5256-45FB-8125-DD2378B5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49604-4E7E-47A5-8B94-38AF8B12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Resource-Request Algorithm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Next, we describe the algorithm for determining whether requests can be safely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granted.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Let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be the request vector for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Request[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]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[j]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k,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wants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k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instances of resource type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 request for resources is made by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Pi,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following actions are taken: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1.If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&lt;=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Need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go to step 2. Otherwise, raise an error condition, since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the process has exceeded its maximum claim.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	2.If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Request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</a:rPr>
              <a:t>&lt;=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Available,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go to step 3. Otherwise,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</a:rPr>
              <a:t>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must wait, since the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resources are not available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10925</TotalTime>
  <Words>703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HiddenHorzOCR</vt:lpstr>
      <vt:lpstr>Times New Roman</vt:lpstr>
      <vt:lpstr>Wingdings</vt:lpstr>
      <vt:lpstr>Wingdings 3</vt:lpstr>
      <vt:lpstr>Wisp</vt:lpstr>
      <vt:lpstr>                Module3_Part11    Textbook : Operating Systems Concepts by Silberschatz </vt:lpstr>
      <vt:lpstr>Resource-Allocation-Graph Algorithm</vt:lpstr>
      <vt:lpstr>Resource-Allocation-Graph Algorithm</vt:lpstr>
      <vt:lpstr>Resource-Allocation-Graph Algorithm</vt:lpstr>
      <vt:lpstr>Banker’s Algorithm</vt:lpstr>
      <vt:lpstr>Banker’s Algorithm</vt:lpstr>
      <vt:lpstr>Banker’s algorithm</vt:lpstr>
      <vt:lpstr>Banker’s algorithm</vt:lpstr>
      <vt:lpstr>Banker’s Algorithm</vt:lpstr>
      <vt:lpstr>Banker’s Algorithm</vt:lpstr>
      <vt:lpstr>An Illustrative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543</cp:revision>
  <dcterms:created xsi:type="dcterms:W3CDTF">2020-08-14T12:33:26Z</dcterms:created>
  <dcterms:modified xsi:type="dcterms:W3CDTF">2023-06-13T09:40:55Z</dcterms:modified>
</cp:coreProperties>
</file>