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odule3_Part4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C60D-B484-4476-98B5-78A1DD8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and starvation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263A-ED93-460A-A05E-521C4652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say that a set of processes is in a deadlock state when every process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set is waiting for an event that can be caused only by another process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the set. The events with which we are mainly concerned here are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resource</a:t>
            </a:r>
          </a:p>
          <a:p>
            <a:pPr algn="l"/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acquisition and release.</a:t>
            </a:r>
          </a:p>
          <a:p>
            <a:pPr algn="l"/>
            <a:endParaRPr lang="en-IN" sz="1800" b="0" i="1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Another problem is starvation</a:t>
            </a:r>
            <a:r>
              <a:rPr lang="en-US" dirty="0">
                <a:latin typeface="Times New Roman" panose="02020603050405020304" pitchFamily="18" charset="0"/>
              </a:rPr>
              <a:t>--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situation in which processes wait indefinitely within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 semaphore. Indefinite blocking may occur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remove processes from the list associated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with a semaphore in LIFO (last-in, first-out)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40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4ADE-9750-41DB-BD69-66A3C996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6612-B15D-406A-8FF4-70513718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Suppose there are three processes L(low priority process),M(Medium priority process) and H(High priority process)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L is running in CS ; H also needs to run in CS ; H waits for L to come out of CS ; M interrupts L and starts running ; M runs till completion and relinquishes control ; L resumes and starts running till the end of CS ; H enters CS and starts running.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Note that neither L nor H share CS with M.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Here, we can see that running of M has delayed the running of both L and H. Precisely speaking, H is of higher priority and doesn’t share CS with M; but H had to wait for M. This is where Priority based scheduling didn’t work as expected because priorities of M and H got inverted in spite of not sharing any CS. This problem is called Priority Inversion.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61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5B57-C453-4B84-8F3B-2A829E96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8A6D-FCB7-4A74-B7AD-4BFD9909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hese systems solve the problem by implementing a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inheritance protocol</a:t>
            </a:r>
            <a:endParaRPr lang="en-US" sz="1600" b="0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According to this protocol, all processes that are accessing resources, needed by a higher-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priority process, inherit the higher priority until they are finished with the resources in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question. When they are finished, their priorities revert to their original values.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the example above, a priority-inheritance protocol would allow 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L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temporarily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inherit the priority of process H, thereby preventing 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M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preempting its execution.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L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had finished using resource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it would relinquish its inherited priority from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 and assume its original priority. Because resource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would now be available,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 H-not M-would run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D9CC-6A20-43A5-9E33-FA456A7F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FEA2-6743-401A-BD3E-15036329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main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disadvantage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the semaphore definition given here is that it requires busy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waiting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While a process is in its critical section, any other process that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tries to enter its critical section must loop continuously in the entry code.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This continual looping is clearly a problem in a real multiprogramming system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where a single CPU is shared among many processes.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Busy waiting wastes CPU cycles that some other process might be able to use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productively.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2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4D3F-85C1-4590-A6B5-1BDFDCF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6AEF-A006-4E2D-A3A3-4D2A251E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overcome the need for busy waiting, we can modify the definition of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 wait() and signal() semaphore operations.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 process executes the wait () operation and finds that the semaphore value is not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positive, it must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wait. </a:t>
            </a:r>
            <a:endParaRPr lang="en-US" sz="1800" b="0" i="1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However, rather than engaging in busy waiting, the process can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block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itself. The block operation places a process into a waiting queue associated with the semaphore, and the state of the process is switched to the waiting state.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Then control is transferred to the CPU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scheduler, which selects another process to execute.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6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3821-D389-4ADB-97BD-969F0A30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826B-215F-450C-87BF-7ACD53AC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process that is blocked, waiting on a semaphore S, should be restarted when some other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 executes a signal() operation. The process is restarted by a wakeup () operation, which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changes the process from the waiting state to the ready state. The process is then placed in the ready queue.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implement semaphores under this definition, we define a semaphore as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"C'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struct: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typedef struct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int value;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struct process *list;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} semaphore;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1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2313-530F-4187-893E-CBE096D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9BBC-01DB-44A2-88EF-44130953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79" y="2133600"/>
            <a:ext cx="9261033" cy="44745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Each semaphore has an integer value and a list of processes, list.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When a process must wait on a semaphore, it is added to the list of processes.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A signal() operation removes one process from the list of waiting processes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and awakens that process.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wait() semaphore operation can now be defined as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wait(semaphore *S)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S-&gt;value--;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if (S-&gt;value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&lt;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0)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	add this process to S-&gt;list;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block();}</a:t>
            </a: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</a:rPr>
              <a:t>	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6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54FD-9D7D-401C-8FFE-3C7277D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395E-7D6A-4858-9D6E-B0A9FCC7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4500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signal () semaphore operation can now be defined as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signal(semaphore *S)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S-&gt;value++;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if (S-&gt;value &lt;= 0)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	remove a process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from  S-&gt;list;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			wakeup(P);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Arial" panose="020B0604020202020204" pitchFamily="34" charset="0"/>
              </a:rPr>
              <a:t>				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Arial" panose="020B0604020202020204" pitchFamily="34" charset="0"/>
              </a:rPr>
              <a:t>			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block() operation suspends the process that invokes it. The wakeup(P) operation resumes the execution of a blocked process P. These two operations are provided by the operating system as basic system calls.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3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44D0-6E0F-4E8F-8D89-92BA65A1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3623"/>
          </a:xfrm>
        </p:spPr>
        <p:txBody>
          <a:bodyPr/>
          <a:lstStyle/>
          <a:p>
            <a:r>
              <a:rPr lang="en-US" dirty="0"/>
              <a:t>Semaphore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D128-A499-4FC7-A1B8-022641AE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 this implementation, semaphore values may be negative, although semaphore values are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never negative under the classical definition of semaphores with busy waiting.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semaphore value is negative, its magnitude is the number of processes waiting on that semaphore.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semaphore contains an integer value and a pointer to a list of PCBs. One way to add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remove processes from the list so as to ensure bounded waiting is to use a FIFO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queue, where the semaphore contains both head and tail pointers to the queue.</a:t>
            </a:r>
          </a:p>
        </p:txBody>
      </p:sp>
    </p:spTree>
    <p:extLst>
      <p:ext uri="{BB962C8B-B14F-4D97-AF65-F5344CB8AC3E}">
        <p14:creationId xmlns:p14="http://schemas.microsoft.com/office/powerpoint/2010/main" val="135886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BFC-E887-422A-9245-B4724EC3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295D-03F2-4B51-8113-709BB1A7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latin typeface="Arial" panose="020B0604020202020204" pitchFamily="34" charset="0"/>
              </a:rPr>
              <a:t>Deadlocks and Starvation</a:t>
            </a:r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implementation of a semaphore with a waiting queue may result in a situation where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two or more processes are waiting indefinitely for an event that can be caused only by one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the waiting processes. The event in question is the execution of a signal() operation.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such a state is reached, these processes are said to be deadlocked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2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8D39-47C0-4008-8D9B-B03F3E17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and starvation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49B8-A1D8-443B-B175-BDF4D516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106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illustrate this, we consider a system consisting of two processes,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accessing two semaphores, S and Q, set to the value 1: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54301-7D9D-4239-B280-41A7C490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72" y="2921000"/>
            <a:ext cx="3867228" cy="2305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CDD74-5B30-4BF2-A0E7-9D43B6E092A3}"/>
              </a:ext>
            </a:extLst>
          </p:cNvPr>
          <p:cNvSpPr txBox="1"/>
          <p:nvPr/>
        </p:nvSpPr>
        <p:spPr>
          <a:xfrm>
            <a:off x="3073400" y="5226103"/>
            <a:ext cx="76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Suppose that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executes wait (S) and then P1 executes wait (Q). When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executes wait (Q), it must wait until P1 executes signal (Q). Similarly, when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executes wait (S), it must wait until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executes signal(S). Since these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signal() operations cannot be executed,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deadlocked.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567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7764</TotalTime>
  <Words>1218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urw-din</vt:lpstr>
      <vt:lpstr>Wingdings 3</vt:lpstr>
      <vt:lpstr>Wisp</vt:lpstr>
      <vt:lpstr>                 Module3_Part4    Textbook : Operating Systems Concepts by Silberschatz </vt:lpstr>
      <vt:lpstr>Semaphore Implementation </vt:lpstr>
      <vt:lpstr>Semaphore Implementation</vt:lpstr>
      <vt:lpstr>Semaphore Implementation</vt:lpstr>
      <vt:lpstr>Semaphore Implementation</vt:lpstr>
      <vt:lpstr>Semaphore Implementation</vt:lpstr>
      <vt:lpstr>Semaphore Implementation</vt:lpstr>
      <vt:lpstr>Semaphore Implementation</vt:lpstr>
      <vt:lpstr>Deadlock and starvation</vt:lpstr>
      <vt:lpstr>Deadlock and starvation</vt:lpstr>
      <vt:lpstr>Priority inversion problem</vt:lpstr>
      <vt:lpstr>Priority inheritance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435</cp:revision>
  <dcterms:created xsi:type="dcterms:W3CDTF">2020-08-14T12:33:26Z</dcterms:created>
  <dcterms:modified xsi:type="dcterms:W3CDTF">2022-06-20T05:21:56Z</dcterms:modified>
</cp:coreProperties>
</file>