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DDFC6-FBB1-43E0-9584-8BB9AF54E2D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3461-3B89-4D82-988F-42A3615D8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2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166A-CEF0-423E-884F-C8063C4D2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D206-02E0-4168-9A85-8DBE7EEC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0169-E621-4341-BB61-AD11396B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9EB3-2AF5-40F5-B7C0-E3CE9304CC13}" type="datetime1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41F93-E9C5-43C1-9D64-F45DFAD6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CC7A-48D3-405C-A4A5-F4D58FDA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2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2620-4B67-476E-B398-1462AFF2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2601-1CCD-45F8-BA09-F1AD4832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122D-39C5-45C3-81D8-89CEB868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BA2B-7C85-451A-AFEF-74A1608112C1}" type="datetime1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4B33-070C-4EC4-97F7-16D6BEE7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8257-BBD9-4C0B-9855-754CC808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2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5AFF9-FBFC-4865-9BC8-93A3B80A8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020B8-B3E9-48D0-9379-1A3D80451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3267-804B-47E6-9E98-F77CD412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42D-35E7-4FF9-B064-1761F45CD967}" type="datetime1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BDF4-1CB2-4644-8C10-F11691F6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7FD4-5B0C-4064-8870-DEDE00E2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FCE4BB-4717-4AF9-A274-3B1AD909D2FE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7939-6350-4E7E-95C9-3EB8E492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6E9D-8B21-4D10-A7C9-35F65242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BCEB-1AC9-4D87-8B4B-63489CE5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367352" cy="365125"/>
          </a:xfrm>
        </p:spPr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6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E55F-6F12-468A-ABFA-2149852C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4512-6921-4B77-976F-B1BA3E5A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2FB4-99FA-434C-BF22-FBA9819C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8841-748F-45E1-85C2-CAD0D2DB6387}" type="datetime1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54EC-E553-4F5B-8E05-E3DD109E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DE70-B170-40D6-BD1A-F767C6C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1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54B5-773E-4DAA-8FC3-89CD6F3D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E874-5173-46DE-A9EA-7B91B667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9C91F-2587-4FED-BCE6-7C0F8E58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8B01A-85CD-4D09-9E07-03809075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F7CD-1216-46D0-9495-CDB29077C639}" type="datetime1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D67A-EBB6-4E6E-BAD1-9F6AE2F5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40CBB-3EA2-494C-9432-1A0744C3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3657-90E0-48F6-A08E-57F9F76C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7DD8-1180-45E8-8BBD-5AF56544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23522-E3BC-4E2F-BD0B-04435ED4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CFCE6-77B8-47B2-81A6-164937662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503A3-DEBA-4B5C-8A95-296BACF36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0ACAD-87AF-4C74-890F-62D16D0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094E-DAC4-41AF-8EAA-4A27CAB6F200}" type="datetime1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49D86-64D4-4630-B2A8-092D183C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E0088-06BF-4AC6-B21E-2F55615F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857-AD2C-4968-97F2-06503EA1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A023C-E974-4473-BABE-3FC5FADF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A26B-BD44-4A51-9935-EE59A05E75CC}" type="datetime1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85841-D044-4A2E-8CE8-8AB1F8FE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402D1-AC6C-4699-A2C2-31A5BBAF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0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63118-6C2B-4359-B2C8-B3DED868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0DDB-8576-4704-AFD0-4BD6761887C3}" type="datetime1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CB4C9-15DA-49F6-BDEC-63717C63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27C91-2FA0-4595-BA8E-52AAAD7E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3429-D457-4790-A443-087C3971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2683-F2D0-4F9A-953B-CBB7213F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355A3-FDE4-45F6-A055-5B06EEDB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C2402-8E50-4BB1-B3CE-A06806A4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A352-9C02-4996-B23B-41D2F7BC6074}" type="datetime1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E6E1E-B0E2-47A7-8E0E-B6F82D49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3D7D0-CD2F-4D66-8ECE-4B1C2897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811C-5B11-4C8F-A4AA-A2C89E36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FEE06-F979-471F-9EAA-4AD1FAA69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CBD48-5FF7-4F5E-9708-2D61F37E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E7857-6EC2-442C-AAE0-808055AE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C190-9525-4908-AD4C-0B28876BE686}" type="datetime1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9F0A-4C0B-4B1A-86D8-940A45A7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11B6-D966-43EF-842A-AD24229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32463-BAFB-4DD5-A889-8AE0A94E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74BD-DB5D-4EFF-BDC7-56CD8DD6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C353F-B9A4-43EA-B32D-377332CE0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E79F-1F29-42E4-A307-C58BB4254048}" type="datetime1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842E-4663-49BA-B182-F41C391E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B7FD-2360-41C7-8976-D555851F4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73E6-2B46-4AF3-BBE1-4EE7E01AA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1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5"/>
            <a:ext cx="10978663" cy="4804350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000" b="1" dirty="0"/>
              <a:t>The String Constructors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/>
              <a:t>The String class supports several constructors.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b="1" dirty="0"/>
              <a:t>To create an empty String, you call the default constructor.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/>
              <a:t>For example,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/>
              <a:t>String s = new String(); // will create an instance of String with no characters in it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b="1" dirty="0"/>
              <a:t>To create a String initialized by an array of characters, use the constructor shown here: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/>
              <a:t>String(char chars[ ])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/>
              <a:t>Here is an example: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/>
              <a:t>char chars[] = { 'a', 'b', 'c' }; </a:t>
            </a:r>
            <a:br>
              <a:rPr lang="en-US" sz="2000" dirty="0"/>
            </a:br>
            <a:r>
              <a:rPr lang="en-US" sz="2000" dirty="0"/>
              <a:t>String s = new String(chars);  //This constructor initializes s with the string “</a:t>
            </a:r>
            <a:r>
              <a:rPr lang="en-US" sz="2000" dirty="0" err="1"/>
              <a:t>abc</a:t>
            </a:r>
            <a:r>
              <a:rPr lang="en-US" sz="2000" dirty="0"/>
              <a:t>”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9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equals( ) and </a:t>
            </a:r>
            <a:r>
              <a:rPr lang="en-IN" dirty="0" err="1"/>
              <a:t>equalsIgnoreCase</a:t>
            </a:r>
            <a:r>
              <a:rPr lang="en-IN" dirty="0"/>
              <a:t>( 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To compare two strings for equality, use equals( ).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It has this general form: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boolean</a:t>
            </a:r>
            <a:r>
              <a:rPr lang="en-US" sz="1800" dirty="0"/>
              <a:t> equals(Object str)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To perform a comparison that ignores case differences, call </a:t>
            </a:r>
            <a:r>
              <a:rPr lang="en-US" sz="1800" b="1" dirty="0" err="1"/>
              <a:t>equalsIgnoreCase</a:t>
            </a:r>
            <a:r>
              <a:rPr lang="en-US" sz="1800" b="1" dirty="0"/>
              <a:t>( )</a:t>
            </a:r>
            <a:r>
              <a:rPr lang="en-US" sz="1800" dirty="0"/>
              <a:t>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When it compares two strings, it considers A-Z to be the same as a-z.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It has this general form: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equalsIgnoreCase</a:t>
            </a:r>
            <a:r>
              <a:rPr lang="en-US" sz="1800" dirty="0"/>
              <a:t>(String str)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2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equals( ) and </a:t>
            </a:r>
            <a:r>
              <a:rPr lang="en-IN" dirty="0" err="1"/>
              <a:t>equalsIgnoreCase</a:t>
            </a:r>
            <a:r>
              <a:rPr lang="en-IN" dirty="0"/>
              <a:t>( 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// Demonstrate equals() and </a:t>
            </a:r>
            <a:r>
              <a:rPr lang="en-IN" sz="1800" dirty="0" err="1"/>
              <a:t>equalsIgnoreCase</a:t>
            </a:r>
            <a:r>
              <a:rPr lang="en-IN" sz="1800" dirty="0"/>
              <a:t>().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class </a:t>
            </a:r>
            <a:r>
              <a:rPr lang="en-IN" sz="1800" dirty="0" err="1"/>
              <a:t>equalsDemo</a:t>
            </a:r>
            <a:r>
              <a:rPr lang="en-IN" sz="1800" dirty="0"/>
              <a:t>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s1 = "Hello";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s2 = "Hello";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s3 = "Good-bye";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s4 = "HELLO";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(s1 + " equals " + s2 + " -&gt; " + s1.equals(s2));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 </a:t>
            </a:r>
            <a:r>
              <a:rPr lang="en-IN" sz="1800" dirty="0" err="1"/>
              <a:t>System.out.println</a:t>
            </a:r>
            <a:r>
              <a:rPr lang="en-IN" sz="1800" dirty="0"/>
              <a:t>(s1 + " equals " + s3 + " -&gt; " + s1.equals(s3));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(s1 + " equals " + s4 + " -&gt; " + s1.equals(s4));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(s1 + " </a:t>
            </a:r>
            <a:r>
              <a:rPr lang="en-IN" sz="1800" dirty="0" err="1"/>
              <a:t>equalsIgnoreCase</a:t>
            </a:r>
            <a:r>
              <a:rPr lang="en-IN" sz="1800" dirty="0"/>
              <a:t> " + s4 + " -&gt; " + s1.equalsIgnoreCase(s4)); } }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1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regionMatches</a:t>
            </a:r>
            <a:r>
              <a:rPr lang="en-IN" dirty="0"/>
              <a:t>( 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The </a:t>
            </a:r>
            <a:r>
              <a:rPr lang="en-US" sz="1800" b="1" dirty="0" err="1"/>
              <a:t>regionMatches</a:t>
            </a:r>
            <a:r>
              <a:rPr lang="en-US" sz="1800" b="1" dirty="0"/>
              <a:t>( ) method compares a specific region inside a string with another specific region in another string.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There is an overloaded form that allows you to ignore case in such comparisons.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Here are the general forms for these two methods: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regionMatches</a:t>
            </a:r>
            <a:r>
              <a:rPr lang="en-US" sz="1800" dirty="0"/>
              <a:t>(int </a:t>
            </a:r>
            <a:r>
              <a:rPr lang="en-US" sz="1800" dirty="0" err="1"/>
              <a:t>startIndex</a:t>
            </a:r>
            <a:r>
              <a:rPr lang="en-US" sz="1800" dirty="0"/>
              <a:t>, String str2, int str2StartIndex, int </a:t>
            </a:r>
            <a:r>
              <a:rPr lang="en-US" sz="1800" dirty="0" err="1"/>
              <a:t>numChars</a:t>
            </a:r>
            <a:r>
              <a:rPr lang="en-US" sz="1800" dirty="0"/>
              <a:t>)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18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regionMatches</a:t>
            </a:r>
            <a:r>
              <a:rPr lang="en-US" sz="1800" dirty="0"/>
              <a:t>(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ignoreCase</a:t>
            </a:r>
            <a:r>
              <a:rPr lang="en-US" sz="1800" dirty="0"/>
              <a:t>, int </a:t>
            </a:r>
            <a:r>
              <a:rPr lang="en-US" sz="1800" dirty="0" err="1"/>
              <a:t>startIndex</a:t>
            </a:r>
            <a:r>
              <a:rPr lang="en-US" sz="1800" dirty="0"/>
              <a:t>, String str2, int str2StartIndex, int </a:t>
            </a:r>
            <a:r>
              <a:rPr lang="en-US" sz="1800" dirty="0" err="1"/>
              <a:t>numChars</a:t>
            </a:r>
            <a:r>
              <a:rPr lang="en-US" sz="18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6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startsWith</a:t>
            </a:r>
            <a:r>
              <a:rPr lang="en-IN" dirty="0"/>
              <a:t>( ) and </a:t>
            </a:r>
            <a:r>
              <a:rPr lang="en-IN" dirty="0" err="1"/>
              <a:t>endsWith</a:t>
            </a:r>
            <a:r>
              <a:rPr lang="en-IN" dirty="0"/>
              <a:t>( 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The </a:t>
            </a:r>
            <a:r>
              <a:rPr lang="en-US" sz="1800" b="1" dirty="0" err="1"/>
              <a:t>startsWith</a:t>
            </a:r>
            <a:r>
              <a:rPr lang="en-US" sz="1800" b="1" dirty="0"/>
              <a:t>( ) method determines whether a given String begins with a specified string.</a:t>
            </a:r>
            <a:r>
              <a:rPr lang="en-US" sz="1800" dirty="0"/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Conversely, </a:t>
            </a:r>
            <a:r>
              <a:rPr lang="en-US" sz="1800" b="1" dirty="0" err="1"/>
              <a:t>endsWith</a:t>
            </a:r>
            <a:r>
              <a:rPr lang="en-US" sz="1800" b="1" dirty="0"/>
              <a:t>( ) determines whether the String in question ends with a specified string.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They have the following general forms: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startsWith</a:t>
            </a:r>
            <a:r>
              <a:rPr lang="en-US" sz="1800" dirty="0"/>
              <a:t>(String str)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endsWith</a:t>
            </a:r>
            <a:r>
              <a:rPr lang="en-US" sz="1800" dirty="0"/>
              <a:t>(String str)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For example</a:t>
            </a:r>
            <a:r>
              <a:rPr lang="en-US" sz="1800" dirty="0"/>
              <a:t>, "</a:t>
            </a:r>
            <a:r>
              <a:rPr lang="en-US" sz="1800" dirty="0" err="1"/>
              <a:t>Foobar</a:t>
            </a:r>
            <a:r>
              <a:rPr lang="en-US" sz="1800" dirty="0"/>
              <a:t>".</a:t>
            </a:r>
            <a:r>
              <a:rPr lang="en-US" sz="1800" dirty="0" err="1"/>
              <a:t>endsWith</a:t>
            </a:r>
            <a:r>
              <a:rPr lang="en-US" sz="1800" dirty="0"/>
              <a:t>("bar") </a:t>
            </a:r>
            <a:r>
              <a:rPr lang="en-IN" sz="1800" dirty="0"/>
              <a:t>and "</a:t>
            </a:r>
            <a:r>
              <a:rPr lang="en-IN" sz="1800" dirty="0" err="1"/>
              <a:t>Foobar</a:t>
            </a:r>
            <a:r>
              <a:rPr lang="en-IN" sz="1800" dirty="0"/>
              <a:t>".</a:t>
            </a:r>
            <a:r>
              <a:rPr lang="en-IN" sz="1800" dirty="0" err="1"/>
              <a:t>startsWith</a:t>
            </a:r>
            <a:r>
              <a:rPr lang="en-IN" sz="1800" dirty="0"/>
              <a:t>("Foo“</a:t>
            </a:r>
            <a:r>
              <a:rPr lang="en-US" sz="1800" dirty="0"/>
              <a:t>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A second form of </a:t>
            </a:r>
            <a:r>
              <a:rPr lang="en-US" sz="1800" b="1" dirty="0" err="1"/>
              <a:t>startsWith</a:t>
            </a:r>
            <a:r>
              <a:rPr lang="en-US" sz="1800" b="1" dirty="0"/>
              <a:t>( ), shown here, lets you specify a starting point: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startsWith</a:t>
            </a:r>
            <a:r>
              <a:rPr lang="en-US" sz="1800" dirty="0"/>
              <a:t>(String str, int </a:t>
            </a:r>
            <a:r>
              <a:rPr lang="en-US" sz="1800" dirty="0" err="1"/>
              <a:t>startIndex</a:t>
            </a:r>
            <a:r>
              <a:rPr lang="en-US" sz="1800" dirty="0"/>
              <a:t>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Here, </a:t>
            </a:r>
            <a:r>
              <a:rPr lang="en-US" sz="1800" dirty="0" err="1"/>
              <a:t>startIndex</a:t>
            </a:r>
            <a:r>
              <a:rPr lang="en-US" sz="1800" dirty="0"/>
              <a:t> specifies the index into the invoking string at which point the search will begin.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For example,</a:t>
            </a:r>
            <a:r>
              <a:rPr lang="en-US" sz="1800" dirty="0"/>
              <a:t> "</a:t>
            </a:r>
            <a:r>
              <a:rPr lang="en-US" sz="1800" dirty="0" err="1"/>
              <a:t>Foobar</a:t>
            </a:r>
            <a:r>
              <a:rPr lang="en-US" sz="1800" dirty="0"/>
              <a:t>".</a:t>
            </a:r>
            <a:r>
              <a:rPr lang="en-US" sz="1800" dirty="0" err="1"/>
              <a:t>startsWith</a:t>
            </a:r>
            <a:r>
              <a:rPr lang="en-US" sz="1800" dirty="0"/>
              <a:t>("bar", 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8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equals( ) Versus ==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The equals( ) method compares the characters inside a String object.</a:t>
            </a:r>
            <a:r>
              <a:rPr lang="en-US" sz="1800" dirty="0"/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 == operator compares two object references to see whether they refer to the same instance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class </a:t>
            </a:r>
            <a:r>
              <a:rPr lang="en-IN" sz="1800" dirty="0" err="1"/>
              <a:t>EqualsNotEqualTo</a:t>
            </a:r>
            <a:r>
              <a:rPr lang="en-IN" sz="1800" dirty="0"/>
              <a:t> {</a:t>
            </a:r>
            <a:endParaRPr lang="en-US" sz="18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s1 = "Hello";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s2 = new String(s1);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(s1 + " equals " + s2 + " -&gt; " + s1.equals(s2));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(s1 + " == " + s2 + " -&gt; " + (s1 == s2)); } 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2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compareTo</a:t>
            </a:r>
            <a:r>
              <a:rPr lang="en-IN" dirty="0"/>
              <a:t>()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A string is less than another if it comes before the other in dictionary order.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A string is greater than another if it comes after the other in dictionary order.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 String method </a:t>
            </a:r>
            <a:r>
              <a:rPr lang="en-US" sz="1800" dirty="0" err="1"/>
              <a:t>compareTo</a:t>
            </a:r>
            <a:r>
              <a:rPr lang="en-US" sz="1800" dirty="0"/>
              <a:t>( ) serves this purpose.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It has this general form: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int </a:t>
            </a:r>
            <a:r>
              <a:rPr lang="en-US" sz="1800" dirty="0" err="1"/>
              <a:t>compareTo</a:t>
            </a:r>
            <a:r>
              <a:rPr lang="en-US" sz="1800" dirty="0"/>
              <a:t>(String str)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Here, str is the String being compared with the invoking String.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 The result of the comparison is returned and is interpreted, as shown here: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Less than zero:</a:t>
            </a:r>
            <a:r>
              <a:rPr lang="en-US" sz="1800" dirty="0"/>
              <a:t> The invoking string is less than str.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Greater than zero:</a:t>
            </a:r>
            <a:r>
              <a:rPr lang="en-US" sz="1800" dirty="0"/>
              <a:t> The invoking string is greater than str.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Zero:</a:t>
            </a:r>
            <a:r>
              <a:rPr lang="en-US" sz="1800" dirty="0"/>
              <a:t> The two strings are equal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2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Searching Strings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The String class provides two methods that allow you to search a string for a specified character or substring: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• </a:t>
            </a:r>
            <a:r>
              <a:rPr lang="en-US" sz="1800" dirty="0" err="1"/>
              <a:t>indexOf</a:t>
            </a:r>
            <a:r>
              <a:rPr lang="en-US" sz="1800" dirty="0"/>
              <a:t>( ) Searches for the first occurrence of a character or substring.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• </a:t>
            </a:r>
            <a:r>
              <a:rPr lang="en-US" sz="1800" dirty="0" err="1"/>
              <a:t>lastIndexOf</a:t>
            </a:r>
            <a:r>
              <a:rPr lang="en-US" sz="1800" dirty="0"/>
              <a:t>( ) Searches for the last occurrence of a character or substring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4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Searching Strings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class </a:t>
            </a:r>
            <a:r>
              <a:rPr lang="en-IN" sz="1800" dirty="0" err="1"/>
              <a:t>indexOfDemo</a:t>
            </a:r>
            <a:r>
              <a:rPr lang="en-IN" sz="1800" dirty="0"/>
              <a:t> {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 = "Now is the time for all good men " + "to come to the aid of their country.";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(t) = " + </a:t>
            </a:r>
            <a:r>
              <a:rPr lang="en-IN" sz="1800" dirty="0" err="1"/>
              <a:t>s.indexOf</a:t>
            </a:r>
            <a:r>
              <a:rPr lang="en-IN" sz="1800" dirty="0"/>
              <a:t>('t'));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(t) = " + </a:t>
            </a:r>
            <a:r>
              <a:rPr lang="en-IN" sz="1800" dirty="0" err="1"/>
              <a:t>s.lastIndexOf</a:t>
            </a:r>
            <a:r>
              <a:rPr lang="en-IN" sz="1800" dirty="0"/>
              <a:t>('t'));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(the) = " + </a:t>
            </a:r>
            <a:r>
              <a:rPr lang="en-IN" sz="1800" dirty="0" err="1"/>
              <a:t>s.indexOf</a:t>
            </a:r>
            <a:r>
              <a:rPr lang="en-IN" sz="1800" dirty="0"/>
              <a:t>("the"));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(the) = " + </a:t>
            </a:r>
            <a:r>
              <a:rPr lang="en-IN" sz="1800" dirty="0" err="1"/>
              <a:t>s.lastIndexOf</a:t>
            </a:r>
            <a:r>
              <a:rPr lang="en-IN" sz="1800" dirty="0"/>
              <a:t>("the"));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(t, 10) = " + </a:t>
            </a:r>
            <a:r>
              <a:rPr lang="en-IN" sz="1800" dirty="0" err="1"/>
              <a:t>s.indexOf</a:t>
            </a:r>
            <a:r>
              <a:rPr lang="en-IN" sz="1800" dirty="0"/>
              <a:t>('t', 10));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(t, 60) = " + </a:t>
            </a:r>
            <a:r>
              <a:rPr lang="en-IN" sz="1800" dirty="0" err="1"/>
              <a:t>s.lastIndexOf</a:t>
            </a:r>
            <a:r>
              <a:rPr lang="en-IN" sz="1800" dirty="0"/>
              <a:t>('t', 60));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(the, 10) = " + </a:t>
            </a:r>
            <a:r>
              <a:rPr lang="en-IN" sz="1800" dirty="0" err="1"/>
              <a:t>s.indexOf</a:t>
            </a:r>
            <a:r>
              <a:rPr lang="en-IN" sz="1800" dirty="0"/>
              <a:t>("the", 10));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(the, 60) = " + </a:t>
            </a:r>
            <a:r>
              <a:rPr lang="en-IN" sz="1800" dirty="0" err="1"/>
              <a:t>s.lastIndexOf</a:t>
            </a:r>
            <a:r>
              <a:rPr lang="en-IN" sz="1800" dirty="0"/>
              <a:t>("the", 60)); }</a:t>
            </a:r>
            <a:r>
              <a:rPr lang="en-US" sz="18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7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Searching Strings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class </a:t>
            </a:r>
            <a:r>
              <a:rPr lang="en-IN" sz="1800" dirty="0" err="1"/>
              <a:t>indexOfDemo</a:t>
            </a:r>
            <a:r>
              <a:rPr lang="en-IN" sz="1800" dirty="0"/>
              <a:t> {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 = "Now is the time for all good men " + "to come to the aid of their country.";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(t) = " + </a:t>
            </a:r>
            <a:r>
              <a:rPr lang="en-IN" sz="1800" dirty="0" err="1"/>
              <a:t>s.indexOf</a:t>
            </a:r>
            <a:r>
              <a:rPr lang="en-IN" sz="1800" dirty="0"/>
              <a:t>('t'));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(t) = " + </a:t>
            </a:r>
            <a:r>
              <a:rPr lang="en-IN" sz="1800" dirty="0" err="1"/>
              <a:t>s.lastIndexOf</a:t>
            </a:r>
            <a:r>
              <a:rPr lang="en-IN" sz="1800" dirty="0"/>
              <a:t>('t'));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(the) = " + </a:t>
            </a:r>
            <a:r>
              <a:rPr lang="en-IN" sz="1800" dirty="0" err="1"/>
              <a:t>s.indexOf</a:t>
            </a:r>
            <a:r>
              <a:rPr lang="en-IN" sz="1800" dirty="0"/>
              <a:t>("the"));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(the) = " + </a:t>
            </a:r>
            <a:r>
              <a:rPr lang="en-IN" sz="1800" dirty="0" err="1"/>
              <a:t>s.lastIndexOf</a:t>
            </a:r>
            <a:r>
              <a:rPr lang="en-IN" sz="1800" dirty="0"/>
              <a:t>("the"));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(t, 10) = " + </a:t>
            </a:r>
            <a:r>
              <a:rPr lang="en-IN" sz="1800" dirty="0" err="1"/>
              <a:t>s.indexOf</a:t>
            </a:r>
            <a:r>
              <a:rPr lang="en-IN" sz="1800" dirty="0"/>
              <a:t>('t', 10));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(t, 60) = " + </a:t>
            </a:r>
            <a:r>
              <a:rPr lang="en-IN" sz="1800" dirty="0" err="1"/>
              <a:t>s.lastIndexOf</a:t>
            </a:r>
            <a:r>
              <a:rPr lang="en-IN" sz="1800" dirty="0"/>
              <a:t>('t', 60));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indexOf</a:t>
            </a:r>
            <a:r>
              <a:rPr lang="en-IN" sz="1800" dirty="0"/>
              <a:t>(the, 10) = " + </a:t>
            </a:r>
            <a:r>
              <a:rPr lang="en-IN" sz="1800" dirty="0" err="1"/>
              <a:t>s.indexOf</a:t>
            </a:r>
            <a:r>
              <a:rPr lang="en-IN" sz="1800" dirty="0"/>
              <a:t>("the", 10));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lastIndexOf</a:t>
            </a:r>
            <a:r>
              <a:rPr lang="en-IN" sz="1800" dirty="0"/>
              <a:t>(the, 60) = " + </a:t>
            </a:r>
            <a:r>
              <a:rPr lang="en-IN" sz="1800" dirty="0" err="1"/>
              <a:t>s.lastIndexOf</a:t>
            </a:r>
            <a:r>
              <a:rPr lang="en-IN" sz="1800" dirty="0"/>
              <a:t>("the", 60)); }</a:t>
            </a:r>
            <a:r>
              <a:rPr lang="en-US" sz="18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5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IN" b="1" dirty="0" err="1">
                <a:solidFill>
                  <a:schemeClr val="bg1"/>
                </a:solidFill>
              </a:rPr>
              <a:t>ubstring</a:t>
            </a:r>
            <a:r>
              <a:rPr lang="en-IN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substring( ) 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You can extract a substring using substring( ).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It has two forms.</a:t>
            </a:r>
            <a:r>
              <a:rPr lang="en-US" sz="1800" dirty="0"/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 first is String substring(int </a:t>
            </a:r>
            <a:r>
              <a:rPr lang="en-US" sz="1800" dirty="0" err="1"/>
              <a:t>startIndex</a:t>
            </a:r>
            <a:r>
              <a:rPr lang="en-US" sz="1800" dirty="0"/>
              <a:t>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 second form of substring( ) allows you to specify both the beginning and ending index of the substring: String substring(int </a:t>
            </a:r>
            <a:r>
              <a:rPr lang="en-US" sz="1800" dirty="0" err="1"/>
              <a:t>startIndex</a:t>
            </a:r>
            <a:r>
              <a:rPr lang="en-US" sz="1800" dirty="0"/>
              <a:t>, int </a:t>
            </a:r>
            <a:r>
              <a:rPr lang="en-US" sz="1800" dirty="0" err="1"/>
              <a:t>endIndex</a:t>
            </a:r>
            <a:r>
              <a:rPr lang="en-US" sz="1800" dirty="0"/>
              <a:t>)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18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concat</a:t>
            </a:r>
            <a:r>
              <a:rPr lang="en-US" sz="1800" dirty="0"/>
              <a:t>( ) You can concatenate two strings using </a:t>
            </a:r>
            <a:r>
              <a:rPr lang="en-US" sz="1800" dirty="0" err="1"/>
              <a:t>concat</a:t>
            </a:r>
            <a:r>
              <a:rPr lang="en-US" sz="1800" dirty="0"/>
              <a:t>( ), shown here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s1 = "one"; String s2 = s1.concat("two")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0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You can specify a subrange of a character array as an initializer using the following constructor: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String(char chars[ ], int </a:t>
            </a:r>
            <a:r>
              <a:rPr lang="en-US" sz="1800" dirty="0" err="1"/>
              <a:t>startIndex</a:t>
            </a:r>
            <a:r>
              <a:rPr lang="en-US" sz="1800" dirty="0"/>
              <a:t>, int </a:t>
            </a:r>
            <a:r>
              <a:rPr lang="en-US" sz="1800" dirty="0" err="1"/>
              <a:t>numChars</a:t>
            </a:r>
            <a:r>
              <a:rPr lang="en-US" sz="1800" dirty="0"/>
              <a:t>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Here, </a:t>
            </a:r>
            <a:r>
              <a:rPr lang="en-US" sz="1800" dirty="0" err="1"/>
              <a:t>startIndex</a:t>
            </a:r>
            <a:r>
              <a:rPr lang="en-US" sz="1800" dirty="0"/>
              <a:t> specifies the index at which the subrange begins, and </a:t>
            </a:r>
            <a:r>
              <a:rPr lang="en-US" sz="1800" dirty="0" err="1"/>
              <a:t>numChars</a:t>
            </a:r>
            <a:r>
              <a:rPr lang="en-US" sz="1800" dirty="0"/>
              <a:t> specifies the number of characters to use.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Here is an example: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char chars[] = { 'a', 'b', 'c', 'd', 'e', 'f' };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 = new String(chars, 2, 3);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72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concat</a:t>
            </a:r>
            <a:r>
              <a:rPr lang="en-IN" b="1" dirty="0">
                <a:solidFill>
                  <a:schemeClr val="bg1"/>
                </a:solidFill>
              </a:rPr>
              <a:t>() replace()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You can concatenate two strings using </a:t>
            </a:r>
            <a:r>
              <a:rPr lang="en-US" sz="1800" b="1" dirty="0" err="1"/>
              <a:t>concat</a:t>
            </a:r>
            <a:r>
              <a:rPr lang="en-US" sz="1800" b="1" dirty="0"/>
              <a:t>( ), shown here: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</a:t>
            </a:r>
            <a:r>
              <a:rPr lang="en-US" sz="1800" dirty="0" err="1"/>
              <a:t>concat</a:t>
            </a:r>
            <a:r>
              <a:rPr lang="en-US" sz="1800" dirty="0"/>
              <a:t>(String str)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s1 = "one"; String s2 = s1.concat("two"); 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18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replace( ):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 replace( ) method has two forms.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 first replaces all occurrences of one character in the invoking string with another character.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It has the following general form: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replace(char original, char replacement)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 = "</a:t>
            </a:r>
            <a:r>
              <a:rPr lang="en-US" sz="1800" dirty="0" err="1"/>
              <a:t>Hello".replace</a:t>
            </a:r>
            <a:r>
              <a:rPr lang="en-US" sz="1800" dirty="0"/>
              <a:t>('l', 'w');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4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trim()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trim( )</a:t>
            </a:r>
            <a:r>
              <a:rPr lang="en-US" sz="1800" dirty="0"/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The trim( ) method returns a copy of the invoking string from which any leading and trailing whitespace has been removed.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It has this general form: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trim( 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Here is an example: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 = " Hello World ".trim();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1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the Case of Characters Within a String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class </a:t>
            </a:r>
            <a:r>
              <a:rPr lang="en-US" sz="1800" dirty="0" err="1"/>
              <a:t>ChangeCase</a:t>
            </a:r>
            <a:r>
              <a:rPr lang="en-US" sz="1800" dirty="0"/>
              <a:t>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 = "This is a test."; </a:t>
            </a:r>
            <a:r>
              <a:rPr lang="en-US" sz="1800" dirty="0" err="1"/>
              <a:t>System.out.println</a:t>
            </a:r>
            <a:r>
              <a:rPr lang="en-US" sz="1800" dirty="0"/>
              <a:t>("Original: " + s);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upper = </a:t>
            </a:r>
            <a:r>
              <a:rPr lang="en-IN" sz="1800" dirty="0" err="1"/>
              <a:t>s.toUpperCase</a:t>
            </a:r>
            <a:r>
              <a:rPr lang="en-IN" sz="1800" dirty="0"/>
              <a:t>();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lower = </a:t>
            </a:r>
            <a:r>
              <a:rPr lang="en-IN" sz="1800" dirty="0" err="1"/>
              <a:t>s.toLowerCase</a:t>
            </a:r>
            <a:r>
              <a:rPr lang="en-IN" sz="1800" dirty="0"/>
              <a:t>();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("Uppercase: " + upper);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("Lowercase: " + </a:t>
            </a:r>
            <a:r>
              <a:rPr lang="en-IN" sz="1800"/>
              <a:t>lower);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/>
              <a:t>} </a:t>
            </a:r>
            <a:r>
              <a:rPr lang="en-IN" sz="1800" dirty="0"/>
              <a:t>}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9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You can construct a String object that contains the same character sequence as another String object using this constructor: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String(String </a:t>
            </a:r>
            <a:r>
              <a:rPr lang="en-US" sz="1800" dirty="0" err="1"/>
              <a:t>strObj</a:t>
            </a:r>
            <a:r>
              <a:rPr lang="en-US" sz="1800" dirty="0"/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Here, </a:t>
            </a:r>
            <a:r>
              <a:rPr lang="en-US" sz="1800" dirty="0" err="1"/>
              <a:t>strObj</a:t>
            </a:r>
            <a:r>
              <a:rPr lang="en-US" sz="1800" dirty="0"/>
              <a:t> is a String object. Consider this example: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class </a:t>
            </a:r>
            <a:r>
              <a:rPr lang="en-US" sz="1800" dirty="0" err="1"/>
              <a:t>MakeString</a:t>
            </a:r>
            <a:r>
              <a:rPr lang="en-US" sz="1800" dirty="0"/>
              <a:t>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 char c[] = {'J', 'a', 'v', 'a’};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s1 = new String(c);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s2 = new String(s1);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(s1);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(s2); } 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2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// Construct string from subset of char array.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class </a:t>
            </a:r>
            <a:r>
              <a:rPr lang="en-IN" sz="1800" dirty="0" err="1"/>
              <a:t>SubStringCons</a:t>
            </a:r>
            <a:r>
              <a:rPr lang="en-IN" sz="1800" dirty="0"/>
              <a:t>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byte ascii[] = {65, 66, 67, 68, 69, 70 };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s1 = new String(ascii);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(s1);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/>
              <a:t>String s2 = new String(ascii, 2, 3);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(s2); } }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4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String length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The length of a string is the number of characters that it contains.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To obtain this value, call the length( ) method, shown here: int length( 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char chars[] = { 'a', 'b', 'c' };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 = new String(chars);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s.length</a:t>
            </a:r>
            <a:r>
              <a:rPr lang="en-US" sz="1800" dirty="0"/>
              <a:t>());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8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String concatenation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Strong Concatenation: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age = "9";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 = "He is " + age + " years old.";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(s);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18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b="1" dirty="0"/>
              <a:t>Surprising Concatenation result: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/>
              <a:t>String s = "four: " + 2 + 2;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 Conversion and </a:t>
            </a:r>
            <a:r>
              <a:rPr lang="en-IN" dirty="0" err="1"/>
              <a:t>toString</a:t>
            </a:r>
            <a:r>
              <a:rPr lang="en-IN" dirty="0"/>
              <a:t>( 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100" b="1" dirty="0"/>
              <a:t>String </a:t>
            </a:r>
            <a:r>
              <a:rPr lang="en-US" sz="1100" b="1" dirty="0" err="1"/>
              <a:t>toString</a:t>
            </a:r>
            <a:r>
              <a:rPr lang="en-US" sz="1100" b="1" dirty="0"/>
              <a:t>( 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100" dirty="0"/>
              <a:t>To implement </a:t>
            </a:r>
            <a:r>
              <a:rPr lang="en-US" sz="1100" dirty="0" err="1"/>
              <a:t>toString</a:t>
            </a:r>
            <a:r>
              <a:rPr lang="en-US" sz="1100" dirty="0"/>
              <a:t>( ), simply return a String object that contains the human-readable string that appropriately describes an object of your class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class Box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double width; double height; double depth;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Box(double w, double h, double d) {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width = w; height = h; depth = d; }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public String </a:t>
            </a:r>
            <a:r>
              <a:rPr lang="en-IN" sz="1100" dirty="0" err="1"/>
              <a:t>toString</a:t>
            </a:r>
            <a:r>
              <a:rPr lang="en-IN" sz="1100" dirty="0"/>
              <a:t>()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return "Dimensions are " + width + " by " + depth + " by " + height + "."; }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 } </a:t>
            </a:r>
            <a:endParaRPr lang="en-US" sz="11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class </a:t>
            </a:r>
            <a:r>
              <a:rPr lang="en-IN" sz="1100" dirty="0" err="1"/>
              <a:t>toStringDemo</a:t>
            </a:r>
            <a:r>
              <a:rPr lang="en-IN" sz="1100" dirty="0"/>
              <a:t>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public static void main(String </a:t>
            </a:r>
            <a:r>
              <a:rPr lang="en-IN" sz="1100" dirty="0" err="1"/>
              <a:t>args</a:t>
            </a:r>
            <a:r>
              <a:rPr lang="en-IN" sz="11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Box b = new Box(10, 12, 14);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/>
              <a:t>String s = "Box b: " + b; // concatenate Box object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 err="1"/>
              <a:t>System.out.println</a:t>
            </a:r>
            <a:r>
              <a:rPr lang="en-IN" sz="1100" dirty="0"/>
              <a:t>(b); // convert Box to string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100" dirty="0" err="1"/>
              <a:t>System.out.println</a:t>
            </a:r>
            <a:r>
              <a:rPr lang="en-IN" sz="1100" dirty="0"/>
              <a:t>(s); } }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Character Extraction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IN" sz="1300" b="1" dirty="0" err="1"/>
              <a:t>charAt</a:t>
            </a:r>
            <a:r>
              <a:rPr lang="en-IN" sz="1300" b="1" dirty="0"/>
              <a:t>( 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300" dirty="0"/>
              <a:t>To extract a single character from a String, you can refer directly to an individual character via the </a:t>
            </a:r>
            <a:r>
              <a:rPr lang="en-US" sz="1300" dirty="0" err="1"/>
              <a:t>charAt</a:t>
            </a:r>
            <a:r>
              <a:rPr lang="en-US" sz="1300" dirty="0"/>
              <a:t>( ) method. It has this general form: char </a:t>
            </a:r>
            <a:r>
              <a:rPr lang="en-US" sz="1300" dirty="0" err="1"/>
              <a:t>charAt</a:t>
            </a:r>
            <a:r>
              <a:rPr lang="en-US" sz="1300" dirty="0"/>
              <a:t>(int where)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300" dirty="0"/>
              <a:t>For example, char </a:t>
            </a:r>
            <a:r>
              <a:rPr lang="en-US" sz="1300" dirty="0" err="1"/>
              <a:t>ch</a:t>
            </a:r>
            <a:r>
              <a:rPr lang="en-US" sz="1300" dirty="0"/>
              <a:t>; </a:t>
            </a:r>
            <a:r>
              <a:rPr lang="en-US" sz="1300" dirty="0" err="1"/>
              <a:t>ch</a:t>
            </a:r>
            <a:r>
              <a:rPr lang="en-US" sz="1300" dirty="0"/>
              <a:t> = "</a:t>
            </a:r>
            <a:r>
              <a:rPr lang="en-US" sz="1300" dirty="0" err="1"/>
              <a:t>abc</a:t>
            </a:r>
            <a:r>
              <a:rPr lang="en-US" sz="1300" dirty="0"/>
              <a:t>".</a:t>
            </a:r>
            <a:r>
              <a:rPr lang="en-US" sz="1300" dirty="0" err="1"/>
              <a:t>charAt</a:t>
            </a:r>
            <a:r>
              <a:rPr lang="en-US" sz="1300" dirty="0"/>
              <a:t>(1);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300" b="1" dirty="0" err="1"/>
              <a:t>getChars</a:t>
            </a:r>
            <a:r>
              <a:rPr lang="en-IN" sz="1300" b="1" dirty="0"/>
              <a:t>( </a:t>
            </a:r>
            <a:r>
              <a:rPr lang="en-US" sz="1300" b="1" dirty="0"/>
              <a:t>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300" dirty="0"/>
              <a:t>If you need to extract more than one character at a time, you can use the </a:t>
            </a:r>
            <a:r>
              <a:rPr lang="en-US" sz="1300" dirty="0" err="1"/>
              <a:t>getChars</a:t>
            </a:r>
            <a:r>
              <a:rPr lang="en-US" sz="1300" dirty="0"/>
              <a:t>( ) method.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300" dirty="0"/>
              <a:t>It has this general form: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300" dirty="0"/>
              <a:t>void </a:t>
            </a:r>
            <a:r>
              <a:rPr lang="en-US" sz="1300" dirty="0" err="1"/>
              <a:t>getChars</a:t>
            </a:r>
            <a:r>
              <a:rPr lang="en-US" sz="1300" dirty="0"/>
              <a:t>(int </a:t>
            </a:r>
            <a:r>
              <a:rPr lang="en-US" sz="1300" dirty="0" err="1"/>
              <a:t>sourceStart</a:t>
            </a:r>
            <a:r>
              <a:rPr lang="en-US" sz="1300" dirty="0"/>
              <a:t>, int </a:t>
            </a:r>
            <a:r>
              <a:rPr lang="en-US" sz="1300" dirty="0" err="1"/>
              <a:t>sourceEnd</a:t>
            </a:r>
            <a:r>
              <a:rPr lang="en-US" sz="1300" dirty="0"/>
              <a:t>, char target[ ], int </a:t>
            </a:r>
            <a:r>
              <a:rPr lang="en-US" sz="1300" dirty="0" err="1"/>
              <a:t>targetStart</a:t>
            </a:r>
            <a:r>
              <a:rPr lang="en-US" sz="1300" dirty="0"/>
              <a:t>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300" dirty="0"/>
              <a:t>class </a:t>
            </a:r>
            <a:r>
              <a:rPr lang="en-IN" sz="1300" dirty="0" err="1"/>
              <a:t>getCharsDemo</a:t>
            </a:r>
            <a:r>
              <a:rPr lang="en-IN" sz="1300" dirty="0"/>
              <a:t>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300" dirty="0"/>
              <a:t>public static void main(String </a:t>
            </a:r>
            <a:r>
              <a:rPr lang="en-IN" sz="1300" dirty="0" err="1"/>
              <a:t>args</a:t>
            </a:r>
            <a:r>
              <a:rPr lang="en-IN" sz="1300" dirty="0"/>
              <a:t>[]) {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300" dirty="0"/>
              <a:t>String s = "This is a demo of the </a:t>
            </a:r>
            <a:r>
              <a:rPr lang="en-IN" sz="1300" dirty="0" err="1"/>
              <a:t>getChars</a:t>
            </a:r>
            <a:r>
              <a:rPr lang="en-IN" sz="1300" dirty="0"/>
              <a:t> method.";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300" dirty="0"/>
              <a:t>int start = 10; int end = 14; char </a:t>
            </a:r>
            <a:r>
              <a:rPr lang="en-IN" sz="1300" dirty="0" err="1"/>
              <a:t>buf</a:t>
            </a:r>
            <a:r>
              <a:rPr lang="en-IN" sz="1300" dirty="0"/>
              <a:t>[] = new char[end - start];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300" dirty="0" err="1"/>
              <a:t>s.getChars</a:t>
            </a:r>
            <a:r>
              <a:rPr lang="en-IN" sz="1300" dirty="0"/>
              <a:t>(start, end, </a:t>
            </a:r>
            <a:r>
              <a:rPr lang="en-IN" sz="1300" dirty="0" err="1"/>
              <a:t>buf</a:t>
            </a:r>
            <a:r>
              <a:rPr lang="en-IN" sz="1300" dirty="0"/>
              <a:t>, 0);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IN" sz="1300" dirty="0" err="1"/>
              <a:t>System.out.println</a:t>
            </a:r>
            <a:r>
              <a:rPr lang="en-IN" sz="1300" dirty="0"/>
              <a:t>(</a:t>
            </a:r>
            <a:r>
              <a:rPr lang="en-IN" sz="1300" dirty="0" err="1"/>
              <a:t>buf</a:t>
            </a:r>
            <a:r>
              <a:rPr lang="en-IN" sz="1300" dirty="0"/>
              <a:t>); } }</a:t>
            </a:r>
            <a:endParaRPr lang="en-US" sz="1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2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7B6-7AAC-44EB-AF12-333ED2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Character Extraction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40875-434A-4E16-8D47-C55232E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7124"/>
            <a:ext cx="11217813" cy="4940875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600" b="1" dirty="0" err="1"/>
              <a:t>toCharArray</a:t>
            </a:r>
            <a:r>
              <a:rPr lang="en-US" sz="1600" b="1" dirty="0"/>
              <a:t>( )</a:t>
            </a:r>
            <a:r>
              <a:rPr lang="en-US" sz="1600" dirty="0"/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600" dirty="0"/>
              <a:t>If you want to convert all the characters in a String object into a character array, the easiest way is to call </a:t>
            </a:r>
            <a:r>
              <a:rPr lang="en-US" sz="1600" dirty="0" err="1"/>
              <a:t>toCharArray</a:t>
            </a:r>
            <a:r>
              <a:rPr lang="en-US" sz="1600" dirty="0"/>
              <a:t>( ).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600" dirty="0"/>
              <a:t>It returns an array of characters for the entire string.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600" dirty="0"/>
              <a:t>It has this general form: char[ ] </a:t>
            </a:r>
            <a:r>
              <a:rPr lang="en-US" sz="1600" dirty="0" err="1"/>
              <a:t>toCharArray</a:t>
            </a:r>
            <a:r>
              <a:rPr lang="en-US" sz="1600" dirty="0"/>
              <a:t>( 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1600" dirty="0"/>
              <a:t>This function is provided as a convenience, since it is possible to use </a:t>
            </a:r>
            <a:r>
              <a:rPr lang="en-US" sz="1600" dirty="0" err="1"/>
              <a:t>getChars</a:t>
            </a:r>
            <a:r>
              <a:rPr lang="en-US" sz="1600" dirty="0"/>
              <a:t>( ) to achieve the same result.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46FF-0524-4962-BC76-643B80BA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3E6-2B46-4AF3-BBE1-4EE7E01AA23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2377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String</vt:lpstr>
      <vt:lpstr>String</vt:lpstr>
      <vt:lpstr>String</vt:lpstr>
      <vt:lpstr>String</vt:lpstr>
      <vt:lpstr>String length </vt:lpstr>
      <vt:lpstr>String concatenation</vt:lpstr>
      <vt:lpstr>String Conversion and toString( )</vt:lpstr>
      <vt:lpstr>Character Extraction</vt:lpstr>
      <vt:lpstr>Character Extraction</vt:lpstr>
      <vt:lpstr>equals( ) and equalsIgnoreCase( )</vt:lpstr>
      <vt:lpstr>equals( ) and equalsIgnoreCase( )</vt:lpstr>
      <vt:lpstr>regionMatches( )</vt:lpstr>
      <vt:lpstr>startsWith( ) and endsWith( )</vt:lpstr>
      <vt:lpstr>equals( ) Versus ==</vt:lpstr>
      <vt:lpstr>compareTo()</vt:lpstr>
      <vt:lpstr>Searching Strings</vt:lpstr>
      <vt:lpstr>Searching Strings</vt:lpstr>
      <vt:lpstr>Searching Strings</vt:lpstr>
      <vt:lpstr>Substring()</vt:lpstr>
      <vt:lpstr>concat() replace()</vt:lpstr>
      <vt:lpstr>trim()</vt:lpstr>
      <vt:lpstr>Changing the Case of Characters Within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manimala sethu</dc:creator>
  <cp:lastModifiedBy>manimala sethu</cp:lastModifiedBy>
  <cp:revision>85</cp:revision>
  <dcterms:created xsi:type="dcterms:W3CDTF">2022-01-11T08:37:27Z</dcterms:created>
  <dcterms:modified xsi:type="dcterms:W3CDTF">2022-12-05T02:51:03Z</dcterms:modified>
</cp:coreProperties>
</file>