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Arimo"/>
      <p:regular r:id="rId17"/>
      <p:bold r:id="rId18"/>
      <p:italic r:id="rId19"/>
      <p:boldItalic r:id="rId20"/>
    </p:embeddedFont>
    <p:embeddedFont>
      <p:font typeface="Poppins"/>
      <p:regular r:id="rId21"/>
      <p:bold r:id="rId22"/>
      <p:italic r:id="rId23"/>
      <p:boldItalic r:id="rId24"/>
    </p:embeddedFont>
    <p:embeddedFont>
      <p:font typeface="Anaheim"/>
      <p:regular r:id="rId25"/>
    </p:embeddedFont>
    <p:embeddedFont>
      <p:font typeface="Bebas Neue"/>
      <p:regular r:id="rId26"/>
    </p:embeddedFont>
    <p:embeddedFont>
      <p:font typeface="Lora"/>
      <p:regular r:id="rId27"/>
      <p:bold r:id="rId28"/>
      <p:italic r:id="rId29"/>
      <p:boldItalic r:id="rId30"/>
    </p:embeddedFont>
    <p:embeddedFont>
      <p:font typeface="Lexend"/>
      <p:regular r:id="rId31"/>
      <p:bold r:id="rId32"/>
    </p:embeddedFont>
    <p:embeddedFont>
      <p:font typeface="Archiv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mo-boldItalic.fntdata"/><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ebasNeue-regular.fntdata"/><Relationship Id="rId25" Type="http://schemas.openxmlformats.org/officeDocument/2006/relationships/font" Target="fonts/Anaheim-regular.fntdata"/><Relationship Id="rId28" Type="http://schemas.openxmlformats.org/officeDocument/2006/relationships/font" Target="fonts/Lora-bold.fntdata"/><Relationship Id="rId27" Type="http://schemas.openxmlformats.org/officeDocument/2006/relationships/font" Target="fonts/Lor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ora-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exend-regular.fntdata"/><Relationship Id="rId30" Type="http://schemas.openxmlformats.org/officeDocument/2006/relationships/font" Target="fonts/Lora-boldItalic.fntdata"/><Relationship Id="rId11" Type="http://schemas.openxmlformats.org/officeDocument/2006/relationships/slide" Target="slides/slide7.xml"/><Relationship Id="rId33" Type="http://schemas.openxmlformats.org/officeDocument/2006/relationships/font" Target="fonts/Archivo-regular.fntdata"/><Relationship Id="rId10" Type="http://schemas.openxmlformats.org/officeDocument/2006/relationships/slide" Target="slides/slide6.xml"/><Relationship Id="rId32" Type="http://schemas.openxmlformats.org/officeDocument/2006/relationships/font" Target="fonts/Lexend-bold.fntdata"/><Relationship Id="rId13" Type="http://schemas.openxmlformats.org/officeDocument/2006/relationships/slide" Target="slides/slide9.xml"/><Relationship Id="rId35" Type="http://schemas.openxmlformats.org/officeDocument/2006/relationships/font" Target="fonts/Archivo-italic.fntdata"/><Relationship Id="rId12" Type="http://schemas.openxmlformats.org/officeDocument/2006/relationships/slide" Target="slides/slide8.xml"/><Relationship Id="rId34" Type="http://schemas.openxmlformats.org/officeDocument/2006/relationships/font" Target="fonts/Archiv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Archivo-boldItalic.fntdata"/><Relationship Id="rId17" Type="http://schemas.openxmlformats.org/officeDocument/2006/relationships/font" Target="fonts/Arimo-regular.fntdata"/><Relationship Id="rId16" Type="http://schemas.openxmlformats.org/officeDocument/2006/relationships/slide" Target="slides/slide12.xml"/><Relationship Id="rId19" Type="http://schemas.openxmlformats.org/officeDocument/2006/relationships/font" Target="fonts/Arimo-italic.fntdata"/><Relationship Id="rId18" Type="http://schemas.openxmlformats.org/officeDocument/2006/relationships/font" Target="fonts/Arim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5408f2fc22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5408f2fc22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83d559eb0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83d559eb0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8680c3840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8680c3840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545710df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545710df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555850" y="1151425"/>
            <a:ext cx="5468700" cy="25389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555850" y="3627927"/>
            <a:ext cx="5468700" cy="4002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232" y="-129"/>
            <a:ext cx="1714114" cy="5143400"/>
            <a:chOff x="232" y="-129"/>
            <a:chExt cx="1714114" cy="5143400"/>
          </a:xfrm>
        </p:grpSpPr>
        <p:sp>
          <p:nvSpPr>
            <p:cNvPr id="12" name="Google Shape;12;p2"/>
            <p:cNvSpPr/>
            <p:nvPr/>
          </p:nvSpPr>
          <p:spPr>
            <a:xfrm flipH="1">
              <a:off x="428907" y="4281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296" y="-129"/>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287" y="-12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857509" y="42816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1285697" y="-129"/>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a:off x="857518" y="-129"/>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rot="10800000">
              <a:off x="857022" y="857189"/>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rot="10800000">
              <a:off x="1283989" y="857187"/>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flipH="1" rot="10800000">
              <a:off x="855378" y="128591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rot="10800000">
              <a:off x="232" y="857189"/>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rot="10800000">
              <a:off x="232" y="1285919"/>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flipH="1" rot="10800000">
              <a:off x="427171" y="857187"/>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flipH="1">
              <a:off x="428907" y="21426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a:off x="296" y="1714370"/>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a:off x="287" y="1714370"/>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flipH="1">
              <a:off x="857509" y="214266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flipH="1">
              <a:off x="1285697" y="1714370"/>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flipH="1">
              <a:off x="857518" y="1714370"/>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flipH="1" rot="10800000">
              <a:off x="857022" y="257168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flipH="1" rot="10800000">
              <a:off x="1283989" y="2571687"/>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flipH="1" rot="10800000">
              <a:off x="855378" y="3000418"/>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flipH="1" rot="10800000">
              <a:off x="232" y="257168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flipH="1" rot="10800000">
              <a:off x="232" y="3000418"/>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flipH="1" rot="10800000">
              <a:off x="427171" y="2571687"/>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a:off x="428907" y="3857193"/>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a:off x="296" y="3428896"/>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a:off x="287" y="3428896"/>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flipH="1">
              <a:off x="857509" y="3857193"/>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flipH="1">
              <a:off x="1285697" y="3428896"/>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flipH="1">
              <a:off x="857518" y="3428896"/>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flipH="1" rot="10800000">
              <a:off x="85702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flipH="1" rot="10800000">
              <a:off x="128398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flipH="1" rot="10800000">
              <a:off x="85537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flipH="1" rot="10800000">
              <a:off x="23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flipH="1" rot="10800000">
              <a:off x="23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flipH="1" rot="10800000">
              <a:off x="42717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4" name="Shape 244"/>
        <p:cNvGrpSpPr/>
        <p:nvPr/>
      </p:nvGrpSpPr>
      <p:grpSpPr>
        <a:xfrm>
          <a:off x="0" y="0"/>
          <a:ext cx="0" cy="0"/>
          <a:chOff x="0" y="0"/>
          <a:chExt cx="0" cy="0"/>
        </a:xfrm>
      </p:grpSpPr>
      <p:sp>
        <p:nvSpPr>
          <p:cNvPr id="245" name="Google Shape;245;p11"/>
          <p:cNvSpPr txBox="1"/>
          <p:nvPr>
            <p:ph hasCustomPrompt="1" type="title"/>
          </p:nvPr>
        </p:nvSpPr>
        <p:spPr>
          <a:xfrm>
            <a:off x="1284000" y="1577723"/>
            <a:ext cx="6576000" cy="11325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46" name="Google Shape;246;p11"/>
          <p:cNvSpPr txBox="1"/>
          <p:nvPr>
            <p:ph idx="1" type="subTitle"/>
          </p:nvPr>
        </p:nvSpPr>
        <p:spPr>
          <a:xfrm>
            <a:off x="1284000" y="2887250"/>
            <a:ext cx="6576000" cy="37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47" name="Google Shape;247;p11"/>
          <p:cNvGrpSpPr/>
          <p:nvPr/>
        </p:nvGrpSpPr>
        <p:grpSpPr>
          <a:xfrm>
            <a:off x="-141606" y="4286212"/>
            <a:ext cx="9427211" cy="857059"/>
            <a:chOff x="7" y="4286212"/>
            <a:chExt cx="9427211" cy="857059"/>
          </a:xfrm>
        </p:grpSpPr>
        <p:grpSp>
          <p:nvGrpSpPr>
            <p:cNvPr id="248" name="Google Shape;248;p11"/>
            <p:cNvGrpSpPr/>
            <p:nvPr/>
          </p:nvGrpSpPr>
          <p:grpSpPr>
            <a:xfrm>
              <a:off x="7" y="4286212"/>
              <a:ext cx="5142209" cy="857059"/>
              <a:chOff x="7" y="4286212"/>
              <a:chExt cx="5142209" cy="857059"/>
            </a:xfrm>
          </p:grpSpPr>
          <p:grpSp>
            <p:nvGrpSpPr>
              <p:cNvPr id="249" name="Google Shape;249;p11"/>
              <p:cNvGrpSpPr/>
              <p:nvPr/>
            </p:nvGrpSpPr>
            <p:grpSpPr>
              <a:xfrm>
                <a:off x="7" y="4286212"/>
                <a:ext cx="1714059" cy="857059"/>
                <a:chOff x="8744182" y="4286212"/>
                <a:chExt cx="1714059" cy="857059"/>
              </a:xfrm>
            </p:grpSpPr>
            <p:sp>
              <p:nvSpPr>
                <p:cNvPr id="250" name="Google Shape;250;p11"/>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11"/>
              <p:cNvGrpSpPr/>
              <p:nvPr/>
            </p:nvGrpSpPr>
            <p:grpSpPr>
              <a:xfrm>
                <a:off x="1714082" y="4286212"/>
                <a:ext cx="1714059" cy="857059"/>
                <a:chOff x="8744182" y="4286212"/>
                <a:chExt cx="1714059" cy="857059"/>
              </a:xfrm>
            </p:grpSpPr>
            <p:sp>
              <p:nvSpPr>
                <p:cNvPr id="257" name="Google Shape;257;p11"/>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3428157" y="4286212"/>
                <a:ext cx="1714059" cy="857059"/>
                <a:chOff x="8744182" y="4286212"/>
                <a:chExt cx="1714059" cy="857059"/>
              </a:xfrm>
            </p:grpSpPr>
            <p:sp>
              <p:nvSpPr>
                <p:cNvPr id="264" name="Google Shape;264;p11"/>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0" name="Google Shape;270;p11"/>
            <p:cNvGrpSpPr/>
            <p:nvPr/>
          </p:nvGrpSpPr>
          <p:grpSpPr>
            <a:xfrm>
              <a:off x="5142232" y="4286212"/>
              <a:ext cx="1714059" cy="857059"/>
              <a:chOff x="8744182" y="4286212"/>
              <a:chExt cx="1714059" cy="857059"/>
            </a:xfrm>
          </p:grpSpPr>
          <p:sp>
            <p:nvSpPr>
              <p:cNvPr id="271" name="Google Shape;271;p11"/>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11"/>
            <p:cNvGrpSpPr/>
            <p:nvPr/>
          </p:nvGrpSpPr>
          <p:grpSpPr>
            <a:xfrm>
              <a:off x="6856307" y="4286212"/>
              <a:ext cx="1714059" cy="857059"/>
              <a:chOff x="8744182" y="4286212"/>
              <a:chExt cx="1714059" cy="857059"/>
            </a:xfrm>
          </p:grpSpPr>
          <p:sp>
            <p:nvSpPr>
              <p:cNvPr id="278" name="Google Shape;278;p11"/>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11"/>
            <p:cNvGrpSpPr/>
            <p:nvPr/>
          </p:nvGrpSpPr>
          <p:grpSpPr>
            <a:xfrm>
              <a:off x="8570382" y="4286212"/>
              <a:ext cx="856836" cy="857059"/>
              <a:chOff x="8744182" y="4286212"/>
              <a:chExt cx="856836" cy="857059"/>
            </a:xfrm>
          </p:grpSpPr>
          <p:sp>
            <p:nvSpPr>
              <p:cNvPr id="285" name="Google Shape;285;p11"/>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8" name="Shape 28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89" name="Shape 289"/>
        <p:cNvGrpSpPr/>
        <p:nvPr/>
      </p:nvGrpSpPr>
      <p:grpSpPr>
        <a:xfrm>
          <a:off x="0" y="0"/>
          <a:ext cx="0" cy="0"/>
          <a:chOff x="0" y="0"/>
          <a:chExt cx="0" cy="0"/>
        </a:xfrm>
      </p:grpSpPr>
      <p:sp>
        <p:nvSpPr>
          <p:cNvPr id="290" name="Google Shape;29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1" name="Google Shape;291;p13"/>
          <p:cNvSpPr txBox="1"/>
          <p:nvPr>
            <p:ph hasCustomPrompt="1" idx="2" type="title"/>
          </p:nvPr>
        </p:nvSpPr>
        <p:spPr>
          <a:xfrm>
            <a:off x="807050" y="1298572"/>
            <a:ext cx="734700" cy="630000"/>
          </a:xfrm>
          <a:prstGeom prst="rect">
            <a:avLst/>
          </a:prstGeom>
          <a:solidFill>
            <a:schemeClr val="lt2"/>
          </a:solidFill>
          <a:ln cap="flat" cmpd="sng" w="19050">
            <a:solidFill>
              <a:schemeClr val="accent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2" name="Google Shape;292;p13"/>
          <p:cNvSpPr txBox="1"/>
          <p:nvPr>
            <p:ph hasCustomPrompt="1" idx="3" type="title"/>
          </p:nvPr>
        </p:nvSpPr>
        <p:spPr>
          <a:xfrm>
            <a:off x="807050" y="2970704"/>
            <a:ext cx="734700" cy="630000"/>
          </a:xfrm>
          <a:prstGeom prst="rect">
            <a:avLst/>
          </a:prstGeom>
          <a:solidFill>
            <a:schemeClr val="lt2"/>
          </a:solidFill>
          <a:ln cap="flat" cmpd="sng" w="19050">
            <a:solidFill>
              <a:schemeClr val="accent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3" name="Google Shape;293;p13"/>
          <p:cNvSpPr txBox="1"/>
          <p:nvPr>
            <p:ph hasCustomPrompt="1" idx="4" type="title"/>
          </p:nvPr>
        </p:nvSpPr>
        <p:spPr>
          <a:xfrm>
            <a:off x="3277725" y="1298572"/>
            <a:ext cx="734700" cy="630000"/>
          </a:xfrm>
          <a:prstGeom prst="rect">
            <a:avLst/>
          </a:prstGeom>
          <a:solidFill>
            <a:schemeClr val="lt2"/>
          </a:solidFill>
          <a:ln cap="flat" cmpd="sng" w="19050">
            <a:solidFill>
              <a:schemeClr val="accent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4" name="Google Shape;294;p13"/>
          <p:cNvSpPr txBox="1"/>
          <p:nvPr>
            <p:ph hasCustomPrompt="1" idx="5" type="title"/>
          </p:nvPr>
        </p:nvSpPr>
        <p:spPr>
          <a:xfrm>
            <a:off x="3277725" y="2970704"/>
            <a:ext cx="734700" cy="630000"/>
          </a:xfrm>
          <a:prstGeom prst="rect">
            <a:avLst/>
          </a:prstGeom>
          <a:solidFill>
            <a:schemeClr val="lt2"/>
          </a:solidFill>
          <a:ln cap="flat" cmpd="sng" w="19050">
            <a:solidFill>
              <a:schemeClr val="accent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5" name="Google Shape;295;p13"/>
          <p:cNvSpPr txBox="1"/>
          <p:nvPr>
            <p:ph hasCustomPrompt="1" idx="6" type="title"/>
          </p:nvPr>
        </p:nvSpPr>
        <p:spPr>
          <a:xfrm>
            <a:off x="5748400" y="1298572"/>
            <a:ext cx="734700" cy="630000"/>
          </a:xfrm>
          <a:prstGeom prst="rect">
            <a:avLst/>
          </a:prstGeom>
          <a:solidFill>
            <a:schemeClr val="lt2"/>
          </a:solidFill>
          <a:ln cap="flat" cmpd="sng" w="19050">
            <a:solidFill>
              <a:schemeClr val="accent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6" name="Google Shape;296;p13"/>
          <p:cNvSpPr txBox="1"/>
          <p:nvPr>
            <p:ph hasCustomPrompt="1" idx="7" type="title"/>
          </p:nvPr>
        </p:nvSpPr>
        <p:spPr>
          <a:xfrm>
            <a:off x="5748400" y="2970704"/>
            <a:ext cx="734700" cy="630000"/>
          </a:xfrm>
          <a:prstGeom prst="rect">
            <a:avLst/>
          </a:prstGeom>
          <a:solidFill>
            <a:schemeClr val="lt2"/>
          </a:solidFill>
          <a:ln cap="flat" cmpd="sng" w="19050">
            <a:solidFill>
              <a:schemeClr val="accent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7" name="Google Shape;297;p13"/>
          <p:cNvSpPr txBox="1"/>
          <p:nvPr>
            <p:ph idx="1" type="subTitle"/>
          </p:nvPr>
        </p:nvSpPr>
        <p:spPr>
          <a:xfrm>
            <a:off x="720000" y="2005311"/>
            <a:ext cx="1840800" cy="78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8" name="Google Shape;298;p13"/>
          <p:cNvSpPr txBox="1"/>
          <p:nvPr>
            <p:ph idx="8" type="subTitle"/>
          </p:nvPr>
        </p:nvSpPr>
        <p:spPr>
          <a:xfrm>
            <a:off x="3190675" y="2005311"/>
            <a:ext cx="1840800" cy="78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9" name="Google Shape;299;p13"/>
          <p:cNvSpPr txBox="1"/>
          <p:nvPr>
            <p:ph idx="9" type="subTitle"/>
          </p:nvPr>
        </p:nvSpPr>
        <p:spPr>
          <a:xfrm>
            <a:off x="5661350" y="2005311"/>
            <a:ext cx="1840800" cy="78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0" name="Google Shape;300;p13"/>
          <p:cNvSpPr txBox="1"/>
          <p:nvPr>
            <p:ph idx="13" type="subTitle"/>
          </p:nvPr>
        </p:nvSpPr>
        <p:spPr>
          <a:xfrm>
            <a:off x="720000" y="3677461"/>
            <a:ext cx="1840800" cy="78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1" name="Google Shape;301;p13"/>
          <p:cNvSpPr txBox="1"/>
          <p:nvPr>
            <p:ph idx="14" type="subTitle"/>
          </p:nvPr>
        </p:nvSpPr>
        <p:spPr>
          <a:xfrm>
            <a:off x="3190675" y="3677461"/>
            <a:ext cx="1840800" cy="78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2" name="Google Shape;302;p13"/>
          <p:cNvSpPr txBox="1"/>
          <p:nvPr>
            <p:ph idx="15" type="subTitle"/>
          </p:nvPr>
        </p:nvSpPr>
        <p:spPr>
          <a:xfrm>
            <a:off x="5661350" y="3677461"/>
            <a:ext cx="1840800" cy="78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03" name="Google Shape;303;p13"/>
          <p:cNvGrpSpPr/>
          <p:nvPr/>
        </p:nvGrpSpPr>
        <p:grpSpPr>
          <a:xfrm>
            <a:off x="8285028" y="-129"/>
            <a:ext cx="858968" cy="5143400"/>
            <a:chOff x="5732178" y="-129"/>
            <a:chExt cx="858968" cy="5143400"/>
          </a:xfrm>
        </p:grpSpPr>
        <p:sp>
          <p:nvSpPr>
            <p:cNvPr id="304" name="Google Shape;304;p13"/>
            <p:cNvSpPr/>
            <p:nvPr/>
          </p:nvSpPr>
          <p:spPr>
            <a:xfrm flipH="1">
              <a:off x="5734309" y="42816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flipH="1">
              <a:off x="6162497" y="-129"/>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flipH="1">
              <a:off x="5734318" y="-129"/>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flipH="1" rot="10800000">
              <a:off x="5733822" y="857189"/>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flipH="1" rot="10800000">
              <a:off x="6160789" y="857187"/>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flipH="1" rot="10800000">
              <a:off x="5732178" y="128591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flipH="1">
              <a:off x="5734309" y="214266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flipH="1">
              <a:off x="6162497" y="1714370"/>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flipH="1">
              <a:off x="5734318" y="1714370"/>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flipH="1" rot="10800000">
              <a:off x="5733822" y="257168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flipH="1" rot="10800000">
              <a:off x="6160789" y="2571687"/>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flipH="1" rot="10800000">
              <a:off x="5732178" y="3000418"/>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flipH="1">
              <a:off x="5734309" y="3857193"/>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flipH="1">
              <a:off x="6162497" y="3428896"/>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flipH="1">
              <a:off x="5734318" y="3428896"/>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flipH="1" rot="10800000">
              <a:off x="573382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flipH="1" rot="10800000">
              <a:off x="616078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flipH="1" rot="10800000">
              <a:off x="573217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322" name="Shape 322"/>
        <p:cNvGrpSpPr/>
        <p:nvPr/>
      </p:nvGrpSpPr>
      <p:grpSpPr>
        <a:xfrm>
          <a:off x="0" y="0"/>
          <a:ext cx="0" cy="0"/>
          <a:chOff x="0" y="0"/>
          <a:chExt cx="0" cy="0"/>
        </a:xfrm>
      </p:grpSpPr>
      <p:sp>
        <p:nvSpPr>
          <p:cNvPr id="323" name="Google Shape;323;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24" name="Google Shape;324;p14"/>
          <p:cNvGrpSpPr/>
          <p:nvPr/>
        </p:nvGrpSpPr>
        <p:grpSpPr>
          <a:xfrm>
            <a:off x="8285087" y="-129"/>
            <a:ext cx="858913" cy="5143634"/>
            <a:chOff x="8285087" y="-129"/>
            <a:chExt cx="858913" cy="5143634"/>
          </a:xfrm>
        </p:grpSpPr>
        <p:grpSp>
          <p:nvGrpSpPr>
            <p:cNvPr id="325" name="Google Shape;325;p14"/>
            <p:cNvGrpSpPr/>
            <p:nvPr/>
          </p:nvGrpSpPr>
          <p:grpSpPr>
            <a:xfrm flipH="1">
              <a:off x="8285087" y="-129"/>
              <a:ext cx="858913" cy="857059"/>
              <a:chOff x="459162" y="-129"/>
              <a:chExt cx="858913" cy="857059"/>
            </a:xfrm>
          </p:grpSpPr>
          <p:sp>
            <p:nvSpPr>
              <p:cNvPr id="326" name="Google Shape;326;p14"/>
              <p:cNvSpPr/>
              <p:nvPr/>
            </p:nvSpPr>
            <p:spPr>
              <a:xfrm flipH="1">
                <a:off x="887782" y="4281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flipH="1">
                <a:off x="459171" y="-129"/>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flipH="1">
                <a:off x="459162" y="-12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14"/>
            <p:cNvGrpSpPr/>
            <p:nvPr/>
          </p:nvGrpSpPr>
          <p:grpSpPr>
            <a:xfrm flipH="1">
              <a:off x="8285087" y="4286446"/>
              <a:ext cx="858913" cy="857059"/>
              <a:chOff x="8744237" y="-129"/>
              <a:chExt cx="858913" cy="857059"/>
            </a:xfrm>
          </p:grpSpPr>
          <p:sp>
            <p:nvSpPr>
              <p:cNvPr id="330" name="Google Shape;330;p14"/>
              <p:cNvSpPr/>
              <p:nvPr/>
            </p:nvSpPr>
            <p:spPr>
              <a:xfrm flipH="1">
                <a:off x="9172857" y="4281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flipH="1">
                <a:off x="8744246" y="-129"/>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flipH="1">
                <a:off x="8744237" y="-12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333" name="Shape 333"/>
        <p:cNvGrpSpPr/>
        <p:nvPr/>
      </p:nvGrpSpPr>
      <p:grpSpPr>
        <a:xfrm>
          <a:off x="0" y="0"/>
          <a:ext cx="0" cy="0"/>
          <a:chOff x="0" y="0"/>
          <a:chExt cx="0" cy="0"/>
        </a:xfrm>
      </p:grpSpPr>
      <p:sp>
        <p:nvSpPr>
          <p:cNvPr id="334" name="Google Shape;334;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35" name="Google Shape;335;p15"/>
          <p:cNvGrpSpPr/>
          <p:nvPr/>
        </p:nvGrpSpPr>
        <p:grpSpPr>
          <a:xfrm>
            <a:off x="12" y="4286446"/>
            <a:ext cx="9143988" cy="857059"/>
            <a:chOff x="12" y="4286446"/>
            <a:chExt cx="9143988" cy="857059"/>
          </a:xfrm>
        </p:grpSpPr>
        <p:grpSp>
          <p:nvGrpSpPr>
            <p:cNvPr id="336" name="Google Shape;336;p15"/>
            <p:cNvGrpSpPr/>
            <p:nvPr/>
          </p:nvGrpSpPr>
          <p:grpSpPr>
            <a:xfrm>
              <a:off x="12" y="4286446"/>
              <a:ext cx="858913" cy="857059"/>
              <a:chOff x="8744237" y="-129"/>
              <a:chExt cx="858913" cy="857059"/>
            </a:xfrm>
          </p:grpSpPr>
          <p:sp>
            <p:nvSpPr>
              <p:cNvPr id="337" name="Google Shape;337;p15"/>
              <p:cNvSpPr/>
              <p:nvPr/>
            </p:nvSpPr>
            <p:spPr>
              <a:xfrm flipH="1">
                <a:off x="9172857" y="4281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flipH="1">
                <a:off x="8744246" y="-129"/>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flipH="1">
                <a:off x="8744237" y="-12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15"/>
            <p:cNvGrpSpPr/>
            <p:nvPr/>
          </p:nvGrpSpPr>
          <p:grpSpPr>
            <a:xfrm flipH="1">
              <a:off x="8285087" y="4286446"/>
              <a:ext cx="858913" cy="857059"/>
              <a:chOff x="8744237" y="-129"/>
              <a:chExt cx="858913" cy="857059"/>
            </a:xfrm>
          </p:grpSpPr>
          <p:sp>
            <p:nvSpPr>
              <p:cNvPr id="341" name="Google Shape;341;p15"/>
              <p:cNvSpPr/>
              <p:nvPr/>
            </p:nvSpPr>
            <p:spPr>
              <a:xfrm flipH="1">
                <a:off x="9172857" y="4281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flipH="1">
                <a:off x="8744246" y="-129"/>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flipH="1">
                <a:off x="8744237" y="-12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344" name="Shape 344"/>
        <p:cNvGrpSpPr/>
        <p:nvPr/>
      </p:nvGrpSpPr>
      <p:grpSpPr>
        <a:xfrm>
          <a:off x="0" y="0"/>
          <a:ext cx="0" cy="0"/>
          <a:chOff x="0" y="0"/>
          <a:chExt cx="0" cy="0"/>
        </a:xfrm>
      </p:grpSpPr>
      <p:sp>
        <p:nvSpPr>
          <p:cNvPr id="345" name="Google Shape;345;p16"/>
          <p:cNvSpPr txBox="1"/>
          <p:nvPr>
            <p:ph type="title"/>
          </p:nvPr>
        </p:nvSpPr>
        <p:spPr>
          <a:xfrm flipH="1">
            <a:off x="713225" y="672725"/>
            <a:ext cx="24021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6" name="Google Shape;346;p16"/>
          <p:cNvSpPr txBox="1"/>
          <p:nvPr>
            <p:ph idx="1" type="subTitle"/>
          </p:nvPr>
        </p:nvSpPr>
        <p:spPr>
          <a:xfrm flipH="1">
            <a:off x="713225" y="1772966"/>
            <a:ext cx="24021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7" name="Google Shape;347;p16"/>
          <p:cNvSpPr/>
          <p:nvPr>
            <p:ph idx="2" type="pic"/>
          </p:nvPr>
        </p:nvSpPr>
        <p:spPr>
          <a:xfrm>
            <a:off x="5870579" y="677030"/>
            <a:ext cx="2349000" cy="3803700"/>
          </a:xfrm>
          <a:prstGeom prst="rect">
            <a:avLst/>
          </a:prstGeom>
          <a:noFill/>
          <a:ln cap="flat" cmpd="sng" w="19050">
            <a:solidFill>
              <a:schemeClr val="dk1"/>
            </a:solidFill>
            <a:prstDash val="solid"/>
            <a:round/>
            <a:headEnd len="sm" w="sm" type="none"/>
            <a:tailEnd len="sm" w="sm" type="none"/>
          </a:ln>
        </p:spPr>
      </p:sp>
      <p:sp>
        <p:nvSpPr>
          <p:cNvPr id="348" name="Google Shape;348;p16"/>
          <p:cNvSpPr/>
          <p:nvPr>
            <p:ph idx="3" type="pic"/>
          </p:nvPr>
        </p:nvSpPr>
        <p:spPr>
          <a:xfrm>
            <a:off x="3275837" y="662775"/>
            <a:ext cx="2451600" cy="2147100"/>
          </a:xfrm>
          <a:prstGeom prst="rect">
            <a:avLst/>
          </a:prstGeom>
          <a:noFill/>
          <a:ln cap="flat" cmpd="sng" w="19050">
            <a:solidFill>
              <a:schemeClr val="dk1"/>
            </a:solidFill>
            <a:prstDash val="solid"/>
            <a:round/>
            <a:headEnd len="sm" w="sm" type="none"/>
            <a:tailEnd len="sm" w="sm" type="none"/>
          </a:ln>
        </p:spPr>
      </p:sp>
      <p:sp>
        <p:nvSpPr>
          <p:cNvPr id="349" name="Google Shape;349;p16"/>
          <p:cNvSpPr/>
          <p:nvPr>
            <p:ph idx="4" type="pic"/>
          </p:nvPr>
        </p:nvSpPr>
        <p:spPr>
          <a:xfrm>
            <a:off x="791725" y="2930600"/>
            <a:ext cx="4935900" cy="1550100"/>
          </a:xfrm>
          <a:prstGeom prst="rect">
            <a:avLst/>
          </a:prstGeom>
          <a:noFill/>
          <a:ln cap="flat" cmpd="sng" w="19050">
            <a:solidFill>
              <a:schemeClr val="dk1"/>
            </a:solidFill>
            <a:prstDash val="solid"/>
            <a:round/>
            <a:headEnd len="sm" w="sm" type="none"/>
            <a:tailEnd len="sm" w="sm" type="none"/>
          </a:ln>
        </p:spPr>
      </p:sp>
      <p:grpSp>
        <p:nvGrpSpPr>
          <p:cNvPr id="350" name="Google Shape;350;p16"/>
          <p:cNvGrpSpPr/>
          <p:nvPr/>
        </p:nvGrpSpPr>
        <p:grpSpPr>
          <a:xfrm>
            <a:off x="8285087" y="-129"/>
            <a:ext cx="858913" cy="857059"/>
            <a:chOff x="8744237" y="-129"/>
            <a:chExt cx="858913" cy="857059"/>
          </a:xfrm>
        </p:grpSpPr>
        <p:sp>
          <p:nvSpPr>
            <p:cNvPr id="351" name="Google Shape;351;p16"/>
            <p:cNvSpPr/>
            <p:nvPr/>
          </p:nvSpPr>
          <p:spPr>
            <a:xfrm flipH="1">
              <a:off x="9172857" y="4281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flipH="1">
              <a:off x="8744246" y="-129"/>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flipH="1">
              <a:off x="8744237" y="-12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16"/>
          <p:cNvGrpSpPr/>
          <p:nvPr/>
        </p:nvGrpSpPr>
        <p:grpSpPr>
          <a:xfrm flipH="1">
            <a:off x="12" y="-129"/>
            <a:ext cx="858913" cy="857059"/>
            <a:chOff x="8744237" y="-129"/>
            <a:chExt cx="858913" cy="857059"/>
          </a:xfrm>
        </p:grpSpPr>
        <p:sp>
          <p:nvSpPr>
            <p:cNvPr id="355" name="Google Shape;355;p16"/>
            <p:cNvSpPr/>
            <p:nvPr/>
          </p:nvSpPr>
          <p:spPr>
            <a:xfrm flipH="1">
              <a:off x="9172857" y="4281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flipH="1">
              <a:off x="8744246" y="-129"/>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flipH="1">
              <a:off x="8744237" y="-12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358" name="Shape 358"/>
        <p:cNvGrpSpPr/>
        <p:nvPr/>
      </p:nvGrpSpPr>
      <p:grpSpPr>
        <a:xfrm>
          <a:off x="0" y="0"/>
          <a:ext cx="0" cy="0"/>
          <a:chOff x="0" y="0"/>
          <a:chExt cx="0" cy="0"/>
        </a:xfrm>
      </p:grpSpPr>
      <p:sp>
        <p:nvSpPr>
          <p:cNvPr id="359" name="Google Shape;35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0" name="Google Shape;360;p17"/>
          <p:cNvSpPr txBox="1"/>
          <p:nvPr>
            <p:ph idx="1" type="body"/>
          </p:nvPr>
        </p:nvSpPr>
        <p:spPr>
          <a:xfrm>
            <a:off x="720000" y="1215750"/>
            <a:ext cx="7704000" cy="1018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361" name="Google Shape;361;p17"/>
          <p:cNvGrpSpPr/>
          <p:nvPr/>
        </p:nvGrpSpPr>
        <p:grpSpPr>
          <a:xfrm>
            <a:off x="8287159" y="-129"/>
            <a:ext cx="856836" cy="857059"/>
            <a:chOff x="8287159" y="-129"/>
            <a:chExt cx="856836" cy="857059"/>
          </a:xfrm>
        </p:grpSpPr>
        <p:sp>
          <p:nvSpPr>
            <p:cNvPr id="362" name="Google Shape;362;p17"/>
            <p:cNvSpPr/>
            <p:nvPr/>
          </p:nvSpPr>
          <p:spPr>
            <a:xfrm flipH="1">
              <a:off x="8287159" y="42816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flipH="1">
              <a:off x="8715347" y="-129"/>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flipH="1">
              <a:off x="8287168" y="-129"/>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65" name="Shape 365"/>
        <p:cNvGrpSpPr/>
        <p:nvPr/>
      </p:nvGrpSpPr>
      <p:grpSpPr>
        <a:xfrm>
          <a:off x="0" y="0"/>
          <a:ext cx="0" cy="0"/>
          <a:chOff x="0" y="0"/>
          <a:chExt cx="0" cy="0"/>
        </a:xfrm>
      </p:grpSpPr>
      <p:sp>
        <p:nvSpPr>
          <p:cNvPr id="366" name="Google Shape;36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7" name="Google Shape;367;p18"/>
          <p:cNvSpPr txBox="1"/>
          <p:nvPr>
            <p:ph idx="1" type="subTitle"/>
          </p:nvPr>
        </p:nvSpPr>
        <p:spPr>
          <a:xfrm>
            <a:off x="749963" y="2636357"/>
            <a:ext cx="2293800" cy="126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8" name="Google Shape;368;p18"/>
          <p:cNvSpPr txBox="1"/>
          <p:nvPr>
            <p:ph idx="2" type="subTitle"/>
          </p:nvPr>
        </p:nvSpPr>
        <p:spPr>
          <a:xfrm>
            <a:off x="3425109" y="2636357"/>
            <a:ext cx="2293800" cy="126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9" name="Google Shape;369;p18"/>
          <p:cNvSpPr txBox="1"/>
          <p:nvPr>
            <p:ph idx="3" type="subTitle"/>
          </p:nvPr>
        </p:nvSpPr>
        <p:spPr>
          <a:xfrm>
            <a:off x="6100237" y="2636357"/>
            <a:ext cx="2293800" cy="126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0" name="Google Shape;370;p18"/>
          <p:cNvSpPr txBox="1"/>
          <p:nvPr>
            <p:ph idx="4" type="subTitle"/>
          </p:nvPr>
        </p:nvSpPr>
        <p:spPr>
          <a:xfrm>
            <a:off x="749963" y="2066325"/>
            <a:ext cx="2293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1" name="Google Shape;371;p18"/>
          <p:cNvSpPr txBox="1"/>
          <p:nvPr>
            <p:ph idx="5" type="subTitle"/>
          </p:nvPr>
        </p:nvSpPr>
        <p:spPr>
          <a:xfrm>
            <a:off x="3425110" y="2066325"/>
            <a:ext cx="2293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2" name="Google Shape;372;p18"/>
          <p:cNvSpPr txBox="1"/>
          <p:nvPr>
            <p:ph idx="6" type="subTitle"/>
          </p:nvPr>
        </p:nvSpPr>
        <p:spPr>
          <a:xfrm>
            <a:off x="6100233" y="2066325"/>
            <a:ext cx="2293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73" name="Google Shape;373;p18"/>
          <p:cNvGrpSpPr/>
          <p:nvPr/>
        </p:nvGrpSpPr>
        <p:grpSpPr>
          <a:xfrm>
            <a:off x="-141606" y="4286212"/>
            <a:ext cx="9427211" cy="857059"/>
            <a:chOff x="7" y="4286212"/>
            <a:chExt cx="9427211" cy="857059"/>
          </a:xfrm>
        </p:grpSpPr>
        <p:grpSp>
          <p:nvGrpSpPr>
            <p:cNvPr id="374" name="Google Shape;374;p18"/>
            <p:cNvGrpSpPr/>
            <p:nvPr/>
          </p:nvGrpSpPr>
          <p:grpSpPr>
            <a:xfrm>
              <a:off x="7" y="4286212"/>
              <a:ext cx="5142209" cy="857059"/>
              <a:chOff x="7" y="4286212"/>
              <a:chExt cx="5142209" cy="857059"/>
            </a:xfrm>
          </p:grpSpPr>
          <p:grpSp>
            <p:nvGrpSpPr>
              <p:cNvPr id="375" name="Google Shape;375;p18"/>
              <p:cNvGrpSpPr/>
              <p:nvPr/>
            </p:nvGrpSpPr>
            <p:grpSpPr>
              <a:xfrm>
                <a:off x="7" y="4286212"/>
                <a:ext cx="1714059" cy="857059"/>
                <a:chOff x="8744182" y="4286212"/>
                <a:chExt cx="1714059" cy="857059"/>
              </a:xfrm>
            </p:grpSpPr>
            <p:sp>
              <p:nvSpPr>
                <p:cNvPr id="376" name="Google Shape;376;p18"/>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18"/>
              <p:cNvGrpSpPr/>
              <p:nvPr/>
            </p:nvGrpSpPr>
            <p:grpSpPr>
              <a:xfrm>
                <a:off x="1714082" y="4286212"/>
                <a:ext cx="1714059" cy="857059"/>
                <a:chOff x="8744182" y="4286212"/>
                <a:chExt cx="1714059" cy="857059"/>
              </a:xfrm>
            </p:grpSpPr>
            <p:sp>
              <p:nvSpPr>
                <p:cNvPr id="383" name="Google Shape;383;p18"/>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8"/>
              <p:cNvGrpSpPr/>
              <p:nvPr/>
            </p:nvGrpSpPr>
            <p:grpSpPr>
              <a:xfrm>
                <a:off x="3428157" y="4286212"/>
                <a:ext cx="1714059" cy="857059"/>
                <a:chOff x="8744182" y="4286212"/>
                <a:chExt cx="1714059" cy="857059"/>
              </a:xfrm>
            </p:grpSpPr>
            <p:sp>
              <p:nvSpPr>
                <p:cNvPr id="390" name="Google Shape;390;p18"/>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6" name="Google Shape;396;p18"/>
            <p:cNvGrpSpPr/>
            <p:nvPr/>
          </p:nvGrpSpPr>
          <p:grpSpPr>
            <a:xfrm>
              <a:off x="5142232" y="4286212"/>
              <a:ext cx="1714059" cy="857059"/>
              <a:chOff x="8744182" y="4286212"/>
              <a:chExt cx="1714059" cy="857059"/>
            </a:xfrm>
          </p:grpSpPr>
          <p:sp>
            <p:nvSpPr>
              <p:cNvPr id="397" name="Google Shape;397;p18"/>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18"/>
            <p:cNvGrpSpPr/>
            <p:nvPr/>
          </p:nvGrpSpPr>
          <p:grpSpPr>
            <a:xfrm>
              <a:off x="6856307" y="4286212"/>
              <a:ext cx="1714059" cy="857059"/>
              <a:chOff x="8744182" y="4286212"/>
              <a:chExt cx="1714059" cy="857059"/>
            </a:xfrm>
          </p:grpSpPr>
          <p:sp>
            <p:nvSpPr>
              <p:cNvPr id="404" name="Google Shape;404;p18"/>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18"/>
            <p:cNvGrpSpPr/>
            <p:nvPr/>
          </p:nvGrpSpPr>
          <p:grpSpPr>
            <a:xfrm>
              <a:off x="8570382" y="4286212"/>
              <a:ext cx="856836" cy="857059"/>
              <a:chOff x="8744182" y="4286212"/>
              <a:chExt cx="856836" cy="857059"/>
            </a:xfrm>
          </p:grpSpPr>
          <p:sp>
            <p:nvSpPr>
              <p:cNvPr id="411" name="Google Shape;411;p18"/>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14" name="Shape 414"/>
        <p:cNvGrpSpPr/>
        <p:nvPr/>
      </p:nvGrpSpPr>
      <p:grpSpPr>
        <a:xfrm>
          <a:off x="0" y="0"/>
          <a:ext cx="0" cy="0"/>
          <a:chOff x="0" y="0"/>
          <a:chExt cx="0" cy="0"/>
        </a:xfrm>
      </p:grpSpPr>
      <p:sp>
        <p:nvSpPr>
          <p:cNvPr id="415" name="Google Shape;41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6" name="Google Shape;416;p19"/>
          <p:cNvSpPr txBox="1"/>
          <p:nvPr>
            <p:ph idx="1" type="subTitle"/>
          </p:nvPr>
        </p:nvSpPr>
        <p:spPr>
          <a:xfrm>
            <a:off x="1640238" y="1866866"/>
            <a:ext cx="2673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7" name="Google Shape;417;p19"/>
          <p:cNvSpPr txBox="1"/>
          <p:nvPr>
            <p:ph idx="2" type="subTitle"/>
          </p:nvPr>
        </p:nvSpPr>
        <p:spPr>
          <a:xfrm>
            <a:off x="5591874" y="1866866"/>
            <a:ext cx="2673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8" name="Google Shape;418;p19"/>
          <p:cNvSpPr txBox="1"/>
          <p:nvPr>
            <p:ph idx="3" type="subTitle"/>
          </p:nvPr>
        </p:nvSpPr>
        <p:spPr>
          <a:xfrm>
            <a:off x="1640238" y="3527441"/>
            <a:ext cx="2673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9" name="Google Shape;419;p19"/>
          <p:cNvSpPr txBox="1"/>
          <p:nvPr>
            <p:ph idx="4" type="subTitle"/>
          </p:nvPr>
        </p:nvSpPr>
        <p:spPr>
          <a:xfrm>
            <a:off x="5591874" y="3527441"/>
            <a:ext cx="2673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0" name="Google Shape;420;p19"/>
          <p:cNvSpPr txBox="1"/>
          <p:nvPr>
            <p:ph idx="5" type="subTitle"/>
          </p:nvPr>
        </p:nvSpPr>
        <p:spPr>
          <a:xfrm>
            <a:off x="1640238" y="1446525"/>
            <a:ext cx="2673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1" name="Google Shape;421;p19"/>
          <p:cNvSpPr txBox="1"/>
          <p:nvPr>
            <p:ph idx="6" type="subTitle"/>
          </p:nvPr>
        </p:nvSpPr>
        <p:spPr>
          <a:xfrm>
            <a:off x="1640238" y="3107175"/>
            <a:ext cx="2673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2" name="Google Shape;422;p19"/>
          <p:cNvSpPr txBox="1"/>
          <p:nvPr>
            <p:ph idx="7" type="subTitle"/>
          </p:nvPr>
        </p:nvSpPr>
        <p:spPr>
          <a:xfrm>
            <a:off x="5591848" y="1446525"/>
            <a:ext cx="2673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3" name="Google Shape;423;p19"/>
          <p:cNvSpPr txBox="1"/>
          <p:nvPr>
            <p:ph idx="8" type="subTitle"/>
          </p:nvPr>
        </p:nvSpPr>
        <p:spPr>
          <a:xfrm>
            <a:off x="5591848" y="3107175"/>
            <a:ext cx="2673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24" name="Google Shape;424;p19"/>
          <p:cNvGrpSpPr/>
          <p:nvPr/>
        </p:nvGrpSpPr>
        <p:grpSpPr>
          <a:xfrm>
            <a:off x="8287159" y="-129"/>
            <a:ext cx="856836" cy="857059"/>
            <a:chOff x="8287159" y="-129"/>
            <a:chExt cx="856836" cy="857059"/>
          </a:xfrm>
        </p:grpSpPr>
        <p:sp>
          <p:nvSpPr>
            <p:cNvPr id="425" name="Google Shape;425;p19"/>
            <p:cNvSpPr/>
            <p:nvPr/>
          </p:nvSpPr>
          <p:spPr>
            <a:xfrm flipH="1">
              <a:off x="8287159" y="42816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flipH="1">
              <a:off x="8715347" y="-129"/>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flipH="1">
              <a:off x="8287168" y="-129"/>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28" name="Shape 428"/>
        <p:cNvGrpSpPr/>
        <p:nvPr/>
      </p:nvGrpSpPr>
      <p:grpSpPr>
        <a:xfrm>
          <a:off x="0" y="0"/>
          <a:ext cx="0" cy="0"/>
          <a:chOff x="0" y="0"/>
          <a:chExt cx="0" cy="0"/>
        </a:xfrm>
      </p:grpSpPr>
      <p:sp>
        <p:nvSpPr>
          <p:cNvPr id="429" name="Google Shape;42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0" name="Google Shape;430;p20"/>
          <p:cNvSpPr txBox="1"/>
          <p:nvPr>
            <p:ph idx="1" type="subTitle"/>
          </p:nvPr>
        </p:nvSpPr>
        <p:spPr>
          <a:xfrm>
            <a:off x="720000" y="1754002"/>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1" name="Google Shape;431;p20"/>
          <p:cNvSpPr txBox="1"/>
          <p:nvPr>
            <p:ph idx="2" type="subTitle"/>
          </p:nvPr>
        </p:nvSpPr>
        <p:spPr>
          <a:xfrm>
            <a:off x="3198000" y="1754002"/>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2" name="Google Shape;432;p20"/>
          <p:cNvSpPr txBox="1"/>
          <p:nvPr>
            <p:ph idx="3" type="subTitle"/>
          </p:nvPr>
        </p:nvSpPr>
        <p:spPr>
          <a:xfrm>
            <a:off x="720000" y="348429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3" name="Google Shape;433;p20"/>
          <p:cNvSpPr txBox="1"/>
          <p:nvPr>
            <p:ph idx="4" type="subTitle"/>
          </p:nvPr>
        </p:nvSpPr>
        <p:spPr>
          <a:xfrm>
            <a:off x="3198000" y="348429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4" name="Google Shape;434;p20"/>
          <p:cNvSpPr txBox="1"/>
          <p:nvPr>
            <p:ph idx="5" type="subTitle"/>
          </p:nvPr>
        </p:nvSpPr>
        <p:spPr>
          <a:xfrm>
            <a:off x="5675997" y="1754002"/>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5" name="Google Shape;435;p20"/>
          <p:cNvSpPr txBox="1"/>
          <p:nvPr>
            <p:ph idx="6" type="subTitle"/>
          </p:nvPr>
        </p:nvSpPr>
        <p:spPr>
          <a:xfrm>
            <a:off x="5675997" y="348429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6" name="Google Shape;436;p20"/>
          <p:cNvSpPr txBox="1"/>
          <p:nvPr>
            <p:ph idx="7" type="subTitle"/>
          </p:nvPr>
        </p:nvSpPr>
        <p:spPr>
          <a:xfrm>
            <a:off x="723905" y="1336263"/>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7" name="Google Shape;437;p20"/>
          <p:cNvSpPr txBox="1"/>
          <p:nvPr>
            <p:ph idx="8" type="subTitle"/>
          </p:nvPr>
        </p:nvSpPr>
        <p:spPr>
          <a:xfrm>
            <a:off x="3201902" y="1336263"/>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8" name="Google Shape;438;p20"/>
          <p:cNvSpPr txBox="1"/>
          <p:nvPr>
            <p:ph idx="9" type="subTitle"/>
          </p:nvPr>
        </p:nvSpPr>
        <p:spPr>
          <a:xfrm>
            <a:off x="5679895" y="1336263"/>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9" name="Google Shape;439;p20"/>
          <p:cNvSpPr txBox="1"/>
          <p:nvPr>
            <p:ph idx="13" type="subTitle"/>
          </p:nvPr>
        </p:nvSpPr>
        <p:spPr>
          <a:xfrm>
            <a:off x="723905" y="3063350"/>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40" name="Google Shape;440;p20"/>
          <p:cNvSpPr txBox="1"/>
          <p:nvPr>
            <p:ph idx="14" type="subTitle"/>
          </p:nvPr>
        </p:nvSpPr>
        <p:spPr>
          <a:xfrm>
            <a:off x="3201902" y="3063350"/>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41" name="Google Shape;441;p20"/>
          <p:cNvSpPr txBox="1"/>
          <p:nvPr>
            <p:ph idx="15" type="subTitle"/>
          </p:nvPr>
        </p:nvSpPr>
        <p:spPr>
          <a:xfrm>
            <a:off x="5679895" y="3063350"/>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42" name="Google Shape;442;p20"/>
          <p:cNvGrpSpPr/>
          <p:nvPr/>
        </p:nvGrpSpPr>
        <p:grpSpPr>
          <a:xfrm>
            <a:off x="8285028" y="-129"/>
            <a:ext cx="858968" cy="5143400"/>
            <a:chOff x="5732178" y="-129"/>
            <a:chExt cx="858968" cy="5143400"/>
          </a:xfrm>
        </p:grpSpPr>
        <p:sp>
          <p:nvSpPr>
            <p:cNvPr id="443" name="Google Shape;443;p20"/>
            <p:cNvSpPr/>
            <p:nvPr/>
          </p:nvSpPr>
          <p:spPr>
            <a:xfrm flipH="1">
              <a:off x="5734309" y="42816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flipH="1">
              <a:off x="6162497" y="-129"/>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flipH="1">
              <a:off x="5734318" y="-129"/>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flipH="1" rot="10800000">
              <a:off x="5733822" y="857189"/>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flipH="1" rot="10800000">
              <a:off x="6160789" y="857187"/>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flipH="1" rot="10800000">
              <a:off x="5732178" y="128591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flipH="1">
              <a:off x="5734309" y="214266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flipH="1">
              <a:off x="6162497" y="1714370"/>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flipH="1">
              <a:off x="5734318" y="1714370"/>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flipH="1" rot="10800000">
              <a:off x="5733822" y="257168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flipH="1" rot="10800000">
              <a:off x="6160789" y="2571687"/>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flipH="1" rot="10800000">
              <a:off x="5732178" y="3000418"/>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flipH="1">
              <a:off x="5734309" y="3857193"/>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flipH="1">
              <a:off x="6162497" y="3428896"/>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flipH="1">
              <a:off x="5734318" y="3428896"/>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flipH="1" rot="10800000">
              <a:off x="573382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flipH="1" rot="10800000">
              <a:off x="616078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flipH="1" rot="10800000">
              <a:off x="573217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3"/>
          <p:cNvSpPr txBox="1"/>
          <p:nvPr>
            <p:ph type="title"/>
          </p:nvPr>
        </p:nvSpPr>
        <p:spPr>
          <a:xfrm>
            <a:off x="4341864" y="2164858"/>
            <a:ext cx="4026300" cy="17301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0" name="Google Shape;50;p3"/>
          <p:cNvSpPr txBox="1"/>
          <p:nvPr>
            <p:ph hasCustomPrompt="1" idx="2" type="title"/>
          </p:nvPr>
        </p:nvSpPr>
        <p:spPr>
          <a:xfrm>
            <a:off x="4480324" y="1248575"/>
            <a:ext cx="1105800" cy="9162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1" name="Google Shape;51;p3"/>
          <p:cNvSpPr/>
          <p:nvPr>
            <p:ph idx="3" type="pic"/>
          </p:nvPr>
        </p:nvSpPr>
        <p:spPr>
          <a:xfrm>
            <a:off x="1464700" y="935850"/>
            <a:ext cx="2636700" cy="3271800"/>
          </a:xfrm>
          <a:prstGeom prst="rect">
            <a:avLst/>
          </a:prstGeom>
          <a:noFill/>
          <a:ln cap="flat" cmpd="sng" w="19050">
            <a:solidFill>
              <a:schemeClr val="dk1"/>
            </a:solidFill>
            <a:prstDash val="solid"/>
            <a:round/>
            <a:headEnd len="sm" w="sm" type="none"/>
            <a:tailEnd len="sm" w="sm" type="none"/>
          </a:ln>
        </p:spPr>
      </p:sp>
      <p:grpSp>
        <p:nvGrpSpPr>
          <p:cNvPr id="52" name="Google Shape;52;p3"/>
          <p:cNvGrpSpPr/>
          <p:nvPr/>
        </p:nvGrpSpPr>
        <p:grpSpPr>
          <a:xfrm>
            <a:off x="7" y="-129"/>
            <a:ext cx="858968" cy="5143400"/>
            <a:chOff x="3429232" y="-129"/>
            <a:chExt cx="858968" cy="5143400"/>
          </a:xfrm>
        </p:grpSpPr>
        <p:sp>
          <p:nvSpPr>
            <p:cNvPr id="53" name="Google Shape;53;p3"/>
            <p:cNvSpPr/>
            <p:nvPr/>
          </p:nvSpPr>
          <p:spPr>
            <a:xfrm flipH="1">
              <a:off x="3857907" y="4281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a:off x="3429296" y="-129"/>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a:off x="3429287" y="-12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rot="10800000">
              <a:off x="3429232" y="857189"/>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flipH="1" rot="10800000">
              <a:off x="3429232" y="1285919"/>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flipH="1" rot="10800000">
              <a:off x="3856171" y="857187"/>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flipH="1">
              <a:off x="3857907" y="21426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flipH="1">
              <a:off x="3429296" y="1714370"/>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flipH="1">
              <a:off x="3429287" y="1714370"/>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flipH="1" rot="10800000">
              <a:off x="3429232" y="257168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flipH="1" rot="10800000">
              <a:off x="3429232" y="3000418"/>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flipH="1" rot="10800000">
              <a:off x="3856171" y="2571687"/>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flipH="1">
              <a:off x="3857907" y="3857193"/>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flipH="1">
              <a:off x="3429296" y="3428896"/>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flipH="1">
              <a:off x="3429287" y="3428896"/>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flipH="1" rot="10800000">
              <a:off x="342923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flipH="1" rot="10800000">
              <a:off x="342923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flipH="1" rot="10800000">
              <a:off x="385617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61" name="Shape 461"/>
        <p:cNvGrpSpPr/>
        <p:nvPr/>
      </p:nvGrpSpPr>
      <p:grpSpPr>
        <a:xfrm>
          <a:off x="0" y="0"/>
          <a:ext cx="0" cy="0"/>
          <a:chOff x="0" y="0"/>
          <a:chExt cx="0" cy="0"/>
        </a:xfrm>
      </p:grpSpPr>
      <p:sp>
        <p:nvSpPr>
          <p:cNvPr id="462" name="Google Shape;462;p21"/>
          <p:cNvSpPr txBox="1"/>
          <p:nvPr>
            <p:ph type="title"/>
          </p:nvPr>
        </p:nvSpPr>
        <p:spPr>
          <a:xfrm>
            <a:off x="713275" y="539500"/>
            <a:ext cx="3858900" cy="963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63" name="Google Shape;463;p21"/>
          <p:cNvSpPr txBox="1"/>
          <p:nvPr>
            <p:ph idx="1" type="subTitle"/>
          </p:nvPr>
        </p:nvSpPr>
        <p:spPr>
          <a:xfrm>
            <a:off x="713225" y="1559241"/>
            <a:ext cx="3858900" cy="96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4" name="Google Shape;464;p21"/>
          <p:cNvSpPr txBox="1"/>
          <p:nvPr/>
        </p:nvSpPr>
        <p:spPr>
          <a:xfrm>
            <a:off x="713225" y="3262475"/>
            <a:ext cx="3858900" cy="722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Arimo"/>
                <a:ea typeface="Arimo"/>
                <a:cs typeface="Arimo"/>
                <a:sym typeface="Arimo"/>
              </a:rPr>
              <a:t>CREDITS:</a:t>
            </a:r>
            <a:r>
              <a:rPr lang="en" sz="1200">
                <a:solidFill>
                  <a:schemeClr val="dk1"/>
                </a:solidFill>
                <a:latin typeface="Arimo"/>
                <a:ea typeface="Arimo"/>
                <a:cs typeface="Arimo"/>
                <a:sym typeface="Arimo"/>
              </a:rPr>
              <a:t> This presentation template was created by </a:t>
            </a:r>
            <a:r>
              <a:rPr b="1" lang="en" sz="1200" u="sng">
                <a:solidFill>
                  <a:schemeClr val="hlink"/>
                </a:solidFill>
                <a:latin typeface="Arimo"/>
                <a:ea typeface="Arimo"/>
                <a:cs typeface="Arimo"/>
                <a:sym typeface="Arimo"/>
                <a:hlinkClick r:id="rId2"/>
              </a:rPr>
              <a:t>Slidesgo</a:t>
            </a:r>
            <a:r>
              <a:rPr lang="en" sz="1200">
                <a:solidFill>
                  <a:schemeClr val="dk1"/>
                </a:solidFill>
                <a:latin typeface="Arimo"/>
                <a:ea typeface="Arimo"/>
                <a:cs typeface="Arimo"/>
                <a:sym typeface="Arimo"/>
              </a:rPr>
              <a:t>, and includes icons by </a:t>
            </a:r>
            <a:r>
              <a:rPr b="1" lang="en" sz="1200" u="sng">
                <a:solidFill>
                  <a:schemeClr val="dk1"/>
                </a:solidFill>
                <a:latin typeface="Arimo"/>
                <a:ea typeface="Arimo"/>
                <a:cs typeface="Arimo"/>
                <a:sym typeface="Arimo"/>
                <a:hlinkClick r:id="rId3">
                  <a:extLst>
                    <a:ext uri="{A12FA001-AC4F-418D-AE19-62706E023703}">
                      <ahyp:hlinkClr val="tx"/>
                    </a:ext>
                  </a:extLst>
                </a:hlinkClick>
              </a:rPr>
              <a:t>Flaticon</a:t>
            </a:r>
            <a:r>
              <a:rPr lang="en" sz="1200">
                <a:solidFill>
                  <a:schemeClr val="dk1"/>
                </a:solidFill>
                <a:latin typeface="Arimo"/>
                <a:ea typeface="Arimo"/>
                <a:cs typeface="Arimo"/>
                <a:sym typeface="Arimo"/>
              </a:rPr>
              <a:t>, and infographics &amp; images by </a:t>
            </a:r>
            <a:r>
              <a:rPr b="1" lang="en" sz="1200" u="sng">
                <a:solidFill>
                  <a:schemeClr val="dk1"/>
                </a:solidFill>
                <a:latin typeface="Arimo"/>
                <a:ea typeface="Arimo"/>
                <a:cs typeface="Arimo"/>
                <a:sym typeface="Arimo"/>
                <a:hlinkClick r:id="rId4">
                  <a:extLst>
                    <a:ext uri="{A12FA001-AC4F-418D-AE19-62706E023703}">
                      <ahyp:hlinkClr val="tx"/>
                    </a:ext>
                  </a:extLst>
                </a:hlinkClick>
              </a:rPr>
              <a:t>Freepik</a:t>
            </a:r>
            <a:r>
              <a:rPr lang="en" sz="1200" u="sng">
                <a:solidFill>
                  <a:schemeClr val="dk1"/>
                </a:solidFill>
                <a:latin typeface="Arimo"/>
                <a:ea typeface="Arimo"/>
                <a:cs typeface="Arimo"/>
                <a:sym typeface="Arimo"/>
              </a:rPr>
              <a:t> </a:t>
            </a:r>
            <a:endParaRPr b="1" sz="1200" u="sng">
              <a:solidFill>
                <a:schemeClr val="dk1"/>
              </a:solidFill>
              <a:latin typeface="Arimo"/>
              <a:ea typeface="Arimo"/>
              <a:cs typeface="Arimo"/>
              <a:sym typeface="Arimo"/>
            </a:endParaRPr>
          </a:p>
        </p:txBody>
      </p:sp>
      <p:grpSp>
        <p:nvGrpSpPr>
          <p:cNvPr id="465" name="Google Shape;465;p21"/>
          <p:cNvGrpSpPr/>
          <p:nvPr/>
        </p:nvGrpSpPr>
        <p:grpSpPr>
          <a:xfrm>
            <a:off x="7429882" y="-129"/>
            <a:ext cx="1714114" cy="5143400"/>
            <a:chOff x="232" y="-129"/>
            <a:chExt cx="1714114" cy="5143400"/>
          </a:xfrm>
        </p:grpSpPr>
        <p:sp>
          <p:nvSpPr>
            <p:cNvPr id="466" name="Google Shape;466;p21"/>
            <p:cNvSpPr/>
            <p:nvPr/>
          </p:nvSpPr>
          <p:spPr>
            <a:xfrm flipH="1">
              <a:off x="428907" y="4281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flipH="1">
              <a:off x="296" y="-129"/>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flipH="1">
              <a:off x="287" y="-12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flipH="1">
              <a:off x="857509" y="42816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flipH="1">
              <a:off x="1285697" y="-129"/>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flipH="1">
              <a:off x="857518" y="-129"/>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flipH="1" rot="10800000">
              <a:off x="857022" y="857189"/>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flipH="1" rot="10800000">
              <a:off x="1283989" y="857187"/>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flipH="1" rot="10800000">
              <a:off x="855378" y="128591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flipH="1" rot="10800000">
              <a:off x="232" y="857189"/>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flipH="1" rot="10800000">
              <a:off x="232" y="1285919"/>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flipH="1" rot="10800000">
              <a:off x="427171" y="857187"/>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flipH="1">
              <a:off x="428907" y="21426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flipH="1">
              <a:off x="296" y="1714370"/>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flipH="1">
              <a:off x="287" y="1714370"/>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flipH="1">
              <a:off x="857509" y="214266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flipH="1">
              <a:off x="1285697" y="1714370"/>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flipH="1">
              <a:off x="857518" y="1714370"/>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flipH="1" rot="10800000">
              <a:off x="857022" y="257168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flipH="1" rot="10800000">
              <a:off x="1283989" y="2571687"/>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flipH="1" rot="10800000">
              <a:off x="855378" y="3000418"/>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flipH="1" rot="10800000">
              <a:off x="232" y="257168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flipH="1" rot="10800000">
              <a:off x="232" y="3000418"/>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flipH="1" rot="10800000">
              <a:off x="427171" y="2571687"/>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flipH="1">
              <a:off x="428907" y="3857193"/>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flipH="1">
              <a:off x="296" y="3428896"/>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flipH="1">
              <a:off x="287" y="3428896"/>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flipH="1">
              <a:off x="857509" y="3857193"/>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flipH="1">
              <a:off x="1285697" y="3428896"/>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flipH="1">
              <a:off x="857518" y="3428896"/>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flipH="1" rot="10800000">
              <a:off x="85702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flipH="1" rot="10800000">
              <a:off x="128398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flipH="1" rot="10800000">
              <a:off x="85537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flipH="1" rot="10800000">
              <a:off x="23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flipH="1" rot="10800000">
              <a:off x="23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flipH="1" rot="10800000">
              <a:off x="42717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02" name="Shape 502"/>
        <p:cNvGrpSpPr/>
        <p:nvPr/>
      </p:nvGrpSpPr>
      <p:grpSpPr>
        <a:xfrm>
          <a:off x="0" y="0"/>
          <a:ext cx="0" cy="0"/>
          <a:chOff x="0" y="0"/>
          <a:chExt cx="0" cy="0"/>
        </a:xfrm>
      </p:grpSpPr>
      <p:grpSp>
        <p:nvGrpSpPr>
          <p:cNvPr id="503" name="Google Shape;503;p22"/>
          <p:cNvGrpSpPr/>
          <p:nvPr/>
        </p:nvGrpSpPr>
        <p:grpSpPr>
          <a:xfrm>
            <a:off x="12" y="-129"/>
            <a:ext cx="9143984" cy="5143634"/>
            <a:chOff x="12" y="-129"/>
            <a:chExt cx="9143984" cy="5143634"/>
          </a:xfrm>
        </p:grpSpPr>
        <p:grpSp>
          <p:nvGrpSpPr>
            <p:cNvPr id="504" name="Google Shape;504;p22"/>
            <p:cNvGrpSpPr/>
            <p:nvPr/>
          </p:nvGrpSpPr>
          <p:grpSpPr>
            <a:xfrm>
              <a:off x="7429937" y="-129"/>
              <a:ext cx="1714059" cy="857059"/>
              <a:chOff x="8744237" y="-129"/>
              <a:chExt cx="1714059" cy="857059"/>
            </a:xfrm>
          </p:grpSpPr>
          <p:sp>
            <p:nvSpPr>
              <p:cNvPr id="505" name="Google Shape;505;p22"/>
              <p:cNvSpPr/>
              <p:nvPr/>
            </p:nvSpPr>
            <p:spPr>
              <a:xfrm flipH="1">
                <a:off x="9172857" y="4281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flipH="1">
                <a:off x="8744246" y="-129"/>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flipH="1">
                <a:off x="8744237" y="-12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flipH="1">
                <a:off x="9601459" y="42816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flipH="1">
                <a:off x="10029647" y="-129"/>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flipH="1">
                <a:off x="9601468" y="-129"/>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22"/>
            <p:cNvGrpSpPr/>
            <p:nvPr/>
          </p:nvGrpSpPr>
          <p:grpSpPr>
            <a:xfrm flipH="1" rot="10800000">
              <a:off x="12" y="4286446"/>
              <a:ext cx="1714059" cy="857059"/>
              <a:chOff x="8744237" y="-129"/>
              <a:chExt cx="1714059" cy="857059"/>
            </a:xfrm>
          </p:grpSpPr>
          <p:sp>
            <p:nvSpPr>
              <p:cNvPr id="512" name="Google Shape;512;p22"/>
              <p:cNvSpPr/>
              <p:nvPr/>
            </p:nvSpPr>
            <p:spPr>
              <a:xfrm flipH="1">
                <a:off x="9172857" y="4281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flipH="1">
                <a:off x="8744246" y="-129"/>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flipH="1">
                <a:off x="8744237" y="-12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flipH="1">
                <a:off x="9601459" y="42816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flipH="1">
                <a:off x="10029647" y="-129"/>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flipH="1">
                <a:off x="9601468" y="-129"/>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18" name="Shape 518"/>
        <p:cNvGrpSpPr/>
        <p:nvPr/>
      </p:nvGrpSpPr>
      <p:grpSpPr>
        <a:xfrm>
          <a:off x="0" y="0"/>
          <a:ext cx="0" cy="0"/>
          <a:chOff x="0" y="0"/>
          <a:chExt cx="0" cy="0"/>
        </a:xfrm>
      </p:grpSpPr>
      <p:grpSp>
        <p:nvGrpSpPr>
          <p:cNvPr id="519" name="Google Shape;519;p23"/>
          <p:cNvGrpSpPr/>
          <p:nvPr/>
        </p:nvGrpSpPr>
        <p:grpSpPr>
          <a:xfrm>
            <a:off x="232" y="-129"/>
            <a:ext cx="9143764" cy="5143400"/>
            <a:chOff x="232" y="-129"/>
            <a:chExt cx="9143764" cy="5143400"/>
          </a:xfrm>
        </p:grpSpPr>
        <p:grpSp>
          <p:nvGrpSpPr>
            <p:cNvPr id="520" name="Google Shape;520;p23"/>
            <p:cNvGrpSpPr/>
            <p:nvPr/>
          </p:nvGrpSpPr>
          <p:grpSpPr>
            <a:xfrm>
              <a:off x="232" y="-129"/>
              <a:ext cx="1714114" cy="1714375"/>
              <a:chOff x="232" y="-129"/>
              <a:chExt cx="1714114" cy="1714375"/>
            </a:xfrm>
          </p:grpSpPr>
          <p:sp>
            <p:nvSpPr>
              <p:cNvPr id="521" name="Google Shape;521;p23"/>
              <p:cNvSpPr/>
              <p:nvPr/>
            </p:nvSpPr>
            <p:spPr>
              <a:xfrm flipH="1">
                <a:off x="428907" y="4281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flipH="1">
                <a:off x="296" y="-129"/>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flipH="1">
                <a:off x="287" y="-12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flipH="1">
                <a:off x="857509" y="42816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flipH="1">
                <a:off x="1285697" y="-129"/>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flipH="1">
                <a:off x="857518" y="-129"/>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flipH="1" rot="10800000">
                <a:off x="857022" y="857189"/>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flipH="1" rot="10800000">
                <a:off x="1283989" y="857187"/>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flipH="1" rot="10800000">
                <a:off x="855378" y="128591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flipH="1" rot="10800000">
                <a:off x="232" y="857189"/>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flipH="1" rot="10800000">
                <a:off x="232" y="1285919"/>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flipH="1" rot="10800000">
                <a:off x="427171" y="857187"/>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23"/>
            <p:cNvGrpSpPr/>
            <p:nvPr/>
          </p:nvGrpSpPr>
          <p:grpSpPr>
            <a:xfrm>
              <a:off x="7429882" y="3428896"/>
              <a:ext cx="1714114" cy="1714375"/>
              <a:chOff x="232" y="3428896"/>
              <a:chExt cx="1714114" cy="1714375"/>
            </a:xfrm>
          </p:grpSpPr>
          <p:sp>
            <p:nvSpPr>
              <p:cNvPr id="534" name="Google Shape;534;p23"/>
              <p:cNvSpPr/>
              <p:nvPr/>
            </p:nvSpPr>
            <p:spPr>
              <a:xfrm flipH="1">
                <a:off x="428907" y="3857193"/>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flipH="1">
                <a:off x="296" y="3428896"/>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flipH="1">
                <a:off x="287" y="3428896"/>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flipH="1">
                <a:off x="857509" y="3857193"/>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flipH="1">
                <a:off x="1285697" y="3428896"/>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flipH="1">
                <a:off x="857518" y="3428896"/>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flipH="1" rot="10800000">
                <a:off x="85702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flipH="1" rot="10800000">
                <a:off x="128398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flipH="1" rot="10800000">
                <a:off x="85537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flipH="1" rot="10800000">
                <a:off x="23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flipH="1" rot="10800000">
                <a:off x="23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flipH="1" rot="10800000">
                <a:off x="42717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74" name="Google Shape;74;p4"/>
          <p:cNvGrpSpPr/>
          <p:nvPr/>
        </p:nvGrpSpPr>
        <p:grpSpPr>
          <a:xfrm>
            <a:off x="8285028" y="-129"/>
            <a:ext cx="858968" cy="5143400"/>
            <a:chOff x="8285028" y="-129"/>
            <a:chExt cx="858968" cy="5143400"/>
          </a:xfrm>
        </p:grpSpPr>
        <p:grpSp>
          <p:nvGrpSpPr>
            <p:cNvPr id="75" name="Google Shape;75;p4"/>
            <p:cNvGrpSpPr/>
            <p:nvPr/>
          </p:nvGrpSpPr>
          <p:grpSpPr>
            <a:xfrm>
              <a:off x="8285028" y="-129"/>
              <a:ext cx="858968" cy="1714375"/>
              <a:chOff x="8285028" y="-129"/>
              <a:chExt cx="858968" cy="1714375"/>
            </a:xfrm>
          </p:grpSpPr>
          <p:sp>
            <p:nvSpPr>
              <p:cNvPr id="76" name="Google Shape;76;p4"/>
              <p:cNvSpPr/>
              <p:nvPr/>
            </p:nvSpPr>
            <p:spPr>
              <a:xfrm flipH="1">
                <a:off x="8287159" y="42816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flipH="1">
                <a:off x="8715347" y="-129"/>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flipH="1">
                <a:off x="8287168" y="-129"/>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flipH="1" rot="10800000">
                <a:off x="8286672" y="857189"/>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flipH="1" rot="10800000">
                <a:off x="8713639" y="857187"/>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flipH="1" rot="10800000">
                <a:off x="8285028" y="128591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4"/>
            <p:cNvGrpSpPr/>
            <p:nvPr/>
          </p:nvGrpSpPr>
          <p:grpSpPr>
            <a:xfrm>
              <a:off x="8285028" y="3428896"/>
              <a:ext cx="858968" cy="1714375"/>
              <a:chOff x="8285028" y="3428896"/>
              <a:chExt cx="858968" cy="1714375"/>
            </a:xfrm>
          </p:grpSpPr>
          <p:sp>
            <p:nvSpPr>
              <p:cNvPr id="83" name="Google Shape;83;p4"/>
              <p:cNvSpPr/>
              <p:nvPr/>
            </p:nvSpPr>
            <p:spPr>
              <a:xfrm flipH="1">
                <a:off x="8287159" y="3857193"/>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flipH="1">
                <a:off x="8715347" y="3428896"/>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flipH="1">
                <a:off x="8287168" y="3428896"/>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flipH="1" rot="10800000">
                <a:off x="82866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flipH="1" rot="10800000">
                <a:off x="87136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flipH="1" rot="10800000">
                <a:off x="82850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9" name="Shape 89"/>
        <p:cNvGrpSpPr/>
        <p:nvPr/>
      </p:nvGrpSpPr>
      <p:grpSpPr>
        <a:xfrm>
          <a:off x="0" y="0"/>
          <a:ext cx="0" cy="0"/>
          <a:chOff x="0" y="0"/>
          <a:chExt cx="0" cy="0"/>
        </a:xfrm>
      </p:grpSpPr>
      <p:sp>
        <p:nvSpPr>
          <p:cNvPr id="90" name="Google Shape;9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1" name="Google Shape;91;p5"/>
          <p:cNvSpPr txBox="1"/>
          <p:nvPr>
            <p:ph idx="1" type="subTitle"/>
          </p:nvPr>
        </p:nvSpPr>
        <p:spPr>
          <a:xfrm>
            <a:off x="4083778" y="2733775"/>
            <a:ext cx="2632800" cy="143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2" name="Google Shape;92;p5"/>
          <p:cNvSpPr txBox="1"/>
          <p:nvPr>
            <p:ph idx="2" type="subTitle"/>
          </p:nvPr>
        </p:nvSpPr>
        <p:spPr>
          <a:xfrm>
            <a:off x="713225" y="2733775"/>
            <a:ext cx="2632800" cy="143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3" name="Google Shape;93;p5"/>
          <p:cNvSpPr txBox="1"/>
          <p:nvPr>
            <p:ph idx="3" type="subTitle"/>
          </p:nvPr>
        </p:nvSpPr>
        <p:spPr>
          <a:xfrm>
            <a:off x="713225" y="2205375"/>
            <a:ext cx="2632800" cy="48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4" name="Google Shape;94;p5"/>
          <p:cNvSpPr txBox="1"/>
          <p:nvPr>
            <p:ph idx="4" type="subTitle"/>
          </p:nvPr>
        </p:nvSpPr>
        <p:spPr>
          <a:xfrm>
            <a:off x="4083782" y="2205375"/>
            <a:ext cx="2632800" cy="48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95" name="Google Shape;95;p5"/>
          <p:cNvGrpSpPr/>
          <p:nvPr/>
        </p:nvGrpSpPr>
        <p:grpSpPr>
          <a:xfrm>
            <a:off x="8285028" y="-129"/>
            <a:ext cx="858968" cy="5143400"/>
            <a:chOff x="5732178" y="-129"/>
            <a:chExt cx="858968" cy="5143400"/>
          </a:xfrm>
        </p:grpSpPr>
        <p:sp>
          <p:nvSpPr>
            <p:cNvPr id="96" name="Google Shape;96;p5"/>
            <p:cNvSpPr/>
            <p:nvPr/>
          </p:nvSpPr>
          <p:spPr>
            <a:xfrm flipH="1">
              <a:off x="5734309" y="42816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flipH="1">
              <a:off x="6162497" y="-129"/>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flipH="1">
              <a:off x="5734318" y="-129"/>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flipH="1" rot="10800000">
              <a:off x="5733822" y="857189"/>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flipH="1" rot="10800000">
              <a:off x="6160789" y="857187"/>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flipH="1" rot="10800000">
              <a:off x="5732178" y="128591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flipH="1">
              <a:off x="5734309" y="214266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flipH="1">
              <a:off x="6162497" y="1714370"/>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flipH="1">
              <a:off x="5734318" y="1714370"/>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flipH="1" rot="10800000">
              <a:off x="5733822" y="257168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flipH="1" rot="10800000">
              <a:off x="6160789" y="2571687"/>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flipH="1" rot="10800000">
              <a:off x="5732178" y="3000418"/>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flipH="1">
              <a:off x="5734309" y="3857193"/>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flipH="1">
              <a:off x="6162497" y="3428896"/>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flipH="1">
              <a:off x="5734318" y="3428896"/>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flipH="1" rot="10800000">
              <a:off x="573382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flipH="1" rot="10800000">
              <a:off x="616078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flipH="1" rot="10800000">
              <a:off x="573217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4" name="Shape 114"/>
        <p:cNvGrpSpPr/>
        <p:nvPr/>
      </p:nvGrpSpPr>
      <p:grpSpPr>
        <a:xfrm>
          <a:off x="0" y="0"/>
          <a:ext cx="0" cy="0"/>
          <a:chOff x="0" y="0"/>
          <a:chExt cx="0" cy="0"/>
        </a:xfrm>
      </p:grpSpPr>
      <p:sp>
        <p:nvSpPr>
          <p:cNvPr id="115" name="Google Shape;11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16" name="Google Shape;116;p6"/>
          <p:cNvGrpSpPr/>
          <p:nvPr/>
        </p:nvGrpSpPr>
        <p:grpSpPr>
          <a:xfrm>
            <a:off x="12" y="-129"/>
            <a:ext cx="9143988" cy="5143634"/>
            <a:chOff x="12" y="-129"/>
            <a:chExt cx="9143988" cy="5143634"/>
          </a:xfrm>
        </p:grpSpPr>
        <p:grpSp>
          <p:nvGrpSpPr>
            <p:cNvPr id="117" name="Google Shape;117;p6"/>
            <p:cNvGrpSpPr/>
            <p:nvPr/>
          </p:nvGrpSpPr>
          <p:grpSpPr>
            <a:xfrm>
              <a:off x="8285087" y="-129"/>
              <a:ext cx="858913" cy="857059"/>
              <a:chOff x="8744237" y="-129"/>
              <a:chExt cx="858913" cy="857059"/>
            </a:xfrm>
          </p:grpSpPr>
          <p:sp>
            <p:nvSpPr>
              <p:cNvPr id="118" name="Google Shape;118;p6"/>
              <p:cNvSpPr/>
              <p:nvPr/>
            </p:nvSpPr>
            <p:spPr>
              <a:xfrm flipH="1">
                <a:off x="9172857" y="4281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flipH="1">
                <a:off x="8744246" y="-129"/>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flipH="1">
                <a:off x="8744237" y="-12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6"/>
            <p:cNvGrpSpPr/>
            <p:nvPr/>
          </p:nvGrpSpPr>
          <p:grpSpPr>
            <a:xfrm>
              <a:off x="12" y="4286446"/>
              <a:ext cx="858913" cy="857059"/>
              <a:chOff x="8744237" y="-129"/>
              <a:chExt cx="858913" cy="857059"/>
            </a:xfrm>
          </p:grpSpPr>
          <p:sp>
            <p:nvSpPr>
              <p:cNvPr id="122" name="Google Shape;122;p6"/>
              <p:cNvSpPr/>
              <p:nvPr/>
            </p:nvSpPr>
            <p:spPr>
              <a:xfrm flipH="1">
                <a:off x="9172857" y="4281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flipH="1">
                <a:off x="8744246" y="-129"/>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flipH="1">
                <a:off x="8744237" y="-12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5" name="Shape 125"/>
        <p:cNvGrpSpPr/>
        <p:nvPr/>
      </p:nvGrpSpPr>
      <p:grpSpPr>
        <a:xfrm>
          <a:off x="0" y="0"/>
          <a:ext cx="0" cy="0"/>
          <a:chOff x="0" y="0"/>
          <a:chExt cx="0" cy="0"/>
        </a:xfrm>
      </p:grpSpPr>
      <p:sp>
        <p:nvSpPr>
          <p:cNvPr id="126" name="Google Shape;126;p7"/>
          <p:cNvSpPr txBox="1"/>
          <p:nvPr>
            <p:ph type="title"/>
          </p:nvPr>
        </p:nvSpPr>
        <p:spPr>
          <a:xfrm>
            <a:off x="713225" y="445025"/>
            <a:ext cx="429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7"/>
          <p:cNvSpPr txBox="1"/>
          <p:nvPr>
            <p:ph idx="1" type="subTitle"/>
          </p:nvPr>
        </p:nvSpPr>
        <p:spPr>
          <a:xfrm>
            <a:off x="713225" y="1476075"/>
            <a:ext cx="4294800" cy="181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28" name="Google Shape;128;p7"/>
          <p:cNvSpPr/>
          <p:nvPr>
            <p:ph idx="2" type="pic"/>
          </p:nvPr>
        </p:nvSpPr>
        <p:spPr>
          <a:xfrm>
            <a:off x="5643775" y="539500"/>
            <a:ext cx="2787000" cy="4064400"/>
          </a:xfrm>
          <a:prstGeom prst="rect">
            <a:avLst/>
          </a:prstGeom>
          <a:noFill/>
          <a:ln cap="flat" cmpd="sng" w="19050">
            <a:solidFill>
              <a:schemeClr val="dk1"/>
            </a:solidFill>
            <a:prstDash val="solid"/>
            <a:round/>
            <a:headEnd len="sm" w="sm" type="none"/>
            <a:tailEnd len="sm" w="sm" type="none"/>
          </a:ln>
        </p:spPr>
      </p:sp>
      <p:grpSp>
        <p:nvGrpSpPr>
          <p:cNvPr id="129" name="Google Shape;129;p7"/>
          <p:cNvGrpSpPr/>
          <p:nvPr/>
        </p:nvGrpSpPr>
        <p:grpSpPr>
          <a:xfrm>
            <a:off x="7" y="4286212"/>
            <a:ext cx="5142209" cy="857059"/>
            <a:chOff x="7" y="4286212"/>
            <a:chExt cx="5142209" cy="857059"/>
          </a:xfrm>
        </p:grpSpPr>
        <p:grpSp>
          <p:nvGrpSpPr>
            <p:cNvPr id="130" name="Google Shape;130;p7"/>
            <p:cNvGrpSpPr/>
            <p:nvPr/>
          </p:nvGrpSpPr>
          <p:grpSpPr>
            <a:xfrm>
              <a:off x="7" y="4286212"/>
              <a:ext cx="1714059" cy="857059"/>
              <a:chOff x="8744182" y="4286212"/>
              <a:chExt cx="1714059" cy="857059"/>
            </a:xfrm>
          </p:grpSpPr>
          <p:sp>
            <p:nvSpPr>
              <p:cNvPr id="131" name="Google Shape;131;p7"/>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7"/>
            <p:cNvGrpSpPr/>
            <p:nvPr/>
          </p:nvGrpSpPr>
          <p:grpSpPr>
            <a:xfrm>
              <a:off x="1714082" y="4286212"/>
              <a:ext cx="1714059" cy="857059"/>
              <a:chOff x="8744182" y="4286212"/>
              <a:chExt cx="1714059" cy="857059"/>
            </a:xfrm>
          </p:grpSpPr>
          <p:sp>
            <p:nvSpPr>
              <p:cNvPr id="138" name="Google Shape;138;p7"/>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7"/>
            <p:cNvGrpSpPr/>
            <p:nvPr/>
          </p:nvGrpSpPr>
          <p:grpSpPr>
            <a:xfrm>
              <a:off x="3428157" y="4286212"/>
              <a:ext cx="1714059" cy="857059"/>
              <a:chOff x="8744182" y="4286212"/>
              <a:chExt cx="1714059" cy="857059"/>
            </a:xfrm>
          </p:grpSpPr>
          <p:sp>
            <p:nvSpPr>
              <p:cNvPr id="145" name="Google Shape;145;p7"/>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1" name="Shape 151"/>
        <p:cNvGrpSpPr/>
        <p:nvPr/>
      </p:nvGrpSpPr>
      <p:grpSpPr>
        <a:xfrm>
          <a:off x="0" y="0"/>
          <a:ext cx="0" cy="0"/>
          <a:chOff x="0" y="0"/>
          <a:chExt cx="0" cy="0"/>
        </a:xfrm>
      </p:grpSpPr>
      <p:sp>
        <p:nvSpPr>
          <p:cNvPr id="152" name="Google Shape;152;p8"/>
          <p:cNvSpPr txBox="1"/>
          <p:nvPr>
            <p:ph type="title"/>
          </p:nvPr>
        </p:nvSpPr>
        <p:spPr>
          <a:xfrm>
            <a:off x="1631100" y="1307100"/>
            <a:ext cx="5881800" cy="2529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nSpc>
                <a:spcPct val="100000"/>
              </a:lnSpc>
              <a:spcBef>
                <a:spcPts val="0"/>
              </a:spcBef>
              <a:spcAft>
                <a:spcPts val="0"/>
              </a:spcAft>
              <a:buSzPts val="6000"/>
              <a:buFont typeface="Poppins"/>
              <a:buNone/>
              <a:defRPr sz="6000">
                <a:latin typeface="Poppins"/>
                <a:ea typeface="Poppins"/>
                <a:cs typeface="Poppins"/>
                <a:sym typeface="Poppins"/>
              </a:defRPr>
            </a:lvl2pPr>
            <a:lvl3pPr lvl="2">
              <a:lnSpc>
                <a:spcPct val="100000"/>
              </a:lnSpc>
              <a:spcBef>
                <a:spcPts val="0"/>
              </a:spcBef>
              <a:spcAft>
                <a:spcPts val="0"/>
              </a:spcAft>
              <a:buSzPts val="6000"/>
              <a:buFont typeface="Poppins"/>
              <a:buNone/>
              <a:defRPr sz="6000">
                <a:latin typeface="Poppins"/>
                <a:ea typeface="Poppins"/>
                <a:cs typeface="Poppins"/>
                <a:sym typeface="Poppins"/>
              </a:defRPr>
            </a:lvl3pPr>
            <a:lvl4pPr lvl="3">
              <a:lnSpc>
                <a:spcPct val="100000"/>
              </a:lnSpc>
              <a:spcBef>
                <a:spcPts val="0"/>
              </a:spcBef>
              <a:spcAft>
                <a:spcPts val="0"/>
              </a:spcAft>
              <a:buSzPts val="6000"/>
              <a:buFont typeface="Poppins"/>
              <a:buNone/>
              <a:defRPr sz="6000">
                <a:latin typeface="Poppins"/>
                <a:ea typeface="Poppins"/>
                <a:cs typeface="Poppins"/>
                <a:sym typeface="Poppins"/>
              </a:defRPr>
            </a:lvl4pPr>
            <a:lvl5pPr lvl="4">
              <a:lnSpc>
                <a:spcPct val="100000"/>
              </a:lnSpc>
              <a:spcBef>
                <a:spcPts val="0"/>
              </a:spcBef>
              <a:spcAft>
                <a:spcPts val="0"/>
              </a:spcAft>
              <a:buSzPts val="6000"/>
              <a:buFont typeface="Poppins"/>
              <a:buNone/>
              <a:defRPr sz="6000">
                <a:latin typeface="Poppins"/>
                <a:ea typeface="Poppins"/>
                <a:cs typeface="Poppins"/>
                <a:sym typeface="Poppins"/>
              </a:defRPr>
            </a:lvl5pPr>
            <a:lvl6pPr lvl="5">
              <a:lnSpc>
                <a:spcPct val="100000"/>
              </a:lnSpc>
              <a:spcBef>
                <a:spcPts val="0"/>
              </a:spcBef>
              <a:spcAft>
                <a:spcPts val="0"/>
              </a:spcAft>
              <a:buSzPts val="6000"/>
              <a:buFont typeface="Poppins"/>
              <a:buNone/>
              <a:defRPr sz="6000">
                <a:latin typeface="Poppins"/>
                <a:ea typeface="Poppins"/>
                <a:cs typeface="Poppins"/>
                <a:sym typeface="Poppins"/>
              </a:defRPr>
            </a:lvl6pPr>
            <a:lvl7pPr lvl="6">
              <a:lnSpc>
                <a:spcPct val="100000"/>
              </a:lnSpc>
              <a:spcBef>
                <a:spcPts val="0"/>
              </a:spcBef>
              <a:spcAft>
                <a:spcPts val="0"/>
              </a:spcAft>
              <a:buSzPts val="6000"/>
              <a:buFont typeface="Poppins"/>
              <a:buNone/>
              <a:defRPr sz="6000">
                <a:latin typeface="Poppins"/>
                <a:ea typeface="Poppins"/>
                <a:cs typeface="Poppins"/>
                <a:sym typeface="Poppins"/>
              </a:defRPr>
            </a:lvl7pPr>
            <a:lvl8pPr lvl="7">
              <a:lnSpc>
                <a:spcPct val="100000"/>
              </a:lnSpc>
              <a:spcBef>
                <a:spcPts val="0"/>
              </a:spcBef>
              <a:spcAft>
                <a:spcPts val="0"/>
              </a:spcAft>
              <a:buSzPts val="6000"/>
              <a:buFont typeface="Poppins"/>
              <a:buNone/>
              <a:defRPr sz="6000">
                <a:latin typeface="Poppins"/>
                <a:ea typeface="Poppins"/>
                <a:cs typeface="Poppins"/>
                <a:sym typeface="Poppins"/>
              </a:defRPr>
            </a:lvl8pPr>
            <a:lvl9pPr lvl="8">
              <a:lnSpc>
                <a:spcPct val="100000"/>
              </a:lnSpc>
              <a:spcBef>
                <a:spcPts val="0"/>
              </a:spcBef>
              <a:spcAft>
                <a:spcPts val="0"/>
              </a:spcAft>
              <a:buSzPts val="6000"/>
              <a:buFont typeface="Poppins"/>
              <a:buNone/>
              <a:defRPr sz="6000">
                <a:latin typeface="Poppins"/>
                <a:ea typeface="Poppins"/>
                <a:cs typeface="Poppins"/>
                <a:sym typeface="Poppins"/>
              </a:defRPr>
            </a:lvl9pPr>
          </a:lstStyle>
          <a:p/>
        </p:txBody>
      </p:sp>
      <p:grpSp>
        <p:nvGrpSpPr>
          <p:cNvPr id="153" name="Google Shape;153;p8"/>
          <p:cNvGrpSpPr/>
          <p:nvPr/>
        </p:nvGrpSpPr>
        <p:grpSpPr>
          <a:xfrm>
            <a:off x="4001782" y="12"/>
            <a:ext cx="5142209" cy="857059"/>
            <a:chOff x="7" y="4286212"/>
            <a:chExt cx="5142209" cy="857059"/>
          </a:xfrm>
        </p:grpSpPr>
        <p:grpSp>
          <p:nvGrpSpPr>
            <p:cNvPr id="154" name="Google Shape;154;p8"/>
            <p:cNvGrpSpPr/>
            <p:nvPr/>
          </p:nvGrpSpPr>
          <p:grpSpPr>
            <a:xfrm>
              <a:off x="7" y="4286212"/>
              <a:ext cx="1714059" cy="857059"/>
              <a:chOff x="8744182" y="4286212"/>
              <a:chExt cx="1714059" cy="857059"/>
            </a:xfrm>
          </p:grpSpPr>
          <p:sp>
            <p:nvSpPr>
              <p:cNvPr id="155" name="Google Shape;155;p8"/>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1714082" y="4286212"/>
              <a:ext cx="1714059" cy="857059"/>
              <a:chOff x="8744182" y="4286212"/>
              <a:chExt cx="1714059" cy="857059"/>
            </a:xfrm>
          </p:grpSpPr>
          <p:sp>
            <p:nvSpPr>
              <p:cNvPr id="162" name="Google Shape;162;p8"/>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8"/>
            <p:cNvGrpSpPr/>
            <p:nvPr/>
          </p:nvGrpSpPr>
          <p:grpSpPr>
            <a:xfrm>
              <a:off x="3428157" y="4286212"/>
              <a:ext cx="1714059" cy="857059"/>
              <a:chOff x="8744182" y="4286212"/>
              <a:chExt cx="1714059" cy="857059"/>
            </a:xfrm>
          </p:grpSpPr>
          <p:sp>
            <p:nvSpPr>
              <p:cNvPr id="169" name="Google Shape;169;p8"/>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5" name="Google Shape;175;p8"/>
          <p:cNvGrpSpPr/>
          <p:nvPr/>
        </p:nvGrpSpPr>
        <p:grpSpPr>
          <a:xfrm>
            <a:off x="7" y="4286212"/>
            <a:ext cx="5142209" cy="857059"/>
            <a:chOff x="7" y="4286212"/>
            <a:chExt cx="5142209" cy="857059"/>
          </a:xfrm>
        </p:grpSpPr>
        <p:grpSp>
          <p:nvGrpSpPr>
            <p:cNvPr id="176" name="Google Shape;176;p8"/>
            <p:cNvGrpSpPr/>
            <p:nvPr/>
          </p:nvGrpSpPr>
          <p:grpSpPr>
            <a:xfrm>
              <a:off x="7" y="4286212"/>
              <a:ext cx="1714059" cy="857059"/>
              <a:chOff x="8744182" y="4286212"/>
              <a:chExt cx="1714059" cy="857059"/>
            </a:xfrm>
          </p:grpSpPr>
          <p:sp>
            <p:nvSpPr>
              <p:cNvPr id="177" name="Google Shape;177;p8"/>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8"/>
            <p:cNvGrpSpPr/>
            <p:nvPr/>
          </p:nvGrpSpPr>
          <p:grpSpPr>
            <a:xfrm>
              <a:off x="1714082" y="4286212"/>
              <a:ext cx="1714059" cy="857059"/>
              <a:chOff x="8744182" y="4286212"/>
              <a:chExt cx="1714059" cy="857059"/>
            </a:xfrm>
          </p:grpSpPr>
          <p:sp>
            <p:nvSpPr>
              <p:cNvPr id="184" name="Google Shape;184;p8"/>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8"/>
            <p:cNvGrpSpPr/>
            <p:nvPr/>
          </p:nvGrpSpPr>
          <p:grpSpPr>
            <a:xfrm>
              <a:off x="3428157" y="4286212"/>
              <a:ext cx="1714059" cy="857059"/>
              <a:chOff x="8744182" y="4286212"/>
              <a:chExt cx="1714059" cy="857059"/>
            </a:xfrm>
          </p:grpSpPr>
          <p:sp>
            <p:nvSpPr>
              <p:cNvPr id="191" name="Google Shape;191;p8"/>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7" name="Shape 197"/>
        <p:cNvGrpSpPr/>
        <p:nvPr/>
      </p:nvGrpSpPr>
      <p:grpSpPr>
        <a:xfrm>
          <a:off x="0" y="0"/>
          <a:ext cx="0" cy="0"/>
          <a:chOff x="0" y="0"/>
          <a:chExt cx="0" cy="0"/>
        </a:xfrm>
      </p:grpSpPr>
      <p:sp>
        <p:nvSpPr>
          <p:cNvPr id="198" name="Google Shape;198;p9"/>
          <p:cNvSpPr txBox="1"/>
          <p:nvPr>
            <p:ph type="title"/>
          </p:nvPr>
        </p:nvSpPr>
        <p:spPr>
          <a:xfrm>
            <a:off x="1734125" y="1189100"/>
            <a:ext cx="56757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9" name="Google Shape;199;p9"/>
          <p:cNvSpPr txBox="1"/>
          <p:nvPr>
            <p:ph idx="1" type="subTitle"/>
          </p:nvPr>
        </p:nvSpPr>
        <p:spPr>
          <a:xfrm>
            <a:off x="1734125" y="3153500"/>
            <a:ext cx="56757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00" name="Google Shape;200;p9"/>
          <p:cNvGrpSpPr/>
          <p:nvPr/>
        </p:nvGrpSpPr>
        <p:grpSpPr>
          <a:xfrm>
            <a:off x="-141606" y="12"/>
            <a:ext cx="9427211" cy="857059"/>
            <a:chOff x="7" y="4286212"/>
            <a:chExt cx="9427211" cy="857059"/>
          </a:xfrm>
        </p:grpSpPr>
        <p:grpSp>
          <p:nvGrpSpPr>
            <p:cNvPr id="201" name="Google Shape;201;p9"/>
            <p:cNvGrpSpPr/>
            <p:nvPr/>
          </p:nvGrpSpPr>
          <p:grpSpPr>
            <a:xfrm>
              <a:off x="7" y="4286212"/>
              <a:ext cx="5142209" cy="857059"/>
              <a:chOff x="7" y="4286212"/>
              <a:chExt cx="5142209" cy="857059"/>
            </a:xfrm>
          </p:grpSpPr>
          <p:grpSp>
            <p:nvGrpSpPr>
              <p:cNvPr id="202" name="Google Shape;202;p9"/>
              <p:cNvGrpSpPr/>
              <p:nvPr/>
            </p:nvGrpSpPr>
            <p:grpSpPr>
              <a:xfrm>
                <a:off x="7" y="4286212"/>
                <a:ext cx="1714059" cy="857059"/>
                <a:chOff x="8744182" y="4286212"/>
                <a:chExt cx="1714059" cy="857059"/>
              </a:xfrm>
            </p:grpSpPr>
            <p:sp>
              <p:nvSpPr>
                <p:cNvPr id="203" name="Google Shape;203;p9"/>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9"/>
              <p:cNvGrpSpPr/>
              <p:nvPr/>
            </p:nvGrpSpPr>
            <p:grpSpPr>
              <a:xfrm>
                <a:off x="1714082" y="4286212"/>
                <a:ext cx="1714059" cy="857059"/>
                <a:chOff x="8744182" y="4286212"/>
                <a:chExt cx="1714059" cy="857059"/>
              </a:xfrm>
            </p:grpSpPr>
            <p:sp>
              <p:nvSpPr>
                <p:cNvPr id="210" name="Google Shape;210;p9"/>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9"/>
              <p:cNvGrpSpPr/>
              <p:nvPr/>
            </p:nvGrpSpPr>
            <p:grpSpPr>
              <a:xfrm>
                <a:off x="3428157" y="4286212"/>
                <a:ext cx="1714059" cy="857059"/>
                <a:chOff x="8744182" y="4286212"/>
                <a:chExt cx="1714059" cy="857059"/>
              </a:xfrm>
            </p:grpSpPr>
            <p:sp>
              <p:nvSpPr>
                <p:cNvPr id="217" name="Google Shape;217;p9"/>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3" name="Google Shape;223;p9"/>
            <p:cNvGrpSpPr/>
            <p:nvPr/>
          </p:nvGrpSpPr>
          <p:grpSpPr>
            <a:xfrm>
              <a:off x="5142232" y="4286212"/>
              <a:ext cx="1714059" cy="857059"/>
              <a:chOff x="8744182" y="4286212"/>
              <a:chExt cx="1714059" cy="857059"/>
            </a:xfrm>
          </p:grpSpPr>
          <p:sp>
            <p:nvSpPr>
              <p:cNvPr id="224" name="Google Shape;224;p9"/>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9"/>
            <p:cNvGrpSpPr/>
            <p:nvPr/>
          </p:nvGrpSpPr>
          <p:grpSpPr>
            <a:xfrm>
              <a:off x="6856307" y="4286212"/>
              <a:ext cx="1714059" cy="857059"/>
              <a:chOff x="8744182" y="4286212"/>
              <a:chExt cx="1714059" cy="857059"/>
            </a:xfrm>
          </p:grpSpPr>
          <p:sp>
            <p:nvSpPr>
              <p:cNvPr id="231" name="Google Shape;231;p9"/>
              <p:cNvSpPr/>
              <p:nvPr/>
            </p:nvSpPr>
            <p:spPr>
              <a:xfrm flipH="1" rot="10800000">
                <a:off x="9600972" y="4286214"/>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flipH="1" rot="10800000">
                <a:off x="10027939" y="4286212"/>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flipH="1" rot="10800000">
                <a:off x="9599328" y="4714943"/>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9"/>
            <p:cNvGrpSpPr/>
            <p:nvPr/>
          </p:nvGrpSpPr>
          <p:grpSpPr>
            <a:xfrm>
              <a:off x="8570382" y="4286212"/>
              <a:ext cx="856836" cy="857059"/>
              <a:chOff x="8744182" y="4286212"/>
              <a:chExt cx="856836" cy="857059"/>
            </a:xfrm>
          </p:grpSpPr>
          <p:sp>
            <p:nvSpPr>
              <p:cNvPr id="238" name="Google Shape;238;p9"/>
              <p:cNvSpPr/>
              <p:nvPr/>
            </p:nvSpPr>
            <p:spPr>
              <a:xfrm flipH="1" rot="10800000">
                <a:off x="874418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flipH="1" rot="10800000">
                <a:off x="874418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flipH="1" rot="10800000">
                <a:off x="917112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1" name="Shape 241"/>
        <p:cNvGrpSpPr/>
        <p:nvPr/>
      </p:nvGrpSpPr>
      <p:grpSpPr>
        <a:xfrm>
          <a:off x="0" y="0"/>
          <a:ext cx="0" cy="0"/>
          <a:chOff x="0" y="0"/>
          <a:chExt cx="0" cy="0"/>
        </a:xfrm>
      </p:grpSpPr>
      <p:sp>
        <p:nvSpPr>
          <p:cNvPr id="242" name="Google Shape;242;p10"/>
          <p:cNvSpPr/>
          <p:nvPr>
            <p:ph idx="2" type="pic"/>
          </p:nvPr>
        </p:nvSpPr>
        <p:spPr>
          <a:xfrm>
            <a:off x="-50" y="0"/>
            <a:ext cx="9144000" cy="5143500"/>
          </a:xfrm>
          <a:prstGeom prst="rect">
            <a:avLst/>
          </a:prstGeom>
          <a:noFill/>
          <a:ln>
            <a:noFill/>
          </a:ln>
        </p:spPr>
      </p:sp>
      <p:sp>
        <p:nvSpPr>
          <p:cNvPr id="243" name="Google Shape;243;p10"/>
          <p:cNvSpPr txBox="1"/>
          <p:nvPr>
            <p:ph type="title"/>
          </p:nvPr>
        </p:nvSpPr>
        <p:spPr>
          <a:xfrm>
            <a:off x="1374350" y="4014450"/>
            <a:ext cx="63954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indent="-304800" lvl="1" marL="9144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indent="-304800" lvl="2" marL="13716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indent="-304800" lvl="3" marL="1828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indent="-304800" lvl="4" marL="22860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indent="-304800" lvl="5" marL="27432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indent="-304800" lvl="6" marL="32004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indent="-304800" lvl="7" marL="36576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indent="-304800" lvl="8" marL="411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9" name="Shape 549"/>
        <p:cNvGrpSpPr/>
        <p:nvPr/>
      </p:nvGrpSpPr>
      <p:grpSpPr>
        <a:xfrm>
          <a:off x="0" y="0"/>
          <a:ext cx="0" cy="0"/>
          <a:chOff x="0" y="0"/>
          <a:chExt cx="0" cy="0"/>
        </a:xfrm>
      </p:grpSpPr>
      <p:sp>
        <p:nvSpPr>
          <p:cNvPr id="550" name="Google Shape;550;p24"/>
          <p:cNvSpPr txBox="1"/>
          <p:nvPr>
            <p:ph type="ctrTitle"/>
          </p:nvPr>
        </p:nvSpPr>
        <p:spPr>
          <a:xfrm>
            <a:off x="2555850" y="1089025"/>
            <a:ext cx="5468700" cy="25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Kapital Bank</a:t>
            </a:r>
            <a:endParaRPr>
              <a:solidFill>
                <a:srgbClr val="980000"/>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2900"/>
              <a:t>Credit Card Fraud Detection</a:t>
            </a:r>
            <a:endParaRPr sz="2900"/>
          </a:p>
        </p:txBody>
      </p:sp>
      <p:sp>
        <p:nvSpPr>
          <p:cNvPr id="551" name="Google Shape;551;p24"/>
          <p:cNvSpPr txBox="1"/>
          <p:nvPr>
            <p:ph idx="1" type="subTitle"/>
          </p:nvPr>
        </p:nvSpPr>
        <p:spPr>
          <a:xfrm>
            <a:off x="2555850" y="3627927"/>
            <a:ext cx="54687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Adil Rahimov</a:t>
            </a:r>
            <a:endParaRPr/>
          </a:p>
        </p:txBody>
      </p:sp>
      <p:pic>
        <p:nvPicPr>
          <p:cNvPr id="552" name="Google Shape;552;p24"/>
          <p:cNvPicPr preferRelativeResize="0"/>
          <p:nvPr/>
        </p:nvPicPr>
        <p:blipFill>
          <a:blip r:embed="rId3">
            <a:alphaModFix/>
          </a:blip>
          <a:stretch>
            <a:fillRect/>
          </a:stretch>
        </p:blipFill>
        <p:spPr>
          <a:xfrm>
            <a:off x="6541525" y="4144775"/>
            <a:ext cx="2171150" cy="673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3"/>
          <p:cNvSpPr txBox="1"/>
          <p:nvPr>
            <p:ph type="title"/>
          </p:nvPr>
        </p:nvSpPr>
        <p:spPr>
          <a:xfrm>
            <a:off x="2514000" y="347527"/>
            <a:ext cx="4116000" cy="59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RESULTS</a:t>
            </a:r>
            <a:endParaRPr sz="3700"/>
          </a:p>
        </p:txBody>
      </p:sp>
      <p:sp>
        <p:nvSpPr>
          <p:cNvPr id="626" name="Google Shape;626;p33"/>
          <p:cNvSpPr txBox="1"/>
          <p:nvPr/>
        </p:nvSpPr>
        <p:spPr>
          <a:xfrm>
            <a:off x="733050" y="1186075"/>
            <a:ext cx="76779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AS we can see from the results of the study that :- </a:t>
            </a:r>
            <a:endParaRPr sz="1600"/>
          </a:p>
          <a:p>
            <a:pPr indent="0" lvl="0" marL="0" rtl="0" algn="l">
              <a:spcBef>
                <a:spcPts val="0"/>
              </a:spcBef>
              <a:spcAft>
                <a:spcPts val="0"/>
              </a:spcAft>
              <a:buNone/>
            </a:pPr>
            <a:r>
              <a:rPr lang="en" sz="1600"/>
              <a:t>▪ Accuracy of KNN and SVM is nearly equal but better than that of decision tree.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 KNN model has slightly more recall and f1 score and both KNN and SVM has better values than decision tree classifier.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 SVM has better auc score and precision than both KNN and decision tree.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 Hence we conclude that it is better to use SVM classifier among the all we considered in this study as svm has a high accuracy of 99.94,a high precision of 95.77 and covers a larger area under the curve on roc curve.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4"/>
          <p:cNvSpPr txBox="1"/>
          <p:nvPr>
            <p:ph type="title"/>
          </p:nvPr>
        </p:nvSpPr>
        <p:spPr>
          <a:xfrm>
            <a:off x="2514000" y="347527"/>
            <a:ext cx="4116000" cy="59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RESULTS</a:t>
            </a:r>
            <a:endParaRPr sz="3400"/>
          </a:p>
        </p:txBody>
      </p:sp>
      <p:pic>
        <p:nvPicPr>
          <p:cNvPr id="632" name="Google Shape;632;p34"/>
          <p:cNvPicPr preferRelativeResize="0"/>
          <p:nvPr/>
        </p:nvPicPr>
        <p:blipFill>
          <a:blip r:embed="rId3">
            <a:alphaModFix/>
          </a:blip>
          <a:stretch>
            <a:fillRect/>
          </a:stretch>
        </p:blipFill>
        <p:spPr>
          <a:xfrm>
            <a:off x="1467650" y="1094550"/>
            <a:ext cx="6208725" cy="295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grpSp>
        <p:nvGrpSpPr>
          <p:cNvPr id="637" name="Google Shape;637;p35"/>
          <p:cNvGrpSpPr/>
          <p:nvPr/>
        </p:nvGrpSpPr>
        <p:grpSpPr>
          <a:xfrm>
            <a:off x="-43" y="-129"/>
            <a:ext cx="858968" cy="5143400"/>
            <a:chOff x="3429232" y="-129"/>
            <a:chExt cx="858968" cy="5143400"/>
          </a:xfrm>
        </p:grpSpPr>
        <p:sp>
          <p:nvSpPr>
            <p:cNvPr id="638" name="Google Shape;638;p35"/>
            <p:cNvSpPr/>
            <p:nvPr/>
          </p:nvSpPr>
          <p:spPr>
            <a:xfrm flipH="1">
              <a:off x="3857907" y="4281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5"/>
            <p:cNvSpPr/>
            <p:nvPr/>
          </p:nvSpPr>
          <p:spPr>
            <a:xfrm flipH="1">
              <a:off x="3429296" y="-129"/>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5"/>
            <p:cNvSpPr/>
            <p:nvPr/>
          </p:nvSpPr>
          <p:spPr>
            <a:xfrm flipH="1">
              <a:off x="3429287" y="-12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5"/>
            <p:cNvSpPr/>
            <p:nvPr/>
          </p:nvSpPr>
          <p:spPr>
            <a:xfrm flipH="1" rot="10800000">
              <a:off x="3429232" y="857189"/>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5"/>
            <p:cNvSpPr/>
            <p:nvPr/>
          </p:nvSpPr>
          <p:spPr>
            <a:xfrm flipH="1" rot="10800000">
              <a:off x="3429232" y="1285919"/>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5"/>
            <p:cNvSpPr/>
            <p:nvPr/>
          </p:nvSpPr>
          <p:spPr>
            <a:xfrm flipH="1" rot="10800000">
              <a:off x="3856171" y="857187"/>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5"/>
            <p:cNvSpPr/>
            <p:nvPr/>
          </p:nvSpPr>
          <p:spPr>
            <a:xfrm flipH="1">
              <a:off x="3857907" y="21426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5"/>
            <p:cNvSpPr/>
            <p:nvPr/>
          </p:nvSpPr>
          <p:spPr>
            <a:xfrm flipH="1">
              <a:off x="3429296" y="1714370"/>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5"/>
            <p:cNvSpPr/>
            <p:nvPr/>
          </p:nvSpPr>
          <p:spPr>
            <a:xfrm flipH="1">
              <a:off x="3429287" y="1714370"/>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5"/>
            <p:cNvSpPr/>
            <p:nvPr/>
          </p:nvSpPr>
          <p:spPr>
            <a:xfrm flipH="1" rot="10800000">
              <a:off x="3429232" y="2571688"/>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5"/>
            <p:cNvSpPr/>
            <p:nvPr/>
          </p:nvSpPr>
          <p:spPr>
            <a:xfrm flipH="1" rot="10800000">
              <a:off x="3429232" y="3000418"/>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5"/>
            <p:cNvSpPr/>
            <p:nvPr/>
          </p:nvSpPr>
          <p:spPr>
            <a:xfrm flipH="1" rot="10800000">
              <a:off x="3856171" y="2571687"/>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5"/>
            <p:cNvSpPr/>
            <p:nvPr/>
          </p:nvSpPr>
          <p:spPr>
            <a:xfrm flipH="1">
              <a:off x="3857907" y="3857193"/>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5"/>
            <p:cNvSpPr/>
            <p:nvPr/>
          </p:nvSpPr>
          <p:spPr>
            <a:xfrm flipH="1">
              <a:off x="3429296" y="3428896"/>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5"/>
            <p:cNvSpPr/>
            <p:nvPr/>
          </p:nvSpPr>
          <p:spPr>
            <a:xfrm flipH="1">
              <a:off x="3429287" y="3428896"/>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5"/>
            <p:cNvSpPr/>
            <p:nvPr/>
          </p:nvSpPr>
          <p:spPr>
            <a:xfrm flipH="1" rot="10800000">
              <a:off x="3429232" y="4286214"/>
              <a:ext cx="856836" cy="428760"/>
            </a:xfrm>
            <a:custGeom>
              <a:rect b="b" l="l" r="r" t="t"/>
              <a:pathLst>
                <a:path extrusionOk="0" h="14863" w="29710">
                  <a:moveTo>
                    <a:pt x="0" y="1"/>
                  </a:moveTo>
                  <a:lnTo>
                    <a:pt x="14862" y="14863"/>
                  </a:lnTo>
                  <a:lnTo>
                    <a:pt x="29710" y="14863"/>
                  </a:lnTo>
                  <a:lnTo>
                    <a:pt x="14862"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5"/>
            <p:cNvSpPr/>
            <p:nvPr/>
          </p:nvSpPr>
          <p:spPr>
            <a:xfrm flipH="1" rot="10800000">
              <a:off x="3429232" y="4714943"/>
              <a:ext cx="428649" cy="428328"/>
            </a:xfrm>
            <a:custGeom>
              <a:rect b="b" l="l" r="r" t="t"/>
              <a:pathLst>
                <a:path extrusionOk="0" h="14848" w="14863">
                  <a:moveTo>
                    <a:pt x="0" y="0"/>
                  </a:moveTo>
                  <a:lnTo>
                    <a:pt x="0" y="14848"/>
                  </a:lnTo>
                  <a:lnTo>
                    <a:pt x="14862" y="14848"/>
                  </a:lnTo>
                  <a:lnTo>
                    <a:pt x="14862"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p:nvPr/>
          </p:nvSpPr>
          <p:spPr>
            <a:xfrm flipH="1" rot="10800000">
              <a:off x="3856171" y="4286212"/>
              <a:ext cx="429889" cy="857059"/>
            </a:xfrm>
            <a:custGeom>
              <a:rect b="b" l="l" r="r" t="t"/>
              <a:pathLst>
                <a:path extrusionOk="0" h="29710" w="14906">
                  <a:moveTo>
                    <a:pt x="1" y="0"/>
                  </a:moveTo>
                  <a:lnTo>
                    <a:pt x="1" y="14848"/>
                  </a:lnTo>
                  <a:lnTo>
                    <a:pt x="14906" y="29710"/>
                  </a:lnTo>
                  <a:lnTo>
                    <a:pt x="14906" y="14848"/>
                  </a:lnTo>
                  <a:lnTo>
                    <a:pt x="1"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6" name="Google Shape;656;p35"/>
          <p:cNvPicPr preferRelativeResize="0"/>
          <p:nvPr/>
        </p:nvPicPr>
        <p:blipFill>
          <a:blip r:embed="rId3">
            <a:alphaModFix/>
          </a:blip>
          <a:stretch>
            <a:fillRect/>
          </a:stretch>
        </p:blipFill>
        <p:spPr>
          <a:xfrm>
            <a:off x="933150" y="290187"/>
            <a:ext cx="7953675" cy="4563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5"/>
          <p:cNvSpPr txBox="1"/>
          <p:nvPr>
            <p:ph type="title"/>
          </p:nvPr>
        </p:nvSpPr>
        <p:spPr>
          <a:xfrm>
            <a:off x="720000" y="720750"/>
            <a:ext cx="7704000" cy="70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980000"/>
                </a:solidFill>
              </a:rPr>
              <a:t>CONTENT</a:t>
            </a:r>
            <a:endParaRPr sz="3600">
              <a:solidFill>
                <a:srgbClr val="980000"/>
              </a:solidFill>
            </a:endParaRPr>
          </a:p>
        </p:txBody>
      </p:sp>
      <p:sp>
        <p:nvSpPr>
          <p:cNvPr id="558" name="Google Shape;558;p25"/>
          <p:cNvSpPr txBox="1"/>
          <p:nvPr/>
        </p:nvSpPr>
        <p:spPr>
          <a:xfrm>
            <a:off x="2823750" y="2306175"/>
            <a:ext cx="3496500" cy="20145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Lexend"/>
              <a:buChar char="●"/>
            </a:pPr>
            <a:r>
              <a:rPr b="1" lang="en" sz="2300">
                <a:solidFill>
                  <a:schemeClr val="dk1"/>
                </a:solidFill>
                <a:latin typeface="Lexend"/>
                <a:ea typeface="Lexend"/>
                <a:cs typeface="Lexend"/>
                <a:sym typeface="Lexend"/>
              </a:rPr>
              <a:t>KAPİTAL BANK</a:t>
            </a:r>
            <a:endParaRPr b="1" sz="2300">
              <a:solidFill>
                <a:schemeClr val="dk1"/>
              </a:solidFill>
              <a:latin typeface="Lexend"/>
              <a:ea typeface="Lexend"/>
              <a:cs typeface="Lexend"/>
              <a:sym typeface="Lexend"/>
            </a:endParaRPr>
          </a:p>
          <a:p>
            <a:pPr indent="-374650" lvl="0" marL="457200" rtl="0" algn="l">
              <a:spcBef>
                <a:spcPts val="0"/>
              </a:spcBef>
              <a:spcAft>
                <a:spcPts val="0"/>
              </a:spcAft>
              <a:buClr>
                <a:schemeClr val="dk1"/>
              </a:buClr>
              <a:buSzPts val="2300"/>
              <a:buFont typeface="Lexend"/>
              <a:buChar char="●"/>
            </a:pPr>
            <a:r>
              <a:rPr b="1" lang="en" sz="2300">
                <a:solidFill>
                  <a:schemeClr val="dk1"/>
                </a:solidFill>
                <a:latin typeface="Lexend"/>
                <a:ea typeface="Lexend"/>
                <a:cs typeface="Lexend"/>
                <a:sym typeface="Lexend"/>
              </a:rPr>
              <a:t>PURPOSE</a:t>
            </a:r>
            <a:endParaRPr b="1" sz="2300">
              <a:solidFill>
                <a:schemeClr val="dk1"/>
              </a:solidFill>
              <a:latin typeface="Lexend"/>
              <a:ea typeface="Lexend"/>
              <a:cs typeface="Lexend"/>
              <a:sym typeface="Lexend"/>
            </a:endParaRPr>
          </a:p>
          <a:p>
            <a:pPr indent="-374650" lvl="0" marL="457200" rtl="0" algn="l">
              <a:spcBef>
                <a:spcPts val="0"/>
              </a:spcBef>
              <a:spcAft>
                <a:spcPts val="0"/>
              </a:spcAft>
              <a:buClr>
                <a:schemeClr val="dk1"/>
              </a:buClr>
              <a:buSzPts val="2300"/>
              <a:buFont typeface="Lexend"/>
              <a:buChar char="●"/>
            </a:pPr>
            <a:r>
              <a:rPr b="1" lang="en" sz="2300">
                <a:solidFill>
                  <a:schemeClr val="dk1"/>
                </a:solidFill>
                <a:latin typeface="Lexend"/>
                <a:ea typeface="Lexend"/>
                <a:cs typeface="Lexend"/>
                <a:sym typeface="Lexend"/>
              </a:rPr>
              <a:t>ML MODEL</a:t>
            </a:r>
            <a:endParaRPr b="1" sz="2300">
              <a:solidFill>
                <a:schemeClr val="dk1"/>
              </a:solidFill>
              <a:latin typeface="Lexend"/>
              <a:ea typeface="Lexend"/>
              <a:cs typeface="Lexend"/>
              <a:sym typeface="Lexend"/>
            </a:endParaRPr>
          </a:p>
          <a:p>
            <a:pPr indent="-374650" lvl="0" marL="457200" rtl="0" algn="l">
              <a:spcBef>
                <a:spcPts val="0"/>
              </a:spcBef>
              <a:spcAft>
                <a:spcPts val="0"/>
              </a:spcAft>
              <a:buClr>
                <a:schemeClr val="dk1"/>
              </a:buClr>
              <a:buSzPts val="2300"/>
              <a:buFont typeface="Lexend"/>
              <a:buChar char="●"/>
            </a:pPr>
            <a:r>
              <a:rPr b="1" lang="en" sz="2300">
                <a:solidFill>
                  <a:schemeClr val="dk1"/>
                </a:solidFill>
                <a:latin typeface="Lexend"/>
                <a:ea typeface="Lexend"/>
                <a:cs typeface="Lexend"/>
                <a:sym typeface="Lexend"/>
              </a:rPr>
              <a:t>RESULTS</a:t>
            </a:r>
            <a:endParaRPr b="1" sz="2300">
              <a:solidFill>
                <a:schemeClr val="dk1"/>
              </a:solidFill>
              <a:latin typeface="Lexend"/>
              <a:ea typeface="Lexend"/>
              <a:cs typeface="Lexend"/>
              <a:sym typeface="Lexend"/>
            </a:endParaRPr>
          </a:p>
          <a:p>
            <a:pPr indent="0" lvl="0" marL="457200" rtl="0" algn="l">
              <a:spcBef>
                <a:spcPts val="0"/>
              </a:spcBef>
              <a:spcAft>
                <a:spcPts val="0"/>
              </a:spcAft>
              <a:buNone/>
            </a:pPr>
            <a:r>
              <a:t/>
            </a:r>
            <a:endParaRPr b="1" sz="2300">
              <a:solidFill>
                <a:schemeClr val="dk1"/>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26"/>
          <p:cNvSpPr txBox="1"/>
          <p:nvPr>
            <p:ph type="title"/>
          </p:nvPr>
        </p:nvSpPr>
        <p:spPr>
          <a:xfrm>
            <a:off x="713225" y="445025"/>
            <a:ext cx="429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KAPİTAL BANK</a:t>
            </a:r>
            <a:endParaRPr>
              <a:solidFill>
                <a:srgbClr val="980000"/>
              </a:solidFill>
            </a:endParaRPr>
          </a:p>
        </p:txBody>
      </p:sp>
      <p:sp>
        <p:nvSpPr>
          <p:cNvPr id="564" name="Google Shape;564;p26"/>
          <p:cNvSpPr txBox="1"/>
          <p:nvPr>
            <p:ph idx="1" type="subTitle"/>
          </p:nvPr>
        </p:nvSpPr>
        <p:spPr>
          <a:xfrm>
            <a:off x="129725" y="928500"/>
            <a:ext cx="6140100" cy="3286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t>Azərbaycan Kapital Bank 1874-cü ildən başlayan tarixə malik Azərbaycanın aparıcı banklarından biridir. Bank fərdi bankçılıq, korporativ bankçılıq və investisiya bankçılığı da daxil olmaqla geniş çeşiddə bank xidmətləri təklif edir. Azərbaycanın hər yerində 100-dən çox filial və şöbəsi ilə Azərbaycan Kapital Bank bütün ölkə üzrə müştərilərinə xidmət göstərmək üçün yaxşı mövqeyə malikdir.</a:t>
            </a:r>
            <a:endParaRPr b="1"/>
          </a:p>
          <a:p>
            <a:pPr indent="0" lvl="0" marL="0" rtl="0" algn="l">
              <a:lnSpc>
                <a:spcPct val="115000"/>
              </a:lnSpc>
              <a:spcBef>
                <a:spcPts val="1200"/>
              </a:spcBef>
              <a:spcAft>
                <a:spcPts val="0"/>
              </a:spcAft>
              <a:buNone/>
            </a:pPr>
            <a:r>
              <a:rPr b="1" lang="en"/>
              <a:t>Sosial məsuliyyət daşıyan şirkət kimi Azərbaycan Kapital Bank Azərbaycanın iqtisadi inkişafına töhfə vermək, fiziki şəxslərin və müəssisələrin maliyyə ehtiyaclarını dəstəkləmək öhdəliyi götürür. Bank maliyyə və korporativ fəaliyyətinə görə çoxsaylı mükafatlara layiq görülüb, o cümlədən The Banker jurnalı tərəfindən Azərbaycanda "İlin Bankı" seçilib.</a:t>
            </a:r>
            <a:endParaRPr b="1"/>
          </a:p>
          <a:p>
            <a:pPr indent="0" lvl="0" marL="0" rtl="0" algn="l">
              <a:lnSpc>
                <a:spcPct val="115000"/>
              </a:lnSpc>
              <a:spcBef>
                <a:spcPts val="1200"/>
              </a:spcBef>
              <a:spcAft>
                <a:spcPts val="0"/>
              </a:spcAft>
              <a:buNone/>
            </a:pPr>
            <a:r>
              <a:rPr b="1" lang="en"/>
              <a:t>Azərbaycan Kapital Bankı müştərilərinə mükəmməl bank xidmətləri göstərməyə can atan 4000-dən çox işçiyə malikdir.</a:t>
            </a:r>
            <a:endParaRPr b="1"/>
          </a:p>
          <a:p>
            <a:pPr indent="0" lvl="0" marL="0" rtl="0" algn="l">
              <a:spcBef>
                <a:spcPts val="1200"/>
              </a:spcBef>
              <a:spcAft>
                <a:spcPts val="0"/>
              </a:spcAft>
              <a:buNone/>
            </a:pPr>
            <a:r>
              <a:t/>
            </a:r>
            <a:endParaRPr sz="1100"/>
          </a:p>
        </p:txBody>
      </p:sp>
      <p:pic>
        <p:nvPicPr>
          <p:cNvPr id="565" name="Google Shape;565;p26"/>
          <p:cNvPicPr preferRelativeResize="0"/>
          <p:nvPr/>
        </p:nvPicPr>
        <p:blipFill>
          <a:blip r:embed="rId3">
            <a:alphaModFix/>
          </a:blip>
          <a:stretch>
            <a:fillRect/>
          </a:stretch>
        </p:blipFill>
        <p:spPr>
          <a:xfrm>
            <a:off x="6206200" y="1425525"/>
            <a:ext cx="2863700" cy="2863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27"/>
          <p:cNvSpPr txBox="1"/>
          <p:nvPr>
            <p:ph type="title"/>
          </p:nvPr>
        </p:nvSpPr>
        <p:spPr>
          <a:xfrm>
            <a:off x="1044150" y="343600"/>
            <a:ext cx="7055700" cy="753000"/>
          </a:xfrm>
          <a:prstGeom prst="rect">
            <a:avLst/>
          </a:prstGeom>
        </p:spPr>
        <p:txBody>
          <a:bodyPr anchorCtr="0" anchor="ctr" bIns="91425" lIns="91425" spcFirstLastPara="1" rIns="91425" wrap="square" tIns="91425">
            <a:noAutofit/>
          </a:bodyPr>
          <a:lstStyle/>
          <a:p>
            <a:pPr indent="0" lvl="0" marL="0" rtl="0" algn="ctr">
              <a:lnSpc>
                <a:spcPct val="115000"/>
              </a:lnSpc>
              <a:spcBef>
                <a:spcPts val="2400"/>
              </a:spcBef>
              <a:spcAft>
                <a:spcPts val="0"/>
              </a:spcAft>
              <a:buNone/>
            </a:pPr>
            <a:r>
              <a:rPr lang="en" sz="3300">
                <a:solidFill>
                  <a:srgbClr val="980000"/>
                </a:solidFill>
                <a:latin typeface="Arial"/>
                <a:ea typeface="Arial"/>
                <a:cs typeface="Arial"/>
                <a:sym typeface="Arial"/>
              </a:rPr>
              <a:t>Background on Credit Card Fraud</a:t>
            </a:r>
            <a:endParaRPr sz="3300">
              <a:solidFill>
                <a:srgbClr val="980000"/>
              </a:solidFill>
              <a:latin typeface="Arial"/>
              <a:ea typeface="Arial"/>
              <a:cs typeface="Arial"/>
              <a:sym typeface="Arial"/>
            </a:endParaRPr>
          </a:p>
          <a:p>
            <a:pPr indent="0" lvl="0" marL="0" rtl="0" algn="ctr">
              <a:spcBef>
                <a:spcPts val="600"/>
              </a:spcBef>
              <a:spcAft>
                <a:spcPts val="0"/>
              </a:spcAft>
              <a:buNone/>
            </a:pPr>
            <a:r>
              <a:t/>
            </a:r>
            <a:endParaRPr/>
          </a:p>
        </p:txBody>
      </p:sp>
      <p:sp>
        <p:nvSpPr>
          <p:cNvPr id="571" name="Google Shape;571;p27"/>
          <p:cNvSpPr txBox="1"/>
          <p:nvPr/>
        </p:nvSpPr>
        <p:spPr>
          <a:xfrm>
            <a:off x="839925" y="1414725"/>
            <a:ext cx="2078700" cy="477300"/>
          </a:xfrm>
          <a:prstGeom prst="rect">
            <a:avLst/>
          </a:prstGeom>
          <a:solidFill>
            <a:srgbClr val="325D79"/>
          </a:solidFill>
          <a:ln>
            <a:noFill/>
          </a:ln>
        </p:spPr>
        <p:txBody>
          <a:bodyPr anchorCtr="0" anchor="t" bIns="91425" lIns="91425" spcFirstLastPara="1" rIns="91425" wrap="square" tIns="91425">
            <a:noAutofit/>
          </a:bodyPr>
          <a:lstStyle/>
          <a:p>
            <a:pPr indent="0" lvl="0" marL="0" rtl="0" algn="ctr">
              <a:lnSpc>
                <a:spcPct val="125011"/>
              </a:lnSpc>
              <a:spcBef>
                <a:spcPts val="0"/>
              </a:spcBef>
              <a:spcAft>
                <a:spcPts val="0"/>
              </a:spcAft>
              <a:buClr>
                <a:srgbClr val="6EB9FC"/>
              </a:buClr>
              <a:buSzPts val="2187"/>
              <a:buFont typeface="Lora"/>
              <a:buNone/>
            </a:pPr>
            <a:r>
              <a:rPr lang="en" sz="1687">
                <a:solidFill>
                  <a:srgbClr val="6EB9FC"/>
                </a:solidFill>
                <a:latin typeface="Lora"/>
                <a:ea typeface="Lora"/>
                <a:cs typeface="Lora"/>
                <a:sym typeface="Lora"/>
              </a:rPr>
              <a:t>Qlobal Məsələ</a:t>
            </a:r>
            <a:endParaRPr sz="1687">
              <a:latin typeface="Calibri"/>
              <a:ea typeface="Calibri"/>
              <a:cs typeface="Calibri"/>
              <a:sym typeface="Calibri"/>
            </a:endParaRPr>
          </a:p>
          <a:p>
            <a:pPr indent="0" lvl="0" marL="0" rtl="0" algn="l">
              <a:spcBef>
                <a:spcPts val="0"/>
              </a:spcBef>
              <a:spcAft>
                <a:spcPts val="0"/>
              </a:spcAft>
              <a:buNone/>
            </a:pPr>
            <a:r>
              <a:t/>
            </a:r>
            <a:endParaRPr>
              <a:latin typeface="Arimo"/>
              <a:ea typeface="Arimo"/>
              <a:cs typeface="Arimo"/>
              <a:sym typeface="Arimo"/>
            </a:endParaRPr>
          </a:p>
        </p:txBody>
      </p:sp>
      <p:sp>
        <p:nvSpPr>
          <p:cNvPr id="572" name="Google Shape;572;p27"/>
          <p:cNvSpPr txBox="1"/>
          <p:nvPr/>
        </p:nvSpPr>
        <p:spPr>
          <a:xfrm>
            <a:off x="3532650" y="1414725"/>
            <a:ext cx="2078700" cy="477300"/>
          </a:xfrm>
          <a:prstGeom prst="rect">
            <a:avLst/>
          </a:prstGeom>
          <a:solidFill>
            <a:srgbClr val="325D79"/>
          </a:solid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 sz="1650">
                <a:solidFill>
                  <a:srgbClr val="6EB9FC"/>
                </a:solidFill>
                <a:latin typeface="Lora"/>
                <a:ea typeface="Lora"/>
                <a:cs typeface="Lora"/>
                <a:sym typeface="Lora"/>
              </a:rPr>
              <a:t>Fırıldaqçılıq növləri</a:t>
            </a:r>
            <a:endParaRPr sz="1650">
              <a:solidFill>
                <a:srgbClr val="6EB9FC"/>
              </a:solidFill>
              <a:latin typeface="Lora"/>
              <a:ea typeface="Lora"/>
              <a:cs typeface="Lora"/>
              <a:sym typeface="Lora"/>
            </a:endParaRPr>
          </a:p>
          <a:p>
            <a:pPr indent="0" lvl="0" marL="0" rtl="0" algn="ctr">
              <a:lnSpc>
                <a:spcPct val="125011"/>
              </a:lnSpc>
              <a:spcBef>
                <a:spcPts val="200"/>
              </a:spcBef>
              <a:spcAft>
                <a:spcPts val="0"/>
              </a:spcAft>
              <a:buNone/>
            </a:pPr>
            <a:r>
              <a:t/>
            </a:r>
            <a:endParaRPr sz="2187">
              <a:solidFill>
                <a:srgbClr val="6EB9FC"/>
              </a:solidFill>
              <a:latin typeface="Lora"/>
              <a:ea typeface="Lora"/>
              <a:cs typeface="Lora"/>
              <a:sym typeface="Lora"/>
            </a:endParaRPr>
          </a:p>
          <a:p>
            <a:pPr indent="0" lvl="0" marL="0" rtl="0" algn="l">
              <a:spcBef>
                <a:spcPts val="0"/>
              </a:spcBef>
              <a:spcAft>
                <a:spcPts val="0"/>
              </a:spcAft>
              <a:buNone/>
            </a:pPr>
            <a:r>
              <a:t/>
            </a:r>
            <a:endParaRPr>
              <a:latin typeface="Arimo"/>
              <a:ea typeface="Arimo"/>
              <a:cs typeface="Arimo"/>
              <a:sym typeface="Arimo"/>
            </a:endParaRPr>
          </a:p>
        </p:txBody>
      </p:sp>
      <p:sp>
        <p:nvSpPr>
          <p:cNvPr id="573" name="Google Shape;573;p27"/>
          <p:cNvSpPr txBox="1"/>
          <p:nvPr/>
        </p:nvSpPr>
        <p:spPr>
          <a:xfrm>
            <a:off x="6225375" y="1414725"/>
            <a:ext cx="2078700" cy="477300"/>
          </a:xfrm>
          <a:prstGeom prst="rect">
            <a:avLst/>
          </a:prstGeom>
          <a:solidFill>
            <a:srgbClr val="325D79"/>
          </a:solidFill>
          <a:ln>
            <a:noFill/>
          </a:ln>
        </p:spPr>
        <p:txBody>
          <a:bodyPr anchorCtr="0" anchor="t" bIns="91425" lIns="91425" spcFirstLastPara="1" rIns="91425" wrap="square" tIns="91425">
            <a:noAutofit/>
          </a:bodyPr>
          <a:lstStyle/>
          <a:p>
            <a:pPr indent="0" lvl="0" marL="0" rtl="0" algn="ctr">
              <a:lnSpc>
                <a:spcPct val="125011"/>
              </a:lnSpc>
              <a:spcBef>
                <a:spcPts val="0"/>
              </a:spcBef>
              <a:spcAft>
                <a:spcPts val="0"/>
              </a:spcAft>
              <a:buNone/>
            </a:pPr>
            <a:r>
              <a:rPr lang="en" sz="1687">
                <a:solidFill>
                  <a:srgbClr val="6EB9FC"/>
                </a:solidFill>
                <a:latin typeface="Lora"/>
                <a:ea typeface="Lora"/>
                <a:cs typeface="Lora"/>
                <a:sym typeface="Lora"/>
              </a:rPr>
              <a:t>İtkilərin miqyası</a:t>
            </a:r>
            <a:endParaRPr sz="1687">
              <a:latin typeface="Calibri"/>
              <a:ea typeface="Calibri"/>
              <a:cs typeface="Calibri"/>
              <a:sym typeface="Calibri"/>
            </a:endParaRPr>
          </a:p>
          <a:p>
            <a:pPr indent="0" lvl="0" marL="0" rtl="0" algn="ctr">
              <a:lnSpc>
                <a:spcPct val="125011"/>
              </a:lnSpc>
              <a:spcBef>
                <a:spcPts val="0"/>
              </a:spcBef>
              <a:spcAft>
                <a:spcPts val="0"/>
              </a:spcAft>
              <a:buNone/>
            </a:pPr>
            <a:r>
              <a:t/>
            </a:r>
            <a:endParaRPr sz="2187">
              <a:solidFill>
                <a:srgbClr val="6EB9FC"/>
              </a:solidFill>
              <a:latin typeface="Lora"/>
              <a:ea typeface="Lora"/>
              <a:cs typeface="Lora"/>
              <a:sym typeface="Lora"/>
            </a:endParaRPr>
          </a:p>
          <a:p>
            <a:pPr indent="0" lvl="0" marL="0" rtl="0" algn="l">
              <a:spcBef>
                <a:spcPts val="0"/>
              </a:spcBef>
              <a:spcAft>
                <a:spcPts val="0"/>
              </a:spcAft>
              <a:buNone/>
            </a:pPr>
            <a:r>
              <a:t/>
            </a:r>
            <a:endParaRPr>
              <a:latin typeface="Arimo"/>
              <a:ea typeface="Arimo"/>
              <a:cs typeface="Arimo"/>
              <a:sym typeface="Arimo"/>
            </a:endParaRPr>
          </a:p>
        </p:txBody>
      </p:sp>
      <p:sp>
        <p:nvSpPr>
          <p:cNvPr id="574" name="Google Shape;574;p27"/>
          <p:cNvSpPr txBox="1"/>
          <p:nvPr/>
        </p:nvSpPr>
        <p:spPr>
          <a:xfrm>
            <a:off x="839925" y="1966175"/>
            <a:ext cx="2078700" cy="2626500"/>
          </a:xfrm>
          <a:prstGeom prst="rect">
            <a:avLst/>
          </a:prstGeom>
          <a:noFill/>
          <a:ln>
            <a:noFill/>
          </a:ln>
        </p:spPr>
        <p:txBody>
          <a:bodyPr anchorCtr="0" anchor="t" bIns="91425" lIns="91425" spcFirstLastPara="1" rIns="91425" wrap="square" tIns="91425">
            <a:spAutoFit/>
          </a:bodyPr>
          <a:lstStyle/>
          <a:p>
            <a:pPr indent="0" lvl="0" marL="0" rtl="0" algn="l">
              <a:lnSpc>
                <a:spcPct val="159942"/>
              </a:lnSpc>
              <a:spcBef>
                <a:spcPts val="0"/>
              </a:spcBef>
              <a:spcAft>
                <a:spcPts val="0"/>
              </a:spcAft>
              <a:buNone/>
            </a:pPr>
            <a:r>
              <a:rPr b="1" lang="en" sz="1150">
                <a:solidFill>
                  <a:schemeClr val="dk1"/>
                </a:solidFill>
              </a:rPr>
              <a:t>Kredit kartları ilə fırıldaqçılıq bütün dünyada fərdlərə və müəssisələrə təsir edən genişyayılmış problemdir.</a:t>
            </a:r>
            <a:endParaRPr b="1" sz="1150">
              <a:solidFill>
                <a:schemeClr val="dk1"/>
              </a:solidFill>
            </a:endParaRPr>
          </a:p>
          <a:p>
            <a:pPr indent="0" lvl="0" marL="0" rtl="0" algn="l">
              <a:lnSpc>
                <a:spcPct val="159942"/>
              </a:lnSpc>
              <a:spcBef>
                <a:spcPts val="0"/>
              </a:spcBef>
              <a:spcAft>
                <a:spcPts val="0"/>
              </a:spcAft>
              <a:buNone/>
            </a:pPr>
            <a:r>
              <a:rPr b="1" lang="en" sz="1150">
                <a:solidFill>
                  <a:schemeClr val="dk1"/>
                </a:solidFill>
              </a:rPr>
              <a:t>Bu,əhəmiyyətli maliyyə riskləri yaradır və istehlakçıların etibarını təhdid edir.</a:t>
            </a:r>
            <a:endParaRPr b="1" sz="1150">
              <a:solidFill>
                <a:schemeClr val="dk1"/>
              </a:solidFill>
              <a:latin typeface="Calibri"/>
              <a:ea typeface="Calibri"/>
              <a:cs typeface="Calibri"/>
              <a:sym typeface="Calibri"/>
            </a:endParaRPr>
          </a:p>
        </p:txBody>
      </p:sp>
      <p:sp>
        <p:nvSpPr>
          <p:cNvPr id="575" name="Google Shape;575;p27"/>
          <p:cNvSpPr txBox="1"/>
          <p:nvPr/>
        </p:nvSpPr>
        <p:spPr>
          <a:xfrm>
            <a:off x="3532650" y="1966175"/>
            <a:ext cx="2078700" cy="1777200"/>
          </a:xfrm>
          <a:prstGeom prst="rect">
            <a:avLst/>
          </a:prstGeom>
          <a:noFill/>
          <a:ln>
            <a:noFill/>
          </a:ln>
        </p:spPr>
        <p:txBody>
          <a:bodyPr anchorCtr="0" anchor="t" bIns="91425" lIns="91425" spcFirstLastPara="1" rIns="91425" wrap="square" tIns="91425">
            <a:spAutoFit/>
          </a:bodyPr>
          <a:lstStyle/>
          <a:p>
            <a:pPr indent="0" lvl="0" marL="0" rtl="0" algn="l">
              <a:lnSpc>
                <a:spcPct val="159942"/>
              </a:lnSpc>
              <a:spcBef>
                <a:spcPts val="0"/>
              </a:spcBef>
              <a:spcAft>
                <a:spcPts val="0"/>
              </a:spcAft>
              <a:buNone/>
            </a:pPr>
            <a:r>
              <a:rPr b="1" lang="en" sz="1150">
                <a:solidFill>
                  <a:srgbClr val="212121"/>
                </a:solidFill>
              </a:rPr>
              <a:t>Şəxsiyyət oğurluğu, hesabın ələ keçirilməsi və saxta kartlar kimi kredit kartı fırıldaqlarının müxtəlif növlərini araşdırılması.</a:t>
            </a:r>
            <a:endParaRPr b="1" sz="1150">
              <a:solidFill>
                <a:srgbClr val="212121"/>
              </a:solidFill>
              <a:latin typeface="Calibri"/>
              <a:ea typeface="Calibri"/>
              <a:cs typeface="Calibri"/>
              <a:sym typeface="Calibri"/>
            </a:endParaRPr>
          </a:p>
          <a:p>
            <a:pPr indent="0" lvl="0" marL="0" rtl="0" algn="l">
              <a:lnSpc>
                <a:spcPct val="159942"/>
              </a:lnSpc>
              <a:spcBef>
                <a:spcPts val="0"/>
              </a:spcBef>
              <a:spcAft>
                <a:spcPts val="0"/>
              </a:spcAft>
              <a:buNone/>
            </a:pPr>
            <a:r>
              <a:t/>
            </a:r>
            <a:endParaRPr b="1" sz="1150">
              <a:solidFill>
                <a:schemeClr val="dk1"/>
              </a:solidFill>
              <a:highlight>
                <a:schemeClr val="dk1"/>
              </a:highlight>
            </a:endParaRPr>
          </a:p>
        </p:txBody>
      </p:sp>
      <p:sp>
        <p:nvSpPr>
          <p:cNvPr id="576" name="Google Shape;576;p27"/>
          <p:cNvSpPr txBox="1"/>
          <p:nvPr/>
        </p:nvSpPr>
        <p:spPr>
          <a:xfrm>
            <a:off x="6225375" y="1966175"/>
            <a:ext cx="2078700" cy="1437300"/>
          </a:xfrm>
          <a:prstGeom prst="rect">
            <a:avLst/>
          </a:prstGeom>
          <a:noFill/>
          <a:ln>
            <a:noFill/>
          </a:ln>
        </p:spPr>
        <p:txBody>
          <a:bodyPr anchorCtr="0" anchor="t" bIns="91425" lIns="91425" spcFirstLastPara="1" rIns="91425" wrap="square" tIns="91425">
            <a:spAutoFit/>
          </a:bodyPr>
          <a:lstStyle/>
          <a:p>
            <a:pPr indent="0" lvl="0" marL="0" rtl="0" algn="l">
              <a:lnSpc>
                <a:spcPct val="159942"/>
              </a:lnSpc>
              <a:spcBef>
                <a:spcPts val="0"/>
              </a:spcBef>
              <a:spcAft>
                <a:spcPts val="0"/>
              </a:spcAft>
              <a:buNone/>
            </a:pPr>
            <a:r>
              <a:rPr b="1" lang="en" sz="1100">
                <a:solidFill>
                  <a:schemeClr val="dk1"/>
                </a:solidFill>
              </a:rPr>
              <a:t>Kredit kartları ilə fırıldaqçılıq nəticəsində fərdlərin, təşkilatların və böyük şirkətlərin  maliyyə itkiləri.</a:t>
            </a:r>
            <a:endParaRPr b="1" sz="1100">
              <a:solidFill>
                <a:schemeClr val="dk1"/>
              </a:solidFill>
              <a:latin typeface="Calibri"/>
              <a:ea typeface="Calibri"/>
              <a:cs typeface="Calibri"/>
              <a:sym typeface="Calibri"/>
            </a:endParaRPr>
          </a:p>
          <a:p>
            <a:pPr indent="0" lvl="0" marL="0" rtl="0" algn="l">
              <a:lnSpc>
                <a:spcPct val="159942"/>
              </a:lnSpc>
              <a:spcBef>
                <a:spcPts val="0"/>
              </a:spcBef>
              <a:spcAft>
                <a:spcPts val="0"/>
              </a:spcAft>
              <a:buNone/>
            </a:pPr>
            <a:r>
              <a:t/>
            </a:r>
            <a:endParaRPr b="1" sz="1100">
              <a:solidFill>
                <a:schemeClr val="dk1"/>
              </a:solidFill>
            </a:endParaRPr>
          </a:p>
        </p:txBody>
      </p:sp>
      <p:sp>
        <p:nvSpPr>
          <p:cNvPr id="577" name="Google Shape;577;p27"/>
          <p:cNvSpPr txBox="1"/>
          <p:nvPr/>
        </p:nvSpPr>
        <p:spPr>
          <a:xfrm>
            <a:off x="3532650" y="3624225"/>
            <a:ext cx="2036700" cy="927900"/>
          </a:xfrm>
          <a:prstGeom prst="rect">
            <a:avLst/>
          </a:prstGeom>
          <a:noFill/>
          <a:ln>
            <a:noFill/>
          </a:ln>
        </p:spPr>
        <p:txBody>
          <a:bodyPr anchorCtr="0" anchor="t" bIns="91425" lIns="91425" spcFirstLastPara="1" rIns="91425" wrap="square" tIns="91425">
            <a:spAutoFit/>
          </a:bodyPr>
          <a:lstStyle/>
          <a:p>
            <a:pPr indent="0" lvl="0" marL="0" rtl="0" algn="l">
              <a:lnSpc>
                <a:spcPct val="159942"/>
              </a:lnSpc>
              <a:spcBef>
                <a:spcPts val="0"/>
              </a:spcBef>
              <a:spcAft>
                <a:spcPts val="0"/>
              </a:spcAft>
              <a:buNone/>
            </a:pPr>
            <a:r>
              <a:rPr b="1" lang="en" sz="1150">
                <a:solidFill>
                  <a:schemeClr val="dk1"/>
                </a:solidFill>
              </a:rPr>
              <a:t>Fırıldaqçıların zəifliklərdən necə istifadə etdiyini öyrənilməsi.</a:t>
            </a:r>
            <a:endParaRPr b="1" sz="115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28"/>
          <p:cNvSpPr txBox="1"/>
          <p:nvPr>
            <p:ph type="title"/>
          </p:nvPr>
        </p:nvSpPr>
        <p:spPr>
          <a:xfrm>
            <a:off x="2340751" y="185178"/>
            <a:ext cx="4462500" cy="1074000"/>
          </a:xfrm>
          <a:prstGeom prst="rect">
            <a:avLst/>
          </a:prstGeom>
        </p:spPr>
        <p:txBody>
          <a:bodyPr anchorCtr="0" anchor="t" bIns="91425" lIns="91425" spcFirstLastPara="1" rIns="91425" wrap="square" tIns="91425">
            <a:noAutofit/>
          </a:bodyPr>
          <a:lstStyle/>
          <a:p>
            <a:pPr indent="0" lvl="0" marL="0" rtl="0" algn="ctr">
              <a:lnSpc>
                <a:spcPct val="125011"/>
              </a:lnSpc>
              <a:spcBef>
                <a:spcPts val="0"/>
              </a:spcBef>
              <a:spcAft>
                <a:spcPts val="0"/>
              </a:spcAft>
              <a:buClr>
                <a:srgbClr val="6EB9FC"/>
              </a:buClr>
              <a:buSzPts val="4374"/>
              <a:buFont typeface="Lora"/>
              <a:buNone/>
            </a:pPr>
            <a:r>
              <a:rPr lang="en" sz="2374">
                <a:latin typeface="Lora"/>
                <a:ea typeface="Lora"/>
                <a:cs typeface="Lora"/>
                <a:sym typeface="Lora"/>
              </a:rPr>
              <a:t>Machine Learning Approach to Fraud Detection</a:t>
            </a:r>
            <a:endParaRPr sz="2374">
              <a:latin typeface="Calibri"/>
              <a:ea typeface="Calibri"/>
              <a:cs typeface="Calibri"/>
              <a:sym typeface="Calibri"/>
            </a:endParaRPr>
          </a:p>
          <a:p>
            <a:pPr indent="0" lvl="0" marL="0" rtl="0" algn="l">
              <a:spcBef>
                <a:spcPts val="0"/>
              </a:spcBef>
              <a:spcAft>
                <a:spcPts val="0"/>
              </a:spcAft>
              <a:buNone/>
            </a:pPr>
            <a:r>
              <a:t/>
            </a:r>
            <a:endParaRPr sz="3200"/>
          </a:p>
        </p:txBody>
      </p:sp>
      <p:pic>
        <p:nvPicPr>
          <p:cNvPr descr="preencoded.png" id="583" name="Google Shape;583;p28"/>
          <p:cNvPicPr preferRelativeResize="0"/>
          <p:nvPr/>
        </p:nvPicPr>
        <p:blipFill rotWithShape="1">
          <a:blip r:embed="rId3">
            <a:alphaModFix/>
          </a:blip>
          <a:srcRect b="0" l="0" r="0" t="0"/>
          <a:stretch/>
        </p:blipFill>
        <p:spPr>
          <a:xfrm>
            <a:off x="1262124" y="1240140"/>
            <a:ext cx="2024950" cy="1251450"/>
          </a:xfrm>
          <a:prstGeom prst="rect">
            <a:avLst/>
          </a:prstGeom>
          <a:noFill/>
          <a:ln>
            <a:noFill/>
          </a:ln>
        </p:spPr>
      </p:pic>
      <p:pic>
        <p:nvPicPr>
          <p:cNvPr descr="preencoded.png" id="584" name="Google Shape;584;p28"/>
          <p:cNvPicPr preferRelativeResize="0"/>
          <p:nvPr/>
        </p:nvPicPr>
        <p:blipFill rotWithShape="1">
          <a:blip r:embed="rId4">
            <a:alphaModFix/>
          </a:blip>
          <a:srcRect b="0" l="0" r="0" t="0"/>
          <a:stretch/>
        </p:blipFill>
        <p:spPr>
          <a:xfrm>
            <a:off x="3864300" y="1240120"/>
            <a:ext cx="2024950" cy="1251480"/>
          </a:xfrm>
          <a:prstGeom prst="rect">
            <a:avLst/>
          </a:prstGeom>
          <a:noFill/>
          <a:ln>
            <a:noFill/>
          </a:ln>
        </p:spPr>
      </p:pic>
      <p:pic>
        <p:nvPicPr>
          <p:cNvPr descr="preencoded.png" id="585" name="Google Shape;585;p28"/>
          <p:cNvPicPr preferRelativeResize="0"/>
          <p:nvPr/>
        </p:nvPicPr>
        <p:blipFill rotWithShape="1">
          <a:blip r:embed="rId5">
            <a:alphaModFix/>
          </a:blip>
          <a:srcRect b="0" l="0" r="0" t="0"/>
          <a:stretch/>
        </p:blipFill>
        <p:spPr>
          <a:xfrm>
            <a:off x="6466475" y="1240112"/>
            <a:ext cx="2024950" cy="1251500"/>
          </a:xfrm>
          <a:prstGeom prst="rect">
            <a:avLst/>
          </a:prstGeom>
          <a:noFill/>
          <a:ln>
            <a:noFill/>
          </a:ln>
        </p:spPr>
      </p:pic>
      <p:sp>
        <p:nvSpPr>
          <p:cNvPr id="586" name="Google Shape;586;p28"/>
          <p:cNvSpPr txBox="1"/>
          <p:nvPr/>
        </p:nvSpPr>
        <p:spPr>
          <a:xfrm>
            <a:off x="1262175" y="2491588"/>
            <a:ext cx="2025000" cy="429000"/>
          </a:xfrm>
          <a:prstGeom prst="rect">
            <a:avLst/>
          </a:prstGeom>
          <a:noFill/>
          <a:ln>
            <a:noFill/>
          </a:ln>
        </p:spPr>
        <p:txBody>
          <a:bodyPr anchorCtr="0" anchor="t" bIns="91425" lIns="91425" spcFirstLastPara="1" rIns="91425" wrap="square" tIns="91425">
            <a:spAutoFit/>
          </a:bodyPr>
          <a:lstStyle/>
          <a:p>
            <a:pPr indent="0" lvl="0" marL="0" rtl="0" algn="ctr">
              <a:lnSpc>
                <a:spcPct val="125011"/>
              </a:lnSpc>
              <a:spcBef>
                <a:spcPts val="0"/>
              </a:spcBef>
              <a:spcAft>
                <a:spcPts val="0"/>
              </a:spcAft>
              <a:buNone/>
            </a:pPr>
            <a:r>
              <a:rPr b="1" lang="en" sz="1587">
                <a:solidFill>
                  <a:srgbClr val="6EB9FC"/>
                </a:solidFill>
                <a:latin typeface="Lora"/>
                <a:ea typeface="Lora"/>
                <a:cs typeface="Lora"/>
                <a:sym typeface="Lora"/>
              </a:rPr>
              <a:t>Təlim alqoritmləri</a:t>
            </a:r>
            <a:endParaRPr b="1" sz="1587">
              <a:latin typeface="Calibri"/>
              <a:ea typeface="Calibri"/>
              <a:cs typeface="Calibri"/>
              <a:sym typeface="Calibri"/>
            </a:endParaRPr>
          </a:p>
        </p:txBody>
      </p:sp>
      <p:sp>
        <p:nvSpPr>
          <p:cNvPr id="587" name="Google Shape;587;p28"/>
          <p:cNvSpPr txBox="1"/>
          <p:nvPr/>
        </p:nvSpPr>
        <p:spPr>
          <a:xfrm>
            <a:off x="6466375" y="2491588"/>
            <a:ext cx="2025000" cy="429000"/>
          </a:xfrm>
          <a:prstGeom prst="rect">
            <a:avLst/>
          </a:prstGeom>
          <a:noFill/>
          <a:ln>
            <a:noFill/>
          </a:ln>
        </p:spPr>
        <p:txBody>
          <a:bodyPr anchorCtr="0" anchor="t" bIns="91425" lIns="91425" spcFirstLastPara="1" rIns="91425" wrap="square" tIns="91425">
            <a:spAutoFit/>
          </a:bodyPr>
          <a:lstStyle/>
          <a:p>
            <a:pPr indent="0" lvl="0" marL="0" rtl="0" algn="ctr">
              <a:lnSpc>
                <a:spcPct val="125011"/>
              </a:lnSpc>
              <a:spcBef>
                <a:spcPts val="0"/>
              </a:spcBef>
              <a:spcAft>
                <a:spcPts val="0"/>
              </a:spcAft>
              <a:buNone/>
            </a:pPr>
            <a:r>
              <a:rPr b="1" lang="en" sz="1587">
                <a:solidFill>
                  <a:srgbClr val="6EB9FC"/>
                </a:solidFill>
                <a:latin typeface="Lora"/>
                <a:ea typeface="Lora"/>
                <a:cs typeface="Lora"/>
                <a:sym typeface="Lora"/>
              </a:rPr>
              <a:t>Anomaly Detection</a:t>
            </a:r>
            <a:endParaRPr b="1" sz="1587">
              <a:latin typeface="Calibri"/>
              <a:ea typeface="Calibri"/>
              <a:cs typeface="Calibri"/>
              <a:sym typeface="Calibri"/>
            </a:endParaRPr>
          </a:p>
        </p:txBody>
      </p:sp>
      <p:sp>
        <p:nvSpPr>
          <p:cNvPr id="588" name="Google Shape;588;p28"/>
          <p:cNvSpPr txBox="1"/>
          <p:nvPr/>
        </p:nvSpPr>
        <p:spPr>
          <a:xfrm>
            <a:off x="3864275" y="2491588"/>
            <a:ext cx="2025000" cy="429000"/>
          </a:xfrm>
          <a:prstGeom prst="rect">
            <a:avLst/>
          </a:prstGeom>
          <a:noFill/>
          <a:ln>
            <a:noFill/>
          </a:ln>
        </p:spPr>
        <p:txBody>
          <a:bodyPr anchorCtr="0" anchor="t" bIns="91425" lIns="91425" spcFirstLastPara="1" rIns="91425" wrap="square" tIns="91425">
            <a:spAutoFit/>
          </a:bodyPr>
          <a:lstStyle/>
          <a:p>
            <a:pPr indent="0" lvl="0" marL="0" rtl="0" algn="ctr">
              <a:lnSpc>
                <a:spcPct val="125011"/>
              </a:lnSpc>
              <a:spcBef>
                <a:spcPts val="0"/>
              </a:spcBef>
              <a:spcAft>
                <a:spcPts val="0"/>
              </a:spcAft>
              <a:buNone/>
            </a:pPr>
            <a:r>
              <a:rPr b="1" lang="en" sz="1587">
                <a:solidFill>
                  <a:srgbClr val="6EB9FC"/>
                </a:solidFill>
                <a:latin typeface="Lora"/>
                <a:ea typeface="Lora"/>
                <a:cs typeface="Lora"/>
                <a:sym typeface="Lora"/>
              </a:rPr>
              <a:t>Analyze Big Data</a:t>
            </a:r>
            <a:endParaRPr b="1" sz="1587">
              <a:latin typeface="Calibri"/>
              <a:ea typeface="Calibri"/>
              <a:cs typeface="Calibri"/>
              <a:sym typeface="Calibri"/>
            </a:endParaRPr>
          </a:p>
        </p:txBody>
      </p:sp>
      <p:sp>
        <p:nvSpPr>
          <p:cNvPr id="589" name="Google Shape;589;p28"/>
          <p:cNvSpPr txBox="1"/>
          <p:nvPr/>
        </p:nvSpPr>
        <p:spPr>
          <a:xfrm>
            <a:off x="1262175" y="2844388"/>
            <a:ext cx="2025000" cy="1638900"/>
          </a:xfrm>
          <a:prstGeom prst="rect">
            <a:avLst/>
          </a:prstGeom>
          <a:noFill/>
          <a:ln>
            <a:noFill/>
          </a:ln>
        </p:spPr>
        <p:txBody>
          <a:bodyPr anchorCtr="0" anchor="t" bIns="91425" lIns="91425" spcFirstLastPara="1" rIns="91425" wrap="square" tIns="91425">
            <a:spAutoFit/>
          </a:bodyPr>
          <a:lstStyle/>
          <a:p>
            <a:pPr indent="0" lvl="0" marL="0" rtl="0" algn="l">
              <a:lnSpc>
                <a:spcPct val="159942"/>
              </a:lnSpc>
              <a:spcBef>
                <a:spcPts val="0"/>
              </a:spcBef>
              <a:spcAft>
                <a:spcPts val="0"/>
              </a:spcAft>
              <a:buNone/>
            </a:pPr>
            <a:r>
              <a:rPr b="1" lang="en" sz="1050">
                <a:solidFill>
                  <a:schemeClr val="dk1"/>
                </a:solidFill>
              </a:rPr>
              <a:t>Alqoritmləri öyrətmək və saxta əməliyyatları yüksək dəqiqliklə göstərən nümunələri aşkar etmək üçün maşın öyrənmə üsullarından istifadə edir.</a:t>
            </a:r>
            <a:endParaRPr b="1" sz="1050">
              <a:solidFill>
                <a:schemeClr val="dk1"/>
              </a:solidFill>
              <a:latin typeface="Calibri"/>
              <a:ea typeface="Calibri"/>
              <a:cs typeface="Calibri"/>
              <a:sym typeface="Calibri"/>
            </a:endParaRPr>
          </a:p>
        </p:txBody>
      </p:sp>
      <p:sp>
        <p:nvSpPr>
          <p:cNvPr id="590" name="Google Shape;590;p28"/>
          <p:cNvSpPr txBox="1"/>
          <p:nvPr/>
        </p:nvSpPr>
        <p:spPr>
          <a:xfrm>
            <a:off x="3864275" y="2844388"/>
            <a:ext cx="2025000" cy="1897200"/>
          </a:xfrm>
          <a:prstGeom prst="rect">
            <a:avLst/>
          </a:prstGeom>
          <a:noFill/>
          <a:ln>
            <a:noFill/>
          </a:ln>
        </p:spPr>
        <p:txBody>
          <a:bodyPr anchorCtr="0" anchor="t" bIns="91425" lIns="91425" spcFirstLastPara="1" rIns="91425" wrap="square" tIns="91425">
            <a:spAutoFit/>
          </a:bodyPr>
          <a:lstStyle/>
          <a:p>
            <a:pPr indent="0" lvl="0" marL="0" rtl="0" algn="l">
              <a:lnSpc>
                <a:spcPct val="159942"/>
              </a:lnSpc>
              <a:spcBef>
                <a:spcPts val="0"/>
              </a:spcBef>
              <a:spcAft>
                <a:spcPts val="0"/>
              </a:spcAft>
              <a:buNone/>
            </a:pPr>
            <a:r>
              <a:rPr b="1" lang="en" sz="1050">
                <a:solidFill>
                  <a:schemeClr val="dk1"/>
                </a:solidFill>
              </a:rPr>
              <a:t>Böyük həcmdə əməliyyat məlumatlarını emal etmək və real vaxt rejimində anomaliyaları müəyyən etmək üçün böyük verilənlər analitikasının gücündən istifadə etmək.</a:t>
            </a:r>
            <a:endParaRPr b="1" sz="1050">
              <a:solidFill>
                <a:schemeClr val="dk1"/>
              </a:solidFill>
              <a:latin typeface="Calibri"/>
              <a:ea typeface="Calibri"/>
              <a:cs typeface="Calibri"/>
              <a:sym typeface="Calibri"/>
            </a:endParaRPr>
          </a:p>
        </p:txBody>
      </p:sp>
      <p:sp>
        <p:nvSpPr>
          <p:cNvPr id="591" name="Google Shape;591;p28"/>
          <p:cNvSpPr txBox="1"/>
          <p:nvPr/>
        </p:nvSpPr>
        <p:spPr>
          <a:xfrm>
            <a:off x="6466475" y="2920588"/>
            <a:ext cx="2025000" cy="1897200"/>
          </a:xfrm>
          <a:prstGeom prst="rect">
            <a:avLst/>
          </a:prstGeom>
          <a:noFill/>
          <a:ln>
            <a:noFill/>
          </a:ln>
        </p:spPr>
        <p:txBody>
          <a:bodyPr anchorCtr="0" anchor="t" bIns="91425" lIns="91425" spcFirstLastPara="1" rIns="91425" wrap="square" tIns="91425">
            <a:spAutoFit/>
          </a:bodyPr>
          <a:lstStyle/>
          <a:p>
            <a:pPr indent="0" lvl="0" marL="0" rtl="0" algn="l">
              <a:lnSpc>
                <a:spcPct val="159942"/>
              </a:lnSpc>
              <a:spcBef>
                <a:spcPts val="0"/>
              </a:spcBef>
              <a:spcAft>
                <a:spcPts val="0"/>
              </a:spcAft>
              <a:buNone/>
            </a:pPr>
            <a:r>
              <a:rPr b="1" lang="en" sz="1050">
                <a:solidFill>
                  <a:schemeClr val="dk1"/>
                </a:solidFill>
              </a:rPr>
              <a:t>Şübhəli fəaliyyətləri müəyyən etmək və onları normal əməliyyat nümunələrindən ayırmaq üçün qabaqcıl anomaliya aşkarlama alqoritmlərini tətbiq edilməsi.</a:t>
            </a:r>
            <a:endParaRPr b="1" sz="105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29"/>
          <p:cNvSpPr txBox="1"/>
          <p:nvPr/>
        </p:nvSpPr>
        <p:spPr>
          <a:xfrm>
            <a:off x="0" y="0"/>
            <a:ext cx="630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p>
        </p:txBody>
      </p:sp>
      <p:sp>
        <p:nvSpPr>
          <p:cNvPr id="597" name="Google Shape;597;p29"/>
          <p:cNvSpPr txBox="1"/>
          <p:nvPr/>
        </p:nvSpPr>
        <p:spPr>
          <a:xfrm>
            <a:off x="403100" y="259300"/>
            <a:ext cx="6407700" cy="266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rgbClr val="980000"/>
                </a:solidFill>
              </a:rPr>
              <a:t>MACHINE LEARNING MODELS</a:t>
            </a:r>
            <a:endParaRPr b="1" sz="2900">
              <a:solidFill>
                <a:srgbClr val="98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sz="1800"/>
              <a:t>We have applied three different machine learning classification model in this study. </a:t>
            </a:r>
            <a:endParaRPr sz="1800"/>
          </a:p>
          <a:p>
            <a:pPr indent="0" lvl="0" marL="0" rtl="0" algn="l">
              <a:spcBef>
                <a:spcPts val="0"/>
              </a:spcBef>
              <a:spcAft>
                <a:spcPts val="0"/>
              </a:spcAft>
              <a:buNone/>
            </a:pPr>
            <a:r>
              <a:rPr lang="en" sz="1800"/>
              <a:t>▪ Decision Tree</a:t>
            </a:r>
            <a:endParaRPr sz="1800"/>
          </a:p>
          <a:p>
            <a:pPr indent="0" lvl="0" marL="0" rtl="0" algn="l">
              <a:spcBef>
                <a:spcPts val="0"/>
              </a:spcBef>
              <a:spcAft>
                <a:spcPts val="0"/>
              </a:spcAft>
              <a:buNone/>
            </a:pPr>
            <a:r>
              <a:rPr lang="en" sz="1800"/>
              <a:t>▪ KNN(K-nearest neighbors) </a:t>
            </a:r>
            <a:endParaRPr sz="1800"/>
          </a:p>
          <a:p>
            <a:pPr indent="0" lvl="0" marL="0" rtl="0" algn="l">
              <a:spcBef>
                <a:spcPts val="0"/>
              </a:spcBef>
              <a:spcAft>
                <a:spcPts val="0"/>
              </a:spcAft>
              <a:buNone/>
            </a:pPr>
            <a:r>
              <a:rPr lang="en" sz="1800"/>
              <a:t>▪ SVM(Support vector machine)</a:t>
            </a:r>
            <a:endParaRPr sz="1800"/>
          </a:p>
        </p:txBody>
      </p:sp>
      <p:sp>
        <p:nvSpPr>
          <p:cNvPr id="598" name="Google Shape;598;p29"/>
          <p:cNvSpPr txBox="1"/>
          <p:nvPr/>
        </p:nvSpPr>
        <p:spPr>
          <a:xfrm>
            <a:off x="403100" y="3147925"/>
            <a:ext cx="7075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Decision Tree Model:</a:t>
            </a:r>
            <a:endParaRPr sz="1800"/>
          </a:p>
          <a:p>
            <a:pPr indent="0" lvl="0" marL="0" rtl="0" algn="l">
              <a:spcBef>
                <a:spcPts val="0"/>
              </a:spcBef>
              <a:spcAft>
                <a:spcPts val="0"/>
              </a:spcAft>
              <a:buNone/>
            </a:pPr>
            <a:r>
              <a:rPr lang="en" sz="1800"/>
              <a:t> Decision tree is the most powerful and popular tool for classification and prediction. A Decision tree is a flowchart like tree structure, where each internal node denotes a test on an attribute, each branch represents an outcome of the test, and each leaf node (terminal node) holds a class label.</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0"/>
          <p:cNvSpPr txBox="1"/>
          <p:nvPr>
            <p:ph type="title"/>
          </p:nvPr>
        </p:nvSpPr>
        <p:spPr>
          <a:xfrm>
            <a:off x="556350" y="466250"/>
            <a:ext cx="8031300" cy="7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We have implemented decision Trees algorithm with entropy as the criterion for the prediction of fraud.</a:t>
            </a:r>
            <a:endParaRPr sz="1900"/>
          </a:p>
        </p:txBody>
      </p:sp>
      <p:pic>
        <p:nvPicPr>
          <p:cNvPr id="604" name="Google Shape;604;p30"/>
          <p:cNvPicPr preferRelativeResize="0"/>
          <p:nvPr/>
        </p:nvPicPr>
        <p:blipFill>
          <a:blip r:embed="rId3">
            <a:alphaModFix/>
          </a:blip>
          <a:stretch>
            <a:fillRect/>
          </a:stretch>
        </p:blipFill>
        <p:spPr>
          <a:xfrm>
            <a:off x="1454350" y="1998613"/>
            <a:ext cx="6235299" cy="1146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31"/>
          <p:cNvSpPr txBox="1"/>
          <p:nvPr>
            <p:ph idx="1" type="subTitle"/>
          </p:nvPr>
        </p:nvSpPr>
        <p:spPr>
          <a:xfrm>
            <a:off x="564250" y="710075"/>
            <a:ext cx="7275000" cy="16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KNN Model :- It is one of the most basic yet essential classification algorithms in Machine Learning. It is a Lazy algorithm as KNN does not have a training step. All data points will be used only at the time of prediction. With no training step, prediction step is costly though.</a:t>
            </a:r>
            <a:endParaRPr sz="1800"/>
          </a:p>
        </p:txBody>
      </p:sp>
      <p:sp>
        <p:nvSpPr>
          <p:cNvPr id="610" name="Google Shape;610;p31"/>
          <p:cNvSpPr txBox="1"/>
          <p:nvPr>
            <p:ph idx="3" type="subTitle"/>
          </p:nvPr>
        </p:nvSpPr>
        <p:spPr>
          <a:xfrm>
            <a:off x="564245" y="2560075"/>
            <a:ext cx="7232700" cy="19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have implemented KNN algorithm with value of k as 5 because we see a high error rate for test set when K=1. Hence we can conclude that model over fits when k=1. For a high value of K, we see that the F1 score starts to drop. The test set reaches a minimum error rate when k=5. </a:t>
            </a:r>
            <a:endParaRPr sz="1800"/>
          </a:p>
        </p:txBody>
      </p:sp>
      <p:grpSp>
        <p:nvGrpSpPr>
          <p:cNvPr id="611" name="Google Shape;611;p31"/>
          <p:cNvGrpSpPr/>
          <p:nvPr/>
        </p:nvGrpSpPr>
        <p:grpSpPr>
          <a:xfrm>
            <a:off x="7429937" y="-129"/>
            <a:ext cx="858913" cy="857059"/>
            <a:chOff x="7429937" y="-129"/>
            <a:chExt cx="858913" cy="857059"/>
          </a:xfrm>
        </p:grpSpPr>
        <p:sp>
          <p:nvSpPr>
            <p:cNvPr id="612" name="Google Shape;612;p31"/>
            <p:cNvSpPr/>
            <p:nvPr/>
          </p:nvSpPr>
          <p:spPr>
            <a:xfrm flipH="1">
              <a:off x="7858557" y="428168"/>
              <a:ext cx="428649" cy="428760"/>
            </a:xfrm>
            <a:custGeom>
              <a:rect b="b" l="l" r="r" t="t"/>
              <a:pathLst>
                <a:path extrusionOk="0" h="14863" w="14863">
                  <a:moveTo>
                    <a:pt x="1" y="1"/>
                  </a:moveTo>
                  <a:lnTo>
                    <a:pt x="1" y="14863"/>
                  </a:lnTo>
                  <a:lnTo>
                    <a:pt x="14863" y="14863"/>
                  </a:lnTo>
                  <a:lnTo>
                    <a:pt x="1486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flipH="1">
              <a:off x="7429946" y="-129"/>
              <a:ext cx="430293" cy="857059"/>
            </a:xfrm>
            <a:custGeom>
              <a:rect b="b" l="l" r="r" t="t"/>
              <a:pathLst>
                <a:path extrusionOk="0" h="29710" w="14920">
                  <a:moveTo>
                    <a:pt x="14919" y="0"/>
                  </a:moveTo>
                  <a:lnTo>
                    <a:pt x="1" y="14848"/>
                  </a:lnTo>
                  <a:lnTo>
                    <a:pt x="1" y="29710"/>
                  </a:lnTo>
                  <a:lnTo>
                    <a:pt x="14919" y="14848"/>
                  </a:lnTo>
                  <a:lnTo>
                    <a:pt x="14919"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flipH="1">
              <a:off x="7429937" y="-129"/>
              <a:ext cx="858913" cy="428328"/>
            </a:xfrm>
            <a:custGeom>
              <a:rect b="b" l="l" r="r" t="t"/>
              <a:pathLst>
                <a:path extrusionOk="0" h="14848" w="29782">
                  <a:moveTo>
                    <a:pt x="14863" y="0"/>
                  </a:moveTo>
                  <a:lnTo>
                    <a:pt x="1" y="14848"/>
                  </a:lnTo>
                  <a:lnTo>
                    <a:pt x="14863" y="14848"/>
                  </a:lnTo>
                  <a:lnTo>
                    <a:pt x="29781"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2"/>
          <p:cNvSpPr txBox="1"/>
          <p:nvPr>
            <p:ph idx="1" type="subTitle"/>
          </p:nvPr>
        </p:nvSpPr>
        <p:spPr>
          <a:xfrm>
            <a:off x="267275" y="279875"/>
            <a:ext cx="7572300" cy="21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SVM Model :- Support Vector Machine or SVM is one of the most popular Supervised Learning algorithms, which is used for Classification problems in Machine Learning. The goal of the SVM algorithm is to create the best line or decision boundary that can segregate n- dimensional space into classes so that we can easily put the new data point in the correct category in the future. We have implemented Support vector machine algorithm with RBF Kernel Function.</a:t>
            </a:r>
            <a:endParaRPr sz="1800"/>
          </a:p>
        </p:txBody>
      </p:sp>
      <p:pic>
        <p:nvPicPr>
          <p:cNvPr id="620" name="Google Shape;620;p32"/>
          <p:cNvPicPr preferRelativeResize="0"/>
          <p:nvPr/>
        </p:nvPicPr>
        <p:blipFill>
          <a:blip r:embed="rId3">
            <a:alphaModFix/>
          </a:blip>
          <a:stretch>
            <a:fillRect/>
          </a:stretch>
        </p:blipFill>
        <p:spPr>
          <a:xfrm>
            <a:off x="2441613" y="2532150"/>
            <a:ext cx="3223624" cy="2416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inancial Management Firm by Slidesgo">
  <a:themeElements>
    <a:clrScheme name="Simple Light">
      <a:dk1>
        <a:srgbClr val="191818"/>
      </a:dk1>
      <a:lt1>
        <a:srgbClr val="FFFFFF"/>
      </a:lt1>
      <a:dk2>
        <a:srgbClr val="00C7AF"/>
      </a:dk2>
      <a:lt2>
        <a:srgbClr val="029886"/>
      </a:lt2>
      <a:accent1>
        <a:srgbClr val="005E53"/>
      </a:accent1>
      <a:accent2>
        <a:srgbClr val="FFFFFF"/>
      </a:accent2>
      <a:accent3>
        <a:srgbClr val="FFFFFF"/>
      </a:accent3>
      <a:accent4>
        <a:srgbClr val="FFFFFF"/>
      </a:accent4>
      <a:accent5>
        <a:srgbClr val="FFFFFF"/>
      </a:accent5>
      <a:accent6>
        <a:srgbClr val="FFFFFF"/>
      </a:accent6>
      <a:hlink>
        <a:srgbClr val="1918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