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</a:t>
            </a:r>
            <a:r>
              <a:rPr lang="en-US" dirty="0" smtClean="0"/>
              <a:t>0.49</a:t>
            </a:r>
            <a:endParaRPr lang="en-US" dirty="0" smtClean="0"/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</a:t>
            </a:r>
            <a:r>
              <a:rPr lang="en-US"/>
              <a:t>: </a:t>
            </a:r>
            <a:r>
              <a:rPr lang="en-US" smtClean="0"/>
              <a:t>0.47</a:t>
            </a:r>
            <a:endParaRPr lang="en-US" dirty="0"/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Vehicles came for inspection: </a:t>
            </a:r>
            <a:r>
              <a:rPr lang="en-US" sz="1800" dirty="0" smtClean="0"/>
              <a:t>1156</a:t>
            </a:r>
          </a:p>
          <a:p>
            <a:r>
              <a:rPr lang="en-US" sz="1800" dirty="0" smtClean="0"/>
              <a:t>False Positives: 13</a:t>
            </a:r>
          </a:p>
          <a:p>
            <a:r>
              <a:rPr lang="en-US" sz="1800" dirty="0" smtClean="0"/>
              <a:t>True Positive: 23</a:t>
            </a:r>
          </a:p>
          <a:p>
            <a:r>
              <a:rPr lang="en-US" sz="1800" dirty="0" smtClean="0"/>
              <a:t>False Negatives: 47</a:t>
            </a:r>
          </a:p>
          <a:p>
            <a:r>
              <a:rPr lang="en-US" sz="1800" dirty="0" smtClean="0"/>
              <a:t>True Negatives: 1073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Amount Saved (</a:t>
            </a:r>
            <a:r>
              <a:rPr lang="en-US" sz="1800" dirty="0" err="1" smtClean="0"/>
              <a:t>AmS</a:t>
            </a:r>
            <a:r>
              <a:rPr lang="en-US" sz="1800" dirty="0" smtClean="0"/>
              <a:t>): (1073*600) + (23*2600) = </a:t>
            </a:r>
            <a:r>
              <a:rPr lang="en-GB" sz="1800" b="1" dirty="0"/>
              <a:t>€ </a:t>
            </a:r>
            <a:r>
              <a:rPr lang="en-US" sz="1800" dirty="0" smtClean="0"/>
              <a:t>703,600</a:t>
            </a:r>
          </a:p>
          <a:p>
            <a:r>
              <a:rPr lang="en-US" sz="1800" dirty="0" smtClean="0"/>
              <a:t>Amount Wasted Technical Action (</a:t>
            </a:r>
            <a:r>
              <a:rPr lang="en-US" sz="1800" dirty="0" err="1" smtClean="0"/>
              <a:t>AmWT</a:t>
            </a:r>
            <a:r>
              <a:rPr lang="en-US" sz="1800" dirty="0" smtClean="0"/>
              <a:t>): 13*600 = </a:t>
            </a:r>
            <a:r>
              <a:rPr lang="en-GB" sz="1800" b="1" dirty="0" smtClean="0"/>
              <a:t>€ </a:t>
            </a:r>
            <a:r>
              <a:rPr lang="en-GB" sz="1800" dirty="0" smtClean="0"/>
              <a:t>7,800 </a:t>
            </a:r>
            <a:r>
              <a:rPr lang="en-GB" sz="1200" dirty="0" smtClean="0"/>
              <a:t>( I am assuming vehicle which are flagged damaged will turn out to be non-damage during technical action phase)</a:t>
            </a:r>
          </a:p>
          <a:p>
            <a:r>
              <a:rPr lang="en-GB" sz="1800" dirty="0" smtClean="0"/>
              <a:t>Amount </a:t>
            </a:r>
            <a:r>
              <a:rPr lang="en-GB" sz="1800" dirty="0"/>
              <a:t>Wasted Technical Action and Repair (</a:t>
            </a:r>
            <a:r>
              <a:rPr lang="en-GB" sz="1800" dirty="0" err="1"/>
              <a:t>AmWTR</a:t>
            </a:r>
            <a:r>
              <a:rPr lang="en-GB" sz="1800" dirty="0"/>
              <a:t>): 47*2600 = € 122,200</a:t>
            </a:r>
          </a:p>
          <a:p>
            <a:r>
              <a:rPr lang="en-GB" sz="2000" b="1" dirty="0" smtClean="0"/>
              <a:t>Total Amount Saved: </a:t>
            </a:r>
            <a:r>
              <a:rPr lang="en-GB" sz="2000" dirty="0" err="1" smtClean="0"/>
              <a:t>AmS</a:t>
            </a:r>
            <a:r>
              <a:rPr lang="en-GB" sz="2000" dirty="0" smtClean="0"/>
              <a:t> </a:t>
            </a:r>
            <a:r>
              <a:rPr lang="en-AT" sz="2000" dirty="0" smtClean="0"/>
              <a:t>–</a:t>
            </a:r>
            <a:r>
              <a:rPr lang="en-GB" sz="2000" dirty="0" smtClean="0"/>
              <a:t> (</a:t>
            </a:r>
            <a:r>
              <a:rPr lang="en-GB" sz="2000" dirty="0" err="1" smtClean="0"/>
              <a:t>AmWT</a:t>
            </a:r>
            <a:r>
              <a:rPr lang="en-GB" sz="2000" dirty="0" smtClean="0"/>
              <a:t> + </a:t>
            </a:r>
            <a:r>
              <a:rPr lang="en-GB" sz="2000" dirty="0" err="1" smtClean="0"/>
              <a:t>AmWTR</a:t>
            </a:r>
            <a:r>
              <a:rPr lang="en-GB" sz="2000" dirty="0" smtClean="0"/>
              <a:t>) = </a:t>
            </a:r>
            <a:r>
              <a:rPr lang="en-GB" sz="2000" b="1" dirty="0" smtClean="0"/>
              <a:t>€ 573,600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81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Cost 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82</cp:revision>
  <dcterms:created xsi:type="dcterms:W3CDTF">2023-08-30T08:00:44Z</dcterms:created>
  <dcterms:modified xsi:type="dcterms:W3CDTF">2023-08-30T10:36:46Z</dcterms:modified>
</cp:coreProperties>
</file>