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23"/>
  </p:notesMasterIdLst>
  <p:handoutMasterIdLst>
    <p:handoutMasterId r:id="rId24"/>
  </p:handoutMasterIdLst>
  <p:sldIdLst>
    <p:sldId id="256" r:id="rId7"/>
    <p:sldId id="261" r:id="rId8"/>
    <p:sldId id="262" r:id="rId9"/>
    <p:sldId id="263" r:id="rId10"/>
    <p:sldId id="264" r:id="rId11"/>
    <p:sldId id="265" r:id="rId12"/>
    <p:sldId id="259" r:id="rId13"/>
    <p:sldId id="258" r:id="rId14"/>
    <p:sldId id="260" r:id="rId15"/>
    <p:sldId id="304" r:id="rId16"/>
    <p:sldId id="299" r:id="rId17"/>
    <p:sldId id="297" r:id="rId18"/>
    <p:sldId id="298" r:id="rId19"/>
    <p:sldId id="276" r:id="rId20"/>
    <p:sldId id="278" r:id="rId21"/>
    <p:sldId id="300" r:id="rId22"/>
  </p:sldIdLst>
  <p:sldSz cx="12192000" cy="6858000"/>
  <p:notesSz cx="6797675" cy="9926638"/>
  <p:defaultText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3" userDrawn="1">
          <p15:clr>
            <a:srgbClr val="A4A3A4"/>
          </p15:clr>
        </p15:guide>
        <p15:guide id="2" orient="horz" pos="964" userDrawn="1">
          <p15:clr>
            <a:srgbClr val="A4A3A4"/>
          </p15:clr>
        </p15:guide>
        <p15:guide id="3" orient="horz" pos="2160" userDrawn="1">
          <p15:clr>
            <a:srgbClr val="A4A3A4"/>
          </p15:clr>
        </p15:guide>
        <p15:guide id="4" orient="horz" pos="4043" userDrawn="1">
          <p15:clr>
            <a:srgbClr val="A4A3A4"/>
          </p15:clr>
        </p15:guide>
        <p15:guide id="5" orient="horz" pos="4207" userDrawn="1">
          <p15:clr>
            <a:srgbClr val="A4A3A4"/>
          </p15:clr>
        </p15:guide>
        <p15:guide id="6" pos="3611" userDrawn="1">
          <p15:clr>
            <a:srgbClr val="A4A3A4"/>
          </p15:clr>
        </p15:guide>
        <p15:guide id="7" pos="4081" userDrawn="1">
          <p15:clr>
            <a:srgbClr val="A4A3A4"/>
          </p15:clr>
        </p15:guide>
        <p15:guide id="8" pos="7275" userDrawn="1">
          <p15:clr>
            <a:srgbClr val="A4A3A4"/>
          </p15:clr>
        </p15:guide>
        <p15:guide id="9" pos="1905" userDrawn="1">
          <p15:clr>
            <a:srgbClr val="A4A3A4"/>
          </p15:clr>
        </p15:guide>
        <p15:guide id="10" pos="393" userDrawn="1">
          <p15:clr>
            <a:srgbClr val="A4A3A4"/>
          </p15:clr>
        </p15:guide>
        <p15:guide id="11" orient="horz" pos="957" userDrawn="1">
          <p15:clr>
            <a:srgbClr val="A4A3A4"/>
          </p15:clr>
        </p15:guide>
        <p15:guide id="12" orient="horz" pos="4175" userDrawn="1">
          <p15:clr>
            <a:srgbClr val="A4A3A4"/>
          </p15:clr>
        </p15:guide>
        <p15:guide id="13" pos="5773" userDrawn="1">
          <p15:clr>
            <a:srgbClr val="A4A3A4"/>
          </p15:clr>
        </p15:guide>
        <p15:guide id="14" pos="4140" userDrawn="1">
          <p15:clr>
            <a:srgbClr val="A4A3A4"/>
          </p15:clr>
        </p15:guide>
        <p15:guide id="15" pos="5752" userDrawn="1">
          <p15:clr>
            <a:srgbClr val="A4A3A4"/>
          </p15:clr>
        </p15:guide>
        <p15:guide id="16" orient="horz" pos="3248"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D47"/>
    <a:srgbClr val="25B7BC"/>
    <a:srgbClr val="23A638"/>
    <a:srgbClr val="76B729"/>
    <a:srgbClr val="FBB900"/>
    <a:srgbClr val="482583"/>
    <a:srgbClr val="E50046"/>
    <a:srgbClr val="E84E0E"/>
    <a:srgbClr val="0075BE"/>
    <a:srgbClr val="8888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5819" autoAdjust="0"/>
  </p:normalViewPr>
  <p:slideViewPr>
    <p:cSldViewPr>
      <p:cViewPr varScale="1">
        <p:scale>
          <a:sx n="88" d="100"/>
          <a:sy n="88" d="100"/>
        </p:scale>
        <p:origin x="485" y="58"/>
      </p:cViewPr>
      <p:guideLst>
        <p:guide orient="horz" pos="643"/>
        <p:guide orient="horz" pos="964"/>
        <p:guide orient="horz" pos="2160"/>
        <p:guide orient="horz" pos="4043"/>
        <p:guide orient="horz" pos="4207"/>
        <p:guide pos="3611"/>
        <p:guide pos="4081"/>
        <p:guide pos="7275"/>
        <p:guide pos="1905"/>
        <p:guide pos="393"/>
        <p:guide orient="horz" pos="957"/>
        <p:guide orient="horz" pos="4175"/>
        <p:guide pos="5773"/>
        <p:guide pos="4140"/>
        <p:guide pos="5752"/>
        <p:guide orient="horz" pos="3248"/>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392"/>
    </p:cViewPr>
  </p:sorterViewPr>
  <p:notesViewPr>
    <p:cSldViewPr>
      <p:cViewPr varScale="1">
        <p:scale>
          <a:sx n="59" d="100"/>
          <a:sy n="59" d="100"/>
        </p:scale>
        <p:origin x="3235" y="58"/>
      </p:cViewPr>
      <p:guideLst>
        <p:guide orient="horz" pos="3127"/>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06F053B8-FB04-4AB0-A080-AB7AE9E56315}" type="datetimeFigureOut">
              <a:rPr lang="de-DE" smtClean="0"/>
              <a:pPr/>
              <a:t>30.08.2023</a:t>
            </a:fld>
            <a:endParaRPr lang="de-DE" dirty="0"/>
          </a:p>
        </p:txBody>
      </p:sp>
      <p:sp>
        <p:nvSpPr>
          <p:cNvPr id="4" name="Fußzeilenplatzhalt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DC6B928E-9091-4764-9D3D-C4097BD97814}" type="slidenum">
              <a:rPr lang="de-DE" smtClean="0"/>
              <a:pPr/>
              <a:t>‹#›</a:t>
            </a:fld>
            <a:endParaRPr lang="de-DE" dirty="0"/>
          </a:p>
        </p:txBody>
      </p:sp>
    </p:spTree>
    <p:extLst>
      <p:ext uri="{BB962C8B-B14F-4D97-AF65-F5344CB8AC3E}">
        <p14:creationId xmlns:p14="http://schemas.microsoft.com/office/powerpoint/2010/main" val="323826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A4D91BE1-7962-4D26-99A9-07CE70F19314}" type="datetimeFigureOut">
              <a:rPr lang="de-DE" smtClean="0"/>
              <a:pPr/>
              <a:t>30.08.2023</a:t>
            </a:fld>
            <a:endParaRPr lang="de-DE" dirty="0"/>
          </a:p>
        </p:txBody>
      </p:sp>
      <p:sp>
        <p:nvSpPr>
          <p:cNvPr id="4" name="Folienbildplatzhalt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79768" y="4715154"/>
            <a:ext cx="5438140" cy="4466987"/>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3809F13D-5E3F-4C20-ADC0-C88A2660A513}" type="slidenum">
              <a:rPr lang="de-DE" smtClean="0"/>
              <a:pPr/>
              <a:t>‹#›</a:t>
            </a:fld>
            <a:endParaRPr lang="de-DE" dirty="0"/>
          </a:p>
        </p:txBody>
      </p:sp>
    </p:spTree>
    <p:extLst>
      <p:ext uri="{BB962C8B-B14F-4D97-AF65-F5344CB8AC3E}">
        <p14:creationId xmlns:p14="http://schemas.microsoft.com/office/powerpoint/2010/main" val="2837928910"/>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1.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3.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jpe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jp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jpe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_ AVL Compan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xt_Autor1">
            <a:extLst>
              <a:ext uri="{FF2B5EF4-FFF2-40B4-BE49-F238E27FC236}">
                <a16:creationId xmlns:a16="http://schemas.microsoft.com/office/drawing/2014/main" id="{7EB48C31-1C1C-4AC0-9CDA-B24163F55365}"/>
              </a:ext>
            </a:extLst>
          </p:cNvPr>
          <p:cNvSpPr txBox="1"/>
          <p:nvPr userDrawn="1"/>
        </p:nvSpPr>
        <p:spPr>
          <a:xfrm>
            <a:off x="720000" y="5295878"/>
            <a:ext cx="6840000" cy="215444"/>
          </a:xfrm>
          <a:prstGeom prst="rect">
            <a:avLst/>
          </a:prstGeom>
          <a:noFill/>
          <a:ln>
            <a:noFill/>
          </a:ln>
        </p:spPr>
        <p:txBody>
          <a:bodyPr wrap="square" lIns="0" tIns="0" rIns="0" bIns="0" rtlCol="0" anchor="ctr" anchorCtr="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sz="1400" b="0" kern="1200" baseline="0">
                <a:solidFill>
                  <a:schemeClr val="bg1"/>
                </a:solidFill>
                <a:latin typeface="Verdana" panose="020B0604030504040204" pitchFamily="34" charset="0"/>
                <a:ea typeface="Verdana" panose="020B0604030504040204" pitchFamily="34" charset="0"/>
                <a:cs typeface="Verdana" panose="020B0604030504040204" pitchFamily="34" charset="0"/>
              </a:rPr>
              <a:t>Milan Zivadinovic</a:t>
            </a:r>
            <a:endParaRPr lang="en-US" sz="1400" b="0" kern="1200" baseline="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Untertitel 2">
            <a:extLst>
              <a:ext uri="{FF2B5EF4-FFF2-40B4-BE49-F238E27FC236}">
                <a16:creationId xmlns:a16="http://schemas.microsoft.com/office/drawing/2014/main" id="{E91BB1B9-E479-4743-8939-B483D46886FF}"/>
              </a:ext>
            </a:extLst>
          </p:cNvPr>
          <p:cNvSpPr>
            <a:spLocks noGrp="1"/>
          </p:cNvSpPr>
          <p:nvPr>
            <p:ph type="subTitle" idx="1" hasCustomPrompt="1"/>
          </p:nvPr>
        </p:nvSpPr>
        <p:spPr>
          <a:xfrm>
            <a:off x="720000" y="4021200"/>
            <a:ext cx="6840000" cy="307777"/>
          </a:xfrm>
          <a:noFill/>
          <a:ln>
            <a:noFill/>
          </a:ln>
          <a:effectLst/>
        </p:spPr>
        <p:txBody>
          <a:bodyPr wrap="square" lIns="0" tIns="0" rIns="0" bIns="0" anchor="t" anchorCtr="0">
            <a:spAutoFit/>
          </a:bodyPr>
          <a:lstStyle>
            <a:lvl1pPr marL="0" indent="0" algn="l">
              <a:buNone/>
              <a:defRPr sz="2000" cap="none" baseline="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a:t>Presentation Subline Lorem Ipsum</a:t>
            </a:r>
          </a:p>
        </p:txBody>
      </p:sp>
      <p:sp>
        <p:nvSpPr>
          <p:cNvPr id="12" name="txt_Companyname">
            <a:extLst>
              <a:ext uri="{FF2B5EF4-FFF2-40B4-BE49-F238E27FC236}">
                <a16:creationId xmlns:a16="http://schemas.microsoft.com/office/drawing/2014/main" id="{FE79A73F-8F28-4543-AF07-21C524AF4027}"/>
              </a:ext>
            </a:extLst>
          </p:cNvPr>
          <p:cNvSpPr txBox="1">
            <a:spLocks/>
          </p:cNvSpPr>
          <p:nvPr userDrawn="1"/>
        </p:nvSpPr>
        <p:spPr>
          <a:xfrm>
            <a:off x="720000" y="6487200"/>
            <a:ext cx="5770800" cy="153888"/>
          </a:xfrm>
          <a:prstGeom prst="rect">
            <a:avLst/>
          </a:prstGeom>
          <a:noFill/>
          <a:ln>
            <a:noFill/>
          </a:ln>
          <a:effectLst/>
        </p:spPr>
        <p:txBody>
          <a:bodyPr vert="horz" wrap="square" lIns="0" tIns="0" rIns="0" bIns="0" rtlCol="0" anchor="ctr" anchorCtr="0">
            <a:spAutoFit/>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2400" kern="1200" cap="none"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609585" indent="0" algn="ctr" defTabSz="1219170" rtl="0" eaLnBrk="1" latinLnBrk="0" hangingPunct="1">
              <a:spcBef>
                <a:spcPts val="0"/>
              </a:spcBef>
              <a:spcAft>
                <a:spcPts val="800"/>
              </a:spcAft>
              <a:buClr>
                <a:srgbClr val="999999"/>
              </a:buClr>
              <a:buFont typeface="Wingdings" pitchFamily="2" charset="2"/>
              <a:buNone/>
              <a:defRPr sz="1867"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1219170" indent="0" algn="ctr" defTabSz="1219170" rtl="0" eaLnBrk="1" latinLnBrk="0" hangingPunct="1">
              <a:spcBef>
                <a:spcPts val="0"/>
              </a:spcBef>
              <a:spcAft>
                <a:spcPts val="800"/>
              </a:spcAft>
              <a:buClr>
                <a:srgbClr val="999999"/>
              </a:buClr>
              <a:buFont typeface="Wingdings" pitchFamily="2" charset="2"/>
              <a:buNone/>
              <a:defRPr sz="1867"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828754" indent="0" algn="ctr" defTabSz="1219170" rtl="0" eaLnBrk="1" latinLnBrk="0" hangingPunct="1">
              <a:spcBef>
                <a:spcPts val="0"/>
              </a:spcBef>
              <a:spcAft>
                <a:spcPts val="800"/>
              </a:spcAft>
              <a:buClr>
                <a:srgbClr val="999999"/>
              </a:buClr>
              <a:buFont typeface="Wingdings" pitchFamily="2" charset="2"/>
              <a:buNone/>
              <a:defRPr sz="1867"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2438339" indent="0" algn="ctr" defTabSz="1219170" rtl="0" eaLnBrk="1" latinLnBrk="0" hangingPunct="1">
              <a:spcBef>
                <a:spcPts val="0"/>
              </a:spcBef>
              <a:spcAft>
                <a:spcPts val="800"/>
              </a:spcAft>
              <a:buClr>
                <a:srgbClr val="999999"/>
              </a:buClr>
              <a:buFont typeface="Wingdings" pitchFamily="2" charset="2"/>
              <a:buNone/>
              <a:tabLst/>
              <a:defRPr sz="1867"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3047924"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509"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7093"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678"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pPr>
              <a:lnSpc>
                <a:spcPct val="100000"/>
              </a:lnSpc>
              <a:spcAft>
                <a:spcPts val="0"/>
              </a:spcAft>
            </a:pPr>
            <a:r>
              <a:rPr lang="en-US" sz="1000" spc="0" baseline="0"/>
              <a:t>AVL List GmbH</a:t>
            </a:r>
            <a:endParaRPr lang="en-US" sz="1000" spc="0" baseline="0" dirty="0"/>
          </a:p>
        </p:txBody>
      </p:sp>
      <p:sp>
        <p:nvSpPr>
          <p:cNvPr id="13" name="Rechteck 9">
            <a:extLst>
              <a:ext uri="{FF2B5EF4-FFF2-40B4-BE49-F238E27FC236}">
                <a16:creationId xmlns:a16="http://schemas.microsoft.com/office/drawing/2014/main" id="{C455AFA5-0E52-48FF-9DD8-8D0EC2B7FCA8}"/>
              </a:ext>
            </a:extLst>
          </p:cNvPr>
          <p:cNvSpPr/>
          <p:nvPr userDrawn="1"/>
        </p:nvSpPr>
        <p:spPr>
          <a:xfrm>
            <a:off x="10573200" y="6778800"/>
            <a:ext cx="766800" cy="10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120000" bIns="0" rtlCol="0" anchor="ctr"/>
          <a:lstStyle/>
          <a:p>
            <a:pPr algn="l"/>
            <a:endParaRPr lang="en-US" sz="2400" dirty="0">
              <a:solidFill>
                <a:schemeClr val="bg1"/>
              </a:solidFill>
            </a:endParaRPr>
          </a:p>
        </p:txBody>
      </p:sp>
      <p:sp>
        <p:nvSpPr>
          <p:cNvPr id="14" name="txt_SecurityLevel">
            <a:extLst>
              <a:ext uri="{FF2B5EF4-FFF2-40B4-BE49-F238E27FC236}">
                <a16:creationId xmlns:a16="http://schemas.microsoft.com/office/drawing/2014/main" id="{6AAD1F99-9957-4E40-AC89-A11B14E65CC7}"/>
              </a:ext>
            </a:extLst>
          </p:cNvPr>
          <p:cNvSpPr/>
          <p:nvPr userDrawn="1"/>
        </p:nvSpPr>
        <p:spPr bwMode="auto">
          <a:xfrm>
            <a:off x="10573200" y="6487200"/>
            <a:ext cx="512961" cy="153888"/>
          </a:xfrm>
          <a:prstGeom prst="rect">
            <a:avLst/>
          </a:prstGeom>
        </p:spPr>
        <p:txBody>
          <a:bodyPr vert="horz" wrap="none" lIns="0" tIns="0" rIns="0" bIns="0" rtlCol="0" anchor="ctr">
            <a:spAutoFit/>
          </a:bodyPr>
          <a:lstStyle/>
          <a:p>
            <a:pPr lvl="0" defTabSz="914400"/>
            <a:r>
              <a:rPr lang="en-US" sz="1000" noProof="0">
                <a:solidFill>
                  <a:schemeClr val="bg1"/>
                </a:solidFill>
              </a:rPr>
              <a:t>Internal</a:t>
            </a:r>
            <a:endParaRPr lang="en-US" sz="1000" noProof="0" dirty="0">
              <a:solidFill>
                <a:schemeClr val="bg1"/>
              </a:solidFill>
            </a:endParaRPr>
          </a:p>
        </p:txBody>
      </p:sp>
      <p:pic>
        <p:nvPicPr>
          <p:cNvPr id="3" name="Picture 9">
            <a:extLst>
              <a:ext uri="{FF2B5EF4-FFF2-40B4-BE49-F238E27FC236}">
                <a16:creationId xmlns:a16="http://schemas.microsoft.com/office/drawing/2014/main" id="{8331BFAB-634F-45AC-8E8E-BD021F239E4A}"/>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
        <p:nvSpPr>
          <p:cNvPr id="10" name="Titel 1">
            <a:extLst>
              <a:ext uri="{FF2B5EF4-FFF2-40B4-BE49-F238E27FC236}">
                <a16:creationId xmlns:a16="http://schemas.microsoft.com/office/drawing/2014/main" id="{80E33B2F-61F2-470C-AE4F-4E485D4496E2}"/>
              </a:ext>
            </a:extLst>
          </p:cNvPr>
          <p:cNvSpPr>
            <a:spLocks noGrp="1"/>
          </p:cNvSpPr>
          <p:nvPr>
            <p:ph type="ctrTitle" hasCustomPrompt="1"/>
          </p:nvPr>
        </p:nvSpPr>
        <p:spPr>
          <a:xfrm>
            <a:off x="720000" y="2494800"/>
            <a:ext cx="6840000" cy="1404000"/>
          </a:xfrm>
        </p:spPr>
        <p:txBody>
          <a:bodyPr rIns="0" bIns="3600"/>
          <a:lstStyle>
            <a:lvl1pPr>
              <a:lnSpc>
                <a:spcPct val="110000"/>
              </a:lnSpc>
              <a:defRPr sz="4200">
                <a:solidFill>
                  <a:schemeClr val="bg1"/>
                </a:solidFill>
              </a:defRPr>
            </a:lvl1pPr>
          </a:lstStyle>
          <a:p>
            <a:r>
              <a:rPr lang="en-US" dirty="0"/>
              <a:t>Document</a:t>
            </a:r>
            <a:br>
              <a:rPr lang="en-US" dirty="0"/>
            </a:br>
            <a:r>
              <a:rPr lang="en-US" dirty="0"/>
              <a:t>Title</a:t>
            </a:r>
          </a:p>
        </p:txBody>
      </p:sp>
    </p:spTree>
    <p:extLst>
      <p:ext uri="{BB962C8B-B14F-4D97-AF65-F5344CB8AC3E}">
        <p14:creationId xmlns:p14="http://schemas.microsoft.com/office/powerpoint/2010/main" val="1581704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esenter 3">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564CFA-73FA-4FF9-BEC5-7476321DE0A3}"/>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pic>
        <p:nvPicPr>
          <p:cNvPr id="3" name="Picture 8">
            <a:extLst>
              <a:ext uri="{FF2B5EF4-FFF2-40B4-BE49-F238E27FC236}">
                <a16:creationId xmlns:a16="http://schemas.microsoft.com/office/drawing/2014/main" id="{BDE48523-E91D-4264-A7A6-11520E830BF8}"/>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4" name="Picture Placeholder 7">
            <a:extLst>
              <a:ext uri="{FF2B5EF4-FFF2-40B4-BE49-F238E27FC236}">
                <a16:creationId xmlns:a16="http://schemas.microsoft.com/office/drawing/2014/main" id="{A50024BE-BB11-455C-9C32-C6F174DEDF77}"/>
              </a:ext>
            </a:extLst>
          </p:cNvPr>
          <p:cNvSpPr>
            <a:spLocks noGrp="1"/>
          </p:cNvSpPr>
          <p:nvPr>
            <p:ph type="pic" sz="quarter" idx="10" hasCustomPrompt="1"/>
          </p:nvPr>
        </p:nvSpPr>
        <p:spPr>
          <a:xfrm>
            <a:off x="551384" y="1473778"/>
            <a:ext cx="1292222" cy="1453642"/>
          </a:xfrm>
          <a:prstGeom prst="rect">
            <a:avLst/>
          </a:prstGeom>
          <a:noFill/>
          <a:ln w="19050">
            <a:noFill/>
          </a:ln>
        </p:spPr>
        <p:txBody>
          <a:bodyPr tIns="0" bIns="487704" anchor="t"/>
          <a:lstStyle>
            <a:lvl1pPr algn="l">
              <a:buNone/>
              <a:defRPr sz="1600" baseline="0">
                <a:solidFill>
                  <a:schemeClr val="tx1"/>
                </a:solidFill>
              </a:defRPr>
            </a:lvl1pPr>
          </a:lstStyle>
          <a:p>
            <a:r>
              <a:rPr lang="en-US" noProof="0" dirty="0"/>
              <a:t>Click icon to add picture</a:t>
            </a:r>
          </a:p>
        </p:txBody>
      </p:sp>
      <p:sp>
        <p:nvSpPr>
          <p:cNvPr id="5" name="Textplatzhalter 6">
            <a:extLst>
              <a:ext uri="{FF2B5EF4-FFF2-40B4-BE49-F238E27FC236}">
                <a16:creationId xmlns:a16="http://schemas.microsoft.com/office/drawing/2014/main" id="{FA57364B-2E8A-4DED-8C23-B41533E64468}"/>
              </a:ext>
            </a:extLst>
          </p:cNvPr>
          <p:cNvSpPr>
            <a:spLocks noGrp="1"/>
          </p:cNvSpPr>
          <p:nvPr>
            <p:ph type="body" sz="quarter" idx="17" hasCustomPrompt="1"/>
          </p:nvPr>
        </p:nvSpPr>
        <p:spPr>
          <a:xfrm>
            <a:off x="551384" y="3873505"/>
            <a:ext cx="3393105" cy="2222496"/>
          </a:xfrm>
          <a:noFill/>
          <a:ln>
            <a:noFill/>
          </a:ln>
        </p:spPr>
        <p:txBody>
          <a:bodyPr lIns="0" tIns="0" rIns="0" bIns="0">
            <a:noAutofit/>
          </a:bodyPr>
          <a:lstStyle>
            <a:lvl1pPr marL="0" indent="0">
              <a:lnSpc>
                <a:spcPct val="90000"/>
              </a:lnSpc>
              <a:spcBef>
                <a:spcPts val="1600"/>
              </a:spcBef>
              <a:spcAft>
                <a:spcPts val="800"/>
              </a:spcAft>
              <a:buFontTx/>
              <a:buNone/>
              <a:defRPr sz="1600">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dirty="0"/>
              <a:t>Insert CV here</a:t>
            </a:r>
          </a:p>
        </p:txBody>
      </p:sp>
      <p:sp>
        <p:nvSpPr>
          <p:cNvPr id="7" name="Textplatzhalter 6">
            <a:extLst>
              <a:ext uri="{FF2B5EF4-FFF2-40B4-BE49-F238E27FC236}">
                <a16:creationId xmlns:a16="http://schemas.microsoft.com/office/drawing/2014/main" id="{4F936F3F-0DB3-4406-95A9-53C8740C4DA6}"/>
              </a:ext>
            </a:extLst>
          </p:cNvPr>
          <p:cNvSpPr>
            <a:spLocks noGrp="1"/>
          </p:cNvSpPr>
          <p:nvPr>
            <p:ph type="body" sz="quarter" idx="20" hasCustomPrompt="1"/>
          </p:nvPr>
        </p:nvSpPr>
        <p:spPr>
          <a:xfrm>
            <a:off x="551384" y="3095905"/>
            <a:ext cx="3393107" cy="777600"/>
          </a:xfrm>
          <a:noFill/>
          <a:ln>
            <a:noFill/>
          </a:ln>
        </p:spPr>
        <p:txBody>
          <a:bodyPr lIns="0" tIns="0" rIns="0" bIns="0">
            <a:noAutofit/>
          </a:bodyPr>
          <a:lstStyle>
            <a:lvl1pPr marL="0" indent="0">
              <a:lnSpc>
                <a:spcPct val="100000"/>
              </a:lnSpc>
              <a:spcBef>
                <a:spcPts val="0"/>
              </a:spcBef>
              <a:spcAft>
                <a:spcPts val="0"/>
              </a:spcAft>
              <a:buFontTx/>
              <a:buNone/>
              <a:defRPr sz="2000" b="1">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dirty="0" err="1"/>
              <a:t>Firstname</a:t>
            </a:r>
            <a:r>
              <a:rPr lang="en-US" dirty="0"/>
              <a:t> Surname</a:t>
            </a:r>
          </a:p>
        </p:txBody>
      </p:sp>
      <p:sp>
        <p:nvSpPr>
          <p:cNvPr id="8" name="Picture Placeholder 7">
            <a:extLst>
              <a:ext uri="{FF2B5EF4-FFF2-40B4-BE49-F238E27FC236}">
                <a16:creationId xmlns:a16="http://schemas.microsoft.com/office/drawing/2014/main" id="{694F8C6D-7A18-4EE5-BCA4-92CEBC65D898}"/>
              </a:ext>
            </a:extLst>
          </p:cNvPr>
          <p:cNvSpPr>
            <a:spLocks noGrp="1"/>
          </p:cNvSpPr>
          <p:nvPr>
            <p:ph type="pic" sz="quarter" idx="21" hasCustomPrompt="1"/>
          </p:nvPr>
        </p:nvSpPr>
        <p:spPr>
          <a:xfrm>
            <a:off x="4398979" y="1473778"/>
            <a:ext cx="1292222" cy="1453642"/>
          </a:xfrm>
          <a:prstGeom prst="rect">
            <a:avLst/>
          </a:prstGeom>
          <a:noFill/>
          <a:ln w="19050">
            <a:noFill/>
          </a:ln>
        </p:spPr>
        <p:txBody>
          <a:bodyPr tIns="0" bIns="487704" anchor="t"/>
          <a:lstStyle>
            <a:lvl1pPr algn="l">
              <a:buNone/>
              <a:defRPr sz="1600" baseline="0">
                <a:solidFill>
                  <a:schemeClr val="tx1"/>
                </a:solidFill>
              </a:defRPr>
            </a:lvl1pPr>
          </a:lstStyle>
          <a:p>
            <a:r>
              <a:rPr lang="en-US" noProof="0" dirty="0"/>
              <a:t>Click icon to add picture</a:t>
            </a:r>
          </a:p>
        </p:txBody>
      </p:sp>
      <p:sp>
        <p:nvSpPr>
          <p:cNvPr id="9" name="Textplatzhalter 6">
            <a:extLst>
              <a:ext uri="{FF2B5EF4-FFF2-40B4-BE49-F238E27FC236}">
                <a16:creationId xmlns:a16="http://schemas.microsoft.com/office/drawing/2014/main" id="{D3E922AD-3780-4C63-8C45-109F48698A5D}"/>
              </a:ext>
            </a:extLst>
          </p:cNvPr>
          <p:cNvSpPr>
            <a:spLocks noGrp="1"/>
          </p:cNvSpPr>
          <p:nvPr>
            <p:ph type="body" sz="quarter" idx="22" hasCustomPrompt="1"/>
          </p:nvPr>
        </p:nvSpPr>
        <p:spPr>
          <a:xfrm>
            <a:off x="4390249" y="3873505"/>
            <a:ext cx="3393105" cy="2222496"/>
          </a:xfrm>
          <a:noFill/>
          <a:ln>
            <a:noFill/>
          </a:ln>
        </p:spPr>
        <p:txBody>
          <a:bodyPr lIns="0" tIns="0" rIns="0" bIns="0">
            <a:noAutofit/>
          </a:bodyPr>
          <a:lstStyle>
            <a:lvl1pPr marL="0" indent="0">
              <a:lnSpc>
                <a:spcPct val="90000"/>
              </a:lnSpc>
              <a:spcBef>
                <a:spcPts val="1600"/>
              </a:spcBef>
              <a:spcAft>
                <a:spcPts val="800"/>
              </a:spcAft>
              <a:buFontTx/>
              <a:buNone/>
              <a:defRPr sz="1600">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dirty="0"/>
              <a:t>Insert CV here</a:t>
            </a:r>
          </a:p>
        </p:txBody>
      </p:sp>
      <p:sp>
        <p:nvSpPr>
          <p:cNvPr id="11" name="Textplatzhalter 6">
            <a:extLst>
              <a:ext uri="{FF2B5EF4-FFF2-40B4-BE49-F238E27FC236}">
                <a16:creationId xmlns:a16="http://schemas.microsoft.com/office/drawing/2014/main" id="{E28267E6-B996-4D40-B08A-5CCAF7FEFD24}"/>
              </a:ext>
            </a:extLst>
          </p:cNvPr>
          <p:cNvSpPr>
            <a:spLocks noGrp="1"/>
          </p:cNvSpPr>
          <p:nvPr>
            <p:ph type="body" sz="quarter" idx="24" hasCustomPrompt="1"/>
          </p:nvPr>
        </p:nvSpPr>
        <p:spPr>
          <a:xfrm>
            <a:off x="4390249" y="3095905"/>
            <a:ext cx="3393107" cy="777600"/>
          </a:xfrm>
          <a:noFill/>
          <a:ln>
            <a:noFill/>
          </a:ln>
        </p:spPr>
        <p:txBody>
          <a:bodyPr lIns="0" tIns="0" rIns="0" bIns="0">
            <a:noAutofit/>
          </a:bodyPr>
          <a:lstStyle>
            <a:lvl1pPr marL="0" indent="0">
              <a:lnSpc>
                <a:spcPct val="100000"/>
              </a:lnSpc>
              <a:spcBef>
                <a:spcPts val="0"/>
              </a:spcBef>
              <a:spcAft>
                <a:spcPts val="0"/>
              </a:spcAft>
              <a:buFontTx/>
              <a:buNone/>
              <a:defRPr sz="2000" b="1">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dirty="0" err="1"/>
              <a:t>Firstname</a:t>
            </a:r>
            <a:r>
              <a:rPr lang="en-US" dirty="0"/>
              <a:t> Surname</a:t>
            </a:r>
          </a:p>
        </p:txBody>
      </p:sp>
      <p:sp>
        <p:nvSpPr>
          <p:cNvPr id="12" name="Picture Placeholder 7">
            <a:extLst>
              <a:ext uri="{FF2B5EF4-FFF2-40B4-BE49-F238E27FC236}">
                <a16:creationId xmlns:a16="http://schemas.microsoft.com/office/drawing/2014/main" id="{A28C7A6F-ABF2-4A43-8D86-4160AC023708}"/>
              </a:ext>
            </a:extLst>
          </p:cNvPr>
          <p:cNvSpPr>
            <a:spLocks noGrp="1"/>
          </p:cNvSpPr>
          <p:nvPr>
            <p:ph type="pic" sz="quarter" idx="25" hasCustomPrompt="1"/>
          </p:nvPr>
        </p:nvSpPr>
        <p:spPr>
          <a:xfrm>
            <a:off x="8251200" y="1473778"/>
            <a:ext cx="1292222" cy="1453642"/>
          </a:xfrm>
          <a:prstGeom prst="rect">
            <a:avLst/>
          </a:prstGeom>
          <a:noFill/>
          <a:ln w="19050">
            <a:noFill/>
          </a:ln>
        </p:spPr>
        <p:txBody>
          <a:bodyPr tIns="0" bIns="487704" anchor="t"/>
          <a:lstStyle>
            <a:lvl1pPr algn="l">
              <a:buNone/>
              <a:defRPr sz="1600" baseline="0">
                <a:solidFill>
                  <a:schemeClr val="tx1"/>
                </a:solidFill>
              </a:defRPr>
            </a:lvl1pPr>
          </a:lstStyle>
          <a:p>
            <a:r>
              <a:rPr lang="en-US" noProof="0" dirty="0"/>
              <a:t>Click icon to add picture</a:t>
            </a:r>
          </a:p>
        </p:txBody>
      </p:sp>
      <p:sp>
        <p:nvSpPr>
          <p:cNvPr id="13" name="Textplatzhalter 6">
            <a:extLst>
              <a:ext uri="{FF2B5EF4-FFF2-40B4-BE49-F238E27FC236}">
                <a16:creationId xmlns:a16="http://schemas.microsoft.com/office/drawing/2014/main" id="{063BE500-E6E1-41BF-B02F-899E750513C6}"/>
              </a:ext>
            </a:extLst>
          </p:cNvPr>
          <p:cNvSpPr>
            <a:spLocks noGrp="1"/>
          </p:cNvSpPr>
          <p:nvPr>
            <p:ph type="body" sz="quarter" idx="26" hasCustomPrompt="1"/>
          </p:nvPr>
        </p:nvSpPr>
        <p:spPr>
          <a:xfrm>
            <a:off x="8249879" y="3873505"/>
            <a:ext cx="3393105" cy="2222496"/>
          </a:xfrm>
          <a:noFill/>
          <a:ln>
            <a:noFill/>
          </a:ln>
        </p:spPr>
        <p:txBody>
          <a:bodyPr lIns="0" tIns="0" rIns="0" bIns="0">
            <a:noAutofit/>
          </a:bodyPr>
          <a:lstStyle>
            <a:lvl1pPr marL="0" indent="0">
              <a:lnSpc>
                <a:spcPct val="90000"/>
              </a:lnSpc>
              <a:spcBef>
                <a:spcPts val="1600"/>
              </a:spcBef>
              <a:spcAft>
                <a:spcPts val="800"/>
              </a:spcAft>
              <a:buFontTx/>
              <a:buNone/>
              <a:defRPr sz="1600">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dirty="0"/>
              <a:t>Insert CV here</a:t>
            </a:r>
          </a:p>
        </p:txBody>
      </p:sp>
      <p:sp>
        <p:nvSpPr>
          <p:cNvPr id="15" name="Textplatzhalter 6">
            <a:extLst>
              <a:ext uri="{FF2B5EF4-FFF2-40B4-BE49-F238E27FC236}">
                <a16:creationId xmlns:a16="http://schemas.microsoft.com/office/drawing/2014/main" id="{463F4C21-15EB-4DC7-ACFA-662867267B56}"/>
              </a:ext>
            </a:extLst>
          </p:cNvPr>
          <p:cNvSpPr>
            <a:spLocks noGrp="1"/>
          </p:cNvSpPr>
          <p:nvPr>
            <p:ph type="body" sz="quarter" idx="28" hasCustomPrompt="1"/>
          </p:nvPr>
        </p:nvSpPr>
        <p:spPr>
          <a:xfrm>
            <a:off x="8249877" y="3095905"/>
            <a:ext cx="3393107" cy="777600"/>
          </a:xfrm>
          <a:noFill/>
          <a:ln>
            <a:noFill/>
          </a:ln>
        </p:spPr>
        <p:txBody>
          <a:bodyPr lIns="0" tIns="0" rIns="0" bIns="0">
            <a:noAutofit/>
          </a:bodyPr>
          <a:lstStyle>
            <a:lvl1pPr marL="0" indent="0">
              <a:lnSpc>
                <a:spcPct val="100000"/>
              </a:lnSpc>
              <a:spcBef>
                <a:spcPts val="0"/>
              </a:spcBef>
              <a:spcAft>
                <a:spcPts val="0"/>
              </a:spcAft>
              <a:buFontTx/>
              <a:buNone/>
              <a:defRPr sz="2000" b="1">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dirty="0" err="1"/>
              <a:t>Firstname</a:t>
            </a:r>
            <a:r>
              <a:rPr lang="en-US" dirty="0"/>
              <a:t> Surname</a:t>
            </a:r>
          </a:p>
        </p:txBody>
      </p:sp>
    </p:spTree>
    <p:extLst>
      <p:ext uri="{BB962C8B-B14F-4D97-AF65-F5344CB8AC3E}">
        <p14:creationId xmlns:p14="http://schemas.microsoft.com/office/powerpoint/2010/main" val="1484227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3DA6DF-1BE3-4129-B261-15B4AF431111}"/>
              </a:ext>
            </a:extLst>
          </p:cNvPr>
          <p:cNvSpPr>
            <a:spLocks noGrp="1"/>
          </p:cNvSpPr>
          <p:nvPr>
            <p:ph type="title" hasCustomPrompt="1"/>
          </p:nvPr>
        </p:nvSpPr>
        <p:spPr>
          <a:xfrm>
            <a:off x="551384" y="183600"/>
            <a:ext cx="11091600" cy="882000"/>
          </a:xfrm>
          <a:effectLst/>
        </p:spPr>
        <p:txBody>
          <a:bodyPr vert="horz" lIns="0" tIns="0" rIns="0" bIns="0" rtlCol="0" anchor="b">
            <a:noAutofit/>
          </a:bodyPr>
          <a:lstStyle>
            <a:lvl1pPr>
              <a:defRPr lang="en-US" dirty="0"/>
            </a:lvl1pPr>
          </a:lstStyle>
          <a:p>
            <a:pPr marL="0" marR="0" lvl="0" indent="0" fontAlgn="auto">
              <a:spcAft>
                <a:spcPts val="0"/>
              </a:spcAft>
              <a:buClrTx/>
              <a:buSzTx/>
              <a:buFontTx/>
              <a:tabLst/>
            </a:pPr>
            <a:r>
              <a:rPr lang="en-US" dirty="0"/>
              <a:t>Edit master title</a:t>
            </a:r>
          </a:p>
        </p:txBody>
      </p:sp>
      <p:sp>
        <p:nvSpPr>
          <p:cNvPr id="8" name="Inhaltsplatzhalter 2">
            <a:extLst>
              <a:ext uri="{FF2B5EF4-FFF2-40B4-BE49-F238E27FC236}">
                <a16:creationId xmlns:a16="http://schemas.microsoft.com/office/drawing/2014/main" id="{603D7FC7-5652-472E-8C83-E01045B2CC19}"/>
              </a:ext>
            </a:extLst>
          </p:cNvPr>
          <p:cNvSpPr>
            <a:spLocks noGrp="1"/>
          </p:cNvSpPr>
          <p:nvPr>
            <p:ph sz="quarter" idx="10" hasCustomPrompt="1"/>
          </p:nvPr>
        </p:nvSpPr>
        <p:spPr>
          <a:xfrm>
            <a:off x="550800" y="1552901"/>
            <a:ext cx="11091600" cy="4539600"/>
          </a:xfrm>
        </p:spPr>
        <p:txBody>
          <a:bodyPr vert="horz" lIns="0" tIns="0" rIns="0" bIns="0" rtlCol="0">
            <a:noAutofit/>
          </a:bodyPr>
          <a:lstStyle>
            <a:lvl1pPr marL="230400" indent="-230400">
              <a:buClr>
                <a:schemeClr val="tx1"/>
              </a:buClr>
              <a:buFont typeface="Wingdings" panose="05000000000000000000" pitchFamily="2" charset="2"/>
              <a:buChar char="§"/>
              <a:defRPr lang="en-US" sz="1600" noProof="0" dirty="0">
                <a:solidFill>
                  <a:schemeClr val="tx1"/>
                </a:solidFill>
              </a:defRPr>
            </a:lvl1pPr>
            <a:lvl2pPr marL="468312" indent="-285750">
              <a:buClr>
                <a:schemeClr val="tx1"/>
              </a:buClr>
              <a:buFont typeface="Symbol" panose="05050102010706020507" pitchFamily="18" charset="2"/>
              <a:buChar char="-"/>
              <a:defRPr lang="en-US" sz="1600" noProof="0" dirty="0">
                <a:solidFill>
                  <a:schemeClr val="tx1"/>
                </a:solidFill>
              </a:defRPr>
            </a:lvl2pPr>
            <a:lvl3pPr marL="654050" indent="-285750">
              <a:buClr>
                <a:schemeClr val="tx1"/>
              </a:buClr>
              <a:buFont typeface="Symbol" panose="05050102010706020507" pitchFamily="18" charset="2"/>
              <a:buChar char="-"/>
              <a:defRPr lang="en-US" sz="1400" noProof="0" dirty="0">
                <a:solidFill>
                  <a:schemeClr val="tx1"/>
                </a:solidFill>
              </a:defRPr>
            </a:lvl3pPr>
            <a:lvl4pPr marL="711200" indent="-171450">
              <a:buClr>
                <a:schemeClr val="tx1"/>
              </a:buClr>
              <a:buFont typeface="Symbol" panose="05050102010706020507" pitchFamily="18" charset="2"/>
              <a:buChar char="-"/>
              <a:defRPr lang="en-US" sz="1200" noProof="0" dirty="0">
                <a:solidFill>
                  <a:schemeClr val="tx1"/>
                </a:solidFill>
              </a:defRPr>
            </a:lvl4pPr>
            <a:lvl5pPr marL="884237" indent="-171450">
              <a:buClr>
                <a:schemeClr val="tx1"/>
              </a:buClr>
              <a:buFont typeface="Symbol" panose="05050102010706020507" pitchFamily="18" charset="2"/>
              <a:buChar char="-"/>
              <a:defRPr lang="en-US" sz="1200" baseline="0" noProof="0" dirty="0">
                <a:solidFill>
                  <a:schemeClr val="tx1"/>
                </a:solidFill>
              </a:defRPr>
            </a:lvl5pPr>
          </a:lstStyle>
          <a:p>
            <a:pPr lvl="0">
              <a:buClr>
                <a:schemeClr val="bg1">
                  <a:lumMod val="65000"/>
                </a:schemeClr>
              </a:buClr>
            </a:pPr>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buClr>
                <a:schemeClr val="bg1">
                  <a:lumMod val="65000"/>
                </a:schemeClr>
              </a:buClr>
            </a:pPr>
            <a:r>
              <a:rPr lang="en-US" noProof="0" dirty="0"/>
              <a:t>Second Level</a:t>
            </a:r>
          </a:p>
          <a:p>
            <a:pPr lvl="2">
              <a:buClr>
                <a:schemeClr val="bg1">
                  <a:lumMod val="65000"/>
                </a:schemeClr>
              </a:buClr>
            </a:pPr>
            <a:r>
              <a:rPr lang="en-US" noProof="0" dirty="0"/>
              <a:t>Third Level</a:t>
            </a:r>
          </a:p>
          <a:p>
            <a:pPr lvl="3">
              <a:buClr>
                <a:schemeClr val="bg1">
                  <a:lumMod val="65000"/>
                </a:schemeClr>
              </a:buClr>
            </a:pPr>
            <a:r>
              <a:rPr lang="en-US" noProof="0" dirty="0"/>
              <a:t>Fourth Level</a:t>
            </a:r>
          </a:p>
          <a:p>
            <a:pPr lvl="4">
              <a:buClr>
                <a:schemeClr val="bg1">
                  <a:lumMod val="65000"/>
                </a:schemeClr>
              </a:buClr>
            </a:pPr>
            <a:r>
              <a:rPr lang="en-US" noProof="0" dirty="0"/>
              <a:t>Fifth Level</a:t>
            </a:r>
          </a:p>
        </p:txBody>
      </p:sp>
      <p:pic>
        <p:nvPicPr>
          <p:cNvPr id="7" name="Picture 8">
            <a:extLst>
              <a:ext uri="{FF2B5EF4-FFF2-40B4-BE49-F238E27FC236}">
                <a16:creationId xmlns:a16="http://schemas.microsoft.com/office/drawing/2014/main" id="{0160190B-0048-4000-BDD8-EDCAC1F7224F}"/>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Tree>
    <p:extLst>
      <p:ext uri="{BB962C8B-B14F-4D97-AF65-F5344CB8AC3E}">
        <p14:creationId xmlns:p14="http://schemas.microsoft.com/office/powerpoint/2010/main" val="3887390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Subtit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467E53-0ECB-44E4-8214-E17991263743}"/>
              </a:ext>
            </a:extLst>
          </p:cNvPr>
          <p:cNvSpPr>
            <a:spLocks noGrp="1"/>
          </p:cNvSpPr>
          <p:nvPr>
            <p:ph type="title" hasCustomPrompt="1"/>
          </p:nvPr>
        </p:nvSpPr>
        <p:spPr>
          <a:xfrm>
            <a:off x="551384" y="183600"/>
            <a:ext cx="11091600" cy="882000"/>
          </a:xfrm>
        </p:spPr>
        <p:txBody>
          <a:bodyPr rIns="0"/>
          <a:lstStyle>
            <a:lvl1pPr>
              <a:defRPr/>
            </a:lvl1pPr>
          </a:lstStyle>
          <a:p>
            <a:r>
              <a:rPr lang="en-US" dirty="0"/>
              <a:t>Edit master title</a:t>
            </a:r>
          </a:p>
        </p:txBody>
      </p:sp>
      <p:pic>
        <p:nvPicPr>
          <p:cNvPr id="3" name="Picture 8">
            <a:extLst>
              <a:ext uri="{FF2B5EF4-FFF2-40B4-BE49-F238E27FC236}">
                <a16:creationId xmlns:a16="http://schemas.microsoft.com/office/drawing/2014/main" id="{D99057BB-C5BD-4152-A026-0153631531DB}"/>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4" name="Textplatzhalter 1">
            <a:extLst>
              <a:ext uri="{FF2B5EF4-FFF2-40B4-BE49-F238E27FC236}">
                <a16:creationId xmlns:a16="http://schemas.microsoft.com/office/drawing/2014/main" id="{2A8E013D-4992-49C9-BC42-2E6474D8BB44}"/>
              </a:ext>
            </a:extLst>
          </p:cNvPr>
          <p:cNvSpPr>
            <a:spLocks noGrp="1"/>
          </p:cNvSpPr>
          <p:nvPr>
            <p:ph type="body" sz="quarter" idx="32" hasCustomPrompt="1"/>
          </p:nvPr>
        </p:nvSpPr>
        <p:spPr>
          <a:xfrm>
            <a:off x="550862" y="1332000"/>
            <a:ext cx="11090276" cy="236012"/>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noProof="0" dirty="0"/>
              <a:t>Click to edit master subtitle</a:t>
            </a:r>
          </a:p>
        </p:txBody>
      </p:sp>
      <p:sp>
        <p:nvSpPr>
          <p:cNvPr id="5" name="Inhaltsplatzhalter 2">
            <a:extLst>
              <a:ext uri="{FF2B5EF4-FFF2-40B4-BE49-F238E27FC236}">
                <a16:creationId xmlns:a16="http://schemas.microsoft.com/office/drawing/2014/main" id="{784CBC69-F283-44C8-8359-7F132A0A1A6D}"/>
              </a:ext>
            </a:extLst>
          </p:cNvPr>
          <p:cNvSpPr>
            <a:spLocks noGrp="1"/>
          </p:cNvSpPr>
          <p:nvPr>
            <p:ph sz="quarter" idx="10" hasCustomPrompt="1"/>
          </p:nvPr>
        </p:nvSpPr>
        <p:spPr>
          <a:xfrm>
            <a:off x="550800" y="1844816"/>
            <a:ext cx="11091600" cy="4246384"/>
          </a:xfrm>
        </p:spPr>
        <p:txBody>
          <a:bodyPr vert="horz" lIns="0" tIns="0" rIns="0" bIns="0" rtlCol="0">
            <a:noAutofit/>
          </a:bodyPr>
          <a:lstStyle>
            <a:lvl1pPr marL="285750" indent="-285750">
              <a:buClrTx/>
              <a:buFont typeface="Wingdings" panose="05000000000000000000" pitchFamily="2" charset="2"/>
              <a:buChar char="§"/>
              <a:defRPr lang="en-US" sz="1600" noProof="0" dirty="0"/>
            </a:lvl1pPr>
            <a:lvl2pPr marL="529200" indent="-342000" algn="l" defTabSz="1219170" rtl="0" eaLnBrk="1" latinLnBrk="0" hangingPunct="1">
              <a:spcBef>
                <a:spcPts val="0"/>
              </a:spcBef>
              <a:spcAft>
                <a:spcPts val="800"/>
              </a:spcAft>
              <a:buClr>
                <a:schemeClr val="tx1"/>
              </a:buClr>
              <a:buFont typeface="Symbol" panose="05050102010706020507" pitchFamily="18" charset="2"/>
              <a:buChar char="-"/>
              <a:defRPr lang="en-US" sz="16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54050" indent="-285750" algn="l" defTabSz="1219170" rtl="0" eaLnBrk="1" latinLnBrk="0" hangingPunct="1">
              <a:spcBef>
                <a:spcPts val="0"/>
              </a:spcBef>
              <a:spcAft>
                <a:spcPts val="800"/>
              </a:spcAft>
              <a:buClr>
                <a:schemeClr val="tx1"/>
              </a:buClr>
              <a:buFont typeface="Symbol" panose="05050102010706020507" pitchFamily="18" charset="2"/>
              <a:buChar char="-"/>
              <a:defRPr lang="en-US" sz="14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12800" indent="-171450" algn="l" defTabSz="1219170" rtl="0" eaLnBrk="1" latinLnBrk="0" hangingPunct="1">
              <a:spcBef>
                <a:spcPts val="0"/>
              </a:spcBef>
              <a:spcAft>
                <a:spcPts val="800"/>
              </a:spcAft>
              <a:buClr>
                <a:schemeClr val="tx1"/>
              </a:buClr>
              <a:buFont typeface="Symbol" panose="05050102010706020507" pitchFamily="18" charset="2"/>
              <a:buChar char="-"/>
              <a:defRPr lang="en-US" sz="12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85600" indent="-172800">
              <a:buClr>
                <a:schemeClr val="tx1"/>
              </a:buClr>
              <a:buFont typeface="Symbol" panose="05050102010706020507" pitchFamily="18" charset="2"/>
              <a:buChar char="-"/>
              <a:defRPr lang="en-US" sz="12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buClr>
                <a:schemeClr val="bg1">
                  <a:lumMod val="65000"/>
                </a:schemeClr>
              </a:buClr>
            </a:pPr>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buClr>
                <a:schemeClr val="bg1">
                  <a:lumMod val="65000"/>
                </a:schemeClr>
              </a:buClr>
            </a:pPr>
            <a:r>
              <a:rPr lang="en-US" noProof="0" dirty="0"/>
              <a:t>Second Level</a:t>
            </a:r>
          </a:p>
          <a:p>
            <a:pPr lvl="2">
              <a:buClr>
                <a:schemeClr val="bg1">
                  <a:lumMod val="65000"/>
                </a:schemeClr>
              </a:buClr>
            </a:pPr>
            <a:r>
              <a:rPr lang="en-US" noProof="0" dirty="0"/>
              <a:t>Third Level</a:t>
            </a:r>
          </a:p>
          <a:p>
            <a:pPr lvl="3">
              <a:buClr>
                <a:schemeClr val="bg1">
                  <a:lumMod val="65000"/>
                </a:schemeClr>
              </a:buClr>
            </a:pPr>
            <a:r>
              <a:rPr lang="en-US" noProof="0" dirty="0"/>
              <a:t>Fourth Level</a:t>
            </a:r>
          </a:p>
          <a:p>
            <a:pPr lvl="4">
              <a:buClr>
                <a:schemeClr val="bg1">
                  <a:lumMod val="65000"/>
                </a:schemeClr>
              </a:buClr>
            </a:pPr>
            <a:r>
              <a:rPr lang="en-US" noProof="0" dirty="0"/>
              <a:t>Fifth Level</a:t>
            </a:r>
          </a:p>
        </p:txBody>
      </p:sp>
    </p:spTree>
    <p:extLst>
      <p:ext uri="{BB962C8B-B14F-4D97-AF65-F5344CB8AC3E}">
        <p14:creationId xmlns:p14="http://schemas.microsoft.com/office/powerpoint/2010/main" val="1177738773"/>
      </p:ext>
    </p:extLst>
  </p:cSld>
  <p:clrMapOvr>
    <a:masterClrMapping/>
  </p:clrMapOvr>
  <p:extLst>
    <p:ext uri="{DCECCB84-F9BA-43D5-87BE-67443E8EF086}">
      <p15:sldGuideLst xmlns:p15="http://schemas.microsoft.com/office/powerpoint/2012/main">
        <p15:guide id="1" orient="horz" pos="115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732CAC-D4B3-4EFF-85DA-A481882BD419}"/>
              </a:ext>
            </a:extLst>
          </p:cNvPr>
          <p:cNvSpPr>
            <a:spLocks noGrp="1"/>
          </p:cNvSpPr>
          <p:nvPr>
            <p:ph type="title" hasCustomPrompt="1"/>
          </p:nvPr>
        </p:nvSpPr>
        <p:spPr>
          <a:xfrm>
            <a:off x="550800" y="183600"/>
            <a:ext cx="11091600" cy="882000"/>
          </a:xfrm>
        </p:spPr>
        <p:txBody>
          <a:bodyPr lIns="0" rIns="0"/>
          <a:lstStyle>
            <a:lvl1pPr>
              <a:defRPr/>
            </a:lvl1pPr>
          </a:lstStyle>
          <a:p>
            <a:r>
              <a:rPr lang="en-US" dirty="0"/>
              <a:t>Edit master title</a:t>
            </a:r>
          </a:p>
        </p:txBody>
      </p:sp>
      <p:pic>
        <p:nvPicPr>
          <p:cNvPr id="3" name="Picture 8">
            <a:extLst>
              <a:ext uri="{FF2B5EF4-FFF2-40B4-BE49-F238E27FC236}">
                <a16:creationId xmlns:a16="http://schemas.microsoft.com/office/drawing/2014/main" id="{5FDDAAEB-910F-4AD6-B5FC-8BCFD7D7304C}"/>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11" name="Inhaltsplatzhalter 10">
            <a:extLst>
              <a:ext uri="{FF2B5EF4-FFF2-40B4-BE49-F238E27FC236}">
                <a16:creationId xmlns:a16="http://schemas.microsoft.com/office/drawing/2014/main" id="{1B9EBB46-B58F-4690-A1A2-8316670E953C}"/>
              </a:ext>
            </a:extLst>
          </p:cNvPr>
          <p:cNvSpPr>
            <a:spLocks noGrp="1"/>
          </p:cNvSpPr>
          <p:nvPr>
            <p:ph sz="quarter" idx="10" hasCustomPrompt="1"/>
          </p:nvPr>
        </p:nvSpPr>
        <p:spPr>
          <a:xfrm>
            <a:off x="550863" y="1551600"/>
            <a:ext cx="11091862" cy="4539600"/>
          </a:xfrm>
        </p:spPr>
        <p:txBody>
          <a:bodyPr lIns="0">
            <a:noAutofit/>
          </a:bodyPr>
          <a:lstStyle>
            <a:lvl1pPr marL="230400" indent="-230400" algn="l" defTabSz="1219170" rtl="0" eaLnBrk="1" latinLnBrk="0" hangingPunct="1">
              <a:spcBef>
                <a:spcPts val="0"/>
              </a:spcBef>
              <a:spcAft>
                <a:spcPts val="800"/>
              </a:spcAft>
              <a:buClrTx/>
              <a:buFont typeface="Wingdings" panose="05000000000000000000" pitchFamily="2"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68000" indent="-284400" algn="l" defTabSz="1219170" rtl="0" eaLnBrk="1" latinLnBrk="0" hangingPunct="1">
              <a:spcBef>
                <a:spcPts val="0"/>
              </a:spcBef>
              <a:spcAft>
                <a:spcPts val="800"/>
              </a:spcAft>
              <a:buClrTx/>
              <a:buFont typeface="Symbol" panose="05050102010706020507" pitchFamily="18"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55200" indent="-284400" algn="l" defTabSz="1219170" rtl="0" eaLnBrk="1" latinLnBrk="0" hangingPunct="1">
              <a:spcBef>
                <a:spcPts val="0"/>
              </a:spcBef>
              <a:spcAft>
                <a:spcPts val="800"/>
              </a:spcAft>
              <a:buClrTx/>
              <a:buFont typeface="Symbol" panose="05050102010706020507" pitchFamily="18" charset="2"/>
              <a:buChar char="-"/>
              <a:defRPr lang="en-US" sz="14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12800" indent="-172800" algn="l" defTabSz="1219170" rtl="0" eaLnBrk="1" latinLnBrk="0" hangingPunct="1">
              <a:spcBef>
                <a:spcPts val="0"/>
              </a:spcBef>
              <a:spcAft>
                <a:spcPts val="800"/>
              </a:spcAft>
              <a:buClrTx/>
              <a:buFont typeface="Symbol" panose="05050102010706020507" pitchFamily="18" charset="2"/>
              <a:buChar char="-"/>
              <a:defRPr lang="en-US" sz="12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85600" indent="-172800" algn="l" defTabSz="1219170" rtl="0" eaLnBrk="1" latinLnBrk="0" hangingPunct="1">
              <a:spcBef>
                <a:spcPts val="0"/>
              </a:spcBef>
              <a:spcAft>
                <a:spcPts val="800"/>
              </a:spcAft>
              <a:buClrTx/>
              <a:buFont typeface="Symbol" panose="05050102010706020507" pitchFamily="18" charset="2"/>
              <a:buChar char="-"/>
              <a:defRPr lang="en-US" sz="1200" kern="1200" baseline="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buClr>
                <a:schemeClr val="bg1">
                  <a:lumMod val="65000"/>
                </a:schemeClr>
              </a:buClr>
            </a:pPr>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buClr>
                <a:schemeClr val="bg1">
                  <a:lumMod val="65000"/>
                </a:schemeClr>
              </a:buClr>
            </a:pPr>
            <a:r>
              <a:rPr lang="en-US" noProof="0" dirty="0"/>
              <a:t>Second Level</a:t>
            </a:r>
          </a:p>
          <a:p>
            <a:pPr lvl="2">
              <a:buClr>
                <a:schemeClr val="bg1">
                  <a:lumMod val="65000"/>
                </a:schemeClr>
              </a:buClr>
            </a:pPr>
            <a:r>
              <a:rPr lang="en-US" noProof="0" dirty="0"/>
              <a:t>Third Level</a:t>
            </a:r>
          </a:p>
          <a:p>
            <a:pPr lvl="3">
              <a:buClr>
                <a:schemeClr val="bg1">
                  <a:lumMod val="65000"/>
                </a:schemeClr>
              </a:buClr>
            </a:pPr>
            <a:r>
              <a:rPr lang="en-US" noProof="0" dirty="0"/>
              <a:t>Fourth Level</a:t>
            </a:r>
          </a:p>
          <a:p>
            <a:pPr lvl="4">
              <a:buClr>
                <a:schemeClr val="bg1">
                  <a:lumMod val="65000"/>
                </a:schemeClr>
              </a:buClr>
            </a:pPr>
            <a:r>
              <a:rPr lang="en-US" noProof="0" dirty="0"/>
              <a:t>Fifth Level</a:t>
            </a:r>
          </a:p>
        </p:txBody>
      </p:sp>
    </p:spTree>
    <p:extLst>
      <p:ext uri="{BB962C8B-B14F-4D97-AF65-F5344CB8AC3E}">
        <p14:creationId xmlns:p14="http://schemas.microsoft.com/office/powerpoint/2010/main" val="3465179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ly Title">
    <p:bg>
      <p:bgPr>
        <a:solidFill>
          <a:schemeClr val="bg1"/>
        </a:solidFill>
        <a:effectLst/>
      </p:bgPr>
    </p:bg>
    <p:spTree>
      <p:nvGrpSpPr>
        <p:cNvPr id="1" name=""/>
        <p:cNvGrpSpPr/>
        <p:nvPr/>
      </p:nvGrpSpPr>
      <p:grpSpPr>
        <a:xfrm>
          <a:off x="0" y="0"/>
          <a:ext cx="0" cy="0"/>
          <a:chOff x="0" y="0"/>
          <a:chExt cx="0" cy="0"/>
        </a:xfrm>
      </p:grpSpPr>
      <p:pic>
        <p:nvPicPr>
          <p:cNvPr id="7" name="Picture 8">
            <a:extLst>
              <a:ext uri="{FF2B5EF4-FFF2-40B4-BE49-F238E27FC236}">
                <a16:creationId xmlns:a16="http://schemas.microsoft.com/office/drawing/2014/main" id="{A58F5988-2F8A-FC46-B779-E92988D9B880}"/>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2" name="Titel 1">
            <a:extLst>
              <a:ext uri="{FF2B5EF4-FFF2-40B4-BE49-F238E27FC236}">
                <a16:creationId xmlns:a16="http://schemas.microsoft.com/office/drawing/2014/main" id="{BC52D3A8-61ED-40DD-874B-AA7B44A2FB14}"/>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Tree>
    <p:extLst>
      <p:ext uri="{BB962C8B-B14F-4D97-AF65-F5344CB8AC3E}">
        <p14:creationId xmlns:p14="http://schemas.microsoft.com/office/powerpoint/2010/main" val="274726998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ly Title with Subtit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35BD79-7A43-43DF-8987-4A120DE9AB61}"/>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pic>
        <p:nvPicPr>
          <p:cNvPr id="3" name="Picture 8">
            <a:extLst>
              <a:ext uri="{FF2B5EF4-FFF2-40B4-BE49-F238E27FC236}">
                <a16:creationId xmlns:a16="http://schemas.microsoft.com/office/drawing/2014/main" id="{7581B439-E37C-48B5-B6AE-861F83BA0293}"/>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6" name="Textplatzhalter 1">
            <a:extLst>
              <a:ext uri="{FF2B5EF4-FFF2-40B4-BE49-F238E27FC236}">
                <a16:creationId xmlns:a16="http://schemas.microsoft.com/office/drawing/2014/main" id="{275022A4-AAC9-41D7-ABBF-14A3BEF5EF4F}"/>
              </a:ext>
            </a:extLst>
          </p:cNvPr>
          <p:cNvSpPr>
            <a:spLocks noGrp="1"/>
          </p:cNvSpPr>
          <p:nvPr>
            <p:ph type="body" sz="quarter" idx="32" hasCustomPrompt="1"/>
          </p:nvPr>
        </p:nvSpPr>
        <p:spPr>
          <a:xfrm>
            <a:off x="550862" y="1332000"/>
            <a:ext cx="11090276" cy="236012"/>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noProof="0" dirty="0"/>
              <a:t>Click to edit master subtitle</a:t>
            </a:r>
          </a:p>
        </p:txBody>
      </p:sp>
    </p:spTree>
    <p:extLst>
      <p:ext uri="{BB962C8B-B14F-4D97-AF65-F5344CB8AC3E}">
        <p14:creationId xmlns:p14="http://schemas.microsoft.com/office/powerpoint/2010/main" val="1138539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keawaybox_light with Conten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5E56B6-AAB3-44E7-9DBE-5A57D120D41D}"/>
              </a:ext>
            </a:extLst>
          </p:cNvPr>
          <p:cNvSpPr>
            <a:spLocks noGrp="1"/>
          </p:cNvSpPr>
          <p:nvPr>
            <p:ph type="title" hasCustomPrompt="1"/>
          </p:nvPr>
        </p:nvSpPr>
        <p:spPr>
          <a:xfrm>
            <a:off x="551384" y="183600"/>
            <a:ext cx="11091600" cy="882000"/>
          </a:xfrm>
        </p:spPr>
        <p:txBody>
          <a:bodyPr/>
          <a:lstStyle>
            <a:lvl1pPr>
              <a:defRPr/>
            </a:lvl1pPr>
          </a:lstStyle>
          <a:p>
            <a:r>
              <a:rPr lang="en-US"/>
              <a:t>Edit master title</a:t>
            </a:r>
            <a:endParaRPr lang="en-US" dirty="0"/>
          </a:p>
        </p:txBody>
      </p:sp>
      <p:pic>
        <p:nvPicPr>
          <p:cNvPr id="3" name="Picture 8">
            <a:extLst>
              <a:ext uri="{FF2B5EF4-FFF2-40B4-BE49-F238E27FC236}">
                <a16:creationId xmlns:a16="http://schemas.microsoft.com/office/drawing/2014/main" id="{281CB0B6-4141-42EB-91C1-1F94880E09C2}"/>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5" name="Textplatzhalter 5">
            <a:extLst>
              <a:ext uri="{FF2B5EF4-FFF2-40B4-BE49-F238E27FC236}">
                <a16:creationId xmlns:a16="http://schemas.microsoft.com/office/drawing/2014/main" id="{12140428-89FD-4420-AC86-E5B7AE0168B1}"/>
              </a:ext>
            </a:extLst>
          </p:cNvPr>
          <p:cNvSpPr>
            <a:spLocks noGrp="1"/>
          </p:cNvSpPr>
          <p:nvPr>
            <p:ph type="body" sz="quarter" idx="10" hasCustomPrompt="1"/>
          </p:nvPr>
        </p:nvSpPr>
        <p:spPr>
          <a:xfrm>
            <a:off x="550800" y="5517232"/>
            <a:ext cx="11091600" cy="828089"/>
          </a:xfrm>
          <a:noFill/>
          <a:ln>
            <a:solidFill>
              <a:schemeClr val="bg1">
                <a:lumMod val="85000"/>
              </a:schemeClr>
            </a:solidFill>
          </a:ln>
        </p:spPr>
        <p:txBody>
          <a:bodyPr vert="horz" lIns="90000" tIns="90000" rIns="90000" bIns="90000" rtlCol="0" anchor="ctr">
            <a:noAutofit/>
          </a:bodyPr>
          <a:lstStyle>
            <a:lvl1pPr>
              <a:defRPr lang="de-DE" sz="1400" smtClean="0"/>
            </a:lvl1pPr>
            <a:lvl2pPr>
              <a:defRPr lang="de-DE" sz="1600" smtClean="0"/>
            </a:lvl2pPr>
            <a:lvl3pPr>
              <a:defRPr lang="de-DE" sz="1600" smtClean="0"/>
            </a:lvl3pPr>
            <a:lvl4pPr>
              <a:defRPr lang="de-DE" sz="1600" smtClean="0"/>
            </a:lvl4pPr>
            <a:lvl5pPr>
              <a:defRPr lang="en-US" sz="1600"/>
            </a:lvl5pPr>
          </a:lstStyle>
          <a:p>
            <a:pPr lvl="0"/>
            <a:r>
              <a:rPr lang="en-US" noProof="0" dirty="0"/>
              <a:t>Edit takeaway box, key message in Verdana 14 pt / Edit takeaway box, key message in Verdana 14 pt / Edit takeaway box, key message in Verdana 14 pt , key message in Verdana 14 pt , key message in Verdana 14 pt , key message in Verdana 14 pt , key message in Verdana 14 pt , key message in Verdana 14 pt</a:t>
            </a:r>
          </a:p>
        </p:txBody>
      </p:sp>
      <p:sp>
        <p:nvSpPr>
          <p:cNvPr id="10" name="Inhaltsplatzhalter 10">
            <a:extLst>
              <a:ext uri="{FF2B5EF4-FFF2-40B4-BE49-F238E27FC236}">
                <a16:creationId xmlns:a16="http://schemas.microsoft.com/office/drawing/2014/main" id="{7A47C04D-8C7C-4090-B21E-5A9F65CAA53F}"/>
              </a:ext>
            </a:extLst>
          </p:cNvPr>
          <p:cNvSpPr>
            <a:spLocks noGrp="1"/>
          </p:cNvSpPr>
          <p:nvPr>
            <p:ph sz="quarter" idx="11" hasCustomPrompt="1"/>
          </p:nvPr>
        </p:nvSpPr>
        <p:spPr>
          <a:xfrm>
            <a:off x="550863" y="1551600"/>
            <a:ext cx="11091862" cy="3857632"/>
          </a:xfrm>
        </p:spPr>
        <p:txBody>
          <a:bodyPr lIns="0">
            <a:noAutofit/>
          </a:bodyPr>
          <a:lstStyle>
            <a:lvl1pPr marL="230400" indent="-230400" algn="l" defTabSz="1219170" rtl="0" eaLnBrk="1" latinLnBrk="0" hangingPunct="1">
              <a:spcBef>
                <a:spcPts val="0"/>
              </a:spcBef>
              <a:spcAft>
                <a:spcPts val="800"/>
              </a:spcAft>
              <a:buClrTx/>
              <a:buFont typeface="Wingdings" panose="05000000000000000000" pitchFamily="2"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68000" indent="-284400" algn="l" defTabSz="1219170" rtl="0" eaLnBrk="1" latinLnBrk="0" hangingPunct="1">
              <a:spcBef>
                <a:spcPts val="0"/>
              </a:spcBef>
              <a:spcAft>
                <a:spcPts val="800"/>
              </a:spcAft>
              <a:buClrTx/>
              <a:buFont typeface="Symbol" panose="05050102010706020507" pitchFamily="18"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55200" indent="-284400" algn="l" defTabSz="1219170" rtl="0" eaLnBrk="1" latinLnBrk="0" hangingPunct="1">
              <a:spcBef>
                <a:spcPts val="0"/>
              </a:spcBef>
              <a:spcAft>
                <a:spcPts val="800"/>
              </a:spcAft>
              <a:buClrTx/>
              <a:buFont typeface="Symbol" panose="05050102010706020507" pitchFamily="18" charset="2"/>
              <a:buChar char="-"/>
              <a:defRPr lang="en-US" sz="14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12800" indent="-172800" algn="l" defTabSz="1219170" rtl="0" eaLnBrk="1" latinLnBrk="0" hangingPunct="1">
              <a:spcBef>
                <a:spcPts val="0"/>
              </a:spcBef>
              <a:spcAft>
                <a:spcPts val="800"/>
              </a:spcAft>
              <a:buClrTx/>
              <a:buFont typeface="Symbol" panose="05050102010706020507" pitchFamily="18" charset="2"/>
              <a:buChar char="-"/>
              <a:defRPr lang="en-US" sz="12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85600" indent="-172800" algn="l" defTabSz="1219170" rtl="0" eaLnBrk="1" latinLnBrk="0" hangingPunct="1">
              <a:spcBef>
                <a:spcPts val="0"/>
              </a:spcBef>
              <a:spcAft>
                <a:spcPts val="800"/>
              </a:spcAft>
              <a:buClrTx/>
              <a:buFont typeface="Symbol" panose="05050102010706020507" pitchFamily="18" charset="2"/>
              <a:buChar char="-"/>
              <a:defRPr lang="en-US" sz="1200" kern="1200" baseline="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buClr>
                <a:schemeClr val="bg1">
                  <a:lumMod val="65000"/>
                </a:schemeClr>
              </a:buClr>
            </a:pPr>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buClr>
                <a:schemeClr val="bg1">
                  <a:lumMod val="65000"/>
                </a:schemeClr>
              </a:buClr>
            </a:pPr>
            <a:r>
              <a:rPr lang="en-US" noProof="0" dirty="0"/>
              <a:t>Second Level</a:t>
            </a:r>
          </a:p>
          <a:p>
            <a:pPr lvl="2">
              <a:buClr>
                <a:schemeClr val="bg1">
                  <a:lumMod val="65000"/>
                </a:schemeClr>
              </a:buClr>
            </a:pPr>
            <a:r>
              <a:rPr lang="en-US" noProof="0" dirty="0"/>
              <a:t>Third Level</a:t>
            </a:r>
          </a:p>
          <a:p>
            <a:pPr lvl="3">
              <a:buClr>
                <a:schemeClr val="bg1">
                  <a:lumMod val="65000"/>
                </a:schemeClr>
              </a:buClr>
            </a:pPr>
            <a:r>
              <a:rPr lang="en-US" noProof="0" dirty="0"/>
              <a:t>Fourth Level</a:t>
            </a:r>
          </a:p>
          <a:p>
            <a:pPr lvl="4">
              <a:buClr>
                <a:schemeClr val="bg1">
                  <a:lumMod val="65000"/>
                </a:schemeClr>
              </a:buClr>
            </a:pPr>
            <a:r>
              <a:rPr lang="en-US" noProof="0" dirty="0"/>
              <a:t>Fifth Level</a:t>
            </a:r>
          </a:p>
        </p:txBody>
      </p:sp>
    </p:spTree>
    <p:extLst>
      <p:ext uri="{BB962C8B-B14F-4D97-AF65-F5344CB8AC3E}">
        <p14:creationId xmlns:p14="http://schemas.microsoft.com/office/powerpoint/2010/main" val="3914470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keawaybox_ligh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DC0E89-4C4B-4F57-A235-49F9403B59EB}"/>
              </a:ext>
            </a:extLst>
          </p:cNvPr>
          <p:cNvSpPr>
            <a:spLocks noGrp="1"/>
          </p:cNvSpPr>
          <p:nvPr>
            <p:ph type="title" hasCustomPrompt="1"/>
          </p:nvPr>
        </p:nvSpPr>
        <p:spPr>
          <a:xfrm>
            <a:off x="551384" y="183600"/>
            <a:ext cx="11091600" cy="882000"/>
          </a:xfrm>
        </p:spPr>
        <p:txBody>
          <a:bodyPr lIns="0" rIns="0"/>
          <a:lstStyle>
            <a:lvl1pPr>
              <a:defRPr/>
            </a:lvl1pPr>
          </a:lstStyle>
          <a:p>
            <a:r>
              <a:rPr lang="en-US" noProof="0" dirty="0"/>
              <a:t>Edit master title</a:t>
            </a:r>
          </a:p>
        </p:txBody>
      </p:sp>
      <p:pic>
        <p:nvPicPr>
          <p:cNvPr id="3" name="Picture 8">
            <a:extLst>
              <a:ext uri="{FF2B5EF4-FFF2-40B4-BE49-F238E27FC236}">
                <a16:creationId xmlns:a16="http://schemas.microsoft.com/office/drawing/2014/main" id="{955C0B7A-1E72-460D-8173-6D2C2053D01A}"/>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6" name="Textplatzhalter 5">
            <a:extLst>
              <a:ext uri="{FF2B5EF4-FFF2-40B4-BE49-F238E27FC236}">
                <a16:creationId xmlns:a16="http://schemas.microsoft.com/office/drawing/2014/main" id="{01AC0435-38D1-41F4-965E-67D8784B868F}"/>
              </a:ext>
            </a:extLst>
          </p:cNvPr>
          <p:cNvSpPr>
            <a:spLocks noGrp="1"/>
          </p:cNvSpPr>
          <p:nvPr>
            <p:ph type="body" sz="quarter" idx="10" hasCustomPrompt="1"/>
          </p:nvPr>
        </p:nvSpPr>
        <p:spPr>
          <a:xfrm>
            <a:off x="550800" y="5517232"/>
            <a:ext cx="11091600" cy="828089"/>
          </a:xfrm>
          <a:noFill/>
          <a:ln>
            <a:solidFill>
              <a:schemeClr val="bg1">
                <a:lumMod val="85000"/>
              </a:schemeClr>
            </a:solidFill>
          </a:ln>
        </p:spPr>
        <p:txBody>
          <a:bodyPr vert="horz" lIns="90000" tIns="90000" rIns="90000" bIns="90000" rtlCol="0" anchor="ctr">
            <a:noAutofit/>
          </a:bodyPr>
          <a:lstStyle>
            <a:lvl1pPr>
              <a:defRPr lang="de-DE" sz="1400" smtClean="0"/>
            </a:lvl1pPr>
            <a:lvl2pPr>
              <a:defRPr lang="de-DE" sz="1600" smtClean="0"/>
            </a:lvl2pPr>
            <a:lvl3pPr>
              <a:defRPr lang="de-DE" sz="1600" smtClean="0"/>
            </a:lvl3pPr>
            <a:lvl4pPr>
              <a:defRPr lang="de-DE" sz="1600" smtClean="0"/>
            </a:lvl4pPr>
            <a:lvl5pPr>
              <a:defRPr lang="en-US" sz="1600"/>
            </a:lvl5pPr>
          </a:lstStyle>
          <a:p>
            <a:pPr lvl="0"/>
            <a:r>
              <a:rPr lang="en-US" noProof="0" dirty="0"/>
              <a:t>Edit takeaway box, key message in Verdana 14 pt / Edit takeaway box, key message in Verdana 14 pt / Edit takeaway box, key message in Verdana 14 pt , key message in Verdana 14 pt , key message in Verdana 14 pt , key message in Verdana 14 pt , key message in Verdana 14 pt , key message in Verdana 14 pt , key message in Verdana 14 pt</a:t>
            </a:r>
          </a:p>
        </p:txBody>
      </p:sp>
    </p:spTree>
    <p:extLst>
      <p:ext uri="{BB962C8B-B14F-4D97-AF65-F5344CB8AC3E}">
        <p14:creationId xmlns:p14="http://schemas.microsoft.com/office/powerpoint/2010/main" val="12110829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keawaybox_dark with Conten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E54240-C216-4EDE-A6F1-C49C3EBDA137}"/>
              </a:ext>
            </a:extLst>
          </p:cNvPr>
          <p:cNvSpPr>
            <a:spLocks noGrp="1"/>
          </p:cNvSpPr>
          <p:nvPr>
            <p:ph type="title" hasCustomPrompt="1"/>
          </p:nvPr>
        </p:nvSpPr>
        <p:spPr>
          <a:xfrm>
            <a:off x="551384" y="183600"/>
            <a:ext cx="11091600" cy="882000"/>
          </a:xfrm>
        </p:spPr>
        <p:txBody>
          <a:bodyPr/>
          <a:lstStyle>
            <a:lvl1pPr>
              <a:defRPr/>
            </a:lvl1pPr>
          </a:lstStyle>
          <a:p>
            <a:r>
              <a:rPr lang="en-US"/>
              <a:t>Edit master title</a:t>
            </a:r>
            <a:endParaRPr lang="en-US" dirty="0"/>
          </a:p>
        </p:txBody>
      </p:sp>
      <p:pic>
        <p:nvPicPr>
          <p:cNvPr id="3" name="Picture 8">
            <a:extLst>
              <a:ext uri="{FF2B5EF4-FFF2-40B4-BE49-F238E27FC236}">
                <a16:creationId xmlns:a16="http://schemas.microsoft.com/office/drawing/2014/main" id="{532C638C-3785-497B-8243-F2D2FBEA6B89}"/>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5" name="Textplatzhalter 4">
            <a:extLst>
              <a:ext uri="{FF2B5EF4-FFF2-40B4-BE49-F238E27FC236}">
                <a16:creationId xmlns:a16="http://schemas.microsoft.com/office/drawing/2014/main" id="{B900FDA6-3E19-4B8D-BFE5-4ED39B81313D}"/>
              </a:ext>
            </a:extLst>
          </p:cNvPr>
          <p:cNvSpPr>
            <a:spLocks noGrp="1"/>
          </p:cNvSpPr>
          <p:nvPr>
            <p:ph type="body" sz="quarter" idx="10" hasCustomPrompt="1"/>
          </p:nvPr>
        </p:nvSpPr>
        <p:spPr>
          <a:xfrm>
            <a:off x="550800" y="5519078"/>
            <a:ext cx="11091600" cy="828089"/>
          </a:xfrm>
          <a:solidFill>
            <a:schemeClr val="bg1">
              <a:lumMod val="95000"/>
            </a:schemeClr>
          </a:solidFill>
          <a:ln>
            <a:noFill/>
          </a:ln>
        </p:spPr>
        <p:txBody>
          <a:bodyPr vert="horz" lIns="90000" tIns="90000" rIns="90000" bIns="90000" rtlCol="0" anchor="ctr">
            <a:noAutofit/>
          </a:bodyPr>
          <a:lstStyle>
            <a:lvl1pPr>
              <a:defRPr lang="de-DE" sz="1400" dirty="0" smtClean="0"/>
            </a:lvl1pPr>
          </a:lstStyle>
          <a:p>
            <a:pPr lvl="0"/>
            <a:r>
              <a:rPr lang="en-US" noProof="0" dirty="0"/>
              <a:t>Edit takeaway box, key message in Verdana 14 pt / Edit takeaway box, key message in Verdana 14 pt / Edit takeaway box, key message in Verdana 14 pt , key message in Verdana 14 pt , key message in Verdana 14 pt , key message in Verdana 14 pt , key message in Verdana 14 pt , key message in Verdana 14 pt , key message in Verdana 14 pt</a:t>
            </a:r>
          </a:p>
        </p:txBody>
      </p:sp>
      <p:sp>
        <p:nvSpPr>
          <p:cNvPr id="6" name="Inhaltsplatzhalter 10">
            <a:extLst>
              <a:ext uri="{FF2B5EF4-FFF2-40B4-BE49-F238E27FC236}">
                <a16:creationId xmlns:a16="http://schemas.microsoft.com/office/drawing/2014/main" id="{241837BA-008B-4E2A-81F4-BCF82A482243}"/>
              </a:ext>
            </a:extLst>
          </p:cNvPr>
          <p:cNvSpPr>
            <a:spLocks noGrp="1"/>
          </p:cNvSpPr>
          <p:nvPr>
            <p:ph sz="quarter" idx="11" hasCustomPrompt="1"/>
          </p:nvPr>
        </p:nvSpPr>
        <p:spPr>
          <a:xfrm>
            <a:off x="550863" y="1551600"/>
            <a:ext cx="11091862" cy="3857632"/>
          </a:xfrm>
        </p:spPr>
        <p:txBody>
          <a:bodyPr lIns="0">
            <a:noAutofit/>
          </a:bodyPr>
          <a:lstStyle>
            <a:lvl1pPr marL="230400" indent="-230400" algn="l" defTabSz="1219170" rtl="0" eaLnBrk="1" latinLnBrk="0" hangingPunct="1">
              <a:spcBef>
                <a:spcPts val="0"/>
              </a:spcBef>
              <a:spcAft>
                <a:spcPts val="800"/>
              </a:spcAft>
              <a:buClrTx/>
              <a:buFont typeface="Wingdings" panose="05000000000000000000" pitchFamily="2"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68000" indent="-284400" algn="l" defTabSz="1219170" rtl="0" eaLnBrk="1" latinLnBrk="0" hangingPunct="1">
              <a:spcBef>
                <a:spcPts val="0"/>
              </a:spcBef>
              <a:spcAft>
                <a:spcPts val="800"/>
              </a:spcAft>
              <a:buClrTx/>
              <a:buFont typeface="Symbol" panose="05050102010706020507" pitchFamily="18"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55200" indent="-284400" algn="l" defTabSz="1219170" rtl="0" eaLnBrk="1" latinLnBrk="0" hangingPunct="1">
              <a:spcBef>
                <a:spcPts val="0"/>
              </a:spcBef>
              <a:spcAft>
                <a:spcPts val="800"/>
              </a:spcAft>
              <a:buClrTx/>
              <a:buFont typeface="Symbol" panose="05050102010706020507" pitchFamily="18" charset="2"/>
              <a:buChar char="-"/>
              <a:defRPr lang="en-US" sz="14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12800" indent="-172800" algn="l" defTabSz="1219170" rtl="0" eaLnBrk="1" latinLnBrk="0" hangingPunct="1">
              <a:spcBef>
                <a:spcPts val="0"/>
              </a:spcBef>
              <a:spcAft>
                <a:spcPts val="800"/>
              </a:spcAft>
              <a:buClrTx/>
              <a:buFont typeface="Symbol" panose="05050102010706020507" pitchFamily="18" charset="2"/>
              <a:buChar char="-"/>
              <a:defRPr lang="en-US" sz="12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85600" indent="-172800" algn="l" defTabSz="1219170" rtl="0" eaLnBrk="1" latinLnBrk="0" hangingPunct="1">
              <a:spcBef>
                <a:spcPts val="0"/>
              </a:spcBef>
              <a:spcAft>
                <a:spcPts val="800"/>
              </a:spcAft>
              <a:buClrTx/>
              <a:buFont typeface="Symbol" panose="05050102010706020507" pitchFamily="18" charset="2"/>
              <a:buChar char="-"/>
              <a:defRPr lang="en-US" sz="1200" kern="1200" baseline="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buClr>
                <a:schemeClr val="bg1">
                  <a:lumMod val="65000"/>
                </a:schemeClr>
              </a:buClr>
            </a:pPr>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buClr>
                <a:schemeClr val="bg1">
                  <a:lumMod val="65000"/>
                </a:schemeClr>
              </a:buClr>
            </a:pPr>
            <a:r>
              <a:rPr lang="en-US" noProof="0" dirty="0"/>
              <a:t>Second Level</a:t>
            </a:r>
          </a:p>
          <a:p>
            <a:pPr lvl="2">
              <a:buClr>
                <a:schemeClr val="bg1">
                  <a:lumMod val="65000"/>
                </a:schemeClr>
              </a:buClr>
            </a:pPr>
            <a:r>
              <a:rPr lang="en-US" noProof="0" dirty="0"/>
              <a:t>Third Level</a:t>
            </a:r>
          </a:p>
          <a:p>
            <a:pPr lvl="3">
              <a:buClr>
                <a:schemeClr val="bg1">
                  <a:lumMod val="65000"/>
                </a:schemeClr>
              </a:buClr>
            </a:pPr>
            <a:r>
              <a:rPr lang="en-US" noProof="0" dirty="0"/>
              <a:t>Fourth Level</a:t>
            </a:r>
          </a:p>
          <a:p>
            <a:pPr lvl="4">
              <a:buClr>
                <a:schemeClr val="bg1">
                  <a:lumMod val="65000"/>
                </a:schemeClr>
              </a:buClr>
            </a:pPr>
            <a:r>
              <a:rPr lang="en-US" noProof="0" dirty="0"/>
              <a:t>Fifth Level</a:t>
            </a:r>
          </a:p>
        </p:txBody>
      </p:sp>
    </p:spTree>
    <p:extLst>
      <p:ext uri="{BB962C8B-B14F-4D97-AF65-F5344CB8AC3E}">
        <p14:creationId xmlns:p14="http://schemas.microsoft.com/office/powerpoint/2010/main" val="42822361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keawaybox_dark">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CCE13F-B17B-487E-8BF6-64DCDFB35BD4}"/>
              </a:ext>
            </a:extLst>
          </p:cNvPr>
          <p:cNvSpPr>
            <a:spLocks noGrp="1"/>
          </p:cNvSpPr>
          <p:nvPr>
            <p:ph type="title" hasCustomPrompt="1"/>
          </p:nvPr>
        </p:nvSpPr>
        <p:spPr>
          <a:xfrm>
            <a:off x="551384" y="183600"/>
            <a:ext cx="11091600" cy="882000"/>
          </a:xfrm>
        </p:spPr>
        <p:txBody>
          <a:bodyPr lIns="0" rIns="0"/>
          <a:lstStyle>
            <a:lvl1pPr>
              <a:defRPr/>
            </a:lvl1pPr>
          </a:lstStyle>
          <a:p>
            <a:r>
              <a:rPr lang="en-US" noProof="0" dirty="0"/>
              <a:t>Edit master title</a:t>
            </a:r>
          </a:p>
        </p:txBody>
      </p:sp>
      <p:pic>
        <p:nvPicPr>
          <p:cNvPr id="3" name="Picture 8">
            <a:extLst>
              <a:ext uri="{FF2B5EF4-FFF2-40B4-BE49-F238E27FC236}">
                <a16:creationId xmlns:a16="http://schemas.microsoft.com/office/drawing/2014/main" id="{29805064-3741-48D3-BE43-6DE1F6816D0B}"/>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5" name="Textplatzhalter 4">
            <a:extLst>
              <a:ext uri="{FF2B5EF4-FFF2-40B4-BE49-F238E27FC236}">
                <a16:creationId xmlns:a16="http://schemas.microsoft.com/office/drawing/2014/main" id="{F55708E4-803E-43BC-88EE-1944610DDF6E}"/>
              </a:ext>
            </a:extLst>
          </p:cNvPr>
          <p:cNvSpPr>
            <a:spLocks noGrp="1"/>
          </p:cNvSpPr>
          <p:nvPr>
            <p:ph type="body" sz="quarter" idx="10" hasCustomPrompt="1"/>
          </p:nvPr>
        </p:nvSpPr>
        <p:spPr>
          <a:xfrm>
            <a:off x="550800" y="5519078"/>
            <a:ext cx="11091600" cy="828089"/>
          </a:xfrm>
          <a:solidFill>
            <a:schemeClr val="bg1">
              <a:lumMod val="95000"/>
            </a:schemeClr>
          </a:solidFill>
          <a:ln>
            <a:noFill/>
          </a:ln>
        </p:spPr>
        <p:txBody>
          <a:bodyPr vert="horz" lIns="90000" tIns="90000" rIns="90000" bIns="90000" rtlCol="0" anchor="ctr">
            <a:noAutofit/>
          </a:bodyPr>
          <a:lstStyle>
            <a:lvl1pPr>
              <a:defRPr lang="de-DE" sz="1400" dirty="0" smtClean="0"/>
            </a:lvl1pPr>
          </a:lstStyle>
          <a:p>
            <a:pPr lvl="0"/>
            <a:r>
              <a:rPr lang="en-US" noProof="0" dirty="0"/>
              <a:t>Edit takeaway box, key message in Verdana 14 pt / Edit takeaway box, key message in Verdana 14 pt / Edit takeaway box, key message in Verdana 14 pt , key message in Verdana 14 pt , key message in Verdana 14 pt , key message in Verdana 14 pt , key message in Verdana 14 pt , key message in Verdana 14 pt , key message in Verdana 14 pt</a:t>
            </a:r>
          </a:p>
        </p:txBody>
      </p:sp>
    </p:spTree>
    <p:extLst>
      <p:ext uri="{BB962C8B-B14F-4D97-AF65-F5344CB8AC3E}">
        <p14:creationId xmlns:p14="http://schemas.microsoft.com/office/powerpoint/2010/main" val="97544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_ AVL Company">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4" name="Rechteck 9">
            <a:extLst>
              <a:ext uri="{FF2B5EF4-FFF2-40B4-BE49-F238E27FC236}">
                <a16:creationId xmlns:a16="http://schemas.microsoft.com/office/drawing/2014/main" id="{92751360-6AA2-5A4D-AD82-CC750FB739DB}"/>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xt_SecurityLevel">
            <a:extLst>
              <a:ext uri="{FF2B5EF4-FFF2-40B4-BE49-F238E27FC236}">
                <a16:creationId xmlns:a16="http://schemas.microsoft.com/office/drawing/2014/main" id="{A21F77F4-53E2-CF45-BB0F-37AD656A5317}"/>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2" name="txt_Companyname">
            <a:extLst>
              <a:ext uri="{FF2B5EF4-FFF2-40B4-BE49-F238E27FC236}">
                <a16:creationId xmlns:a16="http://schemas.microsoft.com/office/drawing/2014/main" id="{4520C221-FC15-D849-9DF8-0E90427594FE}"/>
              </a:ext>
            </a:extLst>
          </p:cNvPr>
          <p:cNvSpPr txBox="1">
            <a:spLocks/>
          </p:cNvSpPr>
          <p:nvPr userDrawn="1"/>
        </p:nvSpPr>
        <p:spPr>
          <a:xfrm>
            <a:off x="720000" y="6486200"/>
            <a:ext cx="5771874" cy="153888"/>
          </a:xfrm>
          <a:prstGeom prst="rect">
            <a:avLst/>
          </a:prstGeom>
        </p:spPr>
        <p:txBody>
          <a:bodyPr vert="horz" wrap="squar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AVL List GmbH</a:t>
            </a:r>
            <a:endParaRPr lang="en-US" sz="1000" dirty="0">
              <a:solidFill>
                <a:schemeClr val="bg1"/>
              </a:solidFill>
              <a:latin typeface="+mn-lt"/>
            </a:endParaRPr>
          </a:p>
        </p:txBody>
      </p:sp>
      <p:sp>
        <p:nvSpPr>
          <p:cNvPr id="9" name="txt_Autor1">
            <a:extLst>
              <a:ext uri="{FF2B5EF4-FFF2-40B4-BE49-F238E27FC236}">
                <a16:creationId xmlns:a16="http://schemas.microsoft.com/office/drawing/2014/main" id="{8DE80A2D-7E72-4122-AB08-DF1B3E72CAB2}"/>
              </a:ext>
            </a:extLst>
          </p:cNvPr>
          <p:cNvSpPr txBox="1"/>
          <p:nvPr userDrawn="1"/>
        </p:nvSpPr>
        <p:spPr>
          <a:xfrm>
            <a:off x="720000" y="5295878"/>
            <a:ext cx="6840000" cy="215444"/>
          </a:xfrm>
          <a:prstGeom prst="rect">
            <a:avLst/>
          </a:prstGeom>
          <a:noFill/>
          <a:ln>
            <a:noFill/>
          </a:ln>
        </p:spPr>
        <p:txBody>
          <a:bodyPr wrap="square" lIns="0" tIns="0" rIns="0" bIns="0" rtlCol="0" anchor="ctr" anchorCtr="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sz="1400" b="0" kern="1200" baseline="0">
                <a:solidFill>
                  <a:schemeClr val="bg1"/>
                </a:solidFill>
                <a:latin typeface="Verdana" panose="020B0604030504040204" pitchFamily="34" charset="0"/>
                <a:ea typeface="Verdana" panose="020B0604030504040204" pitchFamily="34" charset="0"/>
                <a:cs typeface="Verdana" panose="020B0604030504040204" pitchFamily="34" charset="0"/>
              </a:rPr>
              <a:t>Milan Zivadinovic</a:t>
            </a:r>
            <a:endParaRPr lang="en-US" sz="1400" b="0" kern="1200" baseline="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2" name="Untertitel 2">
            <a:extLst>
              <a:ext uri="{FF2B5EF4-FFF2-40B4-BE49-F238E27FC236}">
                <a16:creationId xmlns:a16="http://schemas.microsoft.com/office/drawing/2014/main" id="{8A07C198-1062-DC4A-A59C-556047ADA531}"/>
              </a:ext>
            </a:extLst>
          </p:cNvPr>
          <p:cNvSpPr>
            <a:spLocks noGrp="1"/>
          </p:cNvSpPr>
          <p:nvPr>
            <p:ph type="subTitle" idx="1" hasCustomPrompt="1"/>
          </p:nvPr>
        </p:nvSpPr>
        <p:spPr>
          <a:xfrm>
            <a:off x="720000" y="4020425"/>
            <a:ext cx="6840000" cy="307777"/>
          </a:xfrm>
          <a:noFill/>
          <a:ln>
            <a:noFill/>
          </a:ln>
          <a:effectLst/>
        </p:spPr>
        <p:txBody>
          <a:bodyPr wrap="square" lIns="0" tIns="0" rIns="0" bIns="0" anchor="t" anchorCtr="0">
            <a:sp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Subline Lorem Ipsum</a:t>
            </a:r>
          </a:p>
        </p:txBody>
      </p:sp>
      <p:sp>
        <p:nvSpPr>
          <p:cNvPr id="21" name="Titel 1">
            <a:extLst>
              <a:ext uri="{FF2B5EF4-FFF2-40B4-BE49-F238E27FC236}">
                <a16:creationId xmlns:a16="http://schemas.microsoft.com/office/drawing/2014/main" id="{FE5B658E-8431-C648-8E22-0189E03E43A8}"/>
              </a:ext>
            </a:extLst>
          </p:cNvPr>
          <p:cNvSpPr>
            <a:spLocks noGrp="1"/>
          </p:cNvSpPr>
          <p:nvPr>
            <p:ph type="ctrTitle" hasCustomPrompt="1"/>
          </p:nvPr>
        </p:nvSpPr>
        <p:spPr>
          <a:xfrm>
            <a:off x="720000" y="2492896"/>
            <a:ext cx="6840000" cy="1402692"/>
          </a:xfrm>
          <a:prstGeom prst="rect">
            <a:avLst/>
          </a:prstGeom>
          <a:noFill/>
          <a:ln>
            <a:noFill/>
          </a:ln>
        </p:spPr>
        <p:txBody>
          <a:bodyPr wrap="square" lIns="0" tIns="0" rIns="0" bIns="0" anchor="b" anchorCtr="0">
            <a:noAutofit/>
          </a:bodyPr>
          <a:lstStyle>
            <a:lvl1pPr algn="l">
              <a:lnSpc>
                <a:spcPct val="110000"/>
              </a:lnSpc>
              <a:defRPr sz="4200" b="0" i="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Document</a:t>
            </a:r>
            <a:br>
              <a:rPr lang="en-US" noProof="0" dirty="0"/>
            </a:br>
            <a:r>
              <a:rPr lang="en-US" noProof="0" dirty="0"/>
              <a:t>Title</a:t>
            </a:r>
          </a:p>
        </p:txBody>
      </p:sp>
      <p:pic>
        <p:nvPicPr>
          <p:cNvPr id="13" name="Picture 9">
            <a:extLst>
              <a:ext uri="{FF2B5EF4-FFF2-40B4-BE49-F238E27FC236}">
                <a16:creationId xmlns:a16="http://schemas.microsoft.com/office/drawing/2014/main" id="{FFD3EA3B-CF6D-445C-BA61-FDA3EA20B010}"/>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Tree>
    <p:extLst>
      <p:ext uri="{BB962C8B-B14F-4D97-AF65-F5344CB8AC3E}">
        <p14:creationId xmlns:p14="http://schemas.microsoft.com/office/powerpoint/2010/main" val="2476031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mpt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80390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07501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6DD733-DEE0-4A41-B24D-F04B8E2EAC0E}"/>
              </a:ext>
            </a:extLst>
          </p:cNvPr>
          <p:cNvSpPr>
            <a:spLocks noGrp="1"/>
          </p:cNvSpPr>
          <p:nvPr>
            <p:ph type="title" hasCustomPrompt="1"/>
          </p:nvPr>
        </p:nvSpPr>
        <p:spPr>
          <a:xfrm>
            <a:off x="551384" y="183600"/>
            <a:ext cx="11091600" cy="882000"/>
          </a:xfrm>
        </p:spPr>
        <p:txBody>
          <a:bodyPr lIns="0" rIns="0"/>
          <a:lstStyle>
            <a:lvl1pPr>
              <a:defRPr/>
            </a:lvl1pPr>
          </a:lstStyle>
          <a:p>
            <a:r>
              <a:rPr lang="en-US" noProof="0" dirty="0"/>
              <a:t>Edit master title</a:t>
            </a:r>
          </a:p>
        </p:txBody>
      </p:sp>
      <p:pic>
        <p:nvPicPr>
          <p:cNvPr id="3" name="Picture 8">
            <a:extLst>
              <a:ext uri="{FF2B5EF4-FFF2-40B4-BE49-F238E27FC236}">
                <a16:creationId xmlns:a16="http://schemas.microsoft.com/office/drawing/2014/main" id="{AB768FCD-6F89-46B5-9AC3-EB0D41E5D678}"/>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5" name="Inhaltsplatzhalter 4">
            <a:extLst>
              <a:ext uri="{FF2B5EF4-FFF2-40B4-BE49-F238E27FC236}">
                <a16:creationId xmlns:a16="http://schemas.microsoft.com/office/drawing/2014/main" id="{2E5BA661-0395-4A12-99CD-2D797E40EDB7}"/>
              </a:ext>
            </a:extLst>
          </p:cNvPr>
          <p:cNvSpPr>
            <a:spLocks noGrp="1"/>
          </p:cNvSpPr>
          <p:nvPr>
            <p:ph sz="quarter" idx="10" hasCustomPrompt="1"/>
          </p:nvPr>
        </p:nvSpPr>
        <p:spPr>
          <a:xfrm>
            <a:off x="550800" y="1551600"/>
            <a:ext cx="5367600" cy="4539600"/>
          </a:xfrm>
        </p:spPr>
        <p:txBody>
          <a:bodyPr lIns="0">
            <a:noAutofit/>
          </a:bodyPr>
          <a:lstStyle>
            <a:lvl1pPr marL="230400" indent="-230400" algn="l" defTabSz="1219170" rtl="0" eaLnBrk="1" latinLnBrk="0" hangingPunct="1">
              <a:spcBef>
                <a:spcPts val="0"/>
              </a:spcBef>
              <a:spcAft>
                <a:spcPts val="800"/>
              </a:spcAft>
              <a:buClr>
                <a:schemeClr val="tx1"/>
              </a:buClr>
              <a:buFont typeface="Wingdings" panose="05000000000000000000" pitchFamily="2"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defRPr lang="en-US" sz="14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tabLst/>
              <a:defRPr lang="en-US" sz="12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tabLst/>
              <a:defRPr lang="en-US" sz="1200" kern="1200" baseline="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Inhaltsplatzhalter 6">
            <a:extLst>
              <a:ext uri="{FF2B5EF4-FFF2-40B4-BE49-F238E27FC236}">
                <a16:creationId xmlns:a16="http://schemas.microsoft.com/office/drawing/2014/main" id="{F7A1026C-D313-473E-B2C6-08C93A6F9667}"/>
              </a:ext>
            </a:extLst>
          </p:cNvPr>
          <p:cNvSpPr>
            <a:spLocks noGrp="1"/>
          </p:cNvSpPr>
          <p:nvPr>
            <p:ph sz="quarter" idx="11" hasCustomPrompt="1"/>
          </p:nvPr>
        </p:nvSpPr>
        <p:spPr>
          <a:xfrm>
            <a:off x="6273800" y="1551600"/>
            <a:ext cx="5367600" cy="4539600"/>
          </a:xfrm>
        </p:spPr>
        <p:txBody>
          <a:bodyPr lIns="0">
            <a:noAutofit/>
          </a:bodyPr>
          <a:lstStyle>
            <a:lvl1pPr marL="230400" indent="-230400" algn="l" defTabSz="1219170" rtl="0" eaLnBrk="1" latinLnBrk="0" hangingPunct="1">
              <a:spcBef>
                <a:spcPts val="0"/>
              </a:spcBef>
              <a:spcAft>
                <a:spcPts val="800"/>
              </a:spcAft>
              <a:buClr>
                <a:schemeClr val="tx1"/>
              </a:buClr>
              <a:buFont typeface="Wingdings" panose="05000000000000000000" pitchFamily="2"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defRPr lang="en-US" sz="14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defRPr lang="en-US" sz="12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defRPr lang="en-US" sz="1200" kern="1200" baseline="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4012459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s with Subtit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BB0F65-6548-4A41-BD88-41812B1AF3E4}"/>
              </a:ext>
            </a:extLst>
          </p:cNvPr>
          <p:cNvSpPr>
            <a:spLocks noGrp="1"/>
          </p:cNvSpPr>
          <p:nvPr>
            <p:ph type="title" hasCustomPrompt="1"/>
          </p:nvPr>
        </p:nvSpPr>
        <p:spPr>
          <a:xfrm>
            <a:off x="551384" y="183600"/>
            <a:ext cx="11091600" cy="882000"/>
          </a:xfrm>
        </p:spPr>
        <p:txBody>
          <a:bodyPr rIns="0"/>
          <a:lstStyle>
            <a:lvl1pPr>
              <a:defRPr/>
            </a:lvl1pPr>
          </a:lstStyle>
          <a:p>
            <a:r>
              <a:rPr lang="en-US" dirty="0"/>
              <a:t>Edit master title</a:t>
            </a:r>
          </a:p>
        </p:txBody>
      </p:sp>
      <p:sp>
        <p:nvSpPr>
          <p:cNvPr id="3" name="Textplatzhalter 1">
            <a:extLst>
              <a:ext uri="{FF2B5EF4-FFF2-40B4-BE49-F238E27FC236}">
                <a16:creationId xmlns:a16="http://schemas.microsoft.com/office/drawing/2014/main" id="{E932AA9D-97B7-447C-B44A-945CCC688959}"/>
              </a:ext>
            </a:extLst>
          </p:cNvPr>
          <p:cNvSpPr>
            <a:spLocks noGrp="1"/>
          </p:cNvSpPr>
          <p:nvPr>
            <p:ph type="body" sz="quarter" idx="32" hasCustomPrompt="1"/>
          </p:nvPr>
        </p:nvSpPr>
        <p:spPr>
          <a:xfrm>
            <a:off x="550862" y="1332000"/>
            <a:ext cx="11090276" cy="236012"/>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noProof="0" dirty="0"/>
              <a:t>Click to edit master subtitle</a:t>
            </a:r>
          </a:p>
        </p:txBody>
      </p:sp>
      <p:pic>
        <p:nvPicPr>
          <p:cNvPr id="4" name="Picture 8">
            <a:extLst>
              <a:ext uri="{FF2B5EF4-FFF2-40B4-BE49-F238E27FC236}">
                <a16:creationId xmlns:a16="http://schemas.microsoft.com/office/drawing/2014/main" id="{C903BE74-3A05-4052-AC22-4A67DF224C65}"/>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5" name="Inhaltsplatzhalter 4">
            <a:extLst>
              <a:ext uri="{FF2B5EF4-FFF2-40B4-BE49-F238E27FC236}">
                <a16:creationId xmlns:a16="http://schemas.microsoft.com/office/drawing/2014/main" id="{37A8A76A-6192-4422-9EE5-5A9BC4839D64}"/>
              </a:ext>
            </a:extLst>
          </p:cNvPr>
          <p:cNvSpPr>
            <a:spLocks noGrp="1"/>
          </p:cNvSpPr>
          <p:nvPr>
            <p:ph sz="quarter" idx="10" hasCustomPrompt="1"/>
          </p:nvPr>
        </p:nvSpPr>
        <p:spPr>
          <a:xfrm>
            <a:off x="550800" y="1843200"/>
            <a:ext cx="5374800" cy="4248000"/>
          </a:xfrm>
        </p:spPr>
        <p:txBody>
          <a:bodyPr lIns="0">
            <a:noAutofit/>
          </a:bodyPr>
          <a:lstStyle>
            <a:lvl1pPr marL="230400" indent="-230400" algn="l" defTabSz="1219170" rtl="0" eaLnBrk="1" latinLnBrk="0" hangingPunct="1">
              <a:spcBef>
                <a:spcPts val="0"/>
              </a:spcBef>
              <a:spcAft>
                <a:spcPts val="800"/>
              </a:spcAft>
              <a:buClr>
                <a:schemeClr val="tx1"/>
              </a:buClr>
              <a:buFont typeface="Wingdings" panose="05000000000000000000" pitchFamily="2"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68000" indent="-285750" algn="l" defTabSz="1219170" rtl="0" eaLnBrk="1" latinLnBrk="0" hangingPunct="1">
              <a:spcBef>
                <a:spcPts val="0"/>
              </a:spcBef>
              <a:spcAft>
                <a:spcPts val="800"/>
              </a:spcAft>
              <a:buClr>
                <a:schemeClr val="tx1"/>
              </a:buClr>
              <a:buFont typeface="Symbol" panose="05050102010706020507" pitchFamily="18"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defRPr lang="en-US" sz="14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tabLst/>
              <a:defRPr lang="en-US" sz="12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tabLst/>
              <a:defRPr lang="en-US" sz="1200" kern="1200" baseline="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Inhaltsplatzhalter 6">
            <a:extLst>
              <a:ext uri="{FF2B5EF4-FFF2-40B4-BE49-F238E27FC236}">
                <a16:creationId xmlns:a16="http://schemas.microsoft.com/office/drawing/2014/main" id="{E8510ECD-4719-413D-BC3B-8C2C32BDC035}"/>
              </a:ext>
            </a:extLst>
          </p:cNvPr>
          <p:cNvSpPr>
            <a:spLocks noGrp="1"/>
          </p:cNvSpPr>
          <p:nvPr>
            <p:ph sz="quarter" idx="11" hasCustomPrompt="1"/>
          </p:nvPr>
        </p:nvSpPr>
        <p:spPr>
          <a:xfrm>
            <a:off x="6273800" y="1843200"/>
            <a:ext cx="5374800" cy="4248000"/>
          </a:xfrm>
        </p:spPr>
        <p:txBody>
          <a:bodyPr lIns="0">
            <a:noAutofit/>
          </a:bodyPr>
          <a:lstStyle>
            <a:lvl1pPr marL="230400" indent="-230400" algn="l" defTabSz="1219170" rtl="0" eaLnBrk="1" latinLnBrk="0" hangingPunct="1">
              <a:spcBef>
                <a:spcPts val="0"/>
              </a:spcBef>
              <a:spcAft>
                <a:spcPts val="800"/>
              </a:spcAft>
              <a:buClr>
                <a:schemeClr val="tx1"/>
              </a:buClr>
              <a:buFont typeface="Wingdings" panose="05000000000000000000" pitchFamily="2"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defRPr lang="en-US" sz="14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defRPr lang="en-US" sz="12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defRPr lang="en-US" sz="1200" kern="1200" baseline="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2051317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wo Content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1A535F-9CC1-4E57-9089-C65432A9E20A}"/>
              </a:ext>
            </a:extLst>
          </p:cNvPr>
          <p:cNvSpPr>
            <a:spLocks noGrp="1"/>
          </p:cNvSpPr>
          <p:nvPr>
            <p:ph type="title" hasCustomPrompt="1"/>
          </p:nvPr>
        </p:nvSpPr>
        <p:spPr>
          <a:xfrm>
            <a:off x="551384" y="183600"/>
            <a:ext cx="11091600" cy="882000"/>
          </a:xfrm>
        </p:spPr>
        <p:txBody>
          <a:bodyPr lIns="0" rIns="0"/>
          <a:lstStyle>
            <a:lvl1pPr>
              <a:defRPr/>
            </a:lvl1pPr>
          </a:lstStyle>
          <a:p>
            <a:r>
              <a:rPr lang="en-US" noProof="0" dirty="0"/>
              <a:t>Edit master title</a:t>
            </a:r>
          </a:p>
        </p:txBody>
      </p:sp>
      <p:pic>
        <p:nvPicPr>
          <p:cNvPr id="3" name="Picture 8">
            <a:extLst>
              <a:ext uri="{FF2B5EF4-FFF2-40B4-BE49-F238E27FC236}">
                <a16:creationId xmlns:a16="http://schemas.microsoft.com/office/drawing/2014/main" id="{74258003-B7E3-4D89-983E-FEC28B822F0B}"/>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5" name="Inhaltsplatzhalter 4">
            <a:extLst>
              <a:ext uri="{FF2B5EF4-FFF2-40B4-BE49-F238E27FC236}">
                <a16:creationId xmlns:a16="http://schemas.microsoft.com/office/drawing/2014/main" id="{3434D7C0-91C3-4C7F-8359-02A884BEF391}"/>
              </a:ext>
            </a:extLst>
          </p:cNvPr>
          <p:cNvSpPr>
            <a:spLocks noGrp="1"/>
          </p:cNvSpPr>
          <p:nvPr>
            <p:ph sz="quarter" idx="10" hasCustomPrompt="1"/>
          </p:nvPr>
        </p:nvSpPr>
        <p:spPr>
          <a:xfrm>
            <a:off x="550862" y="1551600"/>
            <a:ext cx="5367600" cy="4539600"/>
          </a:xfrm>
        </p:spPr>
        <p:txBody>
          <a:bodyPr lIns="0">
            <a:noAutofit/>
          </a:bodyPr>
          <a:lstStyle>
            <a:lvl1pPr marL="230400" indent="-230400" algn="l" defTabSz="1219170" rtl="0" eaLnBrk="1" latinLnBrk="0" hangingPunct="1">
              <a:spcBef>
                <a:spcPts val="0"/>
              </a:spcBef>
              <a:spcAft>
                <a:spcPts val="800"/>
              </a:spcAft>
              <a:buClr>
                <a:schemeClr val="tx1"/>
              </a:buClr>
              <a:buFont typeface="Wingdings" panose="05000000000000000000" pitchFamily="2" charset="2"/>
              <a:buChar char="§"/>
              <a:defRPr lang="de-DE"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tabLst/>
              <a:defRPr lang="en-US" sz="14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tabLst/>
              <a:defRPr lang="en-US" sz="12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tabLst/>
              <a:defRPr lang="en-US" sz="1200" kern="1200" baseline="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Inhaltsplatzhalter 6">
            <a:extLst>
              <a:ext uri="{FF2B5EF4-FFF2-40B4-BE49-F238E27FC236}">
                <a16:creationId xmlns:a16="http://schemas.microsoft.com/office/drawing/2014/main" id="{C2BCFE90-9D14-4A71-B056-7BEA4A742705}"/>
              </a:ext>
            </a:extLst>
          </p:cNvPr>
          <p:cNvSpPr>
            <a:spLocks noGrp="1"/>
          </p:cNvSpPr>
          <p:nvPr>
            <p:ph sz="quarter" idx="11" hasCustomPrompt="1"/>
          </p:nvPr>
        </p:nvSpPr>
        <p:spPr>
          <a:xfrm>
            <a:off x="6274800" y="1551600"/>
            <a:ext cx="5367600" cy="4539600"/>
          </a:xfrm>
        </p:spPr>
        <p:txBody>
          <a:bodyPr lIns="0">
            <a:noAutofit/>
          </a:bodyPr>
          <a:lstStyle>
            <a:lvl1pPr marL="230400" indent="-230400" algn="l" defTabSz="1219170" rtl="0" eaLnBrk="1" latinLnBrk="0" hangingPunct="1">
              <a:spcBef>
                <a:spcPts val="0"/>
              </a:spcBef>
              <a:spcAft>
                <a:spcPts val="800"/>
              </a:spcAft>
              <a:buClr>
                <a:schemeClr val="tx1"/>
              </a:buClr>
              <a:buFont typeface="Wingdings" panose="05000000000000000000" pitchFamily="2"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tabLst/>
              <a:defRPr lang="en-US" sz="14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tabLst/>
              <a:defRPr lang="en-US" sz="12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tabLst/>
              <a:defRPr lang="en-US" sz="1200" kern="1200" baseline="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997758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Chapterslide with Background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hteck 9">
            <a:extLst>
              <a:ext uri="{FF2B5EF4-FFF2-40B4-BE49-F238E27FC236}">
                <a16:creationId xmlns:a16="http://schemas.microsoft.com/office/drawing/2014/main" id="{1DDD2C40-54D0-4938-B10B-E447268E2A8E}"/>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9">
            <a:extLst>
              <a:ext uri="{FF2B5EF4-FFF2-40B4-BE49-F238E27FC236}">
                <a16:creationId xmlns:a16="http://schemas.microsoft.com/office/drawing/2014/main" id="{84E44CFD-45B2-4D99-8721-7F284375DA96}"/>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
        <p:nvSpPr>
          <p:cNvPr id="14" name="txt_SecurityLevel">
            <a:extLst>
              <a:ext uri="{FF2B5EF4-FFF2-40B4-BE49-F238E27FC236}">
                <a16:creationId xmlns:a16="http://schemas.microsoft.com/office/drawing/2014/main" id="{A5DE476F-CFBE-43AB-BBFB-31572F11E807}"/>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24" name="Titel 1">
            <a:extLst>
              <a:ext uri="{FF2B5EF4-FFF2-40B4-BE49-F238E27FC236}">
                <a16:creationId xmlns:a16="http://schemas.microsoft.com/office/drawing/2014/main" id="{A4D14DC8-9F91-408D-99E5-662C45BBF5B7}"/>
              </a:ext>
            </a:extLst>
          </p:cNvPr>
          <p:cNvSpPr>
            <a:spLocks noGrp="1"/>
          </p:cNvSpPr>
          <p:nvPr>
            <p:ph type="ctrTitle" hasCustomPrompt="1"/>
          </p:nvPr>
        </p:nvSpPr>
        <p:spPr>
          <a:xfrm>
            <a:off x="720000" y="3102501"/>
            <a:ext cx="6840000" cy="1402692"/>
          </a:xfrm>
          <a:prstGeom prst="rect">
            <a:avLst/>
          </a:prstGeom>
          <a:noFill/>
          <a:ln>
            <a:noFill/>
          </a:ln>
        </p:spPr>
        <p:txBody>
          <a:bodyPr wrap="square" lIns="0" tIns="0" rIns="0" bIns="0" anchor="t" anchorCtr="0">
            <a:noAutofit/>
          </a:bodyPr>
          <a:lstStyle>
            <a:lvl1pPr algn="l">
              <a:lnSpc>
                <a:spcPct val="110000"/>
              </a:lnSpc>
              <a:defRPr sz="4200" b="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Selection Title</a:t>
            </a:r>
            <a:br>
              <a:rPr lang="en-US" noProof="0" dirty="0"/>
            </a:br>
            <a:r>
              <a:rPr lang="en-US" noProof="0" dirty="0"/>
              <a:t>Lorem Ipsum </a:t>
            </a:r>
            <a:r>
              <a:rPr lang="en-US" noProof="0" dirty="0" err="1"/>
              <a:t>Dolar</a:t>
            </a:r>
            <a:r>
              <a:rPr lang="en-US" noProof="0" dirty="0"/>
              <a:t>.</a:t>
            </a:r>
            <a:endParaRPr lang="en-US" sz="4200" dirty="0">
              <a:solidFill>
                <a:schemeClr val="bg1"/>
              </a:solidFill>
              <a:latin typeface="Avenir Light" panose="020B0402020203020204" pitchFamily="34" charset="77"/>
            </a:endParaRPr>
          </a:p>
        </p:txBody>
      </p:sp>
      <p:sp>
        <p:nvSpPr>
          <p:cNvPr id="25" name="Untertitel 2">
            <a:extLst>
              <a:ext uri="{FF2B5EF4-FFF2-40B4-BE49-F238E27FC236}">
                <a16:creationId xmlns:a16="http://schemas.microsoft.com/office/drawing/2014/main" id="{3D9F7027-F6DB-4FD7-AD91-8203B3FC9263}"/>
              </a:ext>
            </a:extLst>
          </p:cNvPr>
          <p:cNvSpPr>
            <a:spLocks noGrp="1"/>
          </p:cNvSpPr>
          <p:nvPr>
            <p:ph type="subTitle" idx="1" hasCustomPrompt="1"/>
          </p:nvPr>
        </p:nvSpPr>
        <p:spPr>
          <a:xfrm>
            <a:off x="720000" y="2563200"/>
            <a:ext cx="6840000" cy="307777"/>
          </a:xfrm>
          <a:noFill/>
          <a:ln>
            <a:noFill/>
          </a:ln>
          <a:effectLst/>
        </p:spPr>
        <p:txBody>
          <a:bodyPr wrap="square" lIns="0" tIns="0" rIns="0" bIns="0" anchor="ctr" anchorCtr="0">
            <a:no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Title Lorem Ipsum</a:t>
            </a:r>
          </a:p>
        </p:txBody>
      </p:sp>
    </p:spTree>
    <p:extLst>
      <p:ext uri="{BB962C8B-B14F-4D97-AF65-F5344CB8AC3E}">
        <p14:creationId xmlns:p14="http://schemas.microsoft.com/office/powerpoint/2010/main" val="11897761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2_Chapterslide with Backgroundimag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8" name="Rechteck 9">
            <a:extLst>
              <a:ext uri="{FF2B5EF4-FFF2-40B4-BE49-F238E27FC236}">
                <a16:creationId xmlns:a16="http://schemas.microsoft.com/office/drawing/2014/main" id="{0818D261-886B-884B-A01D-517C32B27479}"/>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xt_SecurityLevel">
            <a:extLst>
              <a:ext uri="{FF2B5EF4-FFF2-40B4-BE49-F238E27FC236}">
                <a16:creationId xmlns:a16="http://schemas.microsoft.com/office/drawing/2014/main" id="{CF3A7A99-3101-BE4C-850E-A043FCD64E9C}"/>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7" name="Titel 1">
            <a:extLst>
              <a:ext uri="{FF2B5EF4-FFF2-40B4-BE49-F238E27FC236}">
                <a16:creationId xmlns:a16="http://schemas.microsoft.com/office/drawing/2014/main" id="{83EF6520-0DDA-814D-AF60-7A742377AC43}"/>
              </a:ext>
            </a:extLst>
          </p:cNvPr>
          <p:cNvSpPr>
            <a:spLocks noGrp="1"/>
          </p:cNvSpPr>
          <p:nvPr>
            <p:ph type="ctrTitle" hasCustomPrompt="1"/>
          </p:nvPr>
        </p:nvSpPr>
        <p:spPr>
          <a:xfrm>
            <a:off x="720000" y="3102501"/>
            <a:ext cx="6840000" cy="1402692"/>
          </a:xfrm>
          <a:prstGeom prst="rect">
            <a:avLst/>
          </a:prstGeom>
          <a:noFill/>
          <a:ln>
            <a:noFill/>
          </a:ln>
        </p:spPr>
        <p:txBody>
          <a:bodyPr wrap="square" lIns="0" tIns="0" rIns="0" bIns="0" anchor="t" anchorCtr="0">
            <a:noAutofit/>
          </a:bodyPr>
          <a:lstStyle>
            <a:lvl1pPr algn="l">
              <a:lnSpc>
                <a:spcPct val="110000"/>
              </a:lnSpc>
              <a:defRPr sz="4200" b="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Selection Title</a:t>
            </a:r>
            <a:br>
              <a:rPr lang="en-US" noProof="0" dirty="0"/>
            </a:br>
            <a:r>
              <a:rPr lang="en-US" noProof="0" dirty="0"/>
              <a:t>Lorem Ipsum </a:t>
            </a:r>
            <a:r>
              <a:rPr lang="en-US" noProof="0" dirty="0" err="1"/>
              <a:t>Dolar</a:t>
            </a:r>
            <a:r>
              <a:rPr lang="en-US" noProof="0" dirty="0"/>
              <a:t>.</a:t>
            </a:r>
            <a:endParaRPr lang="en-US" sz="4200" dirty="0">
              <a:solidFill>
                <a:schemeClr val="bg1"/>
              </a:solidFill>
              <a:latin typeface="Avenir Light" panose="020B0402020203020204" pitchFamily="34" charset="77"/>
            </a:endParaRPr>
          </a:p>
        </p:txBody>
      </p:sp>
      <p:sp>
        <p:nvSpPr>
          <p:cNvPr id="16" name="Untertitel 2">
            <a:extLst>
              <a:ext uri="{FF2B5EF4-FFF2-40B4-BE49-F238E27FC236}">
                <a16:creationId xmlns:a16="http://schemas.microsoft.com/office/drawing/2014/main" id="{64ADAEBD-7678-7F46-9995-28E94E6D449E}"/>
              </a:ext>
            </a:extLst>
          </p:cNvPr>
          <p:cNvSpPr>
            <a:spLocks noGrp="1"/>
          </p:cNvSpPr>
          <p:nvPr>
            <p:ph type="subTitle" idx="1" hasCustomPrompt="1"/>
          </p:nvPr>
        </p:nvSpPr>
        <p:spPr>
          <a:xfrm>
            <a:off x="720000" y="2563200"/>
            <a:ext cx="6840000" cy="307777"/>
          </a:xfrm>
          <a:noFill/>
          <a:ln>
            <a:noFill/>
          </a:ln>
          <a:effectLst/>
        </p:spPr>
        <p:txBody>
          <a:bodyPr wrap="square" lIns="0" tIns="0" rIns="0" bIns="0" anchor="ctr" anchorCtr="0">
            <a:no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Title Lorem Ipsum</a:t>
            </a:r>
          </a:p>
        </p:txBody>
      </p:sp>
      <p:pic>
        <p:nvPicPr>
          <p:cNvPr id="8" name="Picture 9">
            <a:extLst>
              <a:ext uri="{FF2B5EF4-FFF2-40B4-BE49-F238E27FC236}">
                <a16:creationId xmlns:a16="http://schemas.microsoft.com/office/drawing/2014/main" id="{F0FCC4C4-18A7-4601-833D-1AF10F5F22B0}"/>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Tree>
    <p:extLst>
      <p:ext uri="{BB962C8B-B14F-4D97-AF65-F5344CB8AC3E}">
        <p14:creationId xmlns:p14="http://schemas.microsoft.com/office/powerpoint/2010/main" val="23025150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Chapterslide with Background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echteck 9">
            <a:extLst>
              <a:ext uri="{FF2B5EF4-FFF2-40B4-BE49-F238E27FC236}">
                <a16:creationId xmlns:a16="http://schemas.microsoft.com/office/drawing/2014/main" id="{D0B22A02-4215-234B-A760-EA245483C883}"/>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xt_SecurityLevel">
            <a:extLst>
              <a:ext uri="{FF2B5EF4-FFF2-40B4-BE49-F238E27FC236}">
                <a16:creationId xmlns:a16="http://schemas.microsoft.com/office/drawing/2014/main" id="{72481338-2700-B84A-8514-7453AC723C60}"/>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2" name="Titel 1">
            <a:extLst>
              <a:ext uri="{FF2B5EF4-FFF2-40B4-BE49-F238E27FC236}">
                <a16:creationId xmlns:a16="http://schemas.microsoft.com/office/drawing/2014/main" id="{BD807DA5-66AF-2647-AFD0-4F2587E4154A}"/>
              </a:ext>
            </a:extLst>
          </p:cNvPr>
          <p:cNvSpPr>
            <a:spLocks noGrp="1"/>
          </p:cNvSpPr>
          <p:nvPr>
            <p:ph type="ctrTitle" hasCustomPrompt="1"/>
          </p:nvPr>
        </p:nvSpPr>
        <p:spPr>
          <a:xfrm>
            <a:off x="720000" y="3102501"/>
            <a:ext cx="6840000" cy="1402692"/>
          </a:xfrm>
          <a:prstGeom prst="rect">
            <a:avLst/>
          </a:prstGeom>
          <a:noFill/>
          <a:ln>
            <a:noFill/>
          </a:ln>
        </p:spPr>
        <p:txBody>
          <a:bodyPr wrap="square" lIns="0" tIns="0" rIns="0" bIns="0" anchor="t" anchorCtr="0">
            <a:noAutofit/>
          </a:bodyPr>
          <a:lstStyle>
            <a:lvl1pPr algn="l">
              <a:lnSpc>
                <a:spcPct val="110000"/>
              </a:lnSpc>
              <a:defRPr sz="4200" b="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Selection Title</a:t>
            </a:r>
            <a:br>
              <a:rPr lang="en-US" noProof="0" dirty="0"/>
            </a:br>
            <a:r>
              <a:rPr lang="en-US" noProof="0" dirty="0"/>
              <a:t>Lorem Ipsum </a:t>
            </a:r>
            <a:r>
              <a:rPr lang="en-US" noProof="0" dirty="0" err="1"/>
              <a:t>Dolar</a:t>
            </a:r>
            <a:r>
              <a:rPr lang="en-US" noProof="0" dirty="0"/>
              <a:t>.</a:t>
            </a:r>
            <a:endParaRPr lang="en-US" sz="4200" dirty="0">
              <a:solidFill>
                <a:schemeClr val="bg1"/>
              </a:solidFill>
              <a:latin typeface="Avenir Light" panose="020B0402020203020204" pitchFamily="34" charset="77"/>
            </a:endParaRPr>
          </a:p>
        </p:txBody>
      </p:sp>
      <p:sp>
        <p:nvSpPr>
          <p:cNvPr id="11" name="Untertitel 2">
            <a:extLst>
              <a:ext uri="{FF2B5EF4-FFF2-40B4-BE49-F238E27FC236}">
                <a16:creationId xmlns:a16="http://schemas.microsoft.com/office/drawing/2014/main" id="{195E1E76-7C1B-9B40-B9CA-1641892F9988}"/>
              </a:ext>
            </a:extLst>
          </p:cNvPr>
          <p:cNvSpPr>
            <a:spLocks noGrp="1"/>
          </p:cNvSpPr>
          <p:nvPr>
            <p:ph type="subTitle" idx="1" hasCustomPrompt="1"/>
          </p:nvPr>
        </p:nvSpPr>
        <p:spPr>
          <a:xfrm>
            <a:off x="720000" y="2563200"/>
            <a:ext cx="6840000" cy="307777"/>
          </a:xfrm>
          <a:noFill/>
          <a:ln>
            <a:noFill/>
          </a:ln>
          <a:effectLst/>
        </p:spPr>
        <p:txBody>
          <a:bodyPr wrap="square" lIns="0" tIns="0" rIns="0" bIns="0" anchor="ctr" anchorCtr="0">
            <a:no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Title Lorem Ipsum</a:t>
            </a:r>
          </a:p>
        </p:txBody>
      </p:sp>
      <p:pic>
        <p:nvPicPr>
          <p:cNvPr id="8" name="Picture 9">
            <a:extLst>
              <a:ext uri="{FF2B5EF4-FFF2-40B4-BE49-F238E27FC236}">
                <a16:creationId xmlns:a16="http://schemas.microsoft.com/office/drawing/2014/main" id="{39600E2F-01E5-43E5-A955-A067EC58B6EB}"/>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Tree>
    <p:extLst>
      <p:ext uri="{BB962C8B-B14F-4D97-AF65-F5344CB8AC3E}">
        <p14:creationId xmlns:p14="http://schemas.microsoft.com/office/powerpoint/2010/main" val="32254814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4_Chapterslide with Backgroundimag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6" name="Rechteck 9">
            <a:extLst>
              <a:ext uri="{FF2B5EF4-FFF2-40B4-BE49-F238E27FC236}">
                <a16:creationId xmlns:a16="http://schemas.microsoft.com/office/drawing/2014/main" id="{7E73DB68-EE5A-5647-A4F9-F03B08B746F3}"/>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xt_SecurityLevel">
            <a:extLst>
              <a:ext uri="{FF2B5EF4-FFF2-40B4-BE49-F238E27FC236}">
                <a16:creationId xmlns:a16="http://schemas.microsoft.com/office/drawing/2014/main" id="{EE9715CF-452B-AC44-A953-B6F1245B261A}"/>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2" name="Titel 1">
            <a:extLst>
              <a:ext uri="{FF2B5EF4-FFF2-40B4-BE49-F238E27FC236}">
                <a16:creationId xmlns:a16="http://schemas.microsoft.com/office/drawing/2014/main" id="{BF93B270-7A45-0B46-BD10-B162614F765F}"/>
              </a:ext>
            </a:extLst>
          </p:cNvPr>
          <p:cNvSpPr>
            <a:spLocks noGrp="1"/>
          </p:cNvSpPr>
          <p:nvPr>
            <p:ph type="ctrTitle" hasCustomPrompt="1"/>
          </p:nvPr>
        </p:nvSpPr>
        <p:spPr>
          <a:xfrm>
            <a:off x="720000" y="3102501"/>
            <a:ext cx="6840000" cy="1402692"/>
          </a:xfrm>
          <a:prstGeom prst="rect">
            <a:avLst/>
          </a:prstGeom>
          <a:noFill/>
          <a:ln>
            <a:noFill/>
          </a:ln>
        </p:spPr>
        <p:txBody>
          <a:bodyPr wrap="square" lIns="0" tIns="0" rIns="0" bIns="0" anchor="t" anchorCtr="0">
            <a:noAutofit/>
          </a:bodyPr>
          <a:lstStyle>
            <a:lvl1pPr algn="l">
              <a:lnSpc>
                <a:spcPct val="110000"/>
              </a:lnSpc>
              <a:defRPr sz="4200" b="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Selection Title</a:t>
            </a:r>
            <a:br>
              <a:rPr lang="en-US" noProof="0" dirty="0"/>
            </a:br>
            <a:r>
              <a:rPr lang="en-US" noProof="0" dirty="0"/>
              <a:t>Lorem Ipsum </a:t>
            </a:r>
            <a:r>
              <a:rPr lang="en-US" noProof="0" dirty="0" err="1"/>
              <a:t>Dolar</a:t>
            </a:r>
            <a:r>
              <a:rPr lang="en-US" noProof="0" dirty="0"/>
              <a:t>.</a:t>
            </a:r>
            <a:endParaRPr lang="en-US" sz="4200" dirty="0">
              <a:solidFill>
                <a:schemeClr val="bg1"/>
              </a:solidFill>
              <a:latin typeface="Avenir Light" panose="020B0402020203020204" pitchFamily="34" charset="77"/>
            </a:endParaRPr>
          </a:p>
        </p:txBody>
      </p:sp>
      <p:sp>
        <p:nvSpPr>
          <p:cNvPr id="11" name="Untertitel 2">
            <a:extLst>
              <a:ext uri="{FF2B5EF4-FFF2-40B4-BE49-F238E27FC236}">
                <a16:creationId xmlns:a16="http://schemas.microsoft.com/office/drawing/2014/main" id="{0D64F027-CE96-FA4E-9613-686153ACC429}"/>
              </a:ext>
            </a:extLst>
          </p:cNvPr>
          <p:cNvSpPr>
            <a:spLocks noGrp="1"/>
          </p:cNvSpPr>
          <p:nvPr>
            <p:ph type="subTitle" idx="1" hasCustomPrompt="1"/>
          </p:nvPr>
        </p:nvSpPr>
        <p:spPr>
          <a:xfrm>
            <a:off x="720000" y="2563200"/>
            <a:ext cx="6840000" cy="307777"/>
          </a:xfrm>
          <a:noFill/>
          <a:ln>
            <a:noFill/>
          </a:ln>
          <a:effectLst/>
        </p:spPr>
        <p:txBody>
          <a:bodyPr wrap="square" lIns="0" tIns="0" rIns="0" bIns="0" anchor="ctr" anchorCtr="0">
            <a:no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Title Lorem Ipsum</a:t>
            </a:r>
          </a:p>
        </p:txBody>
      </p:sp>
      <p:pic>
        <p:nvPicPr>
          <p:cNvPr id="8" name="Picture 9">
            <a:extLst>
              <a:ext uri="{FF2B5EF4-FFF2-40B4-BE49-F238E27FC236}">
                <a16:creationId xmlns:a16="http://schemas.microsoft.com/office/drawing/2014/main" id="{7FAC4595-604B-4298-A778-60476FB73624}"/>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Tree>
    <p:extLst>
      <p:ext uri="{BB962C8B-B14F-4D97-AF65-F5344CB8AC3E}">
        <p14:creationId xmlns:p14="http://schemas.microsoft.com/office/powerpoint/2010/main" val="17633175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5_Chapterslide with Backgroundimage">
    <p:bg>
      <p:bgPr>
        <a:gradFill flip="none" rotWithShape="1">
          <a:gsLst>
            <a:gs pos="4000">
              <a:srgbClr val="25B7BC"/>
            </a:gs>
            <a:gs pos="99000">
              <a:srgbClr val="0075BE"/>
            </a:gs>
          </a:gsLst>
          <a:lin ang="0" scaled="0"/>
          <a:tileRect/>
        </a:gradFill>
        <a:effectLst/>
      </p:bgPr>
    </p:bg>
    <p:spTree>
      <p:nvGrpSpPr>
        <p:cNvPr id="1" name=""/>
        <p:cNvGrpSpPr/>
        <p:nvPr/>
      </p:nvGrpSpPr>
      <p:grpSpPr>
        <a:xfrm>
          <a:off x="0" y="0"/>
          <a:ext cx="0" cy="0"/>
          <a:chOff x="0" y="0"/>
          <a:chExt cx="0" cy="0"/>
        </a:xfrm>
      </p:grpSpPr>
      <p:sp>
        <p:nvSpPr>
          <p:cNvPr id="16" name="Rechteck 9">
            <a:extLst>
              <a:ext uri="{FF2B5EF4-FFF2-40B4-BE49-F238E27FC236}">
                <a16:creationId xmlns:a16="http://schemas.microsoft.com/office/drawing/2014/main" id="{7E73DB68-EE5A-5647-A4F9-F03B08B746F3}"/>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xt_SecurityLevel">
            <a:extLst>
              <a:ext uri="{FF2B5EF4-FFF2-40B4-BE49-F238E27FC236}">
                <a16:creationId xmlns:a16="http://schemas.microsoft.com/office/drawing/2014/main" id="{EE9715CF-452B-AC44-A953-B6F1245B261A}"/>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2" name="Titel 1">
            <a:extLst>
              <a:ext uri="{FF2B5EF4-FFF2-40B4-BE49-F238E27FC236}">
                <a16:creationId xmlns:a16="http://schemas.microsoft.com/office/drawing/2014/main" id="{BF93B270-7A45-0B46-BD10-B162614F765F}"/>
              </a:ext>
            </a:extLst>
          </p:cNvPr>
          <p:cNvSpPr>
            <a:spLocks noGrp="1"/>
          </p:cNvSpPr>
          <p:nvPr>
            <p:ph type="ctrTitle" hasCustomPrompt="1"/>
          </p:nvPr>
        </p:nvSpPr>
        <p:spPr>
          <a:xfrm>
            <a:off x="720000" y="3102501"/>
            <a:ext cx="6840000" cy="1402692"/>
          </a:xfrm>
          <a:prstGeom prst="rect">
            <a:avLst/>
          </a:prstGeom>
          <a:noFill/>
          <a:ln>
            <a:noFill/>
          </a:ln>
        </p:spPr>
        <p:txBody>
          <a:bodyPr wrap="square" lIns="0" tIns="0" rIns="0" bIns="0" anchor="t" anchorCtr="0">
            <a:noAutofit/>
          </a:bodyPr>
          <a:lstStyle>
            <a:lvl1pPr algn="l">
              <a:lnSpc>
                <a:spcPct val="110000"/>
              </a:lnSpc>
              <a:defRPr sz="4200" b="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Selection Title</a:t>
            </a:r>
            <a:br>
              <a:rPr lang="en-US" noProof="0" dirty="0"/>
            </a:br>
            <a:r>
              <a:rPr lang="en-US" noProof="0" dirty="0"/>
              <a:t>Lorem Ipsum </a:t>
            </a:r>
            <a:r>
              <a:rPr lang="en-US" noProof="0" dirty="0" err="1"/>
              <a:t>Dolar</a:t>
            </a:r>
            <a:r>
              <a:rPr lang="en-US" noProof="0" dirty="0"/>
              <a:t>.</a:t>
            </a:r>
            <a:endParaRPr lang="en-US" sz="4200" dirty="0">
              <a:solidFill>
                <a:schemeClr val="bg1"/>
              </a:solidFill>
              <a:latin typeface="Avenir Light" panose="020B0402020203020204" pitchFamily="34" charset="77"/>
            </a:endParaRPr>
          </a:p>
        </p:txBody>
      </p:sp>
      <p:sp>
        <p:nvSpPr>
          <p:cNvPr id="11" name="Untertitel 2">
            <a:extLst>
              <a:ext uri="{FF2B5EF4-FFF2-40B4-BE49-F238E27FC236}">
                <a16:creationId xmlns:a16="http://schemas.microsoft.com/office/drawing/2014/main" id="{0D64F027-CE96-FA4E-9613-686153ACC429}"/>
              </a:ext>
            </a:extLst>
          </p:cNvPr>
          <p:cNvSpPr>
            <a:spLocks noGrp="1"/>
          </p:cNvSpPr>
          <p:nvPr>
            <p:ph type="subTitle" idx="1" hasCustomPrompt="1"/>
          </p:nvPr>
        </p:nvSpPr>
        <p:spPr>
          <a:xfrm>
            <a:off x="720000" y="2563200"/>
            <a:ext cx="6840000" cy="307777"/>
          </a:xfrm>
          <a:noFill/>
          <a:ln>
            <a:noFill/>
          </a:ln>
          <a:effectLst/>
        </p:spPr>
        <p:txBody>
          <a:bodyPr wrap="square" lIns="0" tIns="0" rIns="0" bIns="0" anchor="ctr" anchorCtr="0">
            <a:no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Title Lorem Ipsum</a:t>
            </a:r>
          </a:p>
        </p:txBody>
      </p:sp>
      <p:pic>
        <p:nvPicPr>
          <p:cNvPr id="8" name="Picture 9">
            <a:extLst>
              <a:ext uri="{FF2B5EF4-FFF2-40B4-BE49-F238E27FC236}">
                <a16:creationId xmlns:a16="http://schemas.microsoft.com/office/drawing/2014/main" id="{7FAC4595-604B-4298-A778-60476FB73624}"/>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Tree>
    <p:extLst>
      <p:ext uri="{BB962C8B-B14F-4D97-AF65-F5344CB8AC3E}">
        <p14:creationId xmlns:p14="http://schemas.microsoft.com/office/powerpoint/2010/main" val="1270034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_ AVL Compan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Rechteck 9">
            <a:extLst>
              <a:ext uri="{FF2B5EF4-FFF2-40B4-BE49-F238E27FC236}">
                <a16:creationId xmlns:a16="http://schemas.microsoft.com/office/drawing/2014/main" id="{92751360-6AA2-5A4D-AD82-CC750FB739DB}"/>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xt_SecurityLevel">
            <a:extLst>
              <a:ext uri="{FF2B5EF4-FFF2-40B4-BE49-F238E27FC236}">
                <a16:creationId xmlns:a16="http://schemas.microsoft.com/office/drawing/2014/main" id="{A21F77F4-53E2-CF45-BB0F-37AD656A5317}"/>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2" name="txt_Companyname">
            <a:extLst>
              <a:ext uri="{FF2B5EF4-FFF2-40B4-BE49-F238E27FC236}">
                <a16:creationId xmlns:a16="http://schemas.microsoft.com/office/drawing/2014/main" id="{4520C221-FC15-D849-9DF8-0E90427594FE}"/>
              </a:ext>
            </a:extLst>
          </p:cNvPr>
          <p:cNvSpPr txBox="1">
            <a:spLocks/>
          </p:cNvSpPr>
          <p:nvPr userDrawn="1"/>
        </p:nvSpPr>
        <p:spPr>
          <a:xfrm>
            <a:off x="720000" y="6486200"/>
            <a:ext cx="5771874" cy="153888"/>
          </a:xfrm>
          <a:prstGeom prst="rect">
            <a:avLst/>
          </a:prstGeom>
        </p:spPr>
        <p:txBody>
          <a:bodyPr vert="horz" wrap="squar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AVL List GmbH</a:t>
            </a:r>
            <a:endParaRPr lang="en-US" sz="1000" dirty="0">
              <a:solidFill>
                <a:schemeClr val="bg1"/>
              </a:solidFill>
              <a:latin typeface="+mn-lt"/>
            </a:endParaRPr>
          </a:p>
        </p:txBody>
      </p:sp>
      <p:sp>
        <p:nvSpPr>
          <p:cNvPr id="9" name="txt_Autor1">
            <a:extLst>
              <a:ext uri="{FF2B5EF4-FFF2-40B4-BE49-F238E27FC236}">
                <a16:creationId xmlns:a16="http://schemas.microsoft.com/office/drawing/2014/main" id="{E4C265FE-F40C-4E64-A257-EF03A84FD35B}"/>
              </a:ext>
            </a:extLst>
          </p:cNvPr>
          <p:cNvSpPr txBox="1"/>
          <p:nvPr userDrawn="1"/>
        </p:nvSpPr>
        <p:spPr>
          <a:xfrm>
            <a:off x="720000" y="5295878"/>
            <a:ext cx="6840000" cy="215444"/>
          </a:xfrm>
          <a:prstGeom prst="rect">
            <a:avLst/>
          </a:prstGeom>
          <a:noFill/>
          <a:ln>
            <a:noFill/>
          </a:ln>
        </p:spPr>
        <p:txBody>
          <a:bodyPr wrap="square" lIns="0" tIns="0" rIns="0" bIns="0" rtlCol="0" anchor="ctr" anchorCtr="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sz="1400" b="0" kern="1200" baseline="0">
                <a:solidFill>
                  <a:schemeClr val="bg1"/>
                </a:solidFill>
                <a:latin typeface="Verdana" panose="020B0604030504040204" pitchFamily="34" charset="0"/>
                <a:ea typeface="Verdana" panose="020B0604030504040204" pitchFamily="34" charset="0"/>
                <a:cs typeface="Verdana" panose="020B0604030504040204" pitchFamily="34" charset="0"/>
              </a:rPr>
              <a:t>Milan Zivadinovic</a:t>
            </a:r>
            <a:endParaRPr lang="en-US" sz="1400" b="0" kern="1200" baseline="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2" name="Untertitel 2">
            <a:extLst>
              <a:ext uri="{FF2B5EF4-FFF2-40B4-BE49-F238E27FC236}">
                <a16:creationId xmlns:a16="http://schemas.microsoft.com/office/drawing/2014/main" id="{8A07C198-1062-DC4A-A59C-556047ADA531}"/>
              </a:ext>
            </a:extLst>
          </p:cNvPr>
          <p:cNvSpPr>
            <a:spLocks noGrp="1"/>
          </p:cNvSpPr>
          <p:nvPr>
            <p:ph type="subTitle" idx="1" hasCustomPrompt="1"/>
          </p:nvPr>
        </p:nvSpPr>
        <p:spPr>
          <a:xfrm>
            <a:off x="720000" y="4020425"/>
            <a:ext cx="6840000" cy="307777"/>
          </a:xfrm>
          <a:noFill/>
          <a:ln>
            <a:noFill/>
          </a:ln>
          <a:effectLst/>
        </p:spPr>
        <p:txBody>
          <a:bodyPr wrap="square" lIns="0" tIns="0" rIns="0" bIns="0" anchor="t" anchorCtr="0">
            <a:sp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Subline Lorem Ipsum</a:t>
            </a:r>
          </a:p>
        </p:txBody>
      </p:sp>
      <p:sp>
        <p:nvSpPr>
          <p:cNvPr id="21" name="Titel 1">
            <a:extLst>
              <a:ext uri="{FF2B5EF4-FFF2-40B4-BE49-F238E27FC236}">
                <a16:creationId xmlns:a16="http://schemas.microsoft.com/office/drawing/2014/main" id="{FE5B658E-8431-C648-8E22-0189E03E43A8}"/>
              </a:ext>
            </a:extLst>
          </p:cNvPr>
          <p:cNvSpPr>
            <a:spLocks noGrp="1"/>
          </p:cNvSpPr>
          <p:nvPr>
            <p:ph type="ctrTitle" hasCustomPrompt="1"/>
          </p:nvPr>
        </p:nvSpPr>
        <p:spPr>
          <a:xfrm>
            <a:off x="720000" y="2492896"/>
            <a:ext cx="6840000" cy="1402692"/>
          </a:xfrm>
          <a:prstGeom prst="rect">
            <a:avLst/>
          </a:prstGeom>
          <a:noFill/>
          <a:ln>
            <a:noFill/>
          </a:ln>
        </p:spPr>
        <p:txBody>
          <a:bodyPr wrap="square" lIns="0" tIns="0" rIns="0" bIns="0" anchor="b" anchorCtr="0">
            <a:noAutofit/>
          </a:bodyPr>
          <a:lstStyle>
            <a:lvl1pPr algn="l">
              <a:lnSpc>
                <a:spcPct val="110000"/>
              </a:lnSpc>
              <a:defRPr sz="4200" b="0" i="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Document</a:t>
            </a:r>
            <a:br>
              <a:rPr lang="en-US" noProof="0" dirty="0"/>
            </a:br>
            <a:r>
              <a:rPr lang="en-US" noProof="0" dirty="0"/>
              <a:t>Title</a:t>
            </a:r>
          </a:p>
        </p:txBody>
      </p:sp>
      <p:pic>
        <p:nvPicPr>
          <p:cNvPr id="13" name="Picture 9">
            <a:extLst>
              <a:ext uri="{FF2B5EF4-FFF2-40B4-BE49-F238E27FC236}">
                <a16:creationId xmlns:a16="http://schemas.microsoft.com/office/drawing/2014/main" id="{AA0C7E81-2921-41D5-8F7E-0E1C9FE9F681}"/>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Tree>
    <p:extLst>
      <p:ext uri="{BB962C8B-B14F-4D97-AF65-F5344CB8AC3E}">
        <p14:creationId xmlns:p14="http://schemas.microsoft.com/office/powerpoint/2010/main" val="1373287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6_Chapterslide with Backgroundimage">
    <p:bg>
      <p:bgPr>
        <a:gradFill>
          <a:gsLst>
            <a:gs pos="4000">
              <a:srgbClr val="FBB900"/>
            </a:gs>
            <a:gs pos="99000">
              <a:srgbClr val="E50046"/>
            </a:gs>
          </a:gsLst>
          <a:lin ang="0" scaled="0"/>
        </a:gradFill>
        <a:effectLst/>
      </p:bgPr>
    </p:bg>
    <p:spTree>
      <p:nvGrpSpPr>
        <p:cNvPr id="1" name=""/>
        <p:cNvGrpSpPr/>
        <p:nvPr/>
      </p:nvGrpSpPr>
      <p:grpSpPr>
        <a:xfrm>
          <a:off x="0" y="0"/>
          <a:ext cx="0" cy="0"/>
          <a:chOff x="0" y="0"/>
          <a:chExt cx="0" cy="0"/>
        </a:xfrm>
      </p:grpSpPr>
      <p:sp>
        <p:nvSpPr>
          <p:cNvPr id="16" name="Rechteck 9">
            <a:extLst>
              <a:ext uri="{FF2B5EF4-FFF2-40B4-BE49-F238E27FC236}">
                <a16:creationId xmlns:a16="http://schemas.microsoft.com/office/drawing/2014/main" id="{7E73DB68-EE5A-5647-A4F9-F03B08B746F3}"/>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xt_SecurityLevel">
            <a:extLst>
              <a:ext uri="{FF2B5EF4-FFF2-40B4-BE49-F238E27FC236}">
                <a16:creationId xmlns:a16="http://schemas.microsoft.com/office/drawing/2014/main" id="{EE9715CF-452B-AC44-A953-B6F1245B261A}"/>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2" name="Titel 1">
            <a:extLst>
              <a:ext uri="{FF2B5EF4-FFF2-40B4-BE49-F238E27FC236}">
                <a16:creationId xmlns:a16="http://schemas.microsoft.com/office/drawing/2014/main" id="{BF93B270-7A45-0B46-BD10-B162614F765F}"/>
              </a:ext>
            </a:extLst>
          </p:cNvPr>
          <p:cNvSpPr>
            <a:spLocks noGrp="1"/>
          </p:cNvSpPr>
          <p:nvPr>
            <p:ph type="ctrTitle" hasCustomPrompt="1"/>
          </p:nvPr>
        </p:nvSpPr>
        <p:spPr>
          <a:xfrm>
            <a:off x="720000" y="3102501"/>
            <a:ext cx="6840000" cy="1402692"/>
          </a:xfrm>
          <a:prstGeom prst="rect">
            <a:avLst/>
          </a:prstGeom>
          <a:noFill/>
          <a:ln>
            <a:noFill/>
          </a:ln>
        </p:spPr>
        <p:txBody>
          <a:bodyPr wrap="square" lIns="0" tIns="0" rIns="0" bIns="0" anchor="t" anchorCtr="0">
            <a:noAutofit/>
          </a:bodyPr>
          <a:lstStyle>
            <a:lvl1pPr algn="l">
              <a:lnSpc>
                <a:spcPct val="110000"/>
              </a:lnSpc>
              <a:defRPr sz="4200" b="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Selection Title</a:t>
            </a:r>
            <a:br>
              <a:rPr lang="en-US" noProof="0" dirty="0"/>
            </a:br>
            <a:r>
              <a:rPr lang="en-US" noProof="0" dirty="0"/>
              <a:t>Lorem Ipsum </a:t>
            </a:r>
            <a:r>
              <a:rPr lang="en-US" noProof="0" dirty="0" err="1"/>
              <a:t>Dolar</a:t>
            </a:r>
            <a:r>
              <a:rPr lang="en-US" noProof="0" dirty="0"/>
              <a:t>.</a:t>
            </a:r>
            <a:endParaRPr lang="en-US" sz="4200" dirty="0">
              <a:solidFill>
                <a:schemeClr val="bg1"/>
              </a:solidFill>
              <a:latin typeface="Avenir Light" panose="020B0402020203020204" pitchFamily="34" charset="77"/>
            </a:endParaRPr>
          </a:p>
        </p:txBody>
      </p:sp>
      <p:sp>
        <p:nvSpPr>
          <p:cNvPr id="11" name="Untertitel 2">
            <a:extLst>
              <a:ext uri="{FF2B5EF4-FFF2-40B4-BE49-F238E27FC236}">
                <a16:creationId xmlns:a16="http://schemas.microsoft.com/office/drawing/2014/main" id="{0D64F027-CE96-FA4E-9613-686153ACC429}"/>
              </a:ext>
            </a:extLst>
          </p:cNvPr>
          <p:cNvSpPr>
            <a:spLocks noGrp="1"/>
          </p:cNvSpPr>
          <p:nvPr>
            <p:ph type="subTitle" idx="1" hasCustomPrompt="1"/>
          </p:nvPr>
        </p:nvSpPr>
        <p:spPr>
          <a:xfrm>
            <a:off x="720000" y="2563200"/>
            <a:ext cx="6840000" cy="307777"/>
          </a:xfrm>
          <a:noFill/>
          <a:ln>
            <a:noFill/>
          </a:ln>
          <a:effectLst/>
        </p:spPr>
        <p:txBody>
          <a:bodyPr wrap="square" lIns="0" tIns="0" rIns="0" bIns="0" anchor="ctr" anchorCtr="0">
            <a:no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Title Lorem Ipsum</a:t>
            </a:r>
          </a:p>
        </p:txBody>
      </p:sp>
      <p:pic>
        <p:nvPicPr>
          <p:cNvPr id="8" name="Picture 9">
            <a:extLst>
              <a:ext uri="{FF2B5EF4-FFF2-40B4-BE49-F238E27FC236}">
                <a16:creationId xmlns:a16="http://schemas.microsoft.com/office/drawing/2014/main" id="{7FAC4595-604B-4298-A778-60476FB73624}"/>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Tree>
    <p:extLst>
      <p:ext uri="{BB962C8B-B14F-4D97-AF65-F5344CB8AC3E}">
        <p14:creationId xmlns:p14="http://schemas.microsoft.com/office/powerpoint/2010/main" val="11744577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7_Chapterslide with Backgroundimage">
    <p:bg>
      <p:bgPr>
        <a:gradFill>
          <a:gsLst>
            <a:gs pos="4000">
              <a:srgbClr val="E50046"/>
            </a:gs>
            <a:gs pos="99000">
              <a:srgbClr val="482583"/>
            </a:gs>
          </a:gsLst>
          <a:lin ang="0" scaled="0"/>
        </a:gradFill>
        <a:effectLst/>
      </p:bgPr>
    </p:bg>
    <p:spTree>
      <p:nvGrpSpPr>
        <p:cNvPr id="1" name=""/>
        <p:cNvGrpSpPr/>
        <p:nvPr/>
      </p:nvGrpSpPr>
      <p:grpSpPr>
        <a:xfrm>
          <a:off x="0" y="0"/>
          <a:ext cx="0" cy="0"/>
          <a:chOff x="0" y="0"/>
          <a:chExt cx="0" cy="0"/>
        </a:xfrm>
      </p:grpSpPr>
      <p:sp>
        <p:nvSpPr>
          <p:cNvPr id="16" name="Rechteck 9">
            <a:extLst>
              <a:ext uri="{FF2B5EF4-FFF2-40B4-BE49-F238E27FC236}">
                <a16:creationId xmlns:a16="http://schemas.microsoft.com/office/drawing/2014/main" id="{7E73DB68-EE5A-5647-A4F9-F03B08B746F3}"/>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xt_SecurityLevel">
            <a:extLst>
              <a:ext uri="{FF2B5EF4-FFF2-40B4-BE49-F238E27FC236}">
                <a16:creationId xmlns:a16="http://schemas.microsoft.com/office/drawing/2014/main" id="{EE9715CF-452B-AC44-A953-B6F1245B261A}"/>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2" name="Titel 1">
            <a:extLst>
              <a:ext uri="{FF2B5EF4-FFF2-40B4-BE49-F238E27FC236}">
                <a16:creationId xmlns:a16="http://schemas.microsoft.com/office/drawing/2014/main" id="{BF93B270-7A45-0B46-BD10-B162614F765F}"/>
              </a:ext>
            </a:extLst>
          </p:cNvPr>
          <p:cNvSpPr>
            <a:spLocks noGrp="1"/>
          </p:cNvSpPr>
          <p:nvPr>
            <p:ph type="ctrTitle" hasCustomPrompt="1"/>
          </p:nvPr>
        </p:nvSpPr>
        <p:spPr>
          <a:xfrm>
            <a:off x="720000" y="3102501"/>
            <a:ext cx="6840000" cy="1402692"/>
          </a:xfrm>
          <a:prstGeom prst="rect">
            <a:avLst/>
          </a:prstGeom>
          <a:noFill/>
          <a:ln>
            <a:noFill/>
          </a:ln>
        </p:spPr>
        <p:txBody>
          <a:bodyPr wrap="square" lIns="0" tIns="0" rIns="0" bIns="0" anchor="t" anchorCtr="0">
            <a:noAutofit/>
          </a:bodyPr>
          <a:lstStyle>
            <a:lvl1pPr algn="l">
              <a:lnSpc>
                <a:spcPct val="110000"/>
              </a:lnSpc>
              <a:defRPr sz="4200" b="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Selection Title</a:t>
            </a:r>
            <a:br>
              <a:rPr lang="en-US" noProof="0" dirty="0"/>
            </a:br>
            <a:r>
              <a:rPr lang="en-US" noProof="0" dirty="0"/>
              <a:t>Lorem Ipsum </a:t>
            </a:r>
            <a:r>
              <a:rPr lang="en-US" noProof="0" dirty="0" err="1"/>
              <a:t>Dolar</a:t>
            </a:r>
            <a:r>
              <a:rPr lang="en-US" noProof="0" dirty="0"/>
              <a:t>.</a:t>
            </a:r>
            <a:endParaRPr lang="en-US" sz="4200" dirty="0">
              <a:solidFill>
                <a:schemeClr val="bg1"/>
              </a:solidFill>
              <a:latin typeface="Avenir Light" panose="020B0402020203020204" pitchFamily="34" charset="77"/>
            </a:endParaRPr>
          </a:p>
        </p:txBody>
      </p:sp>
      <p:sp>
        <p:nvSpPr>
          <p:cNvPr id="11" name="Untertitel 2">
            <a:extLst>
              <a:ext uri="{FF2B5EF4-FFF2-40B4-BE49-F238E27FC236}">
                <a16:creationId xmlns:a16="http://schemas.microsoft.com/office/drawing/2014/main" id="{0D64F027-CE96-FA4E-9613-686153ACC429}"/>
              </a:ext>
            </a:extLst>
          </p:cNvPr>
          <p:cNvSpPr>
            <a:spLocks noGrp="1"/>
          </p:cNvSpPr>
          <p:nvPr>
            <p:ph type="subTitle" idx="1" hasCustomPrompt="1"/>
          </p:nvPr>
        </p:nvSpPr>
        <p:spPr>
          <a:xfrm>
            <a:off x="720000" y="2563200"/>
            <a:ext cx="6840000" cy="307777"/>
          </a:xfrm>
          <a:noFill/>
          <a:ln>
            <a:noFill/>
          </a:ln>
          <a:effectLst/>
        </p:spPr>
        <p:txBody>
          <a:bodyPr wrap="square" lIns="0" tIns="0" rIns="0" bIns="0" anchor="ctr" anchorCtr="0">
            <a:no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Title Lorem Ipsum</a:t>
            </a:r>
          </a:p>
        </p:txBody>
      </p:sp>
      <p:pic>
        <p:nvPicPr>
          <p:cNvPr id="8" name="Picture 9">
            <a:extLst>
              <a:ext uri="{FF2B5EF4-FFF2-40B4-BE49-F238E27FC236}">
                <a16:creationId xmlns:a16="http://schemas.microsoft.com/office/drawing/2014/main" id="{7FAC4595-604B-4298-A778-60476FB73624}"/>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Tree>
    <p:extLst>
      <p:ext uri="{BB962C8B-B14F-4D97-AF65-F5344CB8AC3E}">
        <p14:creationId xmlns:p14="http://schemas.microsoft.com/office/powerpoint/2010/main" val="40273127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0_Chapterslide with Backgroundimage">
    <p:bg>
      <p:bgPr>
        <a:gradFill>
          <a:gsLst>
            <a:gs pos="4000">
              <a:srgbClr val="FBB900"/>
            </a:gs>
            <a:gs pos="99000">
              <a:srgbClr val="23A638"/>
            </a:gs>
          </a:gsLst>
          <a:lin ang="0" scaled="0"/>
        </a:gradFill>
        <a:effectLst/>
      </p:bgPr>
    </p:bg>
    <p:spTree>
      <p:nvGrpSpPr>
        <p:cNvPr id="1" name=""/>
        <p:cNvGrpSpPr/>
        <p:nvPr/>
      </p:nvGrpSpPr>
      <p:grpSpPr>
        <a:xfrm>
          <a:off x="0" y="0"/>
          <a:ext cx="0" cy="0"/>
          <a:chOff x="0" y="0"/>
          <a:chExt cx="0" cy="0"/>
        </a:xfrm>
      </p:grpSpPr>
      <p:sp>
        <p:nvSpPr>
          <p:cNvPr id="16" name="Rechteck 9">
            <a:extLst>
              <a:ext uri="{FF2B5EF4-FFF2-40B4-BE49-F238E27FC236}">
                <a16:creationId xmlns:a16="http://schemas.microsoft.com/office/drawing/2014/main" id="{7E73DB68-EE5A-5647-A4F9-F03B08B746F3}"/>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xt_SecurityLevel">
            <a:extLst>
              <a:ext uri="{FF2B5EF4-FFF2-40B4-BE49-F238E27FC236}">
                <a16:creationId xmlns:a16="http://schemas.microsoft.com/office/drawing/2014/main" id="{EE9715CF-452B-AC44-A953-B6F1245B261A}"/>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2" name="Titel 1">
            <a:extLst>
              <a:ext uri="{FF2B5EF4-FFF2-40B4-BE49-F238E27FC236}">
                <a16:creationId xmlns:a16="http://schemas.microsoft.com/office/drawing/2014/main" id="{BF93B270-7A45-0B46-BD10-B162614F765F}"/>
              </a:ext>
            </a:extLst>
          </p:cNvPr>
          <p:cNvSpPr>
            <a:spLocks noGrp="1"/>
          </p:cNvSpPr>
          <p:nvPr>
            <p:ph type="ctrTitle" hasCustomPrompt="1"/>
          </p:nvPr>
        </p:nvSpPr>
        <p:spPr>
          <a:xfrm>
            <a:off x="720000" y="3102501"/>
            <a:ext cx="6840000" cy="1402692"/>
          </a:xfrm>
          <a:prstGeom prst="rect">
            <a:avLst/>
          </a:prstGeom>
          <a:noFill/>
          <a:ln>
            <a:noFill/>
          </a:ln>
        </p:spPr>
        <p:txBody>
          <a:bodyPr wrap="square" lIns="0" tIns="0" rIns="0" bIns="0" anchor="t" anchorCtr="0">
            <a:noAutofit/>
          </a:bodyPr>
          <a:lstStyle>
            <a:lvl1pPr algn="l">
              <a:lnSpc>
                <a:spcPct val="110000"/>
              </a:lnSpc>
              <a:defRPr sz="4200" b="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Selection Title</a:t>
            </a:r>
            <a:br>
              <a:rPr lang="en-US" noProof="0" dirty="0"/>
            </a:br>
            <a:r>
              <a:rPr lang="en-US" noProof="0" dirty="0"/>
              <a:t>Lorem Ipsum </a:t>
            </a:r>
            <a:r>
              <a:rPr lang="en-US" noProof="0" dirty="0" err="1"/>
              <a:t>Dolar</a:t>
            </a:r>
            <a:r>
              <a:rPr lang="en-US" noProof="0" dirty="0"/>
              <a:t>.</a:t>
            </a:r>
            <a:endParaRPr lang="en-US" sz="4200" dirty="0">
              <a:solidFill>
                <a:schemeClr val="bg1"/>
              </a:solidFill>
              <a:latin typeface="Avenir Light" panose="020B0402020203020204" pitchFamily="34" charset="77"/>
            </a:endParaRPr>
          </a:p>
        </p:txBody>
      </p:sp>
      <p:sp>
        <p:nvSpPr>
          <p:cNvPr id="11" name="Untertitel 2">
            <a:extLst>
              <a:ext uri="{FF2B5EF4-FFF2-40B4-BE49-F238E27FC236}">
                <a16:creationId xmlns:a16="http://schemas.microsoft.com/office/drawing/2014/main" id="{0D64F027-CE96-FA4E-9613-686153ACC429}"/>
              </a:ext>
            </a:extLst>
          </p:cNvPr>
          <p:cNvSpPr>
            <a:spLocks noGrp="1"/>
          </p:cNvSpPr>
          <p:nvPr>
            <p:ph type="subTitle" idx="1" hasCustomPrompt="1"/>
          </p:nvPr>
        </p:nvSpPr>
        <p:spPr>
          <a:xfrm>
            <a:off x="720000" y="2563200"/>
            <a:ext cx="6840000" cy="307777"/>
          </a:xfrm>
          <a:noFill/>
          <a:ln>
            <a:noFill/>
          </a:ln>
          <a:effectLst/>
        </p:spPr>
        <p:txBody>
          <a:bodyPr wrap="square" lIns="0" tIns="0" rIns="0" bIns="0" anchor="ctr" anchorCtr="0">
            <a:no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Title Lorem Ipsum</a:t>
            </a:r>
          </a:p>
        </p:txBody>
      </p:sp>
      <p:pic>
        <p:nvPicPr>
          <p:cNvPr id="8" name="Picture 9">
            <a:extLst>
              <a:ext uri="{FF2B5EF4-FFF2-40B4-BE49-F238E27FC236}">
                <a16:creationId xmlns:a16="http://schemas.microsoft.com/office/drawing/2014/main" id="{7FAC4595-604B-4298-A778-60476FB73624}"/>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Tree>
    <p:extLst>
      <p:ext uri="{BB962C8B-B14F-4D97-AF65-F5344CB8AC3E}">
        <p14:creationId xmlns:p14="http://schemas.microsoft.com/office/powerpoint/2010/main" val="28279175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9_Chapterslide with Backgroundimage">
    <p:bg>
      <p:bgPr>
        <a:gradFill>
          <a:gsLst>
            <a:gs pos="4000">
              <a:srgbClr val="25B7BC"/>
            </a:gs>
            <a:gs pos="99000">
              <a:srgbClr val="23A638"/>
            </a:gs>
          </a:gsLst>
          <a:lin ang="0" scaled="0"/>
        </a:gradFill>
        <a:effectLst/>
      </p:bgPr>
    </p:bg>
    <p:spTree>
      <p:nvGrpSpPr>
        <p:cNvPr id="1" name=""/>
        <p:cNvGrpSpPr/>
        <p:nvPr/>
      </p:nvGrpSpPr>
      <p:grpSpPr>
        <a:xfrm>
          <a:off x="0" y="0"/>
          <a:ext cx="0" cy="0"/>
          <a:chOff x="0" y="0"/>
          <a:chExt cx="0" cy="0"/>
        </a:xfrm>
      </p:grpSpPr>
      <p:sp>
        <p:nvSpPr>
          <p:cNvPr id="16" name="Rechteck 9">
            <a:extLst>
              <a:ext uri="{FF2B5EF4-FFF2-40B4-BE49-F238E27FC236}">
                <a16:creationId xmlns:a16="http://schemas.microsoft.com/office/drawing/2014/main" id="{7E73DB68-EE5A-5647-A4F9-F03B08B746F3}"/>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xt_SecurityLevel">
            <a:extLst>
              <a:ext uri="{FF2B5EF4-FFF2-40B4-BE49-F238E27FC236}">
                <a16:creationId xmlns:a16="http://schemas.microsoft.com/office/drawing/2014/main" id="{EE9715CF-452B-AC44-A953-B6F1245B261A}"/>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2" name="Titel 1">
            <a:extLst>
              <a:ext uri="{FF2B5EF4-FFF2-40B4-BE49-F238E27FC236}">
                <a16:creationId xmlns:a16="http://schemas.microsoft.com/office/drawing/2014/main" id="{BF93B270-7A45-0B46-BD10-B162614F765F}"/>
              </a:ext>
            </a:extLst>
          </p:cNvPr>
          <p:cNvSpPr>
            <a:spLocks noGrp="1"/>
          </p:cNvSpPr>
          <p:nvPr>
            <p:ph type="ctrTitle" hasCustomPrompt="1"/>
          </p:nvPr>
        </p:nvSpPr>
        <p:spPr>
          <a:xfrm>
            <a:off x="720000" y="3102501"/>
            <a:ext cx="6840000" cy="1402692"/>
          </a:xfrm>
          <a:prstGeom prst="rect">
            <a:avLst/>
          </a:prstGeom>
          <a:noFill/>
          <a:ln>
            <a:noFill/>
          </a:ln>
        </p:spPr>
        <p:txBody>
          <a:bodyPr wrap="square" lIns="0" tIns="0" rIns="0" bIns="0" anchor="t" anchorCtr="0">
            <a:noAutofit/>
          </a:bodyPr>
          <a:lstStyle>
            <a:lvl1pPr algn="l">
              <a:lnSpc>
                <a:spcPct val="110000"/>
              </a:lnSpc>
              <a:defRPr sz="4200" b="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Selection Title</a:t>
            </a:r>
            <a:br>
              <a:rPr lang="en-US" noProof="0" dirty="0"/>
            </a:br>
            <a:r>
              <a:rPr lang="en-US" noProof="0" dirty="0"/>
              <a:t>Lorem Ipsum </a:t>
            </a:r>
            <a:r>
              <a:rPr lang="en-US" noProof="0" dirty="0" err="1"/>
              <a:t>Dolar</a:t>
            </a:r>
            <a:r>
              <a:rPr lang="en-US" noProof="0" dirty="0"/>
              <a:t>.</a:t>
            </a:r>
            <a:endParaRPr lang="en-US" sz="4200" dirty="0">
              <a:solidFill>
                <a:schemeClr val="bg1"/>
              </a:solidFill>
              <a:latin typeface="Avenir Light" panose="020B0402020203020204" pitchFamily="34" charset="77"/>
            </a:endParaRPr>
          </a:p>
        </p:txBody>
      </p:sp>
      <p:sp>
        <p:nvSpPr>
          <p:cNvPr id="11" name="Untertitel 2">
            <a:extLst>
              <a:ext uri="{FF2B5EF4-FFF2-40B4-BE49-F238E27FC236}">
                <a16:creationId xmlns:a16="http://schemas.microsoft.com/office/drawing/2014/main" id="{0D64F027-CE96-FA4E-9613-686153ACC429}"/>
              </a:ext>
            </a:extLst>
          </p:cNvPr>
          <p:cNvSpPr>
            <a:spLocks noGrp="1"/>
          </p:cNvSpPr>
          <p:nvPr>
            <p:ph type="subTitle" idx="1" hasCustomPrompt="1"/>
          </p:nvPr>
        </p:nvSpPr>
        <p:spPr>
          <a:xfrm>
            <a:off x="720000" y="2563200"/>
            <a:ext cx="6840000" cy="307777"/>
          </a:xfrm>
          <a:noFill/>
          <a:ln>
            <a:noFill/>
          </a:ln>
          <a:effectLst/>
        </p:spPr>
        <p:txBody>
          <a:bodyPr wrap="square" lIns="0" tIns="0" rIns="0" bIns="0" anchor="ctr" anchorCtr="0">
            <a:no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Title Lorem Ipsum</a:t>
            </a:r>
          </a:p>
        </p:txBody>
      </p:sp>
      <p:pic>
        <p:nvPicPr>
          <p:cNvPr id="8" name="Picture 9">
            <a:extLst>
              <a:ext uri="{FF2B5EF4-FFF2-40B4-BE49-F238E27FC236}">
                <a16:creationId xmlns:a16="http://schemas.microsoft.com/office/drawing/2014/main" id="{7FAC4595-604B-4298-A778-60476FB73624}"/>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Tree>
    <p:extLst>
      <p:ext uri="{BB962C8B-B14F-4D97-AF65-F5344CB8AC3E}">
        <p14:creationId xmlns:p14="http://schemas.microsoft.com/office/powerpoint/2010/main" val="8677882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lide with Bulletpoints and Backgroundimage">
    <p:bg>
      <p:bgPr>
        <a:solidFill>
          <a:schemeClr val="bg1"/>
        </a:solidFill>
        <a:effectLst/>
      </p:bgPr>
    </p:bg>
    <p:spTree>
      <p:nvGrpSpPr>
        <p:cNvPr id="1" name=""/>
        <p:cNvGrpSpPr/>
        <p:nvPr/>
      </p:nvGrpSpPr>
      <p:grpSpPr>
        <a:xfrm>
          <a:off x="0" y="0"/>
          <a:ext cx="0" cy="0"/>
          <a:chOff x="0" y="0"/>
          <a:chExt cx="0" cy="0"/>
        </a:xfrm>
      </p:grpSpPr>
      <p:sp>
        <p:nvSpPr>
          <p:cNvPr id="18" name="Bildplatzhalter 3">
            <a:extLst>
              <a:ext uri="{FF2B5EF4-FFF2-40B4-BE49-F238E27FC236}">
                <a16:creationId xmlns:a16="http://schemas.microsoft.com/office/drawing/2014/main" id="{0B55CBE8-7896-644C-8685-A72281C663AC}"/>
              </a:ext>
            </a:extLst>
          </p:cNvPr>
          <p:cNvSpPr>
            <a:spLocks noGrp="1"/>
          </p:cNvSpPr>
          <p:nvPr>
            <p:ph type="pic" sz="quarter" idx="10" hasCustomPrompt="1"/>
          </p:nvPr>
        </p:nvSpPr>
        <p:spPr>
          <a:xfrm>
            <a:off x="1" y="1412875"/>
            <a:ext cx="12192000" cy="4675579"/>
          </a:xfrm>
        </p:spPr>
        <p:txBody>
          <a:bodyPr/>
          <a:lstStyle>
            <a:lvl1pPr>
              <a:defRPr sz="1600">
                <a:latin typeface="Verdana" panose="020B0604030504040204" pitchFamily="34" charset="0"/>
                <a:ea typeface="Verdana" panose="020B0604030504040204" pitchFamily="34" charset="0"/>
                <a:cs typeface="Verdana" panose="020B0604030504040204" pitchFamily="34" charset="0"/>
              </a:defRPr>
            </a:lvl1pPr>
          </a:lstStyle>
          <a:p>
            <a:r>
              <a:rPr lang="en-US" dirty="0"/>
              <a:t>Click icon to add picture</a:t>
            </a:r>
          </a:p>
        </p:txBody>
      </p:sp>
      <p:sp>
        <p:nvSpPr>
          <p:cNvPr id="19" name="Inhaltsplatzhalter 3">
            <a:extLst>
              <a:ext uri="{FF2B5EF4-FFF2-40B4-BE49-F238E27FC236}">
                <a16:creationId xmlns:a16="http://schemas.microsoft.com/office/drawing/2014/main" id="{766BEC6A-6D96-FB40-9FDF-B1F86017E16A}"/>
              </a:ext>
            </a:extLst>
          </p:cNvPr>
          <p:cNvSpPr>
            <a:spLocks noGrp="1"/>
          </p:cNvSpPr>
          <p:nvPr>
            <p:ph sz="half" idx="2" hasCustomPrompt="1"/>
          </p:nvPr>
        </p:nvSpPr>
        <p:spPr>
          <a:xfrm>
            <a:off x="550863" y="2449712"/>
            <a:ext cx="1180921" cy="367695"/>
          </a:xfrm>
          <a:solidFill>
            <a:schemeClr val="bg1"/>
          </a:solidFill>
        </p:spPr>
        <p:txBody>
          <a:bodyPr wrap="none" tIns="32400" rIns="90000" bIns="32400" anchor="t" anchorCtr="0">
            <a:spAutoFit/>
          </a:bodyPr>
          <a:lstStyle>
            <a:lvl1pPr marL="0" indent="0">
              <a:lnSpc>
                <a:spcPts val="2667"/>
              </a:lnSpc>
              <a:spcBef>
                <a:spcPts val="0"/>
              </a:spcBef>
              <a:buClr>
                <a:schemeClr val="bg1">
                  <a:lumMod val="65000"/>
                </a:schemeClr>
              </a:buClr>
              <a:buFont typeface="Arial" panose="020B0604020202020204" pitchFamily="34" charset="0"/>
              <a:buNone/>
              <a:defRPr sz="1600" b="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lnSpc>
                <a:spcPts val="2667"/>
              </a:lnSpc>
              <a:spcBef>
                <a:spcPts val="107"/>
              </a:spcBef>
              <a:buFontTx/>
              <a:buNone/>
              <a:defRPr sz="2400">
                <a:solidFill>
                  <a:srgbClr val="595959"/>
                </a:solidFill>
              </a:defRPr>
            </a:lvl2pPr>
            <a:lvl3pPr marL="1219139" indent="0">
              <a:lnSpc>
                <a:spcPts val="2667"/>
              </a:lnSpc>
              <a:spcBef>
                <a:spcPts val="107"/>
              </a:spcBef>
              <a:buFontTx/>
              <a:buNone/>
              <a:defRPr sz="2400">
                <a:solidFill>
                  <a:srgbClr val="595959"/>
                </a:solidFill>
              </a:defRPr>
            </a:lvl3pPr>
            <a:lvl4pPr marL="1828709" indent="0">
              <a:lnSpc>
                <a:spcPts val="2667"/>
              </a:lnSpc>
              <a:spcBef>
                <a:spcPts val="107"/>
              </a:spcBef>
              <a:buFontTx/>
              <a:buNone/>
              <a:defRPr sz="2400">
                <a:solidFill>
                  <a:srgbClr val="595959"/>
                </a:solidFill>
              </a:defRPr>
            </a:lvl4pPr>
            <a:lvl5pPr marL="2438278" indent="0">
              <a:lnSpc>
                <a:spcPts val="2667"/>
              </a:lnSpc>
              <a:spcBef>
                <a:spcPts val="107"/>
              </a:spcBef>
              <a:buFontTx/>
              <a:buNone/>
              <a:defRPr sz="2400">
                <a:solidFill>
                  <a:srgbClr val="595959"/>
                </a:solidFill>
              </a:defRPr>
            </a:lvl5pPr>
            <a:lvl6pPr>
              <a:defRPr sz="2400"/>
            </a:lvl6pPr>
            <a:lvl7pPr>
              <a:defRPr sz="2400"/>
            </a:lvl7pPr>
            <a:lvl8pPr>
              <a:defRPr sz="2400"/>
            </a:lvl8pPr>
            <a:lvl9pPr>
              <a:defRPr sz="2400"/>
            </a:lvl9pPr>
          </a:lstStyle>
          <a:p>
            <a:pPr lvl="0"/>
            <a:r>
              <a:rPr lang="en-US" dirty="0"/>
              <a:t>Insert text</a:t>
            </a:r>
          </a:p>
        </p:txBody>
      </p:sp>
      <p:sp>
        <p:nvSpPr>
          <p:cNvPr id="20" name="Inhaltsplatzhalter 3">
            <a:extLst>
              <a:ext uri="{FF2B5EF4-FFF2-40B4-BE49-F238E27FC236}">
                <a16:creationId xmlns:a16="http://schemas.microsoft.com/office/drawing/2014/main" id="{03694AE3-8648-E94D-83DC-BF3FC5A58A85}"/>
              </a:ext>
            </a:extLst>
          </p:cNvPr>
          <p:cNvSpPr>
            <a:spLocks noGrp="1"/>
          </p:cNvSpPr>
          <p:nvPr>
            <p:ph sz="half" idx="16" hasCustomPrompt="1"/>
          </p:nvPr>
        </p:nvSpPr>
        <p:spPr>
          <a:xfrm>
            <a:off x="550863" y="2924912"/>
            <a:ext cx="1180921" cy="367695"/>
          </a:xfrm>
          <a:solidFill>
            <a:schemeClr val="bg1"/>
          </a:solidFill>
        </p:spPr>
        <p:txBody>
          <a:bodyPr wrap="none" tIns="32400" rIns="90000" bIns="32400" anchor="t" anchorCtr="0">
            <a:spAutoFit/>
          </a:bodyPr>
          <a:lstStyle>
            <a:lvl1pPr marL="0" indent="0">
              <a:lnSpc>
                <a:spcPts val="2667"/>
              </a:lnSpc>
              <a:spcBef>
                <a:spcPts val="0"/>
              </a:spcBef>
              <a:buClr>
                <a:schemeClr val="bg1">
                  <a:lumMod val="65000"/>
                </a:schemeClr>
              </a:buClr>
              <a:buFont typeface="Arial" panose="020B0604020202020204" pitchFamily="34" charset="0"/>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lnSpc>
                <a:spcPts val="2667"/>
              </a:lnSpc>
              <a:spcBef>
                <a:spcPts val="107"/>
              </a:spcBef>
              <a:buFontTx/>
              <a:buNone/>
              <a:defRPr sz="2400">
                <a:solidFill>
                  <a:srgbClr val="595959"/>
                </a:solidFill>
              </a:defRPr>
            </a:lvl2pPr>
            <a:lvl3pPr marL="1219139" indent="0">
              <a:lnSpc>
                <a:spcPts val="2667"/>
              </a:lnSpc>
              <a:spcBef>
                <a:spcPts val="107"/>
              </a:spcBef>
              <a:buFontTx/>
              <a:buNone/>
              <a:defRPr sz="2400">
                <a:solidFill>
                  <a:srgbClr val="595959"/>
                </a:solidFill>
              </a:defRPr>
            </a:lvl3pPr>
            <a:lvl4pPr marL="1828709" indent="0">
              <a:lnSpc>
                <a:spcPts val="2667"/>
              </a:lnSpc>
              <a:spcBef>
                <a:spcPts val="107"/>
              </a:spcBef>
              <a:buFontTx/>
              <a:buNone/>
              <a:defRPr sz="2400">
                <a:solidFill>
                  <a:srgbClr val="595959"/>
                </a:solidFill>
              </a:defRPr>
            </a:lvl4pPr>
            <a:lvl5pPr marL="2438278" indent="0">
              <a:lnSpc>
                <a:spcPts val="2667"/>
              </a:lnSpc>
              <a:spcBef>
                <a:spcPts val="107"/>
              </a:spcBef>
              <a:buFontTx/>
              <a:buNone/>
              <a:defRPr sz="2400">
                <a:solidFill>
                  <a:srgbClr val="595959"/>
                </a:solidFill>
              </a:defRPr>
            </a:lvl5pPr>
            <a:lvl6pPr>
              <a:defRPr sz="2400"/>
            </a:lvl6pPr>
            <a:lvl7pPr>
              <a:defRPr sz="2400"/>
            </a:lvl7pPr>
            <a:lvl8pPr>
              <a:defRPr sz="2400"/>
            </a:lvl8pPr>
            <a:lvl9pPr>
              <a:defRPr sz="2400"/>
            </a:lvl9pPr>
          </a:lstStyle>
          <a:p>
            <a:pPr lvl="0"/>
            <a:r>
              <a:rPr lang="en-US" dirty="0"/>
              <a:t>Insert text</a:t>
            </a:r>
          </a:p>
        </p:txBody>
      </p:sp>
      <p:sp>
        <p:nvSpPr>
          <p:cNvPr id="21" name="Inhaltsplatzhalter 3">
            <a:extLst>
              <a:ext uri="{FF2B5EF4-FFF2-40B4-BE49-F238E27FC236}">
                <a16:creationId xmlns:a16="http://schemas.microsoft.com/office/drawing/2014/main" id="{C1F8CCB5-7E2B-9940-B805-C28BA988738D}"/>
              </a:ext>
            </a:extLst>
          </p:cNvPr>
          <p:cNvSpPr>
            <a:spLocks noGrp="1"/>
          </p:cNvSpPr>
          <p:nvPr>
            <p:ph sz="half" idx="18" hasCustomPrompt="1"/>
          </p:nvPr>
        </p:nvSpPr>
        <p:spPr>
          <a:xfrm>
            <a:off x="550863" y="3884912"/>
            <a:ext cx="1180921" cy="367695"/>
          </a:xfrm>
          <a:solidFill>
            <a:schemeClr val="bg1"/>
          </a:solidFill>
        </p:spPr>
        <p:txBody>
          <a:bodyPr wrap="none" tIns="32400" rIns="90000" bIns="32400" anchor="t" anchorCtr="0">
            <a:spAutoFit/>
          </a:bodyPr>
          <a:lstStyle>
            <a:lvl1pPr marL="0" indent="0">
              <a:lnSpc>
                <a:spcPts val="2667"/>
              </a:lnSpc>
              <a:spcBef>
                <a:spcPts val="107"/>
              </a:spcBef>
              <a:buClr>
                <a:schemeClr val="bg1">
                  <a:lumMod val="65000"/>
                </a:schemeClr>
              </a:buClr>
              <a:buFont typeface="Arial" panose="020B0604020202020204" pitchFamily="34" charset="0"/>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lnSpc>
                <a:spcPts val="2667"/>
              </a:lnSpc>
              <a:spcBef>
                <a:spcPts val="107"/>
              </a:spcBef>
              <a:buFontTx/>
              <a:buNone/>
              <a:defRPr sz="2400">
                <a:solidFill>
                  <a:srgbClr val="595959"/>
                </a:solidFill>
              </a:defRPr>
            </a:lvl2pPr>
            <a:lvl3pPr marL="1219139" indent="0">
              <a:lnSpc>
                <a:spcPts val="2667"/>
              </a:lnSpc>
              <a:spcBef>
                <a:spcPts val="107"/>
              </a:spcBef>
              <a:buFontTx/>
              <a:buNone/>
              <a:defRPr sz="2400">
                <a:solidFill>
                  <a:srgbClr val="595959"/>
                </a:solidFill>
              </a:defRPr>
            </a:lvl3pPr>
            <a:lvl4pPr marL="1828709" indent="0">
              <a:lnSpc>
                <a:spcPts val="2667"/>
              </a:lnSpc>
              <a:spcBef>
                <a:spcPts val="107"/>
              </a:spcBef>
              <a:buFontTx/>
              <a:buNone/>
              <a:defRPr sz="2400">
                <a:solidFill>
                  <a:srgbClr val="595959"/>
                </a:solidFill>
              </a:defRPr>
            </a:lvl4pPr>
            <a:lvl5pPr marL="2438278" indent="0">
              <a:lnSpc>
                <a:spcPts val="2667"/>
              </a:lnSpc>
              <a:spcBef>
                <a:spcPts val="107"/>
              </a:spcBef>
              <a:buFontTx/>
              <a:buNone/>
              <a:defRPr sz="2400">
                <a:solidFill>
                  <a:srgbClr val="595959"/>
                </a:solidFill>
              </a:defRPr>
            </a:lvl5pPr>
            <a:lvl6pPr>
              <a:defRPr sz="2400"/>
            </a:lvl6pPr>
            <a:lvl7pPr>
              <a:defRPr sz="2400"/>
            </a:lvl7pPr>
            <a:lvl8pPr>
              <a:defRPr sz="2400"/>
            </a:lvl8pPr>
            <a:lvl9pPr>
              <a:defRPr sz="2400"/>
            </a:lvl9pPr>
          </a:lstStyle>
          <a:p>
            <a:pPr lvl="0"/>
            <a:r>
              <a:rPr lang="en-US" dirty="0"/>
              <a:t>Insert text</a:t>
            </a:r>
          </a:p>
        </p:txBody>
      </p:sp>
      <p:sp>
        <p:nvSpPr>
          <p:cNvPr id="22" name="Inhaltsplatzhalter 3">
            <a:extLst>
              <a:ext uri="{FF2B5EF4-FFF2-40B4-BE49-F238E27FC236}">
                <a16:creationId xmlns:a16="http://schemas.microsoft.com/office/drawing/2014/main" id="{AEF99499-E3AF-2846-BA5E-27BAB612A495}"/>
              </a:ext>
            </a:extLst>
          </p:cNvPr>
          <p:cNvSpPr>
            <a:spLocks noGrp="1"/>
          </p:cNvSpPr>
          <p:nvPr>
            <p:ph sz="half" idx="19" hasCustomPrompt="1"/>
          </p:nvPr>
        </p:nvSpPr>
        <p:spPr>
          <a:xfrm>
            <a:off x="550863" y="4364912"/>
            <a:ext cx="1180921" cy="367695"/>
          </a:xfrm>
          <a:solidFill>
            <a:schemeClr val="bg1"/>
          </a:solidFill>
        </p:spPr>
        <p:txBody>
          <a:bodyPr wrap="none" tIns="32400" rIns="90000" bIns="32400" anchor="t" anchorCtr="0">
            <a:spAutoFit/>
          </a:bodyPr>
          <a:lstStyle>
            <a:lvl1pPr marL="0" indent="0">
              <a:lnSpc>
                <a:spcPts val="2667"/>
              </a:lnSpc>
              <a:spcBef>
                <a:spcPts val="107"/>
              </a:spcBef>
              <a:buClr>
                <a:schemeClr val="bg1">
                  <a:lumMod val="65000"/>
                </a:schemeClr>
              </a:buClr>
              <a:buFont typeface="Arial" panose="020B0604020202020204" pitchFamily="34" charset="0"/>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lnSpc>
                <a:spcPts val="2667"/>
              </a:lnSpc>
              <a:spcBef>
                <a:spcPts val="107"/>
              </a:spcBef>
              <a:buFontTx/>
              <a:buNone/>
              <a:defRPr sz="2400">
                <a:solidFill>
                  <a:srgbClr val="595959"/>
                </a:solidFill>
              </a:defRPr>
            </a:lvl2pPr>
            <a:lvl3pPr marL="1219139" indent="0">
              <a:lnSpc>
                <a:spcPts val="2667"/>
              </a:lnSpc>
              <a:spcBef>
                <a:spcPts val="107"/>
              </a:spcBef>
              <a:buFontTx/>
              <a:buNone/>
              <a:defRPr sz="2400">
                <a:solidFill>
                  <a:srgbClr val="595959"/>
                </a:solidFill>
              </a:defRPr>
            </a:lvl3pPr>
            <a:lvl4pPr marL="1828709" indent="0">
              <a:lnSpc>
                <a:spcPts val="2667"/>
              </a:lnSpc>
              <a:spcBef>
                <a:spcPts val="107"/>
              </a:spcBef>
              <a:buFontTx/>
              <a:buNone/>
              <a:defRPr sz="2400">
                <a:solidFill>
                  <a:srgbClr val="595959"/>
                </a:solidFill>
              </a:defRPr>
            </a:lvl4pPr>
            <a:lvl5pPr marL="2438278" indent="0">
              <a:lnSpc>
                <a:spcPts val="2667"/>
              </a:lnSpc>
              <a:spcBef>
                <a:spcPts val="107"/>
              </a:spcBef>
              <a:buFontTx/>
              <a:buNone/>
              <a:defRPr sz="2400">
                <a:solidFill>
                  <a:srgbClr val="595959"/>
                </a:solidFill>
              </a:defRPr>
            </a:lvl5pPr>
            <a:lvl6pPr>
              <a:defRPr sz="2400"/>
            </a:lvl6pPr>
            <a:lvl7pPr>
              <a:defRPr sz="2400"/>
            </a:lvl7pPr>
            <a:lvl8pPr>
              <a:defRPr sz="2400"/>
            </a:lvl8pPr>
            <a:lvl9pPr>
              <a:defRPr sz="2400"/>
            </a:lvl9pPr>
          </a:lstStyle>
          <a:p>
            <a:pPr lvl="0"/>
            <a:r>
              <a:rPr lang="en-US" dirty="0"/>
              <a:t>Insert text</a:t>
            </a:r>
          </a:p>
        </p:txBody>
      </p:sp>
      <p:sp>
        <p:nvSpPr>
          <p:cNvPr id="23" name="Inhaltsplatzhalter 3">
            <a:extLst>
              <a:ext uri="{FF2B5EF4-FFF2-40B4-BE49-F238E27FC236}">
                <a16:creationId xmlns:a16="http://schemas.microsoft.com/office/drawing/2014/main" id="{7E80EA54-1F16-EC4D-83FC-0DE02B25CBDF}"/>
              </a:ext>
            </a:extLst>
          </p:cNvPr>
          <p:cNvSpPr>
            <a:spLocks noGrp="1"/>
          </p:cNvSpPr>
          <p:nvPr>
            <p:ph sz="half" idx="20" hasCustomPrompt="1"/>
          </p:nvPr>
        </p:nvSpPr>
        <p:spPr>
          <a:xfrm>
            <a:off x="550863" y="4848913"/>
            <a:ext cx="1180921" cy="367695"/>
          </a:xfrm>
          <a:solidFill>
            <a:schemeClr val="bg1"/>
          </a:solidFill>
        </p:spPr>
        <p:txBody>
          <a:bodyPr wrap="none" tIns="32400" rIns="90000" bIns="32400" anchor="t" anchorCtr="0">
            <a:spAutoFit/>
          </a:bodyPr>
          <a:lstStyle>
            <a:lvl1pPr marL="0" indent="0">
              <a:lnSpc>
                <a:spcPts val="2667"/>
              </a:lnSpc>
              <a:spcBef>
                <a:spcPts val="107"/>
              </a:spcBef>
              <a:buClr>
                <a:schemeClr val="bg1">
                  <a:lumMod val="65000"/>
                </a:schemeClr>
              </a:buClr>
              <a:buFont typeface="Arial" panose="020B0604020202020204" pitchFamily="34" charset="0"/>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lnSpc>
                <a:spcPts val="2667"/>
              </a:lnSpc>
              <a:spcBef>
                <a:spcPts val="107"/>
              </a:spcBef>
              <a:buFontTx/>
              <a:buNone/>
              <a:defRPr sz="2400">
                <a:solidFill>
                  <a:srgbClr val="595959"/>
                </a:solidFill>
              </a:defRPr>
            </a:lvl2pPr>
            <a:lvl3pPr marL="1219139" indent="0">
              <a:lnSpc>
                <a:spcPts val="2667"/>
              </a:lnSpc>
              <a:spcBef>
                <a:spcPts val="107"/>
              </a:spcBef>
              <a:buFontTx/>
              <a:buNone/>
              <a:defRPr sz="2400">
                <a:solidFill>
                  <a:srgbClr val="595959"/>
                </a:solidFill>
              </a:defRPr>
            </a:lvl3pPr>
            <a:lvl4pPr marL="1828709" indent="0">
              <a:lnSpc>
                <a:spcPts val="2667"/>
              </a:lnSpc>
              <a:spcBef>
                <a:spcPts val="107"/>
              </a:spcBef>
              <a:buFontTx/>
              <a:buNone/>
              <a:defRPr sz="2400">
                <a:solidFill>
                  <a:srgbClr val="595959"/>
                </a:solidFill>
              </a:defRPr>
            </a:lvl4pPr>
            <a:lvl5pPr marL="2438278" indent="0">
              <a:lnSpc>
                <a:spcPts val="2667"/>
              </a:lnSpc>
              <a:spcBef>
                <a:spcPts val="107"/>
              </a:spcBef>
              <a:buFontTx/>
              <a:buNone/>
              <a:defRPr sz="2400">
                <a:solidFill>
                  <a:srgbClr val="595959"/>
                </a:solidFill>
              </a:defRPr>
            </a:lvl5pPr>
            <a:lvl6pPr>
              <a:defRPr sz="2400"/>
            </a:lvl6pPr>
            <a:lvl7pPr>
              <a:defRPr sz="2400"/>
            </a:lvl7pPr>
            <a:lvl8pPr>
              <a:defRPr sz="2400"/>
            </a:lvl8pPr>
            <a:lvl9pPr>
              <a:defRPr sz="2400"/>
            </a:lvl9pPr>
          </a:lstStyle>
          <a:p>
            <a:pPr lvl="0"/>
            <a:r>
              <a:rPr lang="en-US" dirty="0"/>
              <a:t>Insert text</a:t>
            </a:r>
          </a:p>
        </p:txBody>
      </p:sp>
      <p:sp>
        <p:nvSpPr>
          <p:cNvPr id="24" name="Inhaltsplatzhalter 3">
            <a:extLst>
              <a:ext uri="{FF2B5EF4-FFF2-40B4-BE49-F238E27FC236}">
                <a16:creationId xmlns:a16="http://schemas.microsoft.com/office/drawing/2014/main" id="{E4E8EF44-3588-5243-82F3-5C0677B1F134}"/>
              </a:ext>
            </a:extLst>
          </p:cNvPr>
          <p:cNvSpPr>
            <a:spLocks noGrp="1"/>
          </p:cNvSpPr>
          <p:nvPr>
            <p:ph sz="half" idx="25" hasCustomPrompt="1"/>
          </p:nvPr>
        </p:nvSpPr>
        <p:spPr>
          <a:xfrm>
            <a:off x="550863" y="3400112"/>
            <a:ext cx="1180921" cy="367695"/>
          </a:xfrm>
          <a:solidFill>
            <a:schemeClr val="bg1"/>
          </a:solidFill>
        </p:spPr>
        <p:txBody>
          <a:bodyPr wrap="none" tIns="32400" rIns="90000" bIns="32400" anchor="t" anchorCtr="0">
            <a:spAutoFit/>
          </a:bodyPr>
          <a:lstStyle>
            <a:lvl1pPr marL="0" indent="0">
              <a:lnSpc>
                <a:spcPts val="2667"/>
              </a:lnSpc>
              <a:spcBef>
                <a:spcPts val="107"/>
              </a:spcBef>
              <a:buClr>
                <a:schemeClr val="bg1">
                  <a:lumMod val="65000"/>
                </a:schemeClr>
              </a:buClr>
              <a:buFont typeface="Arial" panose="020B0604020202020204" pitchFamily="34" charset="0"/>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lnSpc>
                <a:spcPts val="2667"/>
              </a:lnSpc>
              <a:spcBef>
                <a:spcPts val="107"/>
              </a:spcBef>
              <a:buFontTx/>
              <a:buNone/>
              <a:defRPr sz="2400">
                <a:solidFill>
                  <a:srgbClr val="595959"/>
                </a:solidFill>
              </a:defRPr>
            </a:lvl2pPr>
            <a:lvl3pPr marL="1219139" indent="0">
              <a:lnSpc>
                <a:spcPts val="2667"/>
              </a:lnSpc>
              <a:spcBef>
                <a:spcPts val="107"/>
              </a:spcBef>
              <a:buFontTx/>
              <a:buNone/>
              <a:defRPr sz="2400">
                <a:solidFill>
                  <a:srgbClr val="595959"/>
                </a:solidFill>
              </a:defRPr>
            </a:lvl3pPr>
            <a:lvl4pPr marL="1828709" indent="0">
              <a:lnSpc>
                <a:spcPts val="2667"/>
              </a:lnSpc>
              <a:spcBef>
                <a:spcPts val="107"/>
              </a:spcBef>
              <a:buFontTx/>
              <a:buNone/>
              <a:defRPr sz="2400">
                <a:solidFill>
                  <a:srgbClr val="595959"/>
                </a:solidFill>
              </a:defRPr>
            </a:lvl4pPr>
            <a:lvl5pPr marL="2438278" indent="0">
              <a:lnSpc>
                <a:spcPts val="2667"/>
              </a:lnSpc>
              <a:spcBef>
                <a:spcPts val="107"/>
              </a:spcBef>
              <a:buFontTx/>
              <a:buNone/>
              <a:defRPr sz="2400">
                <a:solidFill>
                  <a:srgbClr val="595959"/>
                </a:solidFill>
              </a:defRPr>
            </a:lvl5pPr>
            <a:lvl6pPr>
              <a:defRPr sz="2400"/>
            </a:lvl6pPr>
            <a:lvl7pPr>
              <a:defRPr sz="2400"/>
            </a:lvl7pPr>
            <a:lvl8pPr>
              <a:defRPr sz="2400"/>
            </a:lvl8pPr>
            <a:lvl9pPr>
              <a:defRPr sz="2400"/>
            </a:lvl9pPr>
          </a:lstStyle>
          <a:p>
            <a:pPr lvl="0"/>
            <a:r>
              <a:rPr lang="en-US" dirty="0"/>
              <a:t>Insert text</a:t>
            </a:r>
          </a:p>
        </p:txBody>
      </p:sp>
      <p:pic>
        <p:nvPicPr>
          <p:cNvPr id="14" name="Picture 8">
            <a:extLst>
              <a:ext uri="{FF2B5EF4-FFF2-40B4-BE49-F238E27FC236}">
                <a16:creationId xmlns:a16="http://schemas.microsoft.com/office/drawing/2014/main" id="{819E30D4-93CE-9740-BA48-09AB91CCCC65}"/>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12" name="Titel 1">
            <a:extLst>
              <a:ext uri="{FF2B5EF4-FFF2-40B4-BE49-F238E27FC236}">
                <a16:creationId xmlns:a16="http://schemas.microsoft.com/office/drawing/2014/main" id="{30E25DB1-A7B3-9D46-AC74-23A75E704325}"/>
              </a:ext>
            </a:extLst>
          </p:cNvPr>
          <p:cNvSpPr>
            <a:spLocks noGrp="1"/>
          </p:cNvSpPr>
          <p:nvPr>
            <p:ph type="title" hasCustomPrompt="1"/>
          </p:nvPr>
        </p:nvSpPr>
        <p:spPr>
          <a:xfrm>
            <a:off x="550800" y="183600"/>
            <a:ext cx="11090275" cy="881684"/>
          </a:xfrm>
          <a:prstGeom prst="rect">
            <a:avLst/>
          </a:prstGeom>
          <a:effectLst/>
        </p:spPr>
        <p:txBody>
          <a:bodyPr vert="horz" lIns="0" tIns="0" rIns="0" bIns="0" rtlCol="0" anchor="b">
            <a:noAutofit/>
          </a:bodyPr>
          <a:lstStyle>
            <a:lvl1pPr marL="0" marR="0" indent="0" algn="l" defTabSz="1219170" rtl="0" eaLnBrk="1" fontAlgn="auto" latinLnBrk="0" hangingPunct="1">
              <a:lnSpc>
                <a:spcPct val="90000"/>
              </a:lnSpc>
              <a:spcBef>
                <a:spcPct val="0"/>
              </a:spcBef>
              <a:spcAft>
                <a:spcPts val="0"/>
              </a:spcAft>
              <a:buClrTx/>
              <a:buSzTx/>
              <a:buFontTx/>
              <a:buNone/>
              <a:tabLst/>
              <a:defRPr sz="2800">
                <a:latin typeface="Verdana" panose="020B0604030504040204" pitchFamily="34" charset="0"/>
                <a:ea typeface="Verdana" panose="020B0604030504040204" pitchFamily="34" charset="0"/>
                <a:cs typeface="Verdana" panose="020B0604030504040204" pitchFamily="34" charset="0"/>
              </a:defRPr>
            </a:lvl1pPr>
          </a:lstStyle>
          <a:p>
            <a:pPr marL="0" marR="0" lvl="0" indent="0" algn="l" defTabSz="1219170" rtl="0" eaLnBrk="1" fontAlgn="auto" latinLnBrk="0" hangingPunct="1">
              <a:lnSpc>
                <a:spcPct val="90000"/>
              </a:lnSpc>
              <a:spcBef>
                <a:spcPct val="0"/>
              </a:spcBef>
              <a:spcAft>
                <a:spcPts val="0"/>
              </a:spcAft>
              <a:buClrTx/>
              <a:buSzTx/>
              <a:buFontTx/>
              <a:buNone/>
              <a:tabLst/>
              <a:defRPr/>
            </a:pPr>
            <a:r>
              <a:rPr lang="en-US" noProof="0" dirty="0"/>
              <a:t>Edit master title</a:t>
            </a:r>
          </a:p>
        </p:txBody>
      </p:sp>
    </p:spTree>
    <p:extLst>
      <p:ext uri="{BB962C8B-B14F-4D97-AF65-F5344CB8AC3E}">
        <p14:creationId xmlns:p14="http://schemas.microsoft.com/office/powerpoint/2010/main" val="1626713988"/>
      </p:ext>
    </p:extLst>
  </p:cSld>
  <p:clrMapOvr>
    <a:masterClrMapping/>
  </p:clrMapOvr>
  <p:extLst>
    <p:ext uri="{DCECCB84-F9BA-43D5-87BE-67443E8EF086}">
      <p15:sldGuideLst xmlns:p15="http://schemas.microsoft.com/office/powerpoint/2012/main">
        <p15:guide id="1" orient="horz" pos="890" userDrawn="1">
          <p15:clr>
            <a:srgbClr val="FBAE40"/>
          </p15:clr>
        </p15:guide>
        <p15:guide id="2" pos="347"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mage (left) and figures (right)">
    <p:bg>
      <p:bgPr>
        <a:solidFill>
          <a:schemeClr val="bg1"/>
        </a:solidFill>
        <a:effectLst/>
      </p:bgPr>
    </p:bg>
    <p:spTree>
      <p:nvGrpSpPr>
        <p:cNvPr id="1" name=""/>
        <p:cNvGrpSpPr/>
        <p:nvPr/>
      </p:nvGrpSpPr>
      <p:grpSpPr>
        <a:xfrm>
          <a:off x="0" y="0"/>
          <a:ext cx="0" cy="0"/>
          <a:chOff x="0" y="0"/>
          <a:chExt cx="0" cy="0"/>
        </a:xfrm>
      </p:grpSpPr>
      <p:sp>
        <p:nvSpPr>
          <p:cNvPr id="21" name="Textplatzhalter 25">
            <a:extLst>
              <a:ext uri="{FF2B5EF4-FFF2-40B4-BE49-F238E27FC236}">
                <a16:creationId xmlns:a16="http://schemas.microsoft.com/office/drawing/2014/main" id="{C2BCADA8-0A27-45C1-9B67-C5F832F43ED8}"/>
              </a:ext>
            </a:extLst>
          </p:cNvPr>
          <p:cNvSpPr>
            <a:spLocks noGrp="1"/>
          </p:cNvSpPr>
          <p:nvPr>
            <p:ph type="body" sz="quarter" idx="22" hasCustomPrompt="1"/>
          </p:nvPr>
        </p:nvSpPr>
        <p:spPr>
          <a:xfrm>
            <a:off x="9938338" y="5499765"/>
            <a:ext cx="1702800" cy="595035"/>
          </a:xfrm>
          <a:prstGeom prst="rect">
            <a:avLst/>
          </a:prstGeom>
        </p:spPr>
        <p:txBody>
          <a:bodyPr wrap="square" lIns="0" tIns="0" rIns="0" bIns="0">
            <a:noAutofit/>
          </a:bodyPr>
          <a:lstStyle>
            <a:lvl1pPr marL="0" indent="0">
              <a:buFontTx/>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text</a:t>
            </a:r>
          </a:p>
          <a:p>
            <a:pPr lvl="0"/>
            <a:endParaRPr lang="en-US" dirty="0"/>
          </a:p>
        </p:txBody>
      </p:sp>
      <p:sp>
        <p:nvSpPr>
          <p:cNvPr id="20" name="Textplatzhalter 7">
            <a:extLst>
              <a:ext uri="{FF2B5EF4-FFF2-40B4-BE49-F238E27FC236}">
                <a16:creationId xmlns:a16="http://schemas.microsoft.com/office/drawing/2014/main" id="{69AFA3CF-8EA9-4FF0-B898-E8650758E1C2}"/>
              </a:ext>
            </a:extLst>
          </p:cNvPr>
          <p:cNvSpPr>
            <a:spLocks noGrp="1"/>
          </p:cNvSpPr>
          <p:nvPr>
            <p:ph type="body" sz="quarter" idx="21" hasCustomPrompt="1"/>
          </p:nvPr>
        </p:nvSpPr>
        <p:spPr>
          <a:xfrm>
            <a:off x="9938338" y="4687200"/>
            <a:ext cx="1702800" cy="817200"/>
          </a:xfrm>
          <a:prstGeom prst="rect">
            <a:avLst/>
          </a:prstGeom>
        </p:spPr>
        <p:txBody>
          <a:bodyPr lIns="0" tIns="0" rIns="0" bIns="0" anchor="b" anchorCtr="0">
            <a:noAutofit/>
          </a:bodyPr>
          <a:lstStyle>
            <a:lvl1pPr marL="0" indent="0">
              <a:buFontTx/>
              <a:buNone/>
              <a:defRPr sz="4533" b="0" i="0">
                <a:solidFill>
                  <a:schemeClr val="accent3"/>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X%</a:t>
            </a:r>
          </a:p>
        </p:txBody>
      </p:sp>
      <p:sp>
        <p:nvSpPr>
          <p:cNvPr id="19" name="Textplatzhalter 25">
            <a:extLst>
              <a:ext uri="{FF2B5EF4-FFF2-40B4-BE49-F238E27FC236}">
                <a16:creationId xmlns:a16="http://schemas.microsoft.com/office/drawing/2014/main" id="{A6074F46-9C34-4265-B754-C227531C3BA4}"/>
              </a:ext>
            </a:extLst>
          </p:cNvPr>
          <p:cNvSpPr>
            <a:spLocks noGrp="1"/>
          </p:cNvSpPr>
          <p:nvPr>
            <p:ph type="body" sz="quarter" idx="20" hasCustomPrompt="1"/>
          </p:nvPr>
        </p:nvSpPr>
        <p:spPr>
          <a:xfrm>
            <a:off x="9938338" y="3862800"/>
            <a:ext cx="1702800" cy="595035"/>
          </a:xfrm>
          <a:prstGeom prst="rect">
            <a:avLst/>
          </a:prstGeom>
        </p:spPr>
        <p:txBody>
          <a:bodyPr wrap="square" lIns="0" tIns="0" rIns="0" bIns="0">
            <a:noAutofit/>
          </a:bodyPr>
          <a:lstStyle>
            <a:lvl1pPr marL="0" indent="0">
              <a:buFontTx/>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text</a:t>
            </a:r>
          </a:p>
          <a:p>
            <a:pPr lvl="0"/>
            <a:endParaRPr lang="en-US" dirty="0"/>
          </a:p>
        </p:txBody>
      </p:sp>
      <p:sp>
        <p:nvSpPr>
          <p:cNvPr id="18" name="Textplatzhalter 7">
            <a:extLst>
              <a:ext uri="{FF2B5EF4-FFF2-40B4-BE49-F238E27FC236}">
                <a16:creationId xmlns:a16="http://schemas.microsoft.com/office/drawing/2014/main" id="{5671A3CA-08DB-43FE-ACB1-CA2077B76929}"/>
              </a:ext>
            </a:extLst>
          </p:cNvPr>
          <p:cNvSpPr>
            <a:spLocks noGrp="1"/>
          </p:cNvSpPr>
          <p:nvPr>
            <p:ph type="body" sz="quarter" idx="19" hasCustomPrompt="1"/>
          </p:nvPr>
        </p:nvSpPr>
        <p:spPr>
          <a:xfrm>
            <a:off x="9938338" y="3045600"/>
            <a:ext cx="1702800" cy="817200"/>
          </a:xfrm>
          <a:prstGeom prst="rect">
            <a:avLst/>
          </a:prstGeom>
        </p:spPr>
        <p:txBody>
          <a:bodyPr lIns="0" tIns="0" rIns="0" bIns="0" anchor="b" anchorCtr="0">
            <a:noAutofit/>
          </a:bodyPr>
          <a:lstStyle>
            <a:lvl1pPr marL="0" indent="0">
              <a:buFontTx/>
              <a:buNone/>
              <a:defRPr sz="4533" b="0" i="0">
                <a:solidFill>
                  <a:schemeClr val="accent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X%</a:t>
            </a:r>
          </a:p>
        </p:txBody>
      </p:sp>
      <p:sp>
        <p:nvSpPr>
          <p:cNvPr id="17" name="Textplatzhalter 25">
            <a:extLst>
              <a:ext uri="{FF2B5EF4-FFF2-40B4-BE49-F238E27FC236}">
                <a16:creationId xmlns:a16="http://schemas.microsoft.com/office/drawing/2014/main" id="{D1E09990-2217-43B8-A55A-A728582D9737}"/>
              </a:ext>
            </a:extLst>
          </p:cNvPr>
          <p:cNvSpPr>
            <a:spLocks noGrp="1"/>
          </p:cNvSpPr>
          <p:nvPr>
            <p:ph type="body" sz="quarter" idx="17" hasCustomPrompt="1"/>
          </p:nvPr>
        </p:nvSpPr>
        <p:spPr>
          <a:xfrm>
            <a:off x="9938338" y="2228400"/>
            <a:ext cx="1702800" cy="595035"/>
          </a:xfrm>
          <a:prstGeom prst="rect">
            <a:avLst/>
          </a:prstGeom>
        </p:spPr>
        <p:txBody>
          <a:bodyPr wrap="square" lIns="0" tIns="0" rIns="0" bIns="0">
            <a:noAutofit/>
          </a:bodyPr>
          <a:lstStyle>
            <a:lvl1pPr marL="0" indent="0">
              <a:buFontTx/>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text</a:t>
            </a:r>
          </a:p>
          <a:p>
            <a:pPr lvl="0"/>
            <a:endParaRPr lang="en-US" dirty="0"/>
          </a:p>
        </p:txBody>
      </p:sp>
      <p:sp>
        <p:nvSpPr>
          <p:cNvPr id="16" name="Textplatzhalter 7">
            <a:extLst>
              <a:ext uri="{FF2B5EF4-FFF2-40B4-BE49-F238E27FC236}">
                <a16:creationId xmlns:a16="http://schemas.microsoft.com/office/drawing/2014/main" id="{963ED75B-F42D-406F-B6F6-242021FA7D48}"/>
              </a:ext>
            </a:extLst>
          </p:cNvPr>
          <p:cNvSpPr>
            <a:spLocks noGrp="1"/>
          </p:cNvSpPr>
          <p:nvPr>
            <p:ph type="body" sz="quarter" idx="16" hasCustomPrompt="1"/>
          </p:nvPr>
        </p:nvSpPr>
        <p:spPr>
          <a:xfrm>
            <a:off x="9938338" y="1414800"/>
            <a:ext cx="1702800" cy="817200"/>
          </a:xfrm>
          <a:prstGeom prst="rect">
            <a:avLst/>
          </a:prstGeom>
        </p:spPr>
        <p:txBody>
          <a:bodyPr lIns="0" tIns="0" rIns="0" bIns="0" anchor="b" anchorCtr="0">
            <a:noAutofit/>
          </a:bodyPr>
          <a:lstStyle>
            <a:lvl1pPr marL="0" indent="0">
              <a:buFontTx/>
              <a:buNone/>
              <a:defRPr sz="4533" b="0" i="0">
                <a:solidFill>
                  <a:schemeClr val="accent2"/>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X%</a:t>
            </a:r>
          </a:p>
        </p:txBody>
      </p:sp>
      <p:sp>
        <p:nvSpPr>
          <p:cNvPr id="13" name="Bildplatzhalter 3">
            <a:extLst>
              <a:ext uri="{FF2B5EF4-FFF2-40B4-BE49-F238E27FC236}">
                <a16:creationId xmlns:a16="http://schemas.microsoft.com/office/drawing/2014/main" id="{7A1ABF72-A56C-453A-B765-7A857AD07A4C}"/>
              </a:ext>
            </a:extLst>
          </p:cNvPr>
          <p:cNvSpPr>
            <a:spLocks noGrp="1"/>
          </p:cNvSpPr>
          <p:nvPr>
            <p:ph type="pic" sz="quarter" idx="10" hasCustomPrompt="1"/>
          </p:nvPr>
        </p:nvSpPr>
        <p:spPr>
          <a:xfrm>
            <a:off x="550862" y="1414800"/>
            <a:ext cx="9168000" cy="4680000"/>
          </a:xfrm>
          <a:prstGeom prst="rect">
            <a:avLst/>
          </a:prstGeom>
        </p:spPr>
        <p:txBody>
          <a:bodyPr lIns="0"/>
          <a:lstStyle>
            <a:lvl1pPr>
              <a:defRPr sz="1600">
                <a:latin typeface="Verdana" panose="020B0604030504040204" pitchFamily="34" charset="0"/>
                <a:ea typeface="Verdana" panose="020B0604030504040204" pitchFamily="34" charset="0"/>
                <a:cs typeface="Verdana" panose="020B0604030504040204" pitchFamily="34" charset="0"/>
              </a:defRPr>
            </a:lvl1pPr>
          </a:lstStyle>
          <a:p>
            <a:r>
              <a:rPr lang="en-US" dirty="0"/>
              <a:t>Click icon to add picture</a:t>
            </a:r>
          </a:p>
        </p:txBody>
      </p:sp>
      <p:pic>
        <p:nvPicPr>
          <p:cNvPr id="14" name="Picture 8">
            <a:extLst>
              <a:ext uri="{FF2B5EF4-FFF2-40B4-BE49-F238E27FC236}">
                <a16:creationId xmlns:a16="http://schemas.microsoft.com/office/drawing/2014/main" id="{7B03B578-A74B-9541-81CC-ECF8E95B9A5F}"/>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12" name="Titel 1">
            <a:extLst>
              <a:ext uri="{FF2B5EF4-FFF2-40B4-BE49-F238E27FC236}">
                <a16:creationId xmlns:a16="http://schemas.microsoft.com/office/drawing/2014/main" id="{767F7F93-DB5B-3B43-B731-87527B65060D}"/>
              </a:ext>
            </a:extLst>
          </p:cNvPr>
          <p:cNvSpPr>
            <a:spLocks noGrp="1"/>
          </p:cNvSpPr>
          <p:nvPr>
            <p:ph type="title" hasCustomPrompt="1"/>
          </p:nvPr>
        </p:nvSpPr>
        <p:spPr>
          <a:xfrm>
            <a:off x="550800" y="183600"/>
            <a:ext cx="11090275" cy="881684"/>
          </a:xfrm>
          <a:prstGeom prst="rect">
            <a:avLst/>
          </a:prstGeom>
          <a:effectLst/>
        </p:spPr>
        <p:txBody>
          <a:bodyPr vert="horz" lIns="0" tIns="0" rIns="0" bIns="0" rtlCol="0" anchor="b">
            <a:noAutofit/>
          </a:bodyPr>
          <a:lstStyle>
            <a:lvl1pPr marL="0" marR="0" indent="0" algn="l" defTabSz="1219170" rtl="0" eaLnBrk="1" fontAlgn="auto" latinLnBrk="0" hangingPunct="1">
              <a:lnSpc>
                <a:spcPct val="90000"/>
              </a:lnSpc>
              <a:spcBef>
                <a:spcPct val="0"/>
              </a:spcBef>
              <a:spcAft>
                <a:spcPts val="0"/>
              </a:spcAft>
              <a:buClrTx/>
              <a:buSzTx/>
              <a:buFontTx/>
              <a:buNone/>
              <a:tabLst/>
              <a:defRPr sz="2800">
                <a:latin typeface="Verdana" panose="020B0604030504040204" pitchFamily="34" charset="0"/>
                <a:ea typeface="Verdana" panose="020B0604030504040204" pitchFamily="34" charset="0"/>
                <a:cs typeface="Verdana" panose="020B0604030504040204" pitchFamily="34" charset="0"/>
              </a:defRPr>
            </a:lvl1pPr>
          </a:lstStyle>
          <a:p>
            <a:pPr marL="0" marR="0" lvl="0" indent="0" algn="l" defTabSz="1219170" rtl="0" eaLnBrk="1" fontAlgn="auto" latinLnBrk="0" hangingPunct="1">
              <a:lnSpc>
                <a:spcPct val="90000"/>
              </a:lnSpc>
              <a:spcBef>
                <a:spcPct val="0"/>
              </a:spcBef>
              <a:spcAft>
                <a:spcPts val="0"/>
              </a:spcAft>
              <a:buClrTx/>
              <a:buSzTx/>
              <a:buFontTx/>
              <a:buNone/>
              <a:tabLst/>
              <a:defRPr/>
            </a:pPr>
            <a:r>
              <a:rPr lang="en-US" noProof="0" dirty="0"/>
              <a:t>Edit master title</a:t>
            </a:r>
          </a:p>
        </p:txBody>
      </p:sp>
    </p:spTree>
    <p:extLst>
      <p:ext uri="{BB962C8B-B14F-4D97-AF65-F5344CB8AC3E}">
        <p14:creationId xmlns:p14="http://schemas.microsoft.com/office/powerpoint/2010/main" val="598160364"/>
      </p:ext>
    </p:extLst>
  </p:cSld>
  <p:clrMapOvr>
    <a:masterClrMapping/>
  </p:clrMapOvr>
  <p:extLst>
    <p:ext uri="{DCECCB84-F9BA-43D5-87BE-67443E8EF086}">
      <p15:sldGuideLst xmlns:p15="http://schemas.microsoft.com/office/powerpoint/2012/main">
        <p15:guide id="1" orient="horz" pos="890" userDrawn="1">
          <p15:clr>
            <a:srgbClr val="FBAE40"/>
          </p15:clr>
        </p15:guide>
        <p15:guide id="4" pos="347"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Images and Text (right)">
    <p:bg>
      <p:bgPr>
        <a:solidFill>
          <a:schemeClr val="bg1"/>
        </a:solidFill>
        <a:effectLst/>
      </p:bgPr>
    </p:bg>
    <p:spTree>
      <p:nvGrpSpPr>
        <p:cNvPr id="1" name=""/>
        <p:cNvGrpSpPr/>
        <p:nvPr/>
      </p:nvGrpSpPr>
      <p:grpSpPr>
        <a:xfrm>
          <a:off x="0" y="0"/>
          <a:ext cx="0" cy="0"/>
          <a:chOff x="0" y="0"/>
          <a:chExt cx="0" cy="0"/>
        </a:xfrm>
      </p:grpSpPr>
      <p:sp>
        <p:nvSpPr>
          <p:cNvPr id="13" name="Textplatzhalter 7">
            <a:extLst>
              <a:ext uri="{FF2B5EF4-FFF2-40B4-BE49-F238E27FC236}">
                <a16:creationId xmlns:a16="http://schemas.microsoft.com/office/drawing/2014/main" id="{87AE46B8-F9ED-4EFF-8E25-F5BBBD16B434}"/>
              </a:ext>
            </a:extLst>
          </p:cNvPr>
          <p:cNvSpPr>
            <a:spLocks noGrp="1"/>
          </p:cNvSpPr>
          <p:nvPr>
            <p:ph type="body" sz="quarter" idx="16" hasCustomPrompt="1"/>
          </p:nvPr>
        </p:nvSpPr>
        <p:spPr>
          <a:xfrm>
            <a:off x="9936579" y="1414800"/>
            <a:ext cx="1702800" cy="4680000"/>
          </a:xfrm>
          <a:prstGeom prst="rect">
            <a:avLst/>
          </a:prstGeom>
        </p:spPr>
        <p:txBody>
          <a:bodyPr lIns="0" tIns="0" rIns="0" bIns="0">
            <a:noAutofit/>
          </a:bodyPr>
          <a:lstStyle>
            <a:lvl1pPr marL="0" indent="0">
              <a:buFontTx/>
              <a:buNone/>
              <a:defRPr sz="1600" b="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text here</a:t>
            </a:r>
          </a:p>
        </p:txBody>
      </p:sp>
      <p:sp>
        <p:nvSpPr>
          <p:cNvPr id="12" name="Bildplatzhalter 3">
            <a:extLst>
              <a:ext uri="{FF2B5EF4-FFF2-40B4-BE49-F238E27FC236}">
                <a16:creationId xmlns:a16="http://schemas.microsoft.com/office/drawing/2014/main" id="{1D901236-FC44-4212-A182-4A429B784608}"/>
              </a:ext>
            </a:extLst>
          </p:cNvPr>
          <p:cNvSpPr>
            <a:spLocks noGrp="1"/>
          </p:cNvSpPr>
          <p:nvPr>
            <p:ph type="pic" sz="quarter" idx="12" hasCustomPrompt="1"/>
          </p:nvPr>
        </p:nvSpPr>
        <p:spPr>
          <a:xfrm>
            <a:off x="4366800" y="1414800"/>
            <a:ext cx="5353200" cy="4680000"/>
          </a:xfrm>
          <a:prstGeom prst="rect">
            <a:avLst/>
          </a:prstGeom>
        </p:spPr>
        <p:txBody>
          <a:bodyPr lIns="0"/>
          <a:lstStyle>
            <a:lvl1pPr>
              <a:defRPr sz="1600">
                <a:latin typeface="Verdana" panose="020B0604030504040204" pitchFamily="34" charset="0"/>
                <a:ea typeface="Verdana" panose="020B0604030504040204" pitchFamily="34" charset="0"/>
                <a:cs typeface="Verdana" panose="020B0604030504040204" pitchFamily="34" charset="0"/>
              </a:defRPr>
            </a:lvl1pPr>
          </a:lstStyle>
          <a:p>
            <a:r>
              <a:rPr lang="en-US" dirty="0"/>
              <a:t>Click icon to add picture</a:t>
            </a:r>
          </a:p>
        </p:txBody>
      </p:sp>
      <p:sp>
        <p:nvSpPr>
          <p:cNvPr id="11" name="Bildplatzhalter 3">
            <a:extLst>
              <a:ext uri="{FF2B5EF4-FFF2-40B4-BE49-F238E27FC236}">
                <a16:creationId xmlns:a16="http://schemas.microsoft.com/office/drawing/2014/main" id="{9FDB7DEC-6B27-4616-873E-6D9B0A290875}"/>
              </a:ext>
            </a:extLst>
          </p:cNvPr>
          <p:cNvSpPr>
            <a:spLocks noGrp="1"/>
          </p:cNvSpPr>
          <p:nvPr>
            <p:ph type="pic" sz="quarter" idx="11" hasCustomPrompt="1"/>
          </p:nvPr>
        </p:nvSpPr>
        <p:spPr>
          <a:xfrm>
            <a:off x="550862" y="3888000"/>
            <a:ext cx="3600000" cy="2203200"/>
          </a:xfrm>
          <a:prstGeom prst="rect">
            <a:avLst/>
          </a:prstGeom>
        </p:spPr>
        <p:txBody>
          <a:bodyPr lIns="0"/>
          <a:lstStyle>
            <a:lvl1pPr>
              <a:defRPr sz="1600">
                <a:latin typeface="Verdana" panose="020B0604030504040204" pitchFamily="34" charset="0"/>
                <a:ea typeface="Verdana" panose="020B0604030504040204" pitchFamily="34" charset="0"/>
                <a:cs typeface="Verdana" panose="020B0604030504040204" pitchFamily="34" charset="0"/>
              </a:defRPr>
            </a:lvl1pPr>
          </a:lstStyle>
          <a:p>
            <a:r>
              <a:rPr lang="en-US" dirty="0"/>
              <a:t>Click icon to add picture</a:t>
            </a:r>
          </a:p>
        </p:txBody>
      </p:sp>
      <p:sp>
        <p:nvSpPr>
          <p:cNvPr id="10" name="Bildplatzhalter 3">
            <a:extLst>
              <a:ext uri="{FF2B5EF4-FFF2-40B4-BE49-F238E27FC236}">
                <a16:creationId xmlns:a16="http://schemas.microsoft.com/office/drawing/2014/main" id="{A000F64E-475F-4EFA-9CFD-B76E507606CB}"/>
              </a:ext>
            </a:extLst>
          </p:cNvPr>
          <p:cNvSpPr>
            <a:spLocks noGrp="1"/>
          </p:cNvSpPr>
          <p:nvPr>
            <p:ph type="pic" sz="quarter" idx="10" hasCustomPrompt="1"/>
          </p:nvPr>
        </p:nvSpPr>
        <p:spPr>
          <a:xfrm>
            <a:off x="550862" y="1414800"/>
            <a:ext cx="3600000" cy="2217600"/>
          </a:xfrm>
          <a:prstGeom prst="rect">
            <a:avLst/>
          </a:prstGeom>
        </p:spPr>
        <p:txBody>
          <a:bodyPr lIns="0"/>
          <a:lstStyle>
            <a:lvl1pPr>
              <a:defRPr sz="1600">
                <a:latin typeface="Verdana" panose="020B0604030504040204" pitchFamily="34" charset="0"/>
                <a:ea typeface="Verdana" panose="020B0604030504040204" pitchFamily="34" charset="0"/>
                <a:cs typeface="Verdana" panose="020B0604030504040204" pitchFamily="34" charset="0"/>
              </a:defRPr>
            </a:lvl1pPr>
          </a:lstStyle>
          <a:p>
            <a:r>
              <a:rPr lang="en-US" dirty="0"/>
              <a:t>Click icon to add picture</a:t>
            </a:r>
          </a:p>
        </p:txBody>
      </p:sp>
      <p:pic>
        <p:nvPicPr>
          <p:cNvPr id="15" name="Picture 8">
            <a:extLst>
              <a:ext uri="{FF2B5EF4-FFF2-40B4-BE49-F238E27FC236}">
                <a16:creationId xmlns:a16="http://schemas.microsoft.com/office/drawing/2014/main" id="{856EDB39-A547-3D46-B4E5-C3575D31649F}"/>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9" name="Titel 1">
            <a:extLst>
              <a:ext uri="{FF2B5EF4-FFF2-40B4-BE49-F238E27FC236}">
                <a16:creationId xmlns:a16="http://schemas.microsoft.com/office/drawing/2014/main" id="{3263FEDB-D1C3-E247-97B1-E7B001D5FCBB}"/>
              </a:ext>
            </a:extLst>
          </p:cNvPr>
          <p:cNvSpPr>
            <a:spLocks noGrp="1"/>
          </p:cNvSpPr>
          <p:nvPr>
            <p:ph type="title" hasCustomPrompt="1"/>
          </p:nvPr>
        </p:nvSpPr>
        <p:spPr>
          <a:xfrm>
            <a:off x="550800" y="183600"/>
            <a:ext cx="11090275" cy="881684"/>
          </a:xfrm>
          <a:prstGeom prst="rect">
            <a:avLst/>
          </a:prstGeom>
          <a:effectLst/>
        </p:spPr>
        <p:txBody>
          <a:bodyPr vert="horz" lIns="0" tIns="0" rIns="0" bIns="0" rtlCol="0" anchor="b">
            <a:noAutofit/>
          </a:bodyPr>
          <a:lstStyle>
            <a:lvl1pPr marL="0" marR="0" indent="0" algn="l" defTabSz="1219170" rtl="0" eaLnBrk="1" fontAlgn="auto" latinLnBrk="0" hangingPunct="1">
              <a:lnSpc>
                <a:spcPct val="90000"/>
              </a:lnSpc>
              <a:spcBef>
                <a:spcPct val="0"/>
              </a:spcBef>
              <a:spcAft>
                <a:spcPts val="0"/>
              </a:spcAft>
              <a:buClrTx/>
              <a:buSzTx/>
              <a:buFontTx/>
              <a:buNone/>
              <a:tabLst/>
              <a:defRPr sz="2800">
                <a:latin typeface="Verdana" panose="020B0604030504040204" pitchFamily="34" charset="0"/>
                <a:ea typeface="Verdana" panose="020B0604030504040204" pitchFamily="34" charset="0"/>
                <a:cs typeface="Verdana" panose="020B0604030504040204" pitchFamily="34" charset="0"/>
              </a:defRPr>
            </a:lvl1pPr>
          </a:lstStyle>
          <a:p>
            <a:pPr marL="0" marR="0" lvl="0" indent="0" algn="l" defTabSz="1219170" rtl="0" eaLnBrk="1" fontAlgn="auto" latinLnBrk="0" hangingPunct="1">
              <a:lnSpc>
                <a:spcPct val="90000"/>
              </a:lnSpc>
              <a:spcBef>
                <a:spcPct val="0"/>
              </a:spcBef>
              <a:spcAft>
                <a:spcPts val="0"/>
              </a:spcAft>
              <a:buClrTx/>
              <a:buSzTx/>
              <a:buFontTx/>
              <a:buNone/>
              <a:tabLst/>
              <a:defRPr/>
            </a:pPr>
            <a:r>
              <a:rPr lang="en-US" noProof="0" dirty="0"/>
              <a:t>Edit master title</a:t>
            </a:r>
          </a:p>
        </p:txBody>
      </p:sp>
    </p:spTree>
    <p:extLst>
      <p:ext uri="{BB962C8B-B14F-4D97-AF65-F5344CB8AC3E}">
        <p14:creationId xmlns:p14="http://schemas.microsoft.com/office/powerpoint/2010/main" val="3412666888"/>
      </p:ext>
    </p:extLst>
  </p:cSld>
  <p:clrMapOvr>
    <a:masterClrMapping/>
  </p:clrMapOvr>
  <p:extLst>
    <p:ext uri="{DCECCB84-F9BA-43D5-87BE-67443E8EF086}">
      <p15:sldGuideLst xmlns:p15="http://schemas.microsoft.com/office/powerpoint/2012/main">
        <p15:guide id="2" pos="347" userDrawn="1">
          <p15:clr>
            <a:srgbClr val="FBAE40"/>
          </p15:clr>
        </p15:guide>
        <p15:guide id="4" orient="horz" pos="89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 Image (left) and text (righ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4FA031-B3A4-4C8D-A760-65C7CF91AE29}"/>
              </a:ext>
            </a:extLst>
          </p:cNvPr>
          <p:cNvSpPr>
            <a:spLocks noGrp="1"/>
          </p:cNvSpPr>
          <p:nvPr>
            <p:ph type="title" hasCustomPrompt="1"/>
          </p:nvPr>
        </p:nvSpPr>
        <p:spPr>
          <a:xfrm>
            <a:off x="551384" y="183600"/>
            <a:ext cx="11091600" cy="882000"/>
          </a:xfrm>
        </p:spPr>
        <p:txBody>
          <a:bodyPr lIns="0" rIns="0"/>
          <a:lstStyle>
            <a:lvl1pPr>
              <a:defRPr/>
            </a:lvl1pPr>
          </a:lstStyle>
          <a:p>
            <a:r>
              <a:rPr lang="en-US" dirty="0"/>
              <a:t>Edit master title</a:t>
            </a:r>
          </a:p>
        </p:txBody>
      </p:sp>
      <p:sp>
        <p:nvSpPr>
          <p:cNvPr id="3" name="Bildplatzhalter 3">
            <a:extLst>
              <a:ext uri="{FF2B5EF4-FFF2-40B4-BE49-F238E27FC236}">
                <a16:creationId xmlns:a16="http://schemas.microsoft.com/office/drawing/2014/main" id="{A1586DDF-21D6-4D3F-9E9B-82256878EC64}"/>
              </a:ext>
            </a:extLst>
          </p:cNvPr>
          <p:cNvSpPr>
            <a:spLocks noGrp="1"/>
          </p:cNvSpPr>
          <p:nvPr>
            <p:ph type="pic" sz="quarter" idx="10" hasCustomPrompt="1"/>
          </p:nvPr>
        </p:nvSpPr>
        <p:spPr>
          <a:xfrm>
            <a:off x="550800" y="1414800"/>
            <a:ext cx="5086800" cy="4680000"/>
          </a:xfrm>
        </p:spPr>
        <p:txBody>
          <a:bodyPr lIns="0"/>
          <a:lstStyle>
            <a:lvl1pPr>
              <a:defRPr sz="1600"/>
            </a:lvl1pPr>
          </a:lstStyle>
          <a:p>
            <a:r>
              <a:rPr lang="en-US" noProof="0" dirty="0"/>
              <a:t>Click icon to add picture</a:t>
            </a:r>
          </a:p>
        </p:txBody>
      </p:sp>
      <p:sp>
        <p:nvSpPr>
          <p:cNvPr id="4" name="Textplatzhalter 7">
            <a:extLst>
              <a:ext uri="{FF2B5EF4-FFF2-40B4-BE49-F238E27FC236}">
                <a16:creationId xmlns:a16="http://schemas.microsoft.com/office/drawing/2014/main" id="{4E6ED2FC-FFA3-40A5-82BA-6088CFA6FBD6}"/>
              </a:ext>
            </a:extLst>
          </p:cNvPr>
          <p:cNvSpPr>
            <a:spLocks noGrp="1"/>
          </p:cNvSpPr>
          <p:nvPr>
            <p:ph type="body" sz="quarter" idx="21" hasCustomPrompt="1"/>
          </p:nvPr>
        </p:nvSpPr>
        <p:spPr>
          <a:xfrm>
            <a:off x="6094800" y="1429200"/>
            <a:ext cx="5544000" cy="284400"/>
          </a:xfrm>
        </p:spPr>
        <p:txBody>
          <a:bodyPr lIns="0" tIns="0" rIns="0" bIns="0">
            <a:noAutofit/>
          </a:bodyPr>
          <a:lstStyle>
            <a:lvl1pPr marL="0" indent="0">
              <a:buFontTx/>
              <a:buNone/>
              <a:defRPr sz="1800" b="0" cap="none" baseline="0">
                <a:solidFill>
                  <a:schemeClr val="accent1"/>
                </a:solidFill>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5" name="Inhaltsplatzhalter 3">
            <a:extLst>
              <a:ext uri="{FF2B5EF4-FFF2-40B4-BE49-F238E27FC236}">
                <a16:creationId xmlns:a16="http://schemas.microsoft.com/office/drawing/2014/main" id="{BE3F02DC-AC9E-4643-A81D-BEEC00206FD1}"/>
              </a:ext>
            </a:extLst>
          </p:cNvPr>
          <p:cNvSpPr>
            <a:spLocks noGrp="1"/>
          </p:cNvSpPr>
          <p:nvPr>
            <p:ph sz="half" idx="1" hasCustomPrompt="1"/>
          </p:nvPr>
        </p:nvSpPr>
        <p:spPr>
          <a:xfrm>
            <a:off x="6094800" y="1864800"/>
            <a:ext cx="5544000" cy="4226400"/>
          </a:xfrm>
        </p:spPr>
        <p:txBody>
          <a:bodyPr lIns="0">
            <a:noAutofit/>
          </a:bodyPr>
          <a:lstStyle>
            <a:lvl1pPr marL="230400" marR="0" indent="-230400" algn="l" defTabSz="1219170" rtl="0" eaLnBrk="1" fontAlgn="auto" latinLnBrk="0" hangingPunct="1">
              <a:lnSpc>
                <a:spcPct val="100000"/>
              </a:lnSpc>
              <a:spcBef>
                <a:spcPts val="0"/>
              </a:spcBef>
              <a:spcAft>
                <a:spcPts val="800"/>
              </a:spcAft>
              <a:buClr>
                <a:schemeClr val="tx1"/>
              </a:buClr>
              <a:buSzTx/>
              <a:buFont typeface="Wingdings" panose="05000000000000000000" pitchFamily="2" charset="2"/>
              <a:buChar char="§"/>
              <a:tabLst/>
              <a:defRPr sz="1600" baseline="0">
                <a:solidFill>
                  <a:schemeClr val="tx1"/>
                </a:solidFill>
              </a:defRPr>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defRPr sz="1600">
                <a:solidFill>
                  <a:schemeClr val="tx1"/>
                </a:solidFill>
              </a:defRPr>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tabLst/>
              <a:defRPr sz="1400">
                <a:solidFill>
                  <a:schemeClr val="tx1"/>
                </a:solidFill>
              </a:defRPr>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tabLst/>
              <a:defRPr sz="1200">
                <a:solidFill>
                  <a:schemeClr val="tx1"/>
                </a:solidFill>
              </a:defRPr>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tabLst/>
              <a:defRPr sz="1200">
                <a:solidFill>
                  <a:schemeClr val="tx1"/>
                </a:solidFill>
              </a:defRPr>
            </a:lvl5pPr>
            <a:lvl6pPr marL="1076325" indent="-179388">
              <a:spcBef>
                <a:spcPts val="0"/>
              </a:spcBef>
              <a:spcAft>
                <a:spcPts val="600"/>
              </a:spcAft>
              <a:buClr>
                <a:srgbClr val="999999"/>
              </a:buClr>
              <a:buFont typeface="Arial" panose="020B0604020202020204" pitchFamily="34" charset="0"/>
              <a:buChar char="•"/>
              <a:defRPr sz="1200">
                <a:latin typeface="Verdana" panose="020B0604030504040204" pitchFamily="34" charset="0"/>
                <a:ea typeface="Verdana" panose="020B0604030504040204" pitchFamily="34" charset="0"/>
              </a:defRPr>
            </a:lvl6pPr>
            <a:lvl7pPr marL="1255713" indent="-179388">
              <a:spcBef>
                <a:spcPts val="0"/>
              </a:spcBef>
              <a:spcAft>
                <a:spcPts val="600"/>
              </a:spcAft>
              <a:buClr>
                <a:srgbClr val="999999"/>
              </a:buClr>
              <a:defRPr sz="1200">
                <a:latin typeface="Verdana" panose="020B0604030504040204" pitchFamily="34" charset="0"/>
                <a:ea typeface="Verdana" panose="020B0604030504040204" pitchFamily="34" charset="0"/>
              </a:defRPr>
            </a:lvl7pPr>
            <a:lvl8pPr marL="1435100" indent="-179388">
              <a:spcBef>
                <a:spcPts val="0"/>
              </a:spcBef>
              <a:spcAft>
                <a:spcPts val="600"/>
              </a:spcAft>
              <a:buClr>
                <a:srgbClr val="999999"/>
              </a:buClr>
              <a:buFont typeface="Arial" panose="020B0604020202020204" pitchFamily="34" charset="0"/>
              <a:buChar char="•"/>
              <a:defRPr sz="1200">
                <a:latin typeface="Verdana" panose="020B0604030504040204" pitchFamily="34" charset="0"/>
                <a:ea typeface="Verdana" panose="020B0604030504040204" pitchFamily="34" charset="0"/>
              </a:defRPr>
            </a:lvl8pPr>
            <a:lvl9pPr>
              <a:defRPr sz="1800"/>
            </a:lvl9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marL="285750" marR="0" lvl="0" indent="-285750" algn="l" defTabSz="1219170" rtl="0" eaLnBrk="1" fontAlgn="auto" latinLnBrk="0" hangingPunct="1">
              <a:lnSpc>
                <a:spcPct val="100000"/>
              </a:lnSpc>
              <a:spcBef>
                <a:spcPts val="0"/>
              </a:spcBef>
              <a:spcAft>
                <a:spcPts val="800"/>
              </a:spcAft>
              <a:buClr>
                <a:schemeClr val="bg1">
                  <a:lumMod val="65000"/>
                </a:schemeClr>
              </a:buClr>
              <a:buSzTx/>
              <a:tabLst/>
              <a:defRPr/>
            </a:pPr>
            <a:endParaRPr lang="en-US" noProof="0" dirty="0"/>
          </a:p>
        </p:txBody>
      </p:sp>
      <p:pic>
        <p:nvPicPr>
          <p:cNvPr id="6" name="Picture 8">
            <a:extLst>
              <a:ext uri="{FF2B5EF4-FFF2-40B4-BE49-F238E27FC236}">
                <a16:creationId xmlns:a16="http://schemas.microsoft.com/office/drawing/2014/main" id="{704B81FD-0DA9-4E34-BE62-13F5C57FF9BB}"/>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Tree>
    <p:extLst>
      <p:ext uri="{BB962C8B-B14F-4D97-AF65-F5344CB8AC3E}">
        <p14:creationId xmlns:p14="http://schemas.microsoft.com/office/powerpoint/2010/main" val="15123733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 Images (left) and Text (righ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CE4F25-37BB-4795-AF7B-B5044EA11CA0}"/>
              </a:ext>
            </a:extLst>
          </p:cNvPr>
          <p:cNvSpPr>
            <a:spLocks noGrp="1"/>
          </p:cNvSpPr>
          <p:nvPr>
            <p:ph type="title" hasCustomPrompt="1"/>
          </p:nvPr>
        </p:nvSpPr>
        <p:spPr>
          <a:xfrm>
            <a:off x="551384" y="183600"/>
            <a:ext cx="11091600" cy="882000"/>
          </a:xfrm>
        </p:spPr>
        <p:txBody>
          <a:bodyPr lIns="0" rIns="0"/>
          <a:lstStyle>
            <a:lvl1pPr>
              <a:defRPr/>
            </a:lvl1pPr>
          </a:lstStyle>
          <a:p>
            <a:r>
              <a:rPr lang="en-US" noProof="0" dirty="0"/>
              <a:t>Edit master title</a:t>
            </a:r>
          </a:p>
        </p:txBody>
      </p:sp>
      <p:pic>
        <p:nvPicPr>
          <p:cNvPr id="3" name="Picture 8">
            <a:extLst>
              <a:ext uri="{FF2B5EF4-FFF2-40B4-BE49-F238E27FC236}">
                <a16:creationId xmlns:a16="http://schemas.microsoft.com/office/drawing/2014/main" id="{8A0624E1-A40D-4071-938C-4C3E3199A015}"/>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4" name="Textplatzhalter 7">
            <a:extLst>
              <a:ext uri="{FF2B5EF4-FFF2-40B4-BE49-F238E27FC236}">
                <a16:creationId xmlns:a16="http://schemas.microsoft.com/office/drawing/2014/main" id="{EB15EAF5-2C97-4AA5-AF67-B78150EA9A0C}"/>
              </a:ext>
            </a:extLst>
          </p:cNvPr>
          <p:cNvSpPr>
            <a:spLocks noGrp="1"/>
          </p:cNvSpPr>
          <p:nvPr>
            <p:ph type="body" sz="quarter" idx="21" hasCustomPrompt="1"/>
          </p:nvPr>
        </p:nvSpPr>
        <p:spPr>
          <a:xfrm>
            <a:off x="4438800" y="1429200"/>
            <a:ext cx="7200000" cy="284400"/>
          </a:xfrm>
        </p:spPr>
        <p:txBody>
          <a:bodyPr lIns="0" tIns="0" rIns="0" bIns="0">
            <a:noAutofit/>
          </a:bodyPr>
          <a:lstStyle>
            <a:lvl1pPr marL="0" indent="0">
              <a:buFontTx/>
              <a:buNone/>
              <a:defRPr sz="1800" b="0" cap="none" baseline="0">
                <a:solidFill>
                  <a:schemeClr val="accent2"/>
                </a:solidFill>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noProof="0" dirty="0"/>
              <a:t>Insert title here</a:t>
            </a:r>
          </a:p>
        </p:txBody>
      </p:sp>
      <p:sp>
        <p:nvSpPr>
          <p:cNvPr id="5" name="Bildplatzhalter 3">
            <a:extLst>
              <a:ext uri="{FF2B5EF4-FFF2-40B4-BE49-F238E27FC236}">
                <a16:creationId xmlns:a16="http://schemas.microsoft.com/office/drawing/2014/main" id="{D47D6D24-E1A8-4588-80BD-2B6E13C373CD}"/>
              </a:ext>
            </a:extLst>
          </p:cNvPr>
          <p:cNvSpPr>
            <a:spLocks noGrp="1"/>
          </p:cNvSpPr>
          <p:nvPr>
            <p:ph type="pic" sz="quarter" idx="10" hasCustomPrompt="1"/>
          </p:nvPr>
        </p:nvSpPr>
        <p:spPr>
          <a:xfrm>
            <a:off x="550800" y="1414800"/>
            <a:ext cx="3600000" cy="2214000"/>
          </a:xfrm>
        </p:spPr>
        <p:txBody>
          <a:bodyPr lIns="0"/>
          <a:lstStyle>
            <a:lvl1pPr>
              <a:defRPr sz="1600"/>
            </a:lvl1pPr>
          </a:lstStyle>
          <a:p>
            <a:r>
              <a:rPr lang="en-US" noProof="0" dirty="0"/>
              <a:t>Click icon to add picture</a:t>
            </a:r>
          </a:p>
        </p:txBody>
      </p:sp>
      <p:sp>
        <p:nvSpPr>
          <p:cNvPr id="6" name="Bildplatzhalter 3">
            <a:extLst>
              <a:ext uri="{FF2B5EF4-FFF2-40B4-BE49-F238E27FC236}">
                <a16:creationId xmlns:a16="http://schemas.microsoft.com/office/drawing/2014/main" id="{D945C161-AD8B-4AEF-8C9A-24E38B702FD1}"/>
              </a:ext>
            </a:extLst>
          </p:cNvPr>
          <p:cNvSpPr>
            <a:spLocks noGrp="1"/>
          </p:cNvSpPr>
          <p:nvPr>
            <p:ph type="pic" sz="quarter" idx="22" hasCustomPrompt="1"/>
          </p:nvPr>
        </p:nvSpPr>
        <p:spPr>
          <a:xfrm>
            <a:off x="550800" y="3880800"/>
            <a:ext cx="3600000" cy="2214000"/>
          </a:xfrm>
        </p:spPr>
        <p:txBody>
          <a:bodyPr lIns="0"/>
          <a:lstStyle>
            <a:lvl1pPr>
              <a:defRPr sz="1600"/>
            </a:lvl1pPr>
          </a:lstStyle>
          <a:p>
            <a:r>
              <a:rPr lang="en-US" noProof="0" dirty="0"/>
              <a:t>Click icon to add picture</a:t>
            </a:r>
          </a:p>
        </p:txBody>
      </p:sp>
      <p:sp>
        <p:nvSpPr>
          <p:cNvPr id="7" name="Inhaltsplatzhalter 3">
            <a:extLst>
              <a:ext uri="{FF2B5EF4-FFF2-40B4-BE49-F238E27FC236}">
                <a16:creationId xmlns:a16="http://schemas.microsoft.com/office/drawing/2014/main" id="{F2AB036F-2771-480B-B506-0BD07BD5DDE4}"/>
              </a:ext>
            </a:extLst>
          </p:cNvPr>
          <p:cNvSpPr>
            <a:spLocks noGrp="1"/>
          </p:cNvSpPr>
          <p:nvPr>
            <p:ph sz="half" idx="1" hasCustomPrompt="1"/>
          </p:nvPr>
        </p:nvSpPr>
        <p:spPr>
          <a:xfrm>
            <a:off x="4438800" y="1864800"/>
            <a:ext cx="7200000" cy="4226400"/>
          </a:xfrm>
        </p:spPr>
        <p:txBody>
          <a:bodyPr vert="horz" lIns="0" tIns="0" rIns="0" bIns="0" rtlCol="0">
            <a:noAutofit/>
          </a:bodyPr>
          <a:lstStyle>
            <a:lvl1pPr marL="230400" marR="0" indent="-230400" algn="l" defTabSz="1219170" rtl="0" eaLnBrk="1" fontAlgn="auto" latinLnBrk="0" hangingPunct="1">
              <a:lnSpc>
                <a:spcPct val="100000"/>
              </a:lnSpc>
              <a:spcBef>
                <a:spcPts val="0"/>
              </a:spcBef>
              <a:spcAft>
                <a:spcPts val="800"/>
              </a:spcAft>
              <a:buClr>
                <a:schemeClr val="tx1"/>
              </a:buClr>
              <a:buSzTx/>
              <a:buFont typeface="Wingdings" panose="05000000000000000000" pitchFamily="2" charset="2"/>
              <a:buChar char="§"/>
              <a:tabLst/>
              <a:defRPr lang="en-US" sz="1600" noProof="0"/>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defRPr sz="1600"/>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tabLst/>
              <a:defRPr sz="1400"/>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tabLst/>
              <a:defRPr sz="1200"/>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tabLst/>
              <a:defRPr sz="1200"/>
            </a:lvl5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7926610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 Images (left) and Text (righ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1A5359-A038-4F6B-AFDE-26E938AE9506}"/>
              </a:ext>
            </a:extLst>
          </p:cNvPr>
          <p:cNvSpPr>
            <a:spLocks noGrp="1"/>
          </p:cNvSpPr>
          <p:nvPr>
            <p:ph type="title" hasCustomPrompt="1"/>
          </p:nvPr>
        </p:nvSpPr>
        <p:spPr>
          <a:xfrm>
            <a:off x="551384" y="183600"/>
            <a:ext cx="11091600" cy="882000"/>
          </a:xfrm>
        </p:spPr>
        <p:txBody>
          <a:bodyPr lIns="0" rIns="0"/>
          <a:lstStyle>
            <a:lvl1pPr>
              <a:defRPr/>
            </a:lvl1pPr>
          </a:lstStyle>
          <a:p>
            <a:r>
              <a:rPr lang="en-US" noProof="0" dirty="0"/>
              <a:t>Edit master title</a:t>
            </a:r>
          </a:p>
        </p:txBody>
      </p:sp>
      <p:pic>
        <p:nvPicPr>
          <p:cNvPr id="3" name="Picture 8">
            <a:extLst>
              <a:ext uri="{FF2B5EF4-FFF2-40B4-BE49-F238E27FC236}">
                <a16:creationId xmlns:a16="http://schemas.microsoft.com/office/drawing/2014/main" id="{501F87DA-DD19-458C-92DF-0DC981CB081D}"/>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4" name="Textplatzhalter 7">
            <a:extLst>
              <a:ext uri="{FF2B5EF4-FFF2-40B4-BE49-F238E27FC236}">
                <a16:creationId xmlns:a16="http://schemas.microsoft.com/office/drawing/2014/main" id="{6326198E-786A-47CB-9444-98700F5563CE}"/>
              </a:ext>
            </a:extLst>
          </p:cNvPr>
          <p:cNvSpPr>
            <a:spLocks noGrp="1"/>
          </p:cNvSpPr>
          <p:nvPr>
            <p:ph type="body" sz="quarter" idx="21" hasCustomPrompt="1"/>
          </p:nvPr>
        </p:nvSpPr>
        <p:spPr>
          <a:xfrm>
            <a:off x="3214800" y="1429200"/>
            <a:ext cx="8424000" cy="284400"/>
          </a:xfrm>
        </p:spPr>
        <p:txBody>
          <a:bodyPr lIns="0" tIns="0" rIns="0" bIns="0">
            <a:noAutofit/>
          </a:bodyPr>
          <a:lstStyle>
            <a:lvl1pPr marL="0" indent="0">
              <a:buFontTx/>
              <a:buNone/>
              <a:defRPr sz="1800" b="0" cap="none" baseline="0">
                <a:solidFill>
                  <a:schemeClr val="accent3"/>
                </a:solidFill>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noProof="0" dirty="0"/>
              <a:t>Insert title here</a:t>
            </a:r>
          </a:p>
        </p:txBody>
      </p:sp>
      <p:sp>
        <p:nvSpPr>
          <p:cNvPr id="5" name="Bildplatzhalter 3">
            <a:extLst>
              <a:ext uri="{FF2B5EF4-FFF2-40B4-BE49-F238E27FC236}">
                <a16:creationId xmlns:a16="http://schemas.microsoft.com/office/drawing/2014/main" id="{44358E43-241A-4AC1-8FF3-F4A56CEF7671}"/>
              </a:ext>
            </a:extLst>
          </p:cNvPr>
          <p:cNvSpPr>
            <a:spLocks noGrp="1"/>
          </p:cNvSpPr>
          <p:nvPr>
            <p:ph type="pic" sz="quarter" idx="10" hasCustomPrompt="1"/>
          </p:nvPr>
        </p:nvSpPr>
        <p:spPr>
          <a:xfrm>
            <a:off x="550800" y="1414800"/>
            <a:ext cx="2400000" cy="1360800"/>
          </a:xfrm>
        </p:spPr>
        <p:txBody>
          <a:bodyPr lIns="0"/>
          <a:lstStyle>
            <a:lvl1pPr>
              <a:defRPr sz="1600"/>
            </a:lvl1pPr>
          </a:lstStyle>
          <a:p>
            <a:r>
              <a:rPr lang="en-US" noProof="0" dirty="0"/>
              <a:t>Click icon to add picture</a:t>
            </a:r>
          </a:p>
        </p:txBody>
      </p:sp>
      <p:sp>
        <p:nvSpPr>
          <p:cNvPr id="6" name="Bildplatzhalter 3">
            <a:extLst>
              <a:ext uri="{FF2B5EF4-FFF2-40B4-BE49-F238E27FC236}">
                <a16:creationId xmlns:a16="http://schemas.microsoft.com/office/drawing/2014/main" id="{2D679782-75FD-4D5C-A964-164B5488DBD1}"/>
              </a:ext>
            </a:extLst>
          </p:cNvPr>
          <p:cNvSpPr>
            <a:spLocks noGrp="1"/>
          </p:cNvSpPr>
          <p:nvPr>
            <p:ph type="pic" sz="quarter" idx="22" hasCustomPrompt="1"/>
          </p:nvPr>
        </p:nvSpPr>
        <p:spPr>
          <a:xfrm>
            <a:off x="550800" y="3072600"/>
            <a:ext cx="2400000" cy="1360800"/>
          </a:xfrm>
        </p:spPr>
        <p:txBody>
          <a:bodyPr lIns="0"/>
          <a:lstStyle>
            <a:lvl1pPr>
              <a:defRPr sz="1600"/>
            </a:lvl1pPr>
          </a:lstStyle>
          <a:p>
            <a:r>
              <a:rPr lang="en-US" noProof="0" dirty="0"/>
              <a:t>Click icon to add picture</a:t>
            </a:r>
          </a:p>
        </p:txBody>
      </p:sp>
      <p:sp>
        <p:nvSpPr>
          <p:cNvPr id="7" name="Bildplatzhalter 3">
            <a:extLst>
              <a:ext uri="{FF2B5EF4-FFF2-40B4-BE49-F238E27FC236}">
                <a16:creationId xmlns:a16="http://schemas.microsoft.com/office/drawing/2014/main" id="{FE014052-EAF1-4B22-BFDA-FD43B3433444}"/>
              </a:ext>
            </a:extLst>
          </p:cNvPr>
          <p:cNvSpPr>
            <a:spLocks noGrp="1"/>
          </p:cNvSpPr>
          <p:nvPr>
            <p:ph type="pic" sz="quarter" idx="23" hasCustomPrompt="1"/>
          </p:nvPr>
        </p:nvSpPr>
        <p:spPr>
          <a:xfrm>
            <a:off x="550800" y="4730400"/>
            <a:ext cx="2400000" cy="1360800"/>
          </a:xfrm>
        </p:spPr>
        <p:txBody>
          <a:bodyPr lIns="0"/>
          <a:lstStyle>
            <a:lvl1pPr>
              <a:defRPr sz="1600"/>
            </a:lvl1pPr>
          </a:lstStyle>
          <a:p>
            <a:r>
              <a:rPr lang="en-US" noProof="0" dirty="0"/>
              <a:t>Click icon to add picture</a:t>
            </a:r>
          </a:p>
        </p:txBody>
      </p:sp>
      <p:sp>
        <p:nvSpPr>
          <p:cNvPr id="8" name="Inhaltsplatzhalter 3">
            <a:extLst>
              <a:ext uri="{FF2B5EF4-FFF2-40B4-BE49-F238E27FC236}">
                <a16:creationId xmlns:a16="http://schemas.microsoft.com/office/drawing/2014/main" id="{676B8ED6-F813-4543-ADD2-DF6136503024}"/>
              </a:ext>
            </a:extLst>
          </p:cNvPr>
          <p:cNvSpPr>
            <a:spLocks noGrp="1"/>
          </p:cNvSpPr>
          <p:nvPr>
            <p:ph sz="half" idx="1" hasCustomPrompt="1"/>
          </p:nvPr>
        </p:nvSpPr>
        <p:spPr>
          <a:xfrm>
            <a:off x="3214799" y="1864800"/>
            <a:ext cx="8424000" cy="4226400"/>
          </a:xfrm>
        </p:spPr>
        <p:txBody>
          <a:bodyPr lIns="0">
            <a:noAutofit/>
          </a:bodyPr>
          <a:lstStyle>
            <a:lvl1pPr marL="230400" marR="0" indent="-230400" algn="l" defTabSz="1219170" rtl="0" eaLnBrk="1" fontAlgn="auto" latinLnBrk="0" hangingPunct="1">
              <a:lnSpc>
                <a:spcPct val="100000"/>
              </a:lnSpc>
              <a:spcBef>
                <a:spcPts val="0"/>
              </a:spcBef>
              <a:spcAft>
                <a:spcPts val="800"/>
              </a:spcAft>
              <a:buClr>
                <a:schemeClr val="tx1"/>
              </a:buClr>
              <a:buSzTx/>
              <a:buFont typeface="Wingdings" panose="05000000000000000000" pitchFamily="2" charset="2"/>
              <a:buChar char="§"/>
              <a:tabLst/>
              <a:defRPr sz="1600" baseline="0">
                <a:solidFill>
                  <a:schemeClr val="tx1"/>
                </a:solidFill>
              </a:defRPr>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defRPr sz="1600">
                <a:solidFill>
                  <a:schemeClr val="tx1"/>
                </a:solidFill>
              </a:defRPr>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tabLst/>
              <a:defRPr sz="1400">
                <a:solidFill>
                  <a:schemeClr val="tx1"/>
                </a:solidFill>
              </a:defRPr>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tabLst/>
              <a:defRPr sz="1200">
                <a:solidFill>
                  <a:schemeClr val="tx1"/>
                </a:solidFill>
              </a:defRPr>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tabLst/>
              <a:defRPr sz="1200">
                <a:solidFill>
                  <a:schemeClr val="tx1"/>
                </a:solidFill>
              </a:defRPr>
            </a:lvl5pPr>
            <a:lvl6pPr marL="1076325" indent="-179388">
              <a:spcBef>
                <a:spcPts val="0"/>
              </a:spcBef>
              <a:spcAft>
                <a:spcPts val="600"/>
              </a:spcAft>
              <a:buClr>
                <a:srgbClr val="999999"/>
              </a:buClr>
              <a:buFont typeface="Arial" panose="020B0604020202020204" pitchFamily="34" charset="0"/>
              <a:buChar char="•"/>
              <a:defRPr sz="1200">
                <a:latin typeface="Verdana" panose="020B0604030504040204" pitchFamily="34" charset="0"/>
                <a:ea typeface="Verdana" panose="020B0604030504040204" pitchFamily="34" charset="0"/>
              </a:defRPr>
            </a:lvl6pPr>
            <a:lvl7pPr marL="1255713" indent="-179388">
              <a:spcBef>
                <a:spcPts val="0"/>
              </a:spcBef>
              <a:spcAft>
                <a:spcPts val="600"/>
              </a:spcAft>
              <a:buClr>
                <a:srgbClr val="999999"/>
              </a:buClr>
              <a:defRPr sz="1200">
                <a:latin typeface="Verdana" panose="020B0604030504040204" pitchFamily="34" charset="0"/>
                <a:ea typeface="Verdana" panose="020B0604030504040204" pitchFamily="34" charset="0"/>
              </a:defRPr>
            </a:lvl7pPr>
            <a:lvl8pPr marL="1435100" indent="-179388">
              <a:spcBef>
                <a:spcPts val="0"/>
              </a:spcBef>
              <a:spcAft>
                <a:spcPts val="600"/>
              </a:spcAft>
              <a:buClr>
                <a:srgbClr val="999999"/>
              </a:buClr>
              <a:buFont typeface="Arial" panose="020B0604020202020204" pitchFamily="34" charset="0"/>
              <a:buChar char="•"/>
              <a:defRPr sz="1200">
                <a:latin typeface="Verdana" panose="020B0604030504040204" pitchFamily="34" charset="0"/>
                <a:ea typeface="Verdana" panose="020B0604030504040204" pitchFamily="34" charset="0"/>
              </a:defRPr>
            </a:lvl8pPr>
            <a:lvl9pPr>
              <a:defRPr sz="1800"/>
            </a:lvl9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831878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_ AVL Company">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4" name="Rechteck 9">
            <a:extLst>
              <a:ext uri="{FF2B5EF4-FFF2-40B4-BE49-F238E27FC236}">
                <a16:creationId xmlns:a16="http://schemas.microsoft.com/office/drawing/2014/main" id="{92751360-6AA2-5A4D-AD82-CC750FB739DB}"/>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xt_SecurityLevel">
            <a:extLst>
              <a:ext uri="{FF2B5EF4-FFF2-40B4-BE49-F238E27FC236}">
                <a16:creationId xmlns:a16="http://schemas.microsoft.com/office/drawing/2014/main" id="{A21F77F4-53E2-CF45-BB0F-37AD656A5317}"/>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2" name="txt_Companyname">
            <a:extLst>
              <a:ext uri="{FF2B5EF4-FFF2-40B4-BE49-F238E27FC236}">
                <a16:creationId xmlns:a16="http://schemas.microsoft.com/office/drawing/2014/main" id="{4520C221-FC15-D849-9DF8-0E90427594FE}"/>
              </a:ext>
            </a:extLst>
          </p:cNvPr>
          <p:cNvSpPr txBox="1">
            <a:spLocks/>
          </p:cNvSpPr>
          <p:nvPr userDrawn="1"/>
        </p:nvSpPr>
        <p:spPr>
          <a:xfrm>
            <a:off x="720000" y="6486200"/>
            <a:ext cx="5771874" cy="153888"/>
          </a:xfrm>
          <a:prstGeom prst="rect">
            <a:avLst/>
          </a:prstGeom>
        </p:spPr>
        <p:txBody>
          <a:bodyPr vert="horz" wrap="squar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AVL List GmbH</a:t>
            </a:r>
            <a:endParaRPr lang="en-US" sz="1000" dirty="0">
              <a:solidFill>
                <a:schemeClr val="bg1"/>
              </a:solidFill>
              <a:latin typeface="+mn-lt"/>
            </a:endParaRPr>
          </a:p>
        </p:txBody>
      </p:sp>
      <p:sp>
        <p:nvSpPr>
          <p:cNvPr id="9" name="txt_Autor1">
            <a:extLst>
              <a:ext uri="{FF2B5EF4-FFF2-40B4-BE49-F238E27FC236}">
                <a16:creationId xmlns:a16="http://schemas.microsoft.com/office/drawing/2014/main" id="{78EF5F37-8FC0-48A2-AE0B-955A8493C5A5}"/>
              </a:ext>
            </a:extLst>
          </p:cNvPr>
          <p:cNvSpPr txBox="1"/>
          <p:nvPr userDrawn="1"/>
        </p:nvSpPr>
        <p:spPr>
          <a:xfrm>
            <a:off x="720000" y="5295878"/>
            <a:ext cx="6840000" cy="215444"/>
          </a:xfrm>
          <a:prstGeom prst="rect">
            <a:avLst/>
          </a:prstGeom>
          <a:noFill/>
          <a:ln>
            <a:noFill/>
          </a:ln>
        </p:spPr>
        <p:txBody>
          <a:bodyPr wrap="square" lIns="0" tIns="0" rIns="0" bIns="0" rtlCol="0" anchor="ctr" anchorCtr="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sz="1400" b="0" kern="1200" baseline="0">
                <a:solidFill>
                  <a:schemeClr val="bg1"/>
                </a:solidFill>
                <a:latin typeface="Verdana" panose="020B0604030504040204" pitchFamily="34" charset="0"/>
                <a:ea typeface="Verdana" panose="020B0604030504040204" pitchFamily="34" charset="0"/>
                <a:cs typeface="Verdana" panose="020B0604030504040204" pitchFamily="34" charset="0"/>
              </a:rPr>
              <a:t>Milan Zivadinovic</a:t>
            </a:r>
            <a:endParaRPr lang="en-US" sz="1400" b="0" kern="1200" baseline="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2" name="Untertitel 2">
            <a:extLst>
              <a:ext uri="{FF2B5EF4-FFF2-40B4-BE49-F238E27FC236}">
                <a16:creationId xmlns:a16="http://schemas.microsoft.com/office/drawing/2014/main" id="{8A07C198-1062-DC4A-A59C-556047ADA531}"/>
              </a:ext>
            </a:extLst>
          </p:cNvPr>
          <p:cNvSpPr>
            <a:spLocks noGrp="1"/>
          </p:cNvSpPr>
          <p:nvPr>
            <p:ph type="subTitle" idx="1" hasCustomPrompt="1"/>
          </p:nvPr>
        </p:nvSpPr>
        <p:spPr>
          <a:xfrm>
            <a:off x="720000" y="4020425"/>
            <a:ext cx="6840000" cy="307777"/>
          </a:xfrm>
          <a:noFill/>
          <a:ln>
            <a:noFill/>
          </a:ln>
          <a:effectLst/>
        </p:spPr>
        <p:txBody>
          <a:bodyPr wrap="square" lIns="0" tIns="0" rIns="0" bIns="0" anchor="t" anchorCtr="0">
            <a:sp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Subline Lorem Ipsum</a:t>
            </a:r>
          </a:p>
        </p:txBody>
      </p:sp>
      <p:sp>
        <p:nvSpPr>
          <p:cNvPr id="21" name="Titel 1">
            <a:extLst>
              <a:ext uri="{FF2B5EF4-FFF2-40B4-BE49-F238E27FC236}">
                <a16:creationId xmlns:a16="http://schemas.microsoft.com/office/drawing/2014/main" id="{FE5B658E-8431-C648-8E22-0189E03E43A8}"/>
              </a:ext>
            </a:extLst>
          </p:cNvPr>
          <p:cNvSpPr>
            <a:spLocks noGrp="1"/>
          </p:cNvSpPr>
          <p:nvPr>
            <p:ph type="ctrTitle" hasCustomPrompt="1"/>
          </p:nvPr>
        </p:nvSpPr>
        <p:spPr>
          <a:xfrm>
            <a:off x="720000" y="2492896"/>
            <a:ext cx="6840000" cy="1402692"/>
          </a:xfrm>
          <a:prstGeom prst="rect">
            <a:avLst/>
          </a:prstGeom>
          <a:noFill/>
          <a:ln>
            <a:noFill/>
          </a:ln>
        </p:spPr>
        <p:txBody>
          <a:bodyPr wrap="square" lIns="0" tIns="0" rIns="0" bIns="0" anchor="b" anchorCtr="0">
            <a:noAutofit/>
          </a:bodyPr>
          <a:lstStyle>
            <a:lvl1pPr algn="l">
              <a:lnSpc>
                <a:spcPct val="110000"/>
              </a:lnSpc>
              <a:defRPr sz="4200" b="0" i="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Document</a:t>
            </a:r>
            <a:br>
              <a:rPr lang="en-US" noProof="0" dirty="0"/>
            </a:br>
            <a:r>
              <a:rPr lang="en-US" noProof="0" dirty="0"/>
              <a:t>Title</a:t>
            </a:r>
          </a:p>
        </p:txBody>
      </p:sp>
      <p:pic>
        <p:nvPicPr>
          <p:cNvPr id="13" name="Picture 9">
            <a:extLst>
              <a:ext uri="{FF2B5EF4-FFF2-40B4-BE49-F238E27FC236}">
                <a16:creationId xmlns:a16="http://schemas.microsoft.com/office/drawing/2014/main" id="{2BFE1F22-0A00-4322-B6A4-30D78CCA178D}"/>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Tree>
    <p:extLst>
      <p:ext uri="{BB962C8B-B14F-4D97-AF65-F5344CB8AC3E}">
        <p14:creationId xmlns:p14="http://schemas.microsoft.com/office/powerpoint/2010/main" val="103295217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D394C9-930B-4EEB-82E7-75A3F1530293}"/>
              </a:ext>
            </a:extLst>
          </p:cNvPr>
          <p:cNvSpPr>
            <a:spLocks noGrp="1"/>
          </p:cNvSpPr>
          <p:nvPr>
            <p:ph type="title" hasCustomPrompt="1"/>
          </p:nvPr>
        </p:nvSpPr>
        <p:spPr>
          <a:xfrm>
            <a:off x="551384" y="183600"/>
            <a:ext cx="11091600" cy="882000"/>
          </a:xfrm>
        </p:spPr>
        <p:txBody>
          <a:bodyPr lIns="0" rIns="0"/>
          <a:lstStyle>
            <a:lvl1pPr>
              <a:defRPr/>
            </a:lvl1pPr>
          </a:lstStyle>
          <a:p>
            <a:r>
              <a:rPr lang="en-US" noProof="0" dirty="0"/>
              <a:t>Edit master title</a:t>
            </a:r>
          </a:p>
        </p:txBody>
      </p:sp>
      <p:pic>
        <p:nvPicPr>
          <p:cNvPr id="3" name="Picture 8">
            <a:extLst>
              <a:ext uri="{FF2B5EF4-FFF2-40B4-BE49-F238E27FC236}">
                <a16:creationId xmlns:a16="http://schemas.microsoft.com/office/drawing/2014/main" id="{3CCCB1FF-9D1D-4941-A7F1-5559A1A2398C}"/>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4" name="Textplatzhalter 7">
            <a:extLst>
              <a:ext uri="{FF2B5EF4-FFF2-40B4-BE49-F238E27FC236}">
                <a16:creationId xmlns:a16="http://schemas.microsoft.com/office/drawing/2014/main" id="{B2FE43DF-B11E-4A7B-88C7-D101B85B3C1D}"/>
              </a:ext>
            </a:extLst>
          </p:cNvPr>
          <p:cNvSpPr>
            <a:spLocks noGrp="1"/>
          </p:cNvSpPr>
          <p:nvPr>
            <p:ph type="body" sz="quarter" idx="21" hasCustomPrompt="1"/>
          </p:nvPr>
        </p:nvSpPr>
        <p:spPr>
          <a:xfrm>
            <a:off x="550800" y="1429200"/>
            <a:ext cx="11091600" cy="284400"/>
          </a:xfrm>
        </p:spPr>
        <p:txBody>
          <a:bodyPr wrap="none" lIns="0" tIns="0" rIns="0" bIns="0">
            <a:noAutofit/>
          </a:bodyPr>
          <a:lstStyle>
            <a:lvl1pPr marL="0" indent="0">
              <a:buFontTx/>
              <a:buNone/>
              <a:defRPr sz="1800" b="0" cap="none" baseline="0">
                <a:solidFill>
                  <a:schemeClr val="accent5"/>
                </a:solidFill>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noProof="0" dirty="0"/>
              <a:t>Insert title here</a:t>
            </a:r>
          </a:p>
        </p:txBody>
      </p:sp>
      <p:sp>
        <p:nvSpPr>
          <p:cNvPr id="5" name="Inhaltsplatzhalter 2">
            <a:extLst>
              <a:ext uri="{FF2B5EF4-FFF2-40B4-BE49-F238E27FC236}">
                <a16:creationId xmlns:a16="http://schemas.microsoft.com/office/drawing/2014/main" id="{27A4A85F-C471-47A8-8025-A346A59041D1}"/>
              </a:ext>
            </a:extLst>
          </p:cNvPr>
          <p:cNvSpPr>
            <a:spLocks noGrp="1"/>
          </p:cNvSpPr>
          <p:nvPr>
            <p:ph sz="half" idx="22" hasCustomPrompt="1"/>
          </p:nvPr>
        </p:nvSpPr>
        <p:spPr>
          <a:xfrm>
            <a:off x="550800" y="1864800"/>
            <a:ext cx="11091600" cy="4226400"/>
          </a:xfrm>
        </p:spPr>
        <p:txBody>
          <a:bodyPr vert="horz" lIns="0" tIns="0" rIns="0" bIns="0" rtlCol="0">
            <a:noAutofit/>
          </a:bodyPr>
          <a:lstStyle>
            <a:lvl1pPr marL="230400" marR="0" indent="-230400" algn="l" defTabSz="1219170" rtl="0" eaLnBrk="1" fontAlgn="auto" latinLnBrk="0" hangingPunct="1">
              <a:lnSpc>
                <a:spcPct val="100000"/>
              </a:lnSpc>
              <a:spcBef>
                <a:spcPts val="0"/>
              </a:spcBef>
              <a:spcAft>
                <a:spcPts val="800"/>
              </a:spcAft>
              <a:buClr>
                <a:schemeClr val="tx1"/>
              </a:buClr>
              <a:buSzTx/>
              <a:buFont typeface="Wingdings" panose="05000000000000000000" pitchFamily="2" charset="2"/>
              <a:buChar char="§"/>
              <a:tabLst/>
              <a:defRPr lang="en-US" sz="1600" noProof="0"/>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defRPr lang="en-US" sz="1600" noProof="0" dirty="0"/>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tabLst/>
              <a:defRPr lang="en-US" sz="1400" noProof="0" dirty="0"/>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tabLst/>
              <a:defRPr lang="en-US" sz="1200" noProof="0" dirty="0"/>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tabLst/>
              <a:defRPr lang="en-US" sz="1200" noProof="0" dirty="0"/>
            </a:lvl5pPr>
            <a:lvl6pPr>
              <a:buFont typeface="Arial" panose="020B0604020202020204" pitchFamily="34" charset="0"/>
              <a:buChar char="•"/>
              <a:defRPr lang="en-US" sz="1200" noProof="0" dirty="0">
                <a:latin typeface="Verdana" panose="020B0604030504040204" pitchFamily="34" charset="0"/>
                <a:ea typeface="Verdana" panose="020B0604030504040204" pitchFamily="34" charset="0"/>
              </a:defRPr>
            </a:lvl6pPr>
            <a:lvl7pPr>
              <a:buFont typeface="Arial" panose="020B0604020202020204" pitchFamily="34" charset="0"/>
              <a:buChar char="•"/>
              <a:defRPr lang="en-US" sz="1200" noProof="0" dirty="0">
                <a:latin typeface="Verdana" panose="020B0604030504040204" pitchFamily="34" charset="0"/>
                <a:ea typeface="Verdana" panose="020B0604030504040204" pitchFamily="34" charset="0"/>
              </a:defRPr>
            </a:lvl7pPr>
            <a:lvl8pPr>
              <a:buFont typeface="Arial" panose="020B0604020202020204" pitchFamily="34" charset="0"/>
              <a:buChar char="•"/>
              <a:defRPr lang="en-US" sz="1200" noProof="0" dirty="0">
                <a:latin typeface="Verdana" panose="020B0604030504040204" pitchFamily="34" charset="0"/>
                <a:ea typeface="Verdana" panose="020B0604030504040204" pitchFamily="34" charset="0"/>
              </a:defRPr>
            </a:lvl8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07948360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nly with customer logo">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ADB90B-5FCE-48DA-8CEF-4E2DC6DD2646}"/>
              </a:ext>
            </a:extLst>
          </p:cNvPr>
          <p:cNvSpPr>
            <a:spLocks noGrp="1"/>
          </p:cNvSpPr>
          <p:nvPr>
            <p:ph type="title" hasCustomPrompt="1"/>
          </p:nvPr>
        </p:nvSpPr>
        <p:spPr>
          <a:xfrm>
            <a:off x="551384" y="183600"/>
            <a:ext cx="8496000" cy="882000"/>
          </a:xfrm>
        </p:spPr>
        <p:txBody>
          <a:bodyPr lIns="0" rIns="0"/>
          <a:lstStyle>
            <a:lvl1pPr>
              <a:defRPr/>
            </a:lvl1pPr>
          </a:lstStyle>
          <a:p>
            <a:r>
              <a:rPr lang="en-US" noProof="0" dirty="0"/>
              <a:t>Edit master title</a:t>
            </a:r>
          </a:p>
        </p:txBody>
      </p:sp>
      <p:pic>
        <p:nvPicPr>
          <p:cNvPr id="3" name="Picture 8">
            <a:extLst>
              <a:ext uri="{FF2B5EF4-FFF2-40B4-BE49-F238E27FC236}">
                <a16:creationId xmlns:a16="http://schemas.microsoft.com/office/drawing/2014/main" id="{DFA6CAED-D300-4935-8F08-28995A8E2473}"/>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4" name="Textplatzhalter 7">
            <a:extLst>
              <a:ext uri="{FF2B5EF4-FFF2-40B4-BE49-F238E27FC236}">
                <a16:creationId xmlns:a16="http://schemas.microsoft.com/office/drawing/2014/main" id="{5B3308BC-29CA-464F-ACF3-40E7A291A1A0}"/>
              </a:ext>
            </a:extLst>
          </p:cNvPr>
          <p:cNvSpPr>
            <a:spLocks noGrp="1"/>
          </p:cNvSpPr>
          <p:nvPr>
            <p:ph type="body" sz="quarter" idx="21" hasCustomPrompt="1"/>
          </p:nvPr>
        </p:nvSpPr>
        <p:spPr>
          <a:xfrm>
            <a:off x="550800" y="1429200"/>
            <a:ext cx="11091600" cy="284400"/>
          </a:xfrm>
        </p:spPr>
        <p:txBody>
          <a:bodyPr lIns="0" tIns="0" rIns="0" bIns="0">
            <a:noAutofit/>
          </a:bodyPr>
          <a:lstStyle>
            <a:lvl1pPr marL="0" indent="0">
              <a:buFontTx/>
              <a:buNone/>
              <a:defRPr sz="1800" b="0" cap="none" baseline="0">
                <a:solidFill>
                  <a:schemeClr val="accent5"/>
                </a:solidFill>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noProof="0" dirty="0"/>
              <a:t>Insert title here</a:t>
            </a:r>
          </a:p>
        </p:txBody>
      </p:sp>
      <p:sp>
        <p:nvSpPr>
          <p:cNvPr id="5" name="Bildplatzhalter 5">
            <a:extLst>
              <a:ext uri="{FF2B5EF4-FFF2-40B4-BE49-F238E27FC236}">
                <a16:creationId xmlns:a16="http://schemas.microsoft.com/office/drawing/2014/main" id="{EF472B63-2EEF-4917-BDE4-C62AD6381618}"/>
              </a:ext>
            </a:extLst>
          </p:cNvPr>
          <p:cNvSpPr>
            <a:spLocks noGrp="1"/>
          </p:cNvSpPr>
          <p:nvPr>
            <p:ph type="pic" sz="quarter" idx="22" hasCustomPrompt="1"/>
          </p:nvPr>
        </p:nvSpPr>
        <p:spPr>
          <a:xfrm>
            <a:off x="9245600" y="182880"/>
            <a:ext cx="2394000" cy="882000"/>
          </a:xfrm>
        </p:spPr>
        <p:txBody>
          <a:bodyPr vert="horz" lIns="0" tIns="0" rIns="0" bIns="0" rtlCol="0">
            <a:normAutofit/>
          </a:bodyPr>
          <a:lstStyle>
            <a:lvl1pPr>
              <a:defRPr lang="de-AT" sz="1467" dirty="0"/>
            </a:lvl1pPr>
          </a:lstStyle>
          <a:p>
            <a:pPr lvl="0"/>
            <a:r>
              <a:rPr lang="en-US" noProof="0" dirty="0"/>
              <a:t>Click icon to add picture</a:t>
            </a:r>
          </a:p>
        </p:txBody>
      </p:sp>
      <p:sp>
        <p:nvSpPr>
          <p:cNvPr id="6" name="Inhaltsplatzhalter 2">
            <a:extLst>
              <a:ext uri="{FF2B5EF4-FFF2-40B4-BE49-F238E27FC236}">
                <a16:creationId xmlns:a16="http://schemas.microsoft.com/office/drawing/2014/main" id="{D52B3735-0172-4ECB-93ED-8E1339CB92AE}"/>
              </a:ext>
            </a:extLst>
          </p:cNvPr>
          <p:cNvSpPr>
            <a:spLocks noGrp="1"/>
          </p:cNvSpPr>
          <p:nvPr>
            <p:ph sz="half" idx="23" hasCustomPrompt="1"/>
          </p:nvPr>
        </p:nvSpPr>
        <p:spPr>
          <a:xfrm>
            <a:off x="550800" y="1864800"/>
            <a:ext cx="11091600" cy="4226400"/>
          </a:xfrm>
        </p:spPr>
        <p:txBody>
          <a:bodyPr lIns="0" rIns="0">
            <a:noAutofit/>
          </a:bodyPr>
          <a:lstStyle>
            <a:lvl1pPr marL="230400" marR="0" indent="-230400" algn="l" defTabSz="1219170" rtl="0" eaLnBrk="1" fontAlgn="auto" latinLnBrk="0" hangingPunct="1">
              <a:lnSpc>
                <a:spcPct val="100000"/>
              </a:lnSpc>
              <a:spcBef>
                <a:spcPts val="0"/>
              </a:spcBef>
              <a:spcAft>
                <a:spcPts val="800"/>
              </a:spcAft>
              <a:buClr>
                <a:schemeClr val="tx1"/>
              </a:buClr>
              <a:buSzTx/>
              <a:buFont typeface="Wingdings" panose="05000000000000000000" pitchFamily="2" charset="2"/>
              <a:buChar char="§"/>
              <a:tabLst/>
              <a:defRPr sz="1600" baseline="0">
                <a:solidFill>
                  <a:schemeClr val="tx1"/>
                </a:solidFill>
              </a:defRPr>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defRPr sz="1600">
                <a:solidFill>
                  <a:schemeClr val="tx1"/>
                </a:solidFill>
              </a:defRPr>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tabLst/>
              <a:defRPr sz="1400">
                <a:solidFill>
                  <a:schemeClr val="tx1"/>
                </a:solidFill>
              </a:defRPr>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tabLst/>
              <a:defRPr sz="1200">
                <a:solidFill>
                  <a:schemeClr val="tx1"/>
                </a:solidFill>
              </a:defRPr>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tabLst/>
              <a:defRPr sz="1200">
                <a:solidFill>
                  <a:schemeClr val="tx1"/>
                </a:solidFill>
              </a:defRPr>
            </a:lvl5pPr>
            <a:lvl6pPr marL="1076325" indent="-179388">
              <a:spcBef>
                <a:spcPts val="0"/>
              </a:spcBef>
              <a:spcAft>
                <a:spcPts val="600"/>
              </a:spcAft>
              <a:buClr>
                <a:srgbClr val="999999"/>
              </a:buClr>
              <a:buFont typeface="Arial" panose="020B0604020202020204" pitchFamily="34" charset="0"/>
              <a:buChar char="•"/>
              <a:defRPr sz="1200">
                <a:latin typeface="Verdana" panose="020B0604030504040204" pitchFamily="34" charset="0"/>
                <a:ea typeface="Verdana" panose="020B0604030504040204" pitchFamily="34" charset="0"/>
              </a:defRPr>
            </a:lvl6pPr>
            <a:lvl7pPr marL="1255713" indent="-179388">
              <a:spcBef>
                <a:spcPts val="0"/>
              </a:spcBef>
              <a:spcAft>
                <a:spcPts val="600"/>
              </a:spcAft>
              <a:buClr>
                <a:srgbClr val="999999"/>
              </a:buClr>
              <a:defRPr sz="1200">
                <a:latin typeface="Verdana" panose="020B0604030504040204" pitchFamily="34" charset="0"/>
                <a:ea typeface="Verdana" panose="020B0604030504040204" pitchFamily="34" charset="0"/>
              </a:defRPr>
            </a:lvl7pPr>
            <a:lvl8pPr marL="1435100" indent="-179388">
              <a:spcBef>
                <a:spcPts val="0"/>
              </a:spcBef>
              <a:spcAft>
                <a:spcPts val="600"/>
              </a:spcAft>
              <a:buClr>
                <a:srgbClr val="999999"/>
              </a:buClr>
              <a:buFont typeface="Arial" panose="020B0604020202020204" pitchFamily="34" charset="0"/>
              <a:buChar char="•"/>
              <a:defRPr sz="1200">
                <a:latin typeface="Verdana" panose="020B0604030504040204" pitchFamily="34" charset="0"/>
                <a:ea typeface="Verdana" panose="020B0604030504040204" pitchFamily="34" charset="0"/>
              </a:defRPr>
            </a:lvl8pPr>
            <a:lvl9pPr>
              <a:defRPr sz="1800"/>
            </a:lvl9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5325672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iagram">
    <p:bg>
      <p:bgPr>
        <a:solidFill>
          <a:schemeClr val="bg1"/>
        </a:solidFill>
        <a:effectLst/>
      </p:bgPr>
    </p:bg>
    <p:spTree>
      <p:nvGrpSpPr>
        <p:cNvPr id="1" name=""/>
        <p:cNvGrpSpPr/>
        <p:nvPr/>
      </p:nvGrpSpPr>
      <p:grpSpPr>
        <a:xfrm>
          <a:off x="0" y="0"/>
          <a:ext cx="0" cy="0"/>
          <a:chOff x="0" y="0"/>
          <a:chExt cx="0" cy="0"/>
        </a:xfrm>
      </p:grpSpPr>
      <p:sp>
        <p:nvSpPr>
          <p:cNvPr id="7" name="Diagrammplatzhalter 3">
            <a:extLst>
              <a:ext uri="{FF2B5EF4-FFF2-40B4-BE49-F238E27FC236}">
                <a16:creationId xmlns:a16="http://schemas.microsoft.com/office/drawing/2014/main" id="{3FA87F43-238B-4550-BEFF-A91E85C0485F}"/>
              </a:ext>
            </a:extLst>
          </p:cNvPr>
          <p:cNvSpPr>
            <a:spLocks noGrp="1"/>
          </p:cNvSpPr>
          <p:nvPr>
            <p:ph type="chart" sz="quarter" idx="10" hasCustomPrompt="1"/>
          </p:nvPr>
        </p:nvSpPr>
        <p:spPr>
          <a:xfrm>
            <a:off x="550862" y="1414800"/>
            <a:ext cx="8346320" cy="4676400"/>
          </a:xfrm>
          <a:prstGeom prst="rect">
            <a:avLst/>
          </a:prstGeom>
        </p:spPr>
        <p:txBody>
          <a:bodyPr lIns="0"/>
          <a:lstStyle>
            <a:lvl1pPr>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chart</a:t>
            </a:r>
          </a:p>
        </p:txBody>
      </p:sp>
      <p:pic>
        <p:nvPicPr>
          <p:cNvPr id="9" name="Picture 8">
            <a:extLst>
              <a:ext uri="{FF2B5EF4-FFF2-40B4-BE49-F238E27FC236}">
                <a16:creationId xmlns:a16="http://schemas.microsoft.com/office/drawing/2014/main" id="{83CF6E53-4ACF-284F-8CFB-3BB02F5E12B8}"/>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2" name="Titel 1">
            <a:extLst>
              <a:ext uri="{FF2B5EF4-FFF2-40B4-BE49-F238E27FC236}">
                <a16:creationId xmlns:a16="http://schemas.microsoft.com/office/drawing/2014/main" id="{F63B3F83-92BE-4D95-BFFA-78ECB843703E}"/>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Tree>
    <p:extLst>
      <p:ext uri="{BB962C8B-B14F-4D97-AF65-F5344CB8AC3E}">
        <p14:creationId xmlns:p14="http://schemas.microsoft.com/office/powerpoint/2010/main" val="267291361"/>
      </p:ext>
    </p:extLst>
  </p:cSld>
  <p:clrMapOvr>
    <a:masterClrMapping/>
  </p:clrMapOvr>
  <p:extLst>
    <p:ext uri="{DCECCB84-F9BA-43D5-87BE-67443E8EF086}">
      <p15:sldGuideLst xmlns:p15="http://schemas.microsoft.com/office/powerpoint/2012/main">
        <p15:guide id="1" orient="horz" pos="890" userDrawn="1">
          <p15:clr>
            <a:srgbClr val="FBAE40"/>
          </p15:clr>
        </p15:guide>
        <p15:guide id="2" pos="347"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Graphic and Text (right)">
    <p:bg>
      <p:bgPr>
        <a:solidFill>
          <a:schemeClr val="bg1"/>
        </a:solidFill>
        <a:effectLst/>
      </p:bgPr>
    </p:bg>
    <p:spTree>
      <p:nvGrpSpPr>
        <p:cNvPr id="1" name=""/>
        <p:cNvGrpSpPr/>
        <p:nvPr/>
      </p:nvGrpSpPr>
      <p:grpSpPr>
        <a:xfrm>
          <a:off x="0" y="0"/>
          <a:ext cx="0" cy="0"/>
          <a:chOff x="0" y="0"/>
          <a:chExt cx="0" cy="0"/>
        </a:xfrm>
      </p:grpSpPr>
      <p:sp>
        <p:nvSpPr>
          <p:cNvPr id="9" name="Textplatzhalter 25">
            <a:extLst>
              <a:ext uri="{FF2B5EF4-FFF2-40B4-BE49-F238E27FC236}">
                <a16:creationId xmlns:a16="http://schemas.microsoft.com/office/drawing/2014/main" id="{E62D8050-47BC-426C-985A-6F4BE6AAD249}"/>
              </a:ext>
            </a:extLst>
          </p:cNvPr>
          <p:cNvSpPr>
            <a:spLocks noGrp="1"/>
          </p:cNvSpPr>
          <p:nvPr>
            <p:ph type="body" sz="quarter" idx="17" hasCustomPrompt="1"/>
          </p:nvPr>
        </p:nvSpPr>
        <p:spPr>
          <a:xfrm>
            <a:off x="9120335" y="1414800"/>
            <a:ext cx="2520801" cy="4676400"/>
          </a:xfrm>
          <a:prstGeom prst="rect">
            <a:avLst/>
          </a:prstGeom>
        </p:spPr>
        <p:txBody>
          <a:bodyPr lIns="0" tIns="0" rIns="0" bIns="0">
            <a:noAutofit/>
          </a:bodyPr>
          <a:lstStyle>
            <a:lvl1pPr marL="0" indent="0">
              <a:buFontTx/>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noProof="0" dirty="0"/>
              <a:t>Insert text here</a:t>
            </a:r>
          </a:p>
        </p:txBody>
      </p:sp>
      <p:sp>
        <p:nvSpPr>
          <p:cNvPr id="8" name="SmartArt-Platzhalter 3">
            <a:extLst>
              <a:ext uri="{FF2B5EF4-FFF2-40B4-BE49-F238E27FC236}">
                <a16:creationId xmlns:a16="http://schemas.microsoft.com/office/drawing/2014/main" id="{900ABE97-84EA-4750-A2CE-5CE354057487}"/>
              </a:ext>
            </a:extLst>
          </p:cNvPr>
          <p:cNvSpPr>
            <a:spLocks noGrp="1"/>
          </p:cNvSpPr>
          <p:nvPr>
            <p:ph type="dgm" sz="quarter" idx="10" hasCustomPrompt="1"/>
          </p:nvPr>
        </p:nvSpPr>
        <p:spPr>
          <a:xfrm>
            <a:off x="550862" y="1414800"/>
            <a:ext cx="8344800" cy="4676400"/>
          </a:xfrm>
          <a:prstGeom prst="rect">
            <a:avLst/>
          </a:prstGeom>
        </p:spPr>
        <p:txBody>
          <a:bodyPr lIns="0"/>
          <a:lstStyle>
            <a:lvl1pPr>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SmartArt graphic</a:t>
            </a:r>
          </a:p>
        </p:txBody>
      </p:sp>
      <p:pic>
        <p:nvPicPr>
          <p:cNvPr id="10" name="Picture 8">
            <a:extLst>
              <a:ext uri="{FF2B5EF4-FFF2-40B4-BE49-F238E27FC236}">
                <a16:creationId xmlns:a16="http://schemas.microsoft.com/office/drawing/2014/main" id="{86809AA0-7ADE-CC40-B9E4-A940EF0E056A}"/>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2" name="Titel 1">
            <a:extLst>
              <a:ext uri="{FF2B5EF4-FFF2-40B4-BE49-F238E27FC236}">
                <a16:creationId xmlns:a16="http://schemas.microsoft.com/office/drawing/2014/main" id="{E2743FF1-F92A-4EB7-BC82-7EBBE63A3783}"/>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Tree>
    <p:extLst>
      <p:ext uri="{BB962C8B-B14F-4D97-AF65-F5344CB8AC3E}">
        <p14:creationId xmlns:p14="http://schemas.microsoft.com/office/powerpoint/2010/main" val="2567097574"/>
      </p:ext>
    </p:extLst>
  </p:cSld>
  <p:clrMapOvr>
    <a:masterClrMapping/>
  </p:clrMapOvr>
  <p:extLst>
    <p:ext uri="{DCECCB84-F9BA-43D5-87BE-67443E8EF086}">
      <p15:sldGuideLst xmlns:p15="http://schemas.microsoft.com/office/powerpoint/2012/main">
        <p15:guide id="1" orient="horz" pos="890" userDrawn="1">
          <p15:clr>
            <a:srgbClr val="FBAE40"/>
          </p15:clr>
        </p15:guide>
        <p15:guide id="2" pos="347"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Graphic only">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90D1AD1-0665-444D-9C19-BCD571585A07}"/>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7" name="SmartArt-Platzhalter 3">
            <a:extLst>
              <a:ext uri="{FF2B5EF4-FFF2-40B4-BE49-F238E27FC236}">
                <a16:creationId xmlns:a16="http://schemas.microsoft.com/office/drawing/2014/main" id="{FCC07CAF-F569-4F60-851A-70A76A70B7E1}"/>
              </a:ext>
            </a:extLst>
          </p:cNvPr>
          <p:cNvSpPr>
            <a:spLocks noGrp="1"/>
          </p:cNvSpPr>
          <p:nvPr>
            <p:ph type="dgm" sz="quarter" idx="10" hasCustomPrompt="1"/>
          </p:nvPr>
        </p:nvSpPr>
        <p:spPr>
          <a:xfrm>
            <a:off x="550862" y="1414800"/>
            <a:ext cx="11090274" cy="4676400"/>
          </a:xfrm>
          <a:prstGeom prst="rect">
            <a:avLst/>
          </a:prstGeom>
        </p:spPr>
        <p:txBody>
          <a:bodyPr lIns="0">
            <a:noAutofit/>
          </a:bodyPr>
          <a:lstStyle>
            <a:lvl1pPr>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SmartArt graphic</a:t>
            </a:r>
          </a:p>
        </p:txBody>
      </p:sp>
      <p:sp>
        <p:nvSpPr>
          <p:cNvPr id="2" name="Titel 1">
            <a:extLst>
              <a:ext uri="{FF2B5EF4-FFF2-40B4-BE49-F238E27FC236}">
                <a16:creationId xmlns:a16="http://schemas.microsoft.com/office/drawing/2014/main" id="{57FA30BF-06A2-4E34-88BE-8C23808311C1}"/>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Tree>
    <p:extLst>
      <p:ext uri="{BB962C8B-B14F-4D97-AF65-F5344CB8AC3E}">
        <p14:creationId xmlns:p14="http://schemas.microsoft.com/office/powerpoint/2010/main" val="750765928"/>
      </p:ext>
    </p:extLst>
  </p:cSld>
  <p:clrMapOvr>
    <a:masterClrMapping/>
  </p:clrMapOvr>
  <p:extLst>
    <p:ext uri="{DCECCB84-F9BA-43D5-87BE-67443E8EF086}">
      <p15:sldGuideLst xmlns:p15="http://schemas.microsoft.com/office/powerpoint/2012/main">
        <p15:guide id="1" orient="horz" pos="890" userDrawn="1">
          <p15:clr>
            <a:srgbClr val="FBAE40"/>
          </p15:clr>
        </p15:guide>
        <p15:guide id="2" pos="347"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block">
    <p:spTree>
      <p:nvGrpSpPr>
        <p:cNvPr id="1" name=""/>
        <p:cNvGrpSpPr/>
        <p:nvPr/>
      </p:nvGrpSpPr>
      <p:grpSpPr>
        <a:xfrm>
          <a:off x="0" y="0"/>
          <a:ext cx="0" cy="0"/>
          <a:chOff x="0" y="0"/>
          <a:chExt cx="0" cy="0"/>
        </a:xfrm>
      </p:grpSpPr>
      <p:pic>
        <p:nvPicPr>
          <p:cNvPr id="3" name="Picture 8">
            <a:extLst>
              <a:ext uri="{FF2B5EF4-FFF2-40B4-BE49-F238E27FC236}">
                <a16:creationId xmlns:a16="http://schemas.microsoft.com/office/drawing/2014/main" id="{A056D619-FB13-40A1-83C8-228C3242571A}"/>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2" name="Titel 1">
            <a:extLst>
              <a:ext uri="{FF2B5EF4-FFF2-40B4-BE49-F238E27FC236}">
                <a16:creationId xmlns:a16="http://schemas.microsoft.com/office/drawing/2014/main" id="{B6A5E1CF-5F42-48E3-811E-72A0F44861B8}"/>
              </a:ext>
            </a:extLst>
          </p:cNvPr>
          <p:cNvSpPr>
            <a:spLocks noGrp="1"/>
          </p:cNvSpPr>
          <p:nvPr>
            <p:ph type="title" hasCustomPrompt="1"/>
          </p:nvPr>
        </p:nvSpPr>
        <p:spPr>
          <a:xfrm>
            <a:off x="551384" y="183600"/>
            <a:ext cx="11091600" cy="882000"/>
          </a:xfrm>
        </p:spPr>
        <p:txBody>
          <a:bodyPr lIns="0" rIns="0"/>
          <a:lstStyle>
            <a:lvl1pPr>
              <a:defRPr/>
            </a:lvl1pPr>
          </a:lstStyle>
          <a:p>
            <a:r>
              <a:rPr lang="en-US" noProof="0" dirty="0"/>
              <a:t>Edit master title</a:t>
            </a:r>
          </a:p>
        </p:txBody>
      </p:sp>
      <p:sp>
        <p:nvSpPr>
          <p:cNvPr id="18" name="Textplatzhalter 6">
            <a:extLst>
              <a:ext uri="{FF2B5EF4-FFF2-40B4-BE49-F238E27FC236}">
                <a16:creationId xmlns:a16="http://schemas.microsoft.com/office/drawing/2014/main" id="{466D5374-3998-421C-8D57-CB4A8BCBBCFA}"/>
              </a:ext>
            </a:extLst>
          </p:cNvPr>
          <p:cNvSpPr>
            <a:spLocks noGrp="1"/>
          </p:cNvSpPr>
          <p:nvPr>
            <p:ph type="body" sz="quarter" idx="21" hasCustomPrompt="1"/>
          </p:nvPr>
        </p:nvSpPr>
        <p:spPr>
          <a:xfrm>
            <a:off x="8233199" y="2336400"/>
            <a:ext cx="3409200" cy="3754800"/>
          </a:xfrm>
          <a:solidFill>
            <a:schemeClr val="bg1">
              <a:lumMod val="95000"/>
            </a:schemeClr>
          </a:solidFill>
        </p:spPr>
        <p:txBody>
          <a:bodyPr lIns="180000" tIns="180000" rIns="180000" bIns="180000">
            <a:noAutofit/>
          </a:bodyPr>
          <a:lstStyle>
            <a:lvl1pPr marL="0" indent="0">
              <a:lnSpc>
                <a:spcPct val="90000"/>
              </a:lnSpc>
              <a:spcBef>
                <a:spcPts val="1600"/>
              </a:spcBef>
              <a:spcAft>
                <a:spcPts val="800"/>
              </a:spcAft>
              <a:buFontTx/>
              <a:buNone/>
              <a:defRPr sz="1600">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text</a:t>
            </a:r>
          </a:p>
          <a:p>
            <a:pPr lvl="0"/>
            <a:endParaRPr lang="en-US" noProof="0" dirty="0"/>
          </a:p>
        </p:txBody>
      </p:sp>
      <p:sp>
        <p:nvSpPr>
          <p:cNvPr id="19" name="Textplatzhalter 6">
            <a:extLst>
              <a:ext uri="{FF2B5EF4-FFF2-40B4-BE49-F238E27FC236}">
                <a16:creationId xmlns:a16="http://schemas.microsoft.com/office/drawing/2014/main" id="{44790D49-4493-4E84-8A22-055866DB900C}"/>
              </a:ext>
            </a:extLst>
          </p:cNvPr>
          <p:cNvSpPr>
            <a:spLocks noGrp="1"/>
          </p:cNvSpPr>
          <p:nvPr>
            <p:ph type="body" sz="quarter" idx="19" hasCustomPrompt="1"/>
          </p:nvPr>
        </p:nvSpPr>
        <p:spPr>
          <a:xfrm>
            <a:off x="4392000" y="2336400"/>
            <a:ext cx="3408000" cy="3754800"/>
          </a:xfrm>
          <a:solidFill>
            <a:schemeClr val="bg1">
              <a:lumMod val="95000"/>
            </a:schemeClr>
          </a:solidFill>
        </p:spPr>
        <p:txBody>
          <a:bodyPr lIns="180000" tIns="180000" rIns="180000" bIns="180000">
            <a:noAutofit/>
          </a:bodyPr>
          <a:lstStyle>
            <a:lvl1pPr marL="0" indent="0">
              <a:lnSpc>
                <a:spcPct val="90000"/>
              </a:lnSpc>
              <a:spcBef>
                <a:spcPts val="1600"/>
              </a:spcBef>
              <a:spcAft>
                <a:spcPts val="800"/>
              </a:spcAft>
              <a:buFontTx/>
              <a:buNone/>
              <a:defRPr sz="1600">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text</a:t>
            </a:r>
          </a:p>
          <a:p>
            <a:pPr lvl="0"/>
            <a:endParaRPr lang="en-US" noProof="0" dirty="0"/>
          </a:p>
        </p:txBody>
      </p:sp>
      <p:sp>
        <p:nvSpPr>
          <p:cNvPr id="20" name="Textplatzhalter 6">
            <a:extLst>
              <a:ext uri="{FF2B5EF4-FFF2-40B4-BE49-F238E27FC236}">
                <a16:creationId xmlns:a16="http://schemas.microsoft.com/office/drawing/2014/main" id="{131C1DC4-B994-4244-872F-50BEC69FADCE}"/>
              </a:ext>
            </a:extLst>
          </p:cNvPr>
          <p:cNvSpPr>
            <a:spLocks noGrp="1"/>
          </p:cNvSpPr>
          <p:nvPr>
            <p:ph type="body" sz="quarter" idx="17" hasCustomPrompt="1"/>
          </p:nvPr>
        </p:nvSpPr>
        <p:spPr>
          <a:xfrm>
            <a:off x="550800" y="2336400"/>
            <a:ext cx="3407583" cy="3754800"/>
          </a:xfrm>
          <a:solidFill>
            <a:schemeClr val="bg1">
              <a:lumMod val="95000"/>
            </a:schemeClr>
          </a:solidFill>
        </p:spPr>
        <p:txBody>
          <a:bodyPr lIns="180000" tIns="180000" rIns="180000" bIns="180000">
            <a:noAutofit/>
          </a:bodyPr>
          <a:lstStyle>
            <a:lvl1pPr marL="0" indent="0">
              <a:lnSpc>
                <a:spcPct val="90000"/>
              </a:lnSpc>
              <a:spcBef>
                <a:spcPts val="1600"/>
              </a:spcBef>
              <a:spcAft>
                <a:spcPts val="800"/>
              </a:spcAft>
              <a:buFontTx/>
              <a:buNone/>
              <a:defRPr sz="1600">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text</a:t>
            </a:r>
          </a:p>
          <a:p>
            <a:pPr lvl="0"/>
            <a:endParaRPr lang="en-US" noProof="0" dirty="0"/>
          </a:p>
        </p:txBody>
      </p:sp>
      <p:sp>
        <p:nvSpPr>
          <p:cNvPr id="21" name="Textplatzhalter 4">
            <a:extLst>
              <a:ext uri="{FF2B5EF4-FFF2-40B4-BE49-F238E27FC236}">
                <a16:creationId xmlns:a16="http://schemas.microsoft.com/office/drawing/2014/main" id="{3A011296-E292-479F-8F4D-AD9FA4310E75}"/>
              </a:ext>
            </a:extLst>
          </p:cNvPr>
          <p:cNvSpPr>
            <a:spLocks noGrp="1"/>
          </p:cNvSpPr>
          <p:nvPr>
            <p:ph type="body" sz="quarter" idx="16" hasCustomPrompt="1"/>
          </p:nvPr>
        </p:nvSpPr>
        <p:spPr>
          <a:xfrm>
            <a:off x="550800" y="1414800"/>
            <a:ext cx="3409200" cy="925200"/>
          </a:xfrm>
          <a:solidFill>
            <a:schemeClr val="accent1"/>
          </a:solidFill>
        </p:spPr>
        <p:txBody>
          <a:bodyPr lIns="180000" tIns="72000" rIns="180000" bIns="72000" anchor="ctr" anchorCtr="0">
            <a:noAutofit/>
          </a:bodyPr>
          <a:lstStyle>
            <a:lvl1pPr marL="0" indent="0">
              <a:buFontTx/>
              <a:buNone/>
              <a:defRPr sz="1600" b="0" cap="none" baseline="0">
                <a:solidFill>
                  <a:schemeClr val="bg1"/>
                </a:solidFill>
              </a:defRPr>
            </a:lvl1pPr>
            <a:lvl2pPr>
              <a:buFont typeface="+mj-lt"/>
              <a:buAutoNum type="arabicPeriod"/>
              <a:defRPr sz="1600" b="1">
                <a:solidFill>
                  <a:schemeClr val="bg1"/>
                </a:solidFill>
              </a:defRPr>
            </a:lvl2pPr>
            <a:lvl3pPr>
              <a:buFont typeface="+mj-lt"/>
              <a:buAutoNum type="arabicPeriod"/>
              <a:defRPr sz="1600" b="1">
                <a:solidFill>
                  <a:schemeClr val="bg1"/>
                </a:solidFill>
              </a:defRPr>
            </a:lvl3pPr>
            <a:lvl4pPr>
              <a:buFont typeface="+mj-lt"/>
              <a:buAutoNum type="arabicPeriod"/>
              <a:defRPr sz="1600" b="1">
                <a:solidFill>
                  <a:schemeClr val="bg1"/>
                </a:solidFill>
              </a:defRPr>
            </a:lvl4pPr>
            <a:lvl5pPr>
              <a:buFont typeface="+mj-lt"/>
              <a:buAutoNum type="arabicPeriod"/>
              <a:defRPr sz="1600" b="1">
                <a:solidFill>
                  <a:schemeClr val="bg1"/>
                </a:solidFill>
              </a:defRPr>
            </a:lvl5pPr>
          </a:lstStyle>
          <a:p>
            <a:pPr lvl="0"/>
            <a:r>
              <a:rPr lang="en-US" noProof="0" dirty="0"/>
              <a:t>Edit headline</a:t>
            </a:r>
          </a:p>
        </p:txBody>
      </p:sp>
      <p:sp>
        <p:nvSpPr>
          <p:cNvPr id="22" name="Textplatzhalter 4">
            <a:extLst>
              <a:ext uri="{FF2B5EF4-FFF2-40B4-BE49-F238E27FC236}">
                <a16:creationId xmlns:a16="http://schemas.microsoft.com/office/drawing/2014/main" id="{23657D6C-AAD9-4A94-9FC3-B4976795CF9A}"/>
              </a:ext>
            </a:extLst>
          </p:cNvPr>
          <p:cNvSpPr>
            <a:spLocks noGrp="1"/>
          </p:cNvSpPr>
          <p:nvPr>
            <p:ph type="body" sz="quarter" idx="18" hasCustomPrompt="1"/>
          </p:nvPr>
        </p:nvSpPr>
        <p:spPr>
          <a:xfrm>
            <a:off x="4392000" y="1414800"/>
            <a:ext cx="3409200" cy="925200"/>
          </a:xfrm>
          <a:solidFill>
            <a:schemeClr val="accent2"/>
          </a:solidFill>
        </p:spPr>
        <p:txBody>
          <a:bodyPr lIns="180000" tIns="72000" rIns="180000" bIns="72000" anchor="ctr" anchorCtr="0">
            <a:noAutofit/>
          </a:bodyPr>
          <a:lstStyle>
            <a:lvl1pPr marL="0" indent="0">
              <a:buFontTx/>
              <a:buNone/>
              <a:defRPr sz="1600" b="0" cap="none" baseline="0">
                <a:solidFill>
                  <a:schemeClr val="bg1"/>
                </a:solidFill>
              </a:defRPr>
            </a:lvl1pPr>
            <a:lvl2pPr>
              <a:buFont typeface="+mj-lt"/>
              <a:buAutoNum type="arabicPeriod"/>
              <a:defRPr sz="1600" b="1">
                <a:solidFill>
                  <a:schemeClr val="bg1"/>
                </a:solidFill>
              </a:defRPr>
            </a:lvl2pPr>
            <a:lvl3pPr>
              <a:buFont typeface="+mj-lt"/>
              <a:buAutoNum type="arabicPeriod"/>
              <a:defRPr sz="1600" b="1">
                <a:solidFill>
                  <a:schemeClr val="bg1"/>
                </a:solidFill>
              </a:defRPr>
            </a:lvl3pPr>
            <a:lvl4pPr>
              <a:buFont typeface="+mj-lt"/>
              <a:buAutoNum type="arabicPeriod"/>
              <a:defRPr sz="1600" b="1">
                <a:solidFill>
                  <a:schemeClr val="bg1"/>
                </a:solidFill>
              </a:defRPr>
            </a:lvl4pPr>
            <a:lvl5pPr>
              <a:buFont typeface="+mj-lt"/>
              <a:buAutoNum type="arabicPeriod"/>
              <a:defRPr sz="1600" b="1">
                <a:solidFill>
                  <a:schemeClr val="bg1"/>
                </a:solidFill>
              </a:defRPr>
            </a:lvl5pPr>
          </a:lstStyle>
          <a:p>
            <a:pPr lvl="0"/>
            <a:r>
              <a:rPr lang="en-US" noProof="0" dirty="0"/>
              <a:t>Edit headline</a:t>
            </a:r>
          </a:p>
        </p:txBody>
      </p:sp>
      <p:sp>
        <p:nvSpPr>
          <p:cNvPr id="23" name="Textplatzhalter 4">
            <a:extLst>
              <a:ext uri="{FF2B5EF4-FFF2-40B4-BE49-F238E27FC236}">
                <a16:creationId xmlns:a16="http://schemas.microsoft.com/office/drawing/2014/main" id="{47148AD1-52C6-473E-915A-41326EAAC817}"/>
              </a:ext>
            </a:extLst>
          </p:cNvPr>
          <p:cNvSpPr>
            <a:spLocks noGrp="1"/>
          </p:cNvSpPr>
          <p:nvPr>
            <p:ph type="body" sz="quarter" idx="20" hasCustomPrompt="1"/>
          </p:nvPr>
        </p:nvSpPr>
        <p:spPr>
          <a:xfrm>
            <a:off x="8233199" y="1414800"/>
            <a:ext cx="3409200" cy="925200"/>
          </a:xfrm>
          <a:solidFill>
            <a:schemeClr val="accent3"/>
          </a:solidFill>
        </p:spPr>
        <p:txBody>
          <a:bodyPr lIns="180000" tIns="72000" rIns="180000" bIns="72000" anchor="ctr" anchorCtr="0">
            <a:noAutofit/>
          </a:bodyPr>
          <a:lstStyle>
            <a:lvl1pPr marL="0" indent="0">
              <a:buFontTx/>
              <a:buNone/>
              <a:defRPr sz="1600" b="0" cap="none" baseline="0">
                <a:solidFill>
                  <a:schemeClr val="bg1"/>
                </a:solidFill>
              </a:defRPr>
            </a:lvl1pPr>
            <a:lvl2pPr>
              <a:buFont typeface="+mj-lt"/>
              <a:buAutoNum type="arabicPeriod"/>
              <a:defRPr sz="1600" b="1">
                <a:solidFill>
                  <a:schemeClr val="bg1"/>
                </a:solidFill>
              </a:defRPr>
            </a:lvl2pPr>
            <a:lvl3pPr>
              <a:buFont typeface="+mj-lt"/>
              <a:buAutoNum type="arabicPeriod"/>
              <a:defRPr sz="1600" b="1">
                <a:solidFill>
                  <a:schemeClr val="bg1"/>
                </a:solidFill>
              </a:defRPr>
            </a:lvl3pPr>
            <a:lvl4pPr>
              <a:buFont typeface="+mj-lt"/>
              <a:buAutoNum type="arabicPeriod"/>
              <a:defRPr sz="1600" b="1">
                <a:solidFill>
                  <a:schemeClr val="bg1"/>
                </a:solidFill>
              </a:defRPr>
            </a:lvl4pPr>
            <a:lvl5pPr>
              <a:buFont typeface="+mj-lt"/>
              <a:buAutoNum type="arabicPeriod"/>
              <a:defRPr sz="1600" b="1">
                <a:solidFill>
                  <a:schemeClr val="bg1"/>
                </a:solidFill>
              </a:defRPr>
            </a:lvl5pPr>
          </a:lstStyle>
          <a:p>
            <a:pPr lvl="0"/>
            <a:r>
              <a:rPr lang="en-US" noProof="0" dirty="0"/>
              <a:t>Edit headline</a:t>
            </a:r>
          </a:p>
        </p:txBody>
      </p:sp>
    </p:spTree>
    <p:extLst>
      <p:ext uri="{BB962C8B-B14F-4D97-AF65-F5344CB8AC3E}">
        <p14:creationId xmlns:p14="http://schemas.microsoft.com/office/powerpoint/2010/main" val="263401148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Background Image with AVL Logo">
    <p:spTree>
      <p:nvGrpSpPr>
        <p:cNvPr id="1" name=""/>
        <p:cNvGrpSpPr/>
        <p:nvPr/>
      </p:nvGrpSpPr>
      <p:grpSpPr>
        <a:xfrm>
          <a:off x="0" y="0"/>
          <a:ext cx="0" cy="0"/>
          <a:chOff x="0" y="0"/>
          <a:chExt cx="0" cy="0"/>
        </a:xfrm>
      </p:grpSpPr>
      <p:sp>
        <p:nvSpPr>
          <p:cNvPr id="6" name="AVL_Background_HowTo" descr="AVL_Background_HowTo">
            <a:extLst>
              <a:ext uri="{FF2B5EF4-FFF2-40B4-BE49-F238E27FC236}">
                <a16:creationId xmlns:a16="http://schemas.microsoft.com/office/drawing/2014/main" id="{5DBC909C-6ED0-4605-AD39-4031EC70DFE1}"/>
              </a:ext>
            </a:extLst>
          </p:cNvPr>
          <p:cNvSpPr>
            <a:spLocks noGrp="1"/>
          </p:cNvSpPr>
          <p:nvPr>
            <p:ph sz="quarter" idx="12" hasCustomPrompt="1"/>
          </p:nvPr>
        </p:nvSpPr>
        <p:spPr>
          <a:xfrm>
            <a:off x="0" y="0"/>
            <a:ext cx="12192000" cy="6858000"/>
          </a:xfrm>
          <a:solidFill>
            <a:schemeClr val="bg1">
              <a:lumMod val="95000"/>
            </a:schemeClr>
          </a:solidFill>
        </p:spPr>
        <p:txBody>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1800" baseline="0">
                <a:solidFill>
                  <a:schemeClr val="tx1"/>
                </a:solidFill>
              </a:defRPr>
            </a:lvl1pPr>
            <a:lvl2pPr>
              <a:defRPr sz="1800"/>
            </a:lvl2pPr>
            <a:lvl3pPr>
              <a:defRPr sz="1800"/>
            </a:lvl3pPr>
            <a:lvl4pPr>
              <a:defRPr sz="1800"/>
            </a:lvl4pPr>
            <a:lvl5pPr>
              <a:defRPr sz="1800"/>
            </a:lvl5pPr>
          </a:lstStyle>
          <a:p>
            <a:r>
              <a:rPr lang="en-US" sz="1800" dirty="0">
                <a:latin typeface="Verdana" panose="020B0604030504040204" pitchFamily="34" charset="0"/>
                <a:ea typeface="Verdana" panose="020B0604030504040204" pitchFamily="34" charset="0"/>
                <a:cs typeface="Verdana" panose="020B0604030504040204" pitchFamily="34" charset="0"/>
              </a:rPr>
              <a:t>Background Image with AVL Logo – How to:</a:t>
            </a:r>
            <a:br>
              <a:rPr lang="en-US" sz="1800" dirty="0">
                <a:latin typeface="Verdana" panose="020B0604030504040204" pitchFamily="34" charset="0"/>
                <a:ea typeface="Verdana" panose="020B0604030504040204" pitchFamily="34" charset="0"/>
                <a:cs typeface="Verdana" panose="020B0604030504040204" pitchFamily="34" charset="0"/>
              </a:rPr>
            </a:br>
            <a:r>
              <a:rPr lang="en-US" dirty="0"/>
              <a:t>(1) Add picture by clicking on the symbol or drag and drop in the placeholder frame. </a:t>
            </a:r>
            <a:br>
              <a:rPr lang="en-US" dirty="0"/>
            </a:br>
            <a:r>
              <a:rPr lang="en-US" dirty="0"/>
              <a:t>(2) To insert AVL Logo Invers in the center </a:t>
            </a:r>
            <a:r>
              <a:rPr lang="en-US"/>
              <a:t>click “Add AVL Logo Invers” </a:t>
            </a:r>
            <a:r>
              <a:rPr lang="en-US" dirty="0"/>
              <a:t>button on AVL Tab ribbon group “AVL”.</a:t>
            </a: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991598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 Images (left) and Text (right) with Subtitle">
    <p:bg>
      <p:bgPr>
        <a:solidFill>
          <a:schemeClr val="bg1"/>
        </a:solidFill>
        <a:effectLst/>
      </p:bgPr>
    </p:bg>
    <p:spTree>
      <p:nvGrpSpPr>
        <p:cNvPr id="1" name=""/>
        <p:cNvGrpSpPr/>
        <p:nvPr/>
      </p:nvGrpSpPr>
      <p:grpSpPr>
        <a:xfrm>
          <a:off x="0" y="0"/>
          <a:ext cx="0" cy="0"/>
          <a:chOff x="0" y="0"/>
          <a:chExt cx="0" cy="0"/>
        </a:xfrm>
      </p:grpSpPr>
      <p:sp>
        <p:nvSpPr>
          <p:cNvPr id="20" name="Inhaltsplatzhalter 2">
            <a:extLst>
              <a:ext uri="{FF2B5EF4-FFF2-40B4-BE49-F238E27FC236}">
                <a16:creationId xmlns:a16="http://schemas.microsoft.com/office/drawing/2014/main" id="{FBC4F904-56F4-4043-948A-D8DC49A01B65}"/>
              </a:ext>
            </a:extLst>
          </p:cNvPr>
          <p:cNvSpPr>
            <a:spLocks noGrp="1"/>
          </p:cNvSpPr>
          <p:nvPr>
            <p:ph idx="14" hasCustomPrompt="1"/>
          </p:nvPr>
        </p:nvSpPr>
        <p:spPr>
          <a:xfrm>
            <a:off x="5015879" y="1988840"/>
            <a:ext cx="6625257" cy="3759888"/>
          </a:xfrm>
        </p:spPr>
        <p:txBody>
          <a:bodyPr lIns="0">
            <a:noAutofit/>
          </a:bodyPr>
          <a:lstStyle>
            <a:lvl1pPr marL="230400" indent="-230400">
              <a:buClr>
                <a:schemeClr val="tx1"/>
              </a:buClr>
              <a:buFont typeface="Wingdings" panose="05000000000000000000" pitchFamily="2" charset="2"/>
              <a:buChar char="§"/>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tabLst/>
              <a:defRPr sz="1600">
                <a:solidFill>
                  <a:schemeClr val="tx1"/>
                </a:solidFill>
                <a:latin typeface="+mn-lt"/>
              </a:defRPr>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tabLst/>
              <a:defRPr sz="1400">
                <a:solidFill>
                  <a:schemeClr val="tx1"/>
                </a:solidFill>
                <a:latin typeface="+mn-lt"/>
              </a:defRPr>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tabLst/>
              <a:defRPr sz="1200">
                <a:solidFill>
                  <a:schemeClr val="tx1"/>
                </a:solidFill>
                <a:latin typeface="+mn-lt"/>
              </a:defRPr>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tabLst/>
              <a:defRPr sz="1200" baseline="0">
                <a:solidFill>
                  <a:schemeClr val="tx1"/>
                </a:solidFill>
                <a:latin typeface="+mn-lt"/>
              </a:defRPr>
            </a:lvl5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 name="Picture Placeholder 4">
            <a:extLst>
              <a:ext uri="{FF2B5EF4-FFF2-40B4-BE49-F238E27FC236}">
                <a16:creationId xmlns:a16="http://schemas.microsoft.com/office/drawing/2014/main" id="{F7F6FC0F-5DB5-C04D-9B5C-01033E8955A9}"/>
              </a:ext>
            </a:extLst>
          </p:cNvPr>
          <p:cNvSpPr>
            <a:spLocks noGrp="1"/>
          </p:cNvSpPr>
          <p:nvPr>
            <p:ph type="pic" sz="quarter" idx="29" hasCustomPrompt="1"/>
          </p:nvPr>
        </p:nvSpPr>
        <p:spPr>
          <a:xfrm>
            <a:off x="2551665" y="3984728"/>
            <a:ext cx="1764000" cy="1764000"/>
          </a:xfrm>
        </p:spPr>
        <p:txBody>
          <a:bodyPr lIns="0" anchor="t"/>
          <a:lstStyle>
            <a:lvl1pPr algn="l">
              <a:defRPr sz="1600"/>
            </a:lvl1pPr>
          </a:lstStyle>
          <a:p>
            <a:r>
              <a:rPr lang="en-US" noProof="0" dirty="0"/>
              <a:t>Click icon to add picture</a:t>
            </a:r>
          </a:p>
        </p:txBody>
      </p:sp>
      <p:sp>
        <p:nvSpPr>
          <p:cNvPr id="11" name="Picture Placeholder 3">
            <a:extLst>
              <a:ext uri="{FF2B5EF4-FFF2-40B4-BE49-F238E27FC236}">
                <a16:creationId xmlns:a16="http://schemas.microsoft.com/office/drawing/2014/main" id="{A12C1273-3F9E-CF41-8306-58FE89F0FD54}"/>
              </a:ext>
            </a:extLst>
          </p:cNvPr>
          <p:cNvSpPr>
            <a:spLocks noGrp="1"/>
          </p:cNvSpPr>
          <p:nvPr>
            <p:ph type="pic" sz="quarter" idx="30" hasCustomPrompt="1"/>
          </p:nvPr>
        </p:nvSpPr>
        <p:spPr>
          <a:xfrm>
            <a:off x="549275" y="3984728"/>
            <a:ext cx="1764000" cy="1764000"/>
          </a:xfrm>
        </p:spPr>
        <p:txBody>
          <a:bodyPr lIns="0" anchor="t"/>
          <a:lstStyle>
            <a:lvl1pPr algn="l">
              <a:defRPr sz="1600"/>
            </a:lvl1pPr>
          </a:lstStyle>
          <a:p>
            <a:r>
              <a:rPr lang="en-US" noProof="0" dirty="0"/>
              <a:t>Click icon to add picture</a:t>
            </a:r>
          </a:p>
        </p:txBody>
      </p:sp>
      <p:sp>
        <p:nvSpPr>
          <p:cNvPr id="12" name="Picture Placeholder 2">
            <a:extLst>
              <a:ext uri="{FF2B5EF4-FFF2-40B4-BE49-F238E27FC236}">
                <a16:creationId xmlns:a16="http://schemas.microsoft.com/office/drawing/2014/main" id="{98DFEAE3-C5D4-B84A-9C5F-61EA2AFC83C7}"/>
              </a:ext>
            </a:extLst>
          </p:cNvPr>
          <p:cNvSpPr>
            <a:spLocks noGrp="1"/>
          </p:cNvSpPr>
          <p:nvPr>
            <p:ph type="pic" sz="quarter" idx="31" hasCustomPrompt="1"/>
          </p:nvPr>
        </p:nvSpPr>
        <p:spPr>
          <a:xfrm>
            <a:off x="2551665" y="1988840"/>
            <a:ext cx="1764000" cy="1764000"/>
          </a:xfrm>
        </p:spPr>
        <p:txBody>
          <a:bodyPr lIns="0" anchor="t"/>
          <a:lstStyle>
            <a:lvl1pPr algn="l">
              <a:defRPr sz="1600"/>
            </a:lvl1pPr>
          </a:lstStyle>
          <a:p>
            <a:r>
              <a:rPr lang="en-US" noProof="0" dirty="0"/>
              <a:t>Click icon to add picture</a:t>
            </a:r>
          </a:p>
        </p:txBody>
      </p:sp>
      <p:sp>
        <p:nvSpPr>
          <p:cNvPr id="3" name="Picture Placeholder 1">
            <a:extLst>
              <a:ext uri="{FF2B5EF4-FFF2-40B4-BE49-F238E27FC236}">
                <a16:creationId xmlns:a16="http://schemas.microsoft.com/office/drawing/2014/main" id="{4A1AB337-6E6F-F345-BE50-D5ED6C1ADC81}"/>
              </a:ext>
            </a:extLst>
          </p:cNvPr>
          <p:cNvSpPr>
            <a:spLocks noGrp="1"/>
          </p:cNvSpPr>
          <p:nvPr>
            <p:ph type="pic" sz="quarter" idx="27" hasCustomPrompt="1"/>
          </p:nvPr>
        </p:nvSpPr>
        <p:spPr>
          <a:xfrm>
            <a:off x="549275" y="1988840"/>
            <a:ext cx="1764000" cy="1764000"/>
          </a:xfrm>
        </p:spPr>
        <p:txBody>
          <a:bodyPr lIns="0" anchor="t"/>
          <a:lstStyle>
            <a:lvl1pPr algn="l">
              <a:defRPr sz="1600"/>
            </a:lvl1pPr>
          </a:lstStyle>
          <a:p>
            <a:r>
              <a:rPr lang="en-US" noProof="0" dirty="0"/>
              <a:t>Click icon to add picture</a:t>
            </a:r>
          </a:p>
        </p:txBody>
      </p:sp>
      <p:pic>
        <p:nvPicPr>
          <p:cNvPr id="14" name="Picture 8">
            <a:extLst>
              <a:ext uri="{FF2B5EF4-FFF2-40B4-BE49-F238E27FC236}">
                <a16:creationId xmlns:a16="http://schemas.microsoft.com/office/drawing/2014/main" id="{000DD450-6575-1E45-8541-DA0D35514069}"/>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13" name="Textplatzhalter 1">
            <a:extLst>
              <a:ext uri="{FF2B5EF4-FFF2-40B4-BE49-F238E27FC236}">
                <a16:creationId xmlns:a16="http://schemas.microsoft.com/office/drawing/2014/main" id="{07EC9C59-DA37-4C4E-8C4A-1E76BFE83821}"/>
              </a:ext>
            </a:extLst>
          </p:cNvPr>
          <p:cNvSpPr>
            <a:spLocks noGrp="1"/>
          </p:cNvSpPr>
          <p:nvPr>
            <p:ph type="body" sz="quarter" idx="32" hasCustomPrompt="1"/>
          </p:nvPr>
        </p:nvSpPr>
        <p:spPr>
          <a:xfrm>
            <a:off x="550862" y="1332000"/>
            <a:ext cx="11090276" cy="236012"/>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noProof="0" dirty="0"/>
              <a:t>Click to edit master subtitle</a:t>
            </a:r>
          </a:p>
        </p:txBody>
      </p:sp>
      <p:sp>
        <p:nvSpPr>
          <p:cNvPr id="2" name="Titel 1">
            <a:extLst>
              <a:ext uri="{FF2B5EF4-FFF2-40B4-BE49-F238E27FC236}">
                <a16:creationId xmlns:a16="http://schemas.microsoft.com/office/drawing/2014/main" id="{B7553628-99F9-4F16-938B-4EB4E8FAF92E}"/>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Tree>
    <p:extLst>
      <p:ext uri="{BB962C8B-B14F-4D97-AF65-F5344CB8AC3E}">
        <p14:creationId xmlns:p14="http://schemas.microsoft.com/office/powerpoint/2010/main" val="4135724386"/>
      </p:ext>
    </p:extLst>
  </p:cSld>
  <p:clrMapOvr>
    <a:masterClrMapping/>
  </p:clrMapOvr>
  <p:extLst>
    <p:ext uri="{DCECCB84-F9BA-43D5-87BE-67443E8EF086}">
      <p15:sldGuideLst xmlns:p15="http://schemas.microsoft.com/office/powerpoint/2012/main">
        <p15:guide id="2" pos="34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 Images and Text (left) and Text (right) with Subtitle">
    <p:bg>
      <p:bgPr>
        <a:solidFill>
          <a:schemeClr val="bg1"/>
        </a:solidFill>
        <a:effectLst/>
      </p:bgPr>
    </p:bg>
    <p:spTree>
      <p:nvGrpSpPr>
        <p:cNvPr id="1" name=""/>
        <p:cNvGrpSpPr/>
        <p:nvPr/>
      </p:nvGrpSpPr>
      <p:grpSpPr>
        <a:xfrm>
          <a:off x="0" y="0"/>
          <a:ext cx="0" cy="0"/>
          <a:chOff x="0" y="0"/>
          <a:chExt cx="0" cy="0"/>
        </a:xfrm>
      </p:grpSpPr>
      <p:sp>
        <p:nvSpPr>
          <p:cNvPr id="12" name="Inhaltsplatzhalter 2">
            <a:extLst>
              <a:ext uri="{FF2B5EF4-FFF2-40B4-BE49-F238E27FC236}">
                <a16:creationId xmlns:a16="http://schemas.microsoft.com/office/drawing/2014/main" id="{4E61CA68-CAA1-47A5-9466-D2536F0D51C2}"/>
              </a:ext>
            </a:extLst>
          </p:cNvPr>
          <p:cNvSpPr>
            <a:spLocks noGrp="1"/>
          </p:cNvSpPr>
          <p:nvPr>
            <p:ph idx="14" hasCustomPrompt="1"/>
          </p:nvPr>
        </p:nvSpPr>
        <p:spPr>
          <a:xfrm>
            <a:off x="5015879" y="1988840"/>
            <a:ext cx="6625257" cy="3759888"/>
          </a:xfrm>
        </p:spPr>
        <p:txBody>
          <a:bodyPr lIns="0">
            <a:noAutofit/>
          </a:bodyPr>
          <a:lstStyle>
            <a:lvl1pPr marL="230400" indent="-230400">
              <a:buClr>
                <a:schemeClr val="tx1"/>
              </a:buClr>
              <a:buFont typeface="Wingdings" panose="05000000000000000000" pitchFamily="2" charset="2"/>
              <a:buChar char="§"/>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tabLst/>
              <a:defRPr sz="1600">
                <a:solidFill>
                  <a:schemeClr val="tx1"/>
                </a:solidFill>
                <a:latin typeface="+mn-lt"/>
              </a:defRPr>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tabLst/>
              <a:defRPr sz="1400">
                <a:solidFill>
                  <a:schemeClr val="tx1"/>
                </a:solidFill>
                <a:latin typeface="+mn-lt"/>
              </a:defRPr>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tabLst/>
              <a:defRPr sz="1200">
                <a:solidFill>
                  <a:schemeClr val="tx1"/>
                </a:solidFill>
                <a:latin typeface="+mn-lt"/>
              </a:defRPr>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tabLst/>
              <a:defRPr sz="1200" baseline="0">
                <a:solidFill>
                  <a:schemeClr val="tx1"/>
                </a:solidFill>
                <a:latin typeface="+mn-lt"/>
              </a:defRPr>
            </a:lvl5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8" name="Picture Placeholder 2">
            <a:extLst>
              <a:ext uri="{FF2B5EF4-FFF2-40B4-BE49-F238E27FC236}">
                <a16:creationId xmlns:a16="http://schemas.microsoft.com/office/drawing/2014/main" id="{C664E7E6-F068-464E-AED8-5F0171DF023B}"/>
              </a:ext>
            </a:extLst>
          </p:cNvPr>
          <p:cNvSpPr>
            <a:spLocks noGrp="1"/>
          </p:cNvSpPr>
          <p:nvPr>
            <p:ph type="pic" sz="quarter" idx="29" hasCustomPrompt="1"/>
          </p:nvPr>
        </p:nvSpPr>
        <p:spPr>
          <a:xfrm>
            <a:off x="2551665" y="3984728"/>
            <a:ext cx="1764000" cy="1764000"/>
          </a:xfrm>
        </p:spPr>
        <p:txBody>
          <a:bodyPr lIns="0" anchor="t"/>
          <a:lstStyle>
            <a:lvl1pPr algn="l">
              <a:defRPr sz="1600"/>
            </a:lvl1pPr>
          </a:lstStyle>
          <a:p>
            <a:r>
              <a:rPr lang="en-US" noProof="0" dirty="0"/>
              <a:t>Click icon to add picture</a:t>
            </a:r>
          </a:p>
        </p:txBody>
      </p:sp>
      <p:sp>
        <p:nvSpPr>
          <p:cNvPr id="17" name="Textplatzhalter 2">
            <a:extLst>
              <a:ext uri="{FF2B5EF4-FFF2-40B4-BE49-F238E27FC236}">
                <a16:creationId xmlns:a16="http://schemas.microsoft.com/office/drawing/2014/main" id="{F11602A0-C354-3944-99F9-BE878BCAA795}"/>
              </a:ext>
            </a:extLst>
          </p:cNvPr>
          <p:cNvSpPr>
            <a:spLocks noGrp="1"/>
          </p:cNvSpPr>
          <p:nvPr>
            <p:ph type="body" sz="quarter" idx="30" hasCustomPrompt="1"/>
          </p:nvPr>
        </p:nvSpPr>
        <p:spPr>
          <a:xfrm>
            <a:off x="550800" y="3985200"/>
            <a:ext cx="1764000" cy="1764000"/>
          </a:xfrm>
          <a:solidFill>
            <a:schemeClr val="bg1">
              <a:lumMod val="95000"/>
            </a:schemeClr>
          </a:solidFill>
        </p:spPr>
        <p:txBody>
          <a:bodyPr lIns="180000" tIns="180000" rIns="180000" bIns="180000" anchor="ctr">
            <a:noAutofit/>
          </a:bodyPr>
          <a:lstStyle>
            <a:lvl1pPr marL="0" indent="0" algn="ctr">
              <a:lnSpc>
                <a:spcPct val="100000"/>
              </a:lnSpc>
              <a:spcBef>
                <a:spcPts val="800"/>
              </a:spcBef>
              <a:spcAft>
                <a:spcPts val="0"/>
              </a:spcAft>
              <a:buFont typeface="Arial" charset="0"/>
              <a:buNone/>
              <a:defRPr sz="1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60363" indent="-173038">
              <a:lnSpc>
                <a:spcPct val="100000"/>
              </a:lnSpc>
              <a:spcAft>
                <a:spcPts val="1200"/>
              </a:spcAft>
              <a:buFont typeface="Arial" charset="0"/>
              <a:buChar char="•"/>
              <a:tabLst/>
              <a:defRPr lang="en-US" sz="1800" kern="1200" baseline="0" noProof="0" dirty="0" smtClean="0">
                <a:solidFill>
                  <a:schemeClr val="tx1"/>
                </a:solidFill>
                <a:latin typeface="Avenir Book" panose="02000503020000020003" pitchFamily="2" charset="0"/>
                <a:ea typeface="Verdana" panose="020B0604030504040204" pitchFamily="34" charset="0"/>
                <a:cs typeface="Verdana" panose="020B0604030504040204" pitchFamily="34" charset="0"/>
              </a:defRPr>
            </a:lvl2pPr>
            <a:lvl3pPr marL="539750" indent="-171450">
              <a:lnSpc>
                <a:spcPct val="100000"/>
              </a:lnSpc>
              <a:spcAft>
                <a:spcPts val="1200"/>
              </a:spcAft>
              <a:buFont typeface="Arial" charset="0"/>
              <a:buChar char="•"/>
              <a:tabLst/>
              <a:defRPr sz="1800">
                <a:solidFill>
                  <a:schemeClr val="tx1"/>
                </a:solidFill>
                <a:latin typeface="Avenir Book" panose="02000503020000020003" pitchFamily="2" charset="0"/>
              </a:defRPr>
            </a:lvl3pPr>
            <a:lvl4pPr marL="712788" indent="-173038">
              <a:lnSpc>
                <a:spcPct val="100000"/>
              </a:lnSpc>
              <a:spcAft>
                <a:spcPts val="1200"/>
              </a:spcAft>
              <a:buFont typeface="Arial" charset="0"/>
              <a:buChar char="•"/>
              <a:tabLst/>
              <a:defRPr sz="1800">
                <a:solidFill>
                  <a:schemeClr val="tx1"/>
                </a:solidFill>
                <a:latin typeface="Avenir Book" panose="02000503020000020003" pitchFamily="2" charset="0"/>
              </a:defRPr>
            </a:lvl4pPr>
            <a:lvl5pPr marL="892175" indent="-179388">
              <a:lnSpc>
                <a:spcPct val="100000"/>
              </a:lnSpc>
              <a:spcAft>
                <a:spcPts val="1200"/>
              </a:spcAft>
              <a:buFont typeface="Arial" charset="0"/>
              <a:buChar char="•"/>
              <a:tabLst/>
              <a:defRPr sz="1800" baseline="0">
                <a:solidFill>
                  <a:schemeClr val="tx1"/>
                </a:solidFill>
                <a:latin typeface="Avenir Book" panose="02000503020000020003" pitchFamily="2" charset="0"/>
              </a:defRPr>
            </a:lvl5pPr>
          </a:lstStyle>
          <a:p>
            <a:pPr lvl="0"/>
            <a:r>
              <a:rPr lang="en-US" noProof="0" dirty="0"/>
              <a:t>Insert text</a:t>
            </a:r>
          </a:p>
        </p:txBody>
      </p:sp>
      <p:sp>
        <p:nvSpPr>
          <p:cNvPr id="16" name="Textplatzhalter 1">
            <a:extLst>
              <a:ext uri="{FF2B5EF4-FFF2-40B4-BE49-F238E27FC236}">
                <a16:creationId xmlns:a16="http://schemas.microsoft.com/office/drawing/2014/main" id="{2BB72FDD-C8A8-194D-890B-3F37F6308A6C}"/>
              </a:ext>
            </a:extLst>
          </p:cNvPr>
          <p:cNvSpPr>
            <a:spLocks noGrp="1"/>
          </p:cNvSpPr>
          <p:nvPr>
            <p:ph type="body" sz="quarter" idx="28" hasCustomPrompt="1"/>
          </p:nvPr>
        </p:nvSpPr>
        <p:spPr>
          <a:xfrm>
            <a:off x="2552400" y="1990800"/>
            <a:ext cx="1764000" cy="1764000"/>
          </a:xfrm>
          <a:solidFill>
            <a:schemeClr val="bg1">
              <a:lumMod val="95000"/>
            </a:schemeClr>
          </a:solidFill>
        </p:spPr>
        <p:txBody>
          <a:bodyPr lIns="180000" tIns="180000" rIns="180000" bIns="180000" anchor="ctr">
            <a:noAutofit/>
          </a:bodyPr>
          <a:lstStyle>
            <a:lvl1pPr marL="0" indent="0" algn="ctr">
              <a:lnSpc>
                <a:spcPct val="100000"/>
              </a:lnSpc>
              <a:spcBef>
                <a:spcPts val="800"/>
              </a:spcBef>
              <a:spcAft>
                <a:spcPts val="0"/>
              </a:spcAft>
              <a:buFont typeface="Arial" charset="0"/>
              <a:buNone/>
              <a:defRPr sz="1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60363" indent="-173038">
              <a:lnSpc>
                <a:spcPct val="100000"/>
              </a:lnSpc>
              <a:spcAft>
                <a:spcPts val="1200"/>
              </a:spcAft>
              <a:buFont typeface="Arial" charset="0"/>
              <a:buChar char="•"/>
              <a:tabLst/>
              <a:defRPr lang="en-US" sz="1800" kern="1200" baseline="0" noProof="0" dirty="0" smtClean="0">
                <a:solidFill>
                  <a:schemeClr val="tx1"/>
                </a:solidFill>
                <a:latin typeface="Avenir Book" panose="02000503020000020003" pitchFamily="2" charset="0"/>
                <a:ea typeface="Verdana" panose="020B0604030504040204" pitchFamily="34" charset="0"/>
                <a:cs typeface="Verdana" panose="020B0604030504040204" pitchFamily="34" charset="0"/>
              </a:defRPr>
            </a:lvl2pPr>
            <a:lvl3pPr marL="539750" indent="-171450">
              <a:lnSpc>
                <a:spcPct val="100000"/>
              </a:lnSpc>
              <a:spcAft>
                <a:spcPts val="1200"/>
              </a:spcAft>
              <a:buFont typeface="Arial" charset="0"/>
              <a:buChar char="•"/>
              <a:tabLst/>
              <a:defRPr sz="1800">
                <a:solidFill>
                  <a:schemeClr val="tx1"/>
                </a:solidFill>
                <a:latin typeface="Avenir Book" panose="02000503020000020003" pitchFamily="2" charset="0"/>
              </a:defRPr>
            </a:lvl3pPr>
            <a:lvl4pPr marL="712788" indent="-173038">
              <a:lnSpc>
                <a:spcPct val="100000"/>
              </a:lnSpc>
              <a:spcAft>
                <a:spcPts val="1200"/>
              </a:spcAft>
              <a:buFont typeface="Arial" charset="0"/>
              <a:buChar char="•"/>
              <a:tabLst/>
              <a:defRPr sz="1800">
                <a:solidFill>
                  <a:schemeClr val="tx1"/>
                </a:solidFill>
                <a:latin typeface="Avenir Book" panose="02000503020000020003" pitchFamily="2" charset="0"/>
              </a:defRPr>
            </a:lvl4pPr>
            <a:lvl5pPr marL="892175" indent="-179388">
              <a:lnSpc>
                <a:spcPct val="100000"/>
              </a:lnSpc>
              <a:spcAft>
                <a:spcPts val="1200"/>
              </a:spcAft>
              <a:buFont typeface="Arial" charset="0"/>
              <a:buChar char="•"/>
              <a:tabLst/>
              <a:defRPr sz="1800" baseline="0">
                <a:solidFill>
                  <a:schemeClr val="tx1"/>
                </a:solidFill>
                <a:latin typeface="Avenir Book" panose="02000503020000020003" pitchFamily="2" charset="0"/>
              </a:defRPr>
            </a:lvl5pPr>
          </a:lstStyle>
          <a:p>
            <a:pPr lvl="0"/>
            <a:r>
              <a:rPr lang="en-US" noProof="0" dirty="0"/>
              <a:t>Insert text</a:t>
            </a:r>
          </a:p>
        </p:txBody>
      </p:sp>
      <p:sp>
        <p:nvSpPr>
          <p:cNvPr id="15" name="Picture Placeholder 1">
            <a:extLst>
              <a:ext uri="{FF2B5EF4-FFF2-40B4-BE49-F238E27FC236}">
                <a16:creationId xmlns:a16="http://schemas.microsoft.com/office/drawing/2014/main" id="{1C37BFAC-8FC2-4854-9B4B-D9438028C776}"/>
              </a:ext>
            </a:extLst>
          </p:cNvPr>
          <p:cNvSpPr>
            <a:spLocks noGrp="1"/>
          </p:cNvSpPr>
          <p:nvPr>
            <p:ph type="pic" sz="quarter" idx="27" hasCustomPrompt="1"/>
          </p:nvPr>
        </p:nvSpPr>
        <p:spPr>
          <a:xfrm>
            <a:off x="549275" y="1988840"/>
            <a:ext cx="1764000" cy="1764000"/>
          </a:xfrm>
        </p:spPr>
        <p:txBody>
          <a:bodyPr lIns="0" anchor="t"/>
          <a:lstStyle>
            <a:lvl1pPr algn="l">
              <a:defRPr sz="1600"/>
            </a:lvl1pPr>
          </a:lstStyle>
          <a:p>
            <a:r>
              <a:rPr lang="en-US" noProof="0" dirty="0"/>
              <a:t>Click icon to add picture</a:t>
            </a:r>
          </a:p>
        </p:txBody>
      </p:sp>
      <p:pic>
        <p:nvPicPr>
          <p:cNvPr id="13" name="Picture 8">
            <a:extLst>
              <a:ext uri="{FF2B5EF4-FFF2-40B4-BE49-F238E27FC236}">
                <a16:creationId xmlns:a16="http://schemas.microsoft.com/office/drawing/2014/main" id="{37076D12-374F-3549-9316-CD0DA3AF525B}"/>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11" name="Textplatzhalter 1">
            <a:extLst>
              <a:ext uri="{FF2B5EF4-FFF2-40B4-BE49-F238E27FC236}">
                <a16:creationId xmlns:a16="http://schemas.microsoft.com/office/drawing/2014/main" id="{CC770506-79D7-4FE2-89D1-C65A56D3D832}"/>
              </a:ext>
            </a:extLst>
          </p:cNvPr>
          <p:cNvSpPr>
            <a:spLocks noGrp="1"/>
          </p:cNvSpPr>
          <p:nvPr>
            <p:ph type="body" sz="quarter" idx="32" hasCustomPrompt="1"/>
          </p:nvPr>
        </p:nvSpPr>
        <p:spPr>
          <a:xfrm>
            <a:off x="550862" y="1332000"/>
            <a:ext cx="11090276" cy="236012"/>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noProof="0" dirty="0"/>
              <a:t>Click to edit master subtitle</a:t>
            </a:r>
          </a:p>
        </p:txBody>
      </p:sp>
      <p:sp>
        <p:nvSpPr>
          <p:cNvPr id="2" name="Titel 1">
            <a:extLst>
              <a:ext uri="{FF2B5EF4-FFF2-40B4-BE49-F238E27FC236}">
                <a16:creationId xmlns:a16="http://schemas.microsoft.com/office/drawing/2014/main" id="{11782C1C-7B1B-4B6D-A062-70A74683A8A3}"/>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Tree>
    <p:extLst>
      <p:ext uri="{BB962C8B-B14F-4D97-AF65-F5344CB8AC3E}">
        <p14:creationId xmlns:p14="http://schemas.microsoft.com/office/powerpoint/2010/main" val="1291437984"/>
      </p:ext>
    </p:extLst>
  </p:cSld>
  <p:clrMapOvr>
    <a:masterClrMapping/>
  </p:clrMapOvr>
  <p:extLst>
    <p:ext uri="{DCECCB84-F9BA-43D5-87BE-67443E8EF086}">
      <p15:sldGuideLst xmlns:p15="http://schemas.microsoft.com/office/powerpoint/2012/main">
        <p15:guide id="2" pos="347">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 Text (up) and 2 Images 2 Text (down)">
    <p:bg>
      <p:bgPr>
        <a:solidFill>
          <a:schemeClr val="bg1"/>
        </a:solidFill>
        <a:effectLst/>
      </p:bgPr>
    </p:bg>
    <p:spTree>
      <p:nvGrpSpPr>
        <p:cNvPr id="1" name=""/>
        <p:cNvGrpSpPr/>
        <p:nvPr/>
      </p:nvGrpSpPr>
      <p:grpSpPr>
        <a:xfrm>
          <a:off x="0" y="0"/>
          <a:ext cx="0" cy="0"/>
          <a:chOff x="0" y="0"/>
          <a:chExt cx="0" cy="0"/>
        </a:xfrm>
      </p:grpSpPr>
      <p:sp>
        <p:nvSpPr>
          <p:cNvPr id="11" name="Textplatzhalter 3">
            <a:extLst>
              <a:ext uri="{FF2B5EF4-FFF2-40B4-BE49-F238E27FC236}">
                <a16:creationId xmlns:a16="http://schemas.microsoft.com/office/drawing/2014/main" id="{1D5FB2D1-C78F-5644-8E47-A469DD657208}"/>
              </a:ext>
            </a:extLst>
          </p:cNvPr>
          <p:cNvSpPr>
            <a:spLocks noGrp="1"/>
          </p:cNvSpPr>
          <p:nvPr>
            <p:ph type="body" sz="quarter" idx="30" hasCustomPrompt="1"/>
          </p:nvPr>
        </p:nvSpPr>
        <p:spPr>
          <a:xfrm>
            <a:off x="9120336" y="3572825"/>
            <a:ext cx="2520000" cy="2520000"/>
          </a:xfrm>
          <a:solidFill>
            <a:schemeClr val="bg1">
              <a:lumMod val="95000"/>
            </a:schemeClr>
          </a:solidFill>
        </p:spPr>
        <p:txBody>
          <a:bodyPr lIns="180000" tIns="180000" rIns="180000" bIns="180000" anchor="ctr">
            <a:noAutofit/>
          </a:bodyPr>
          <a:lstStyle>
            <a:lvl1pPr marL="0" indent="0" algn="ctr">
              <a:lnSpc>
                <a:spcPct val="100000"/>
              </a:lnSpc>
              <a:spcBef>
                <a:spcPts val="800"/>
              </a:spcBef>
              <a:spcAft>
                <a:spcPts val="0"/>
              </a:spcAft>
              <a:buFont typeface="Arial" charset="0"/>
              <a:buNone/>
              <a:defRPr sz="1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60363" indent="-173038">
              <a:lnSpc>
                <a:spcPct val="100000"/>
              </a:lnSpc>
              <a:spcAft>
                <a:spcPts val="1200"/>
              </a:spcAft>
              <a:buFont typeface="Arial" charset="0"/>
              <a:buChar char="•"/>
              <a:tabLst/>
              <a:defRPr lang="en-US" sz="1800" kern="1200" baseline="0" noProof="0" dirty="0" smtClean="0">
                <a:solidFill>
                  <a:schemeClr val="tx1"/>
                </a:solidFill>
                <a:latin typeface="Avenir Book" panose="02000503020000020003" pitchFamily="2" charset="0"/>
                <a:ea typeface="Verdana" panose="020B0604030504040204" pitchFamily="34" charset="0"/>
                <a:cs typeface="Verdana" panose="020B0604030504040204" pitchFamily="34" charset="0"/>
              </a:defRPr>
            </a:lvl2pPr>
            <a:lvl3pPr marL="539750" indent="-171450">
              <a:lnSpc>
                <a:spcPct val="100000"/>
              </a:lnSpc>
              <a:spcAft>
                <a:spcPts val="1200"/>
              </a:spcAft>
              <a:buFont typeface="Arial" charset="0"/>
              <a:buChar char="•"/>
              <a:tabLst/>
              <a:defRPr sz="1800">
                <a:solidFill>
                  <a:schemeClr val="tx1"/>
                </a:solidFill>
                <a:latin typeface="Avenir Book" panose="02000503020000020003" pitchFamily="2" charset="0"/>
              </a:defRPr>
            </a:lvl3pPr>
            <a:lvl4pPr marL="712788" indent="-173038">
              <a:lnSpc>
                <a:spcPct val="100000"/>
              </a:lnSpc>
              <a:spcAft>
                <a:spcPts val="1200"/>
              </a:spcAft>
              <a:buFont typeface="Arial" charset="0"/>
              <a:buChar char="•"/>
              <a:tabLst/>
              <a:defRPr sz="1800">
                <a:solidFill>
                  <a:schemeClr val="tx1"/>
                </a:solidFill>
                <a:latin typeface="Avenir Book" panose="02000503020000020003" pitchFamily="2" charset="0"/>
              </a:defRPr>
            </a:lvl4pPr>
            <a:lvl5pPr marL="892175" indent="-179388">
              <a:lnSpc>
                <a:spcPct val="100000"/>
              </a:lnSpc>
              <a:spcAft>
                <a:spcPts val="1200"/>
              </a:spcAft>
              <a:buFont typeface="Arial" charset="0"/>
              <a:buChar char="•"/>
              <a:tabLst/>
              <a:defRPr sz="1800" baseline="0">
                <a:solidFill>
                  <a:schemeClr val="tx1"/>
                </a:solidFill>
                <a:latin typeface="Avenir Book" panose="02000503020000020003" pitchFamily="2" charset="0"/>
              </a:defRPr>
            </a:lvl5pPr>
          </a:lstStyle>
          <a:p>
            <a:pPr lvl="0"/>
            <a:r>
              <a:rPr lang="en-US" noProof="0" dirty="0"/>
              <a:t>Insert text</a:t>
            </a:r>
          </a:p>
        </p:txBody>
      </p:sp>
      <p:sp>
        <p:nvSpPr>
          <p:cNvPr id="12" name="Picture Placeholder 2">
            <a:extLst>
              <a:ext uri="{FF2B5EF4-FFF2-40B4-BE49-F238E27FC236}">
                <a16:creationId xmlns:a16="http://schemas.microsoft.com/office/drawing/2014/main" id="{606CD900-C389-3E4F-81A8-1180C4C454D0}"/>
              </a:ext>
            </a:extLst>
          </p:cNvPr>
          <p:cNvSpPr>
            <a:spLocks noGrp="1"/>
          </p:cNvSpPr>
          <p:nvPr>
            <p:ph type="pic" sz="quarter" idx="31" hasCustomPrompt="1"/>
          </p:nvPr>
        </p:nvSpPr>
        <p:spPr>
          <a:xfrm>
            <a:off x="6266644" y="3572825"/>
            <a:ext cx="2520000" cy="252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sp>
        <p:nvSpPr>
          <p:cNvPr id="18" name="Textplatzhalter 2">
            <a:extLst>
              <a:ext uri="{FF2B5EF4-FFF2-40B4-BE49-F238E27FC236}">
                <a16:creationId xmlns:a16="http://schemas.microsoft.com/office/drawing/2014/main" id="{0F1D58FD-A9DF-8E45-B605-18C77D4054DB}"/>
              </a:ext>
            </a:extLst>
          </p:cNvPr>
          <p:cNvSpPr>
            <a:spLocks noGrp="1"/>
          </p:cNvSpPr>
          <p:nvPr>
            <p:ph type="body" sz="quarter" idx="28" hasCustomPrompt="1"/>
          </p:nvPr>
        </p:nvSpPr>
        <p:spPr>
          <a:xfrm>
            <a:off x="3412952" y="3572825"/>
            <a:ext cx="2520000" cy="2520000"/>
          </a:xfrm>
          <a:solidFill>
            <a:schemeClr val="bg1">
              <a:lumMod val="95000"/>
            </a:schemeClr>
          </a:solidFill>
        </p:spPr>
        <p:txBody>
          <a:bodyPr lIns="180000" tIns="180000" rIns="180000" bIns="180000" anchor="ctr">
            <a:noAutofit/>
          </a:bodyPr>
          <a:lstStyle>
            <a:lvl1pPr marL="0" indent="0" algn="ctr">
              <a:lnSpc>
                <a:spcPct val="100000"/>
              </a:lnSpc>
              <a:spcBef>
                <a:spcPts val="800"/>
              </a:spcBef>
              <a:spcAft>
                <a:spcPts val="0"/>
              </a:spcAft>
              <a:buFont typeface="Arial" charset="0"/>
              <a:buNone/>
              <a:defRPr sz="1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60363" indent="-173038">
              <a:lnSpc>
                <a:spcPct val="100000"/>
              </a:lnSpc>
              <a:spcAft>
                <a:spcPts val="1200"/>
              </a:spcAft>
              <a:buFont typeface="Arial" charset="0"/>
              <a:buChar char="•"/>
              <a:tabLst/>
              <a:defRPr lang="en-US" sz="1800" kern="1200" baseline="0" noProof="0" dirty="0" smtClean="0">
                <a:solidFill>
                  <a:schemeClr val="tx1"/>
                </a:solidFill>
                <a:latin typeface="Avenir Book" panose="02000503020000020003" pitchFamily="2" charset="0"/>
                <a:ea typeface="Verdana" panose="020B0604030504040204" pitchFamily="34" charset="0"/>
                <a:cs typeface="Verdana" panose="020B0604030504040204" pitchFamily="34" charset="0"/>
              </a:defRPr>
            </a:lvl2pPr>
            <a:lvl3pPr marL="539750" indent="-171450">
              <a:lnSpc>
                <a:spcPct val="100000"/>
              </a:lnSpc>
              <a:spcAft>
                <a:spcPts val="1200"/>
              </a:spcAft>
              <a:buFont typeface="Arial" charset="0"/>
              <a:buChar char="•"/>
              <a:tabLst/>
              <a:defRPr sz="1800">
                <a:solidFill>
                  <a:schemeClr val="tx1"/>
                </a:solidFill>
                <a:latin typeface="Avenir Book" panose="02000503020000020003" pitchFamily="2" charset="0"/>
              </a:defRPr>
            </a:lvl3pPr>
            <a:lvl4pPr marL="712788" indent="-173038">
              <a:lnSpc>
                <a:spcPct val="100000"/>
              </a:lnSpc>
              <a:spcAft>
                <a:spcPts val="1200"/>
              </a:spcAft>
              <a:buFont typeface="Arial" charset="0"/>
              <a:buChar char="•"/>
              <a:tabLst/>
              <a:defRPr sz="1800">
                <a:solidFill>
                  <a:schemeClr val="tx1"/>
                </a:solidFill>
                <a:latin typeface="Avenir Book" panose="02000503020000020003" pitchFamily="2" charset="0"/>
              </a:defRPr>
            </a:lvl4pPr>
            <a:lvl5pPr marL="892175" indent="-179388">
              <a:lnSpc>
                <a:spcPct val="100000"/>
              </a:lnSpc>
              <a:spcAft>
                <a:spcPts val="1200"/>
              </a:spcAft>
              <a:buFont typeface="Arial" charset="0"/>
              <a:buChar char="•"/>
              <a:tabLst/>
              <a:defRPr sz="1800" baseline="0">
                <a:solidFill>
                  <a:schemeClr val="tx1"/>
                </a:solidFill>
                <a:latin typeface="Avenir Book" panose="02000503020000020003" pitchFamily="2" charset="0"/>
              </a:defRPr>
            </a:lvl5pPr>
          </a:lstStyle>
          <a:p>
            <a:pPr lvl="0"/>
            <a:r>
              <a:rPr lang="en-US" noProof="0" dirty="0"/>
              <a:t>Insert text</a:t>
            </a:r>
          </a:p>
        </p:txBody>
      </p:sp>
      <p:sp>
        <p:nvSpPr>
          <p:cNvPr id="19" name="Picture Placeholder 1">
            <a:extLst>
              <a:ext uri="{FF2B5EF4-FFF2-40B4-BE49-F238E27FC236}">
                <a16:creationId xmlns:a16="http://schemas.microsoft.com/office/drawing/2014/main" id="{F7F6FC0F-5DB5-C04D-9B5C-01033E8955A9}"/>
              </a:ext>
            </a:extLst>
          </p:cNvPr>
          <p:cNvSpPr>
            <a:spLocks noGrp="1"/>
          </p:cNvSpPr>
          <p:nvPr>
            <p:ph type="pic" sz="quarter" idx="29" hasCustomPrompt="1"/>
          </p:nvPr>
        </p:nvSpPr>
        <p:spPr>
          <a:xfrm>
            <a:off x="559260" y="3572825"/>
            <a:ext cx="2520000" cy="252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sp>
        <p:nvSpPr>
          <p:cNvPr id="22" name="Textplatzhalter 1">
            <a:extLst>
              <a:ext uri="{FF2B5EF4-FFF2-40B4-BE49-F238E27FC236}">
                <a16:creationId xmlns:a16="http://schemas.microsoft.com/office/drawing/2014/main" id="{5CDC03B6-9C7D-1442-B7D4-E3DD3013DA9B}"/>
              </a:ext>
            </a:extLst>
          </p:cNvPr>
          <p:cNvSpPr>
            <a:spLocks noGrp="1"/>
          </p:cNvSpPr>
          <p:nvPr>
            <p:ph type="body" sz="quarter" idx="10" hasCustomPrompt="1"/>
          </p:nvPr>
        </p:nvSpPr>
        <p:spPr>
          <a:xfrm>
            <a:off x="550861" y="1412877"/>
            <a:ext cx="11090275" cy="1872108"/>
          </a:xfrm>
        </p:spPr>
        <p:txBody>
          <a:bodyPr lIns="0" anchor="ctr">
            <a:noAutofit/>
          </a:bodyPr>
          <a:lstStyle>
            <a:lvl1pPr marL="0" indent="0" algn="ctr">
              <a:lnSpc>
                <a:spcPct val="100000"/>
              </a:lnSpc>
              <a:spcBef>
                <a:spcPts val="800"/>
              </a:spcBef>
              <a:spcAft>
                <a:spcPts val="0"/>
              </a:spcAft>
              <a:buFont typeface="Arial" charset="0"/>
              <a:buNone/>
              <a:defRPr sz="1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60363" indent="-173038" algn="ctr">
              <a:lnSpc>
                <a:spcPct val="100000"/>
              </a:lnSpc>
              <a:spcAft>
                <a:spcPts val="1200"/>
              </a:spcAft>
              <a:buFont typeface="Arial" charset="0"/>
              <a:buChar char="•"/>
              <a:tabLst/>
              <a:defRPr lang="en-US" sz="1400" kern="1200" baseline="0" noProof="0" dirty="0" smtClean="0">
                <a:solidFill>
                  <a:schemeClr val="tx1"/>
                </a:solidFill>
                <a:latin typeface="Avenir Book" panose="02000503020000020003" pitchFamily="2" charset="0"/>
                <a:ea typeface="Verdana" panose="020B0604030504040204" pitchFamily="34" charset="0"/>
                <a:cs typeface="Verdana" panose="020B0604030504040204" pitchFamily="34" charset="0"/>
              </a:defRPr>
            </a:lvl2pPr>
            <a:lvl3pPr marL="539750" indent="-171450" algn="ctr">
              <a:lnSpc>
                <a:spcPct val="100000"/>
              </a:lnSpc>
              <a:spcAft>
                <a:spcPts val="1200"/>
              </a:spcAft>
              <a:buFont typeface="Arial" charset="0"/>
              <a:buChar char="•"/>
              <a:tabLst/>
              <a:defRPr sz="1400">
                <a:solidFill>
                  <a:schemeClr val="tx1"/>
                </a:solidFill>
                <a:latin typeface="Avenir Book" panose="02000503020000020003" pitchFamily="2" charset="0"/>
              </a:defRPr>
            </a:lvl3pPr>
            <a:lvl4pPr marL="712788" indent="-173038" algn="ctr">
              <a:lnSpc>
                <a:spcPct val="100000"/>
              </a:lnSpc>
              <a:spcAft>
                <a:spcPts val="1200"/>
              </a:spcAft>
              <a:buFont typeface="Arial" charset="0"/>
              <a:buChar char="•"/>
              <a:tabLst/>
              <a:defRPr sz="1400">
                <a:solidFill>
                  <a:schemeClr val="tx1"/>
                </a:solidFill>
                <a:latin typeface="Avenir Book" panose="02000503020000020003" pitchFamily="2" charset="0"/>
              </a:defRPr>
            </a:lvl4pPr>
            <a:lvl5pPr marL="892175" indent="-179388" algn="ctr">
              <a:lnSpc>
                <a:spcPct val="100000"/>
              </a:lnSpc>
              <a:spcAft>
                <a:spcPts val="1200"/>
              </a:spcAft>
              <a:buFont typeface="Arial" charset="0"/>
              <a:buChar char="•"/>
              <a:tabLst/>
              <a:defRPr sz="1400" baseline="0">
                <a:solidFill>
                  <a:schemeClr val="tx1"/>
                </a:solidFill>
                <a:latin typeface="Avenir Book" panose="02000503020000020003" pitchFamily="2" charset="0"/>
              </a:defRPr>
            </a:lvl5pPr>
          </a:lstStyle>
          <a:p>
            <a:pPr lvl="0"/>
            <a:r>
              <a:rPr lang="en-US" noProof="0" dirty="0"/>
              <a:t>Click to add text here</a:t>
            </a:r>
          </a:p>
        </p:txBody>
      </p:sp>
      <p:pic>
        <p:nvPicPr>
          <p:cNvPr id="13" name="Picture 8">
            <a:extLst>
              <a:ext uri="{FF2B5EF4-FFF2-40B4-BE49-F238E27FC236}">
                <a16:creationId xmlns:a16="http://schemas.microsoft.com/office/drawing/2014/main" id="{37076D12-374F-3549-9316-CD0DA3AF525B}"/>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2" name="Titel 1">
            <a:extLst>
              <a:ext uri="{FF2B5EF4-FFF2-40B4-BE49-F238E27FC236}">
                <a16:creationId xmlns:a16="http://schemas.microsoft.com/office/drawing/2014/main" id="{73129EBF-9D98-4253-A7B5-859769D3DAF4}"/>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Tree>
    <p:extLst>
      <p:ext uri="{BB962C8B-B14F-4D97-AF65-F5344CB8AC3E}">
        <p14:creationId xmlns:p14="http://schemas.microsoft.com/office/powerpoint/2010/main" val="1193835661"/>
      </p:ext>
    </p:extLst>
  </p:cSld>
  <p:clrMapOvr>
    <a:masterClrMapping/>
  </p:clrMapOvr>
  <p:extLst>
    <p:ext uri="{DCECCB84-F9BA-43D5-87BE-67443E8EF086}">
      <p15:sldGuideLst xmlns:p15="http://schemas.microsoft.com/office/powerpoint/2012/main">
        <p15:guide id="1" orient="horz" pos="890">
          <p15:clr>
            <a:srgbClr val="FBAE40"/>
          </p15:clr>
        </p15:guide>
        <p15:guide id="2" pos="34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971BF6-CE63-4A48-BBA3-FBAAA0533BBB}"/>
              </a:ext>
            </a:extLst>
          </p:cNvPr>
          <p:cNvSpPr>
            <a:spLocks noGrp="1"/>
          </p:cNvSpPr>
          <p:nvPr>
            <p:ph type="title" hasCustomPrompt="1"/>
          </p:nvPr>
        </p:nvSpPr>
        <p:spPr>
          <a:xfrm>
            <a:off x="551384" y="183600"/>
            <a:ext cx="11091600" cy="882000"/>
          </a:xfrm>
        </p:spPr>
        <p:txBody>
          <a:bodyPr lIns="0" rIns="0"/>
          <a:lstStyle>
            <a:lvl1pPr>
              <a:defRPr/>
            </a:lvl1pPr>
          </a:lstStyle>
          <a:p>
            <a:r>
              <a:rPr lang="en-US" dirty="0"/>
              <a:t>Edit master title</a:t>
            </a:r>
          </a:p>
        </p:txBody>
      </p:sp>
      <p:pic>
        <p:nvPicPr>
          <p:cNvPr id="3" name="Picture 8">
            <a:extLst>
              <a:ext uri="{FF2B5EF4-FFF2-40B4-BE49-F238E27FC236}">
                <a16:creationId xmlns:a16="http://schemas.microsoft.com/office/drawing/2014/main" id="{20766F56-5CE5-4475-8462-F9292E8A9227}"/>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graphicFrame>
        <p:nvGraphicFramePr>
          <p:cNvPr id="4" name="tbl_Info">
            <a:hlinkClick r:id="" action="ppaction://hlinkshowjump?jump=nextslide"/>
            <a:extLst>
              <a:ext uri="{FF2B5EF4-FFF2-40B4-BE49-F238E27FC236}">
                <a16:creationId xmlns:a16="http://schemas.microsoft.com/office/drawing/2014/main" id="{B4FED11F-DDB0-4788-8494-C60C78F7F1C1}"/>
              </a:ext>
            </a:extLst>
          </p:cNvPr>
          <p:cNvGraphicFramePr>
            <a:graphicFrameLocks noGrp="1"/>
          </p:cNvGraphicFramePr>
          <p:nvPr userDrawn="1">
            <p:extLst>
              <p:ext uri="{D42A27DB-BD31-4B8C-83A1-F6EECF244321}">
                <p14:modId xmlns:p14="http://schemas.microsoft.com/office/powerpoint/2010/main" val="3438227070"/>
              </p:ext>
            </p:extLst>
          </p:nvPr>
        </p:nvGraphicFramePr>
        <p:xfrm>
          <a:off x="550800" y="1864800"/>
          <a:ext cx="5193600" cy="2964731"/>
        </p:xfrm>
        <a:graphic>
          <a:graphicData uri="http://schemas.openxmlformats.org/drawingml/2006/table">
            <a:tbl>
              <a:tblPr/>
              <a:tblGrid>
                <a:gridCol w="2003452">
                  <a:extLst>
                    <a:ext uri="{9D8B030D-6E8A-4147-A177-3AD203B41FA5}">
                      <a16:colId xmlns:a16="http://schemas.microsoft.com/office/drawing/2014/main" val="20000"/>
                    </a:ext>
                  </a:extLst>
                </a:gridCol>
                <a:gridCol w="3190148">
                  <a:extLst>
                    <a:ext uri="{9D8B030D-6E8A-4147-A177-3AD203B41FA5}">
                      <a16:colId xmlns:a16="http://schemas.microsoft.com/office/drawing/2014/main" val="20001"/>
                    </a:ext>
                  </a:extLst>
                </a:gridCol>
              </a:tblGrid>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Author(s):</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defRPr/>
                      </a:pPr>
                      <a:r>
                        <a:rPr kumimoji="0" lang="de-DE" sz="1200" b="0" i="0" u="none" strike="noStrike" cap="none" normalizeH="0" baseline="0" noProof="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Milan Zivadinovic</a:t>
                      </a:r>
                      <a:endParaRPr kumimoji="0" lang="de-DE"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Co-Author(s):</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defRPr/>
                      </a:pP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Approved by:</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Project Leader:</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Version:</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1.0</a:t>
                      </a: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Release date:</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31.07.2023</a:t>
                      </a: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Security level:</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Internal</a:t>
                      </a: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Customer:</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Project:</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Task ID:</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Department:</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PTE/DAB - Data Intelligence and Fleet Monitoring</a:t>
                      </a: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bl>
          </a:graphicData>
        </a:graphic>
      </p:graphicFrame>
      <p:sp>
        <p:nvSpPr>
          <p:cNvPr id="5" name="Untertitel 2">
            <a:extLst>
              <a:ext uri="{FF2B5EF4-FFF2-40B4-BE49-F238E27FC236}">
                <a16:creationId xmlns:a16="http://schemas.microsoft.com/office/drawing/2014/main" id="{82E6817F-0F8E-4A93-91C8-8C002A5A1EC3}"/>
              </a:ext>
            </a:extLst>
          </p:cNvPr>
          <p:cNvSpPr>
            <a:spLocks noGrp="1"/>
          </p:cNvSpPr>
          <p:nvPr>
            <p:ph type="subTitle" idx="1" hasCustomPrompt="1"/>
          </p:nvPr>
        </p:nvSpPr>
        <p:spPr>
          <a:xfrm>
            <a:off x="550800" y="1429200"/>
            <a:ext cx="11091600" cy="284400"/>
          </a:xfrm>
        </p:spPr>
        <p:txBody>
          <a:bodyPr lIns="0" rIns="0"/>
          <a:lstStyle>
            <a:lvl1pPr marL="0" indent="0" algn="l">
              <a:spcAft>
                <a:spcPts val="0"/>
              </a:spcAft>
              <a:buNone/>
              <a:defRPr b="0" cap="none" baseline="0">
                <a:solidFill>
                  <a:schemeClr val="accent5"/>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a:t>Insert title here</a:t>
            </a:r>
          </a:p>
        </p:txBody>
      </p:sp>
      <p:sp>
        <p:nvSpPr>
          <p:cNvPr id="6" name="Bildplatzhalter 12">
            <a:extLst>
              <a:ext uri="{FF2B5EF4-FFF2-40B4-BE49-F238E27FC236}">
                <a16:creationId xmlns:a16="http://schemas.microsoft.com/office/drawing/2014/main" id="{1D86D17B-77E5-418D-8559-EFB002A056B8}"/>
              </a:ext>
            </a:extLst>
          </p:cNvPr>
          <p:cNvSpPr>
            <a:spLocks noGrp="1"/>
          </p:cNvSpPr>
          <p:nvPr>
            <p:ph type="pic" sz="quarter" idx="10" hasCustomPrompt="1"/>
          </p:nvPr>
        </p:nvSpPr>
        <p:spPr>
          <a:xfrm>
            <a:off x="6572984" y="1864800"/>
            <a:ext cx="5069416" cy="4137733"/>
          </a:xfrm>
        </p:spPr>
        <p:txBody>
          <a:bodyPr lIns="72000" tIns="72000"/>
          <a:lstStyle>
            <a:lvl1pPr>
              <a:defRPr sz="1600" baseline="0">
                <a:solidFill>
                  <a:schemeClr val="tx1"/>
                </a:solidFill>
              </a:defRPr>
            </a:lvl1pPr>
          </a:lstStyle>
          <a:p>
            <a:r>
              <a:rPr lang="en-US" noProof="0" dirty="0"/>
              <a:t>Add picture by clicking on the symbol or place a picture within the placeholder frame.</a:t>
            </a:r>
          </a:p>
        </p:txBody>
      </p:sp>
      <p:sp>
        <p:nvSpPr>
          <p:cNvPr id="7" name="Textfeld 10">
            <a:extLst>
              <a:ext uri="{FF2B5EF4-FFF2-40B4-BE49-F238E27FC236}">
                <a16:creationId xmlns:a16="http://schemas.microsoft.com/office/drawing/2014/main" id="{86522E2E-DC40-46C8-957D-FB1FA138AECC}"/>
              </a:ext>
            </a:extLst>
          </p:cNvPr>
          <p:cNvSpPr txBox="1"/>
          <p:nvPr userDrawn="1"/>
        </p:nvSpPr>
        <p:spPr>
          <a:xfrm>
            <a:off x="550800" y="5731549"/>
            <a:ext cx="5145600" cy="270984"/>
          </a:xfrm>
          <a:prstGeom prst="rect">
            <a:avLst/>
          </a:prstGeom>
          <a:noFill/>
        </p:spPr>
        <p:txBody>
          <a:bodyPr wrap="square" lIns="0" tIns="0" rIns="0" bIns="0" rtlCol="0" anchor="b" anchorCtr="0">
            <a:noAutofit/>
          </a:bodyPr>
          <a:lstStyle/>
          <a:p>
            <a:r>
              <a:rPr lang="en-US" sz="1067" noProof="0">
                <a:solidFill>
                  <a:schemeClr val="tx1"/>
                </a:solidFill>
                <a:latin typeface="Verdana" panose="020B0604030504040204" pitchFamily="34" charset="0"/>
                <a:ea typeface="Verdana" panose="020B0604030504040204" pitchFamily="34" charset="0"/>
                <a:cs typeface="Verdana" panose="020B0604030504040204" pitchFamily="34" charset="0"/>
              </a:rPr>
              <a:t>Copyright © 2023, AVL List GmbH</a:t>
            </a:r>
            <a:endParaRPr lang="en-US" sz="1067" noProof="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4174306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 Images 2 Text (up) and 1 Text (down)">
    <p:bg>
      <p:bgPr>
        <a:solidFill>
          <a:schemeClr val="bg1"/>
        </a:solidFill>
        <a:effectLst/>
      </p:bgPr>
    </p:bg>
    <p:spTree>
      <p:nvGrpSpPr>
        <p:cNvPr id="1" name=""/>
        <p:cNvGrpSpPr/>
        <p:nvPr/>
      </p:nvGrpSpPr>
      <p:grpSpPr>
        <a:xfrm>
          <a:off x="0" y="0"/>
          <a:ext cx="0" cy="0"/>
          <a:chOff x="0" y="0"/>
          <a:chExt cx="0" cy="0"/>
        </a:xfrm>
      </p:grpSpPr>
      <p:sp>
        <p:nvSpPr>
          <p:cNvPr id="20" name="Textplatzhalter 3">
            <a:extLst>
              <a:ext uri="{FF2B5EF4-FFF2-40B4-BE49-F238E27FC236}">
                <a16:creationId xmlns:a16="http://schemas.microsoft.com/office/drawing/2014/main" id="{B0DCED4A-16B2-274C-85D5-E16F4DA8BF65}"/>
              </a:ext>
            </a:extLst>
          </p:cNvPr>
          <p:cNvSpPr>
            <a:spLocks noGrp="1"/>
          </p:cNvSpPr>
          <p:nvPr>
            <p:ph type="body" sz="quarter" idx="32" hasCustomPrompt="1"/>
          </p:nvPr>
        </p:nvSpPr>
        <p:spPr>
          <a:xfrm>
            <a:off x="550861" y="4221088"/>
            <a:ext cx="11090275" cy="1872108"/>
          </a:xfrm>
        </p:spPr>
        <p:txBody>
          <a:bodyPr lIns="0" anchor="ctr">
            <a:noAutofit/>
          </a:bodyPr>
          <a:lstStyle>
            <a:lvl1pPr marL="0" indent="0" algn="ctr">
              <a:lnSpc>
                <a:spcPct val="100000"/>
              </a:lnSpc>
              <a:spcBef>
                <a:spcPts val="800"/>
              </a:spcBef>
              <a:spcAft>
                <a:spcPts val="0"/>
              </a:spcAft>
              <a:buFont typeface="Arial" charset="0"/>
              <a:buNone/>
              <a:defRPr sz="1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60363" indent="-173038" algn="ctr">
              <a:lnSpc>
                <a:spcPct val="100000"/>
              </a:lnSpc>
              <a:spcAft>
                <a:spcPts val="1200"/>
              </a:spcAft>
              <a:buFont typeface="Arial" charset="0"/>
              <a:buChar char="•"/>
              <a:tabLst/>
              <a:defRPr lang="en-US" sz="1400" kern="1200" baseline="0" noProof="0" dirty="0" smtClean="0">
                <a:solidFill>
                  <a:schemeClr val="tx1"/>
                </a:solidFill>
                <a:latin typeface="Avenir Book" panose="02000503020000020003" pitchFamily="2" charset="0"/>
                <a:ea typeface="Verdana" panose="020B0604030504040204" pitchFamily="34" charset="0"/>
                <a:cs typeface="Verdana" panose="020B0604030504040204" pitchFamily="34" charset="0"/>
              </a:defRPr>
            </a:lvl2pPr>
            <a:lvl3pPr marL="539750" indent="-171450" algn="ctr">
              <a:lnSpc>
                <a:spcPct val="100000"/>
              </a:lnSpc>
              <a:spcAft>
                <a:spcPts val="1200"/>
              </a:spcAft>
              <a:buFont typeface="Arial" charset="0"/>
              <a:buChar char="•"/>
              <a:tabLst/>
              <a:defRPr sz="1400">
                <a:solidFill>
                  <a:schemeClr val="tx1"/>
                </a:solidFill>
                <a:latin typeface="Avenir Book" panose="02000503020000020003" pitchFamily="2" charset="0"/>
              </a:defRPr>
            </a:lvl3pPr>
            <a:lvl4pPr marL="712788" indent="-173038" algn="ctr">
              <a:lnSpc>
                <a:spcPct val="100000"/>
              </a:lnSpc>
              <a:spcAft>
                <a:spcPts val="1200"/>
              </a:spcAft>
              <a:buFont typeface="Arial" charset="0"/>
              <a:buChar char="•"/>
              <a:tabLst/>
              <a:defRPr sz="1400">
                <a:solidFill>
                  <a:schemeClr val="tx1"/>
                </a:solidFill>
                <a:latin typeface="Avenir Book" panose="02000503020000020003" pitchFamily="2" charset="0"/>
              </a:defRPr>
            </a:lvl4pPr>
            <a:lvl5pPr marL="892175" indent="-179388" algn="ctr">
              <a:lnSpc>
                <a:spcPct val="100000"/>
              </a:lnSpc>
              <a:spcAft>
                <a:spcPts val="1200"/>
              </a:spcAft>
              <a:buFont typeface="Arial" charset="0"/>
              <a:buChar char="•"/>
              <a:tabLst/>
              <a:defRPr sz="1400" baseline="0">
                <a:solidFill>
                  <a:schemeClr val="tx1"/>
                </a:solidFill>
                <a:latin typeface="Avenir Book" panose="02000503020000020003" pitchFamily="2" charset="0"/>
              </a:defRPr>
            </a:lvl5pPr>
          </a:lstStyle>
          <a:p>
            <a:pPr lvl="0"/>
            <a:r>
              <a:rPr lang="en-US" noProof="0" dirty="0"/>
              <a:t>Click to add text here</a:t>
            </a:r>
          </a:p>
        </p:txBody>
      </p:sp>
      <p:sp>
        <p:nvSpPr>
          <p:cNvPr id="12" name="Textplatzhalter 2">
            <a:extLst>
              <a:ext uri="{FF2B5EF4-FFF2-40B4-BE49-F238E27FC236}">
                <a16:creationId xmlns:a16="http://schemas.microsoft.com/office/drawing/2014/main" id="{E53457DE-7F96-984D-9A5F-2100C912C9DF}"/>
              </a:ext>
            </a:extLst>
          </p:cNvPr>
          <p:cNvSpPr>
            <a:spLocks noGrp="1"/>
          </p:cNvSpPr>
          <p:nvPr>
            <p:ph type="body" sz="quarter" idx="30" hasCustomPrompt="1"/>
          </p:nvPr>
        </p:nvSpPr>
        <p:spPr>
          <a:xfrm>
            <a:off x="9120336" y="1412877"/>
            <a:ext cx="2520000" cy="2520000"/>
          </a:xfrm>
          <a:solidFill>
            <a:schemeClr val="bg1">
              <a:lumMod val="95000"/>
            </a:schemeClr>
          </a:solidFill>
        </p:spPr>
        <p:txBody>
          <a:bodyPr lIns="180000" tIns="180000" rIns="180000" bIns="180000" anchor="ctr">
            <a:noAutofit/>
          </a:bodyPr>
          <a:lstStyle>
            <a:lvl1pPr marL="0" indent="0" algn="ctr">
              <a:lnSpc>
                <a:spcPct val="100000"/>
              </a:lnSpc>
              <a:spcBef>
                <a:spcPts val="800"/>
              </a:spcBef>
              <a:spcAft>
                <a:spcPts val="0"/>
              </a:spcAft>
              <a:buFont typeface="Arial" charset="0"/>
              <a:buNone/>
              <a:defRPr sz="1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60363" indent="-173038">
              <a:lnSpc>
                <a:spcPct val="100000"/>
              </a:lnSpc>
              <a:spcAft>
                <a:spcPts val="1200"/>
              </a:spcAft>
              <a:buFont typeface="Arial" charset="0"/>
              <a:buChar char="•"/>
              <a:tabLst/>
              <a:defRPr lang="en-US" sz="1800" kern="1200" baseline="0" noProof="0" dirty="0" smtClean="0">
                <a:solidFill>
                  <a:schemeClr val="tx1"/>
                </a:solidFill>
                <a:latin typeface="Avenir Book" panose="02000503020000020003" pitchFamily="2" charset="0"/>
                <a:ea typeface="Verdana" panose="020B0604030504040204" pitchFamily="34" charset="0"/>
                <a:cs typeface="Verdana" panose="020B0604030504040204" pitchFamily="34" charset="0"/>
              </a:defRPr>
            </a:lvl2pPr>
            <a:lvl3pPr marL="539750" indent="-171450">
              <a:lnSpc>
                <a:spcPct val="100000"/>
              </a:lnSpc>
              <a:spcAft>
                <a:spcPts val="1200"/>
              </a:spcAft>
              <a:buFont typeface="Arial" charset="0"/>
              <a:buChar char="•"/>
              <a:tabLst/>
              <a:defRPr sz="1800">
                <a:solidFill>
                  <a:schemeClr val="tx1"/>
                </a:solidFill>
                <a:latin typeface="Avenir Book" panose="02000503020000020003" pitchFamily="2" charset="0"/>
              </a:defRPr>
            </a:lvl3pPr>
            <a:lvl4pPr marL="712788" indent="-173038">
              <a:lnSpc>
                <a:spcPct val="100000"/>
              </a:lnSpc>
              <a:spcAft>
                <a:spcPts val="1200"/>
              </a:spcAft>
              <a:buFont typeface="Arial" charset="0"/>
              <a:buChar char="•"/>
              <a:tabLst/>
              <a:defRPr sz="1800">
                <a:solidFill>
                  <a:schemeClr val="tx1"/>
                </a:solidFill>
                <a:latin typeface="Avenir Book" panose="02000503020000020003" pitchFamily="2" charset="0"/>
              </a:defRPr>
            </a:lvl4pPr>
            <a:lvl5pPr marL="892175" indent="-179388">
              <a:lnSpc>
                <a:spcPct val="100000"/>
              </a:lnSpc>
              <a:spcAft>
                <a:spcPts val="1200"/>
              </a:spcAft>
              <a:buFont typeface="Arial" charset="0"/>
              <a:buChar char="•"/>
              <a:tabLst/>
              <a:defRPr sz="1800" baseline="0">
                <a:solidFill>
                  <a:schemeClr val="tx1"/>
                </a:solidFill>
                <a:latin typeface="Avenir Book" panose="02000503020000020003" pitchFamily="2" charset="0"/>
              </a:defRPr>
            </a:lvl5pPr>
          </a:lstStyle>
          <a:p>
            <a:pPr lvl="0"/>
            <a:r>
              <a:rPr lang="en-US" noProof="0" dirty="0"/>
              <a:t>Insert text</a:t>
            </a:r>
          </a:p>
        </p:txBody>
      </p:sp>
      <p:sp>
        <p:nvSpPr>
          <p:cNvPr id="17" name="Picture Placeholder 2">
            <a:extLst>
              <a:ext uri="{FF2B5EF4-FFF2-40B4-BE49-F238E27FC236}">
                <a16:creationId xmlns:a16="http://schemas.microsoft.com/office/drawing/2014/main" id="{E7296DFC-0B87-4A40-BE1F-9C0AD144713B}"/>
              </a:ext>
            </a:extLst>
          </p:cNvPr>
          <p:cNvSpPr>
            <a:spLocks noGrp="1"/>
          </p:cNvSpPr>
          <p:nvPr>
            <p:ph type="pic" sz="quarter" idx="31" hasCustomPrompt="1"/>
          </p:nvPr>
        </p:nvSpPr>
        <p:spPr>
          <a:xfrm>
            <a:off x="6266644" y="1412877"/>
            <a:ext cx="2520000" cy="252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sp>
        <p:nvSpPr>
          <p:cNvPr id="10" name="Textplatzhalter 1">
            <a:extLst>
              <a:ext uri="{FF2B5EF4-FFF2-40B4-BE49-F238E27FC236}">
                <a16:creationId xmlns:a16="http://schemas.microsoft.com/office/drawing/2014/main" id="{3814DF0C-D93A-394E-AB7E-6B4C58DAC907}"/>
              </a:ext>
            </a:extLst>
          </p:cNvPr>
          <p:cNvSpPr>
            <a:spLocks noGrp="1"/>
          </p:cNvSpPr>
          <p:nvPr>
            <p:ph type="body" sz="quarter" idx="28" hasCustomPrompt="1"/>
          </p:nvPr>
        </p:nvSpPr>
        <p:spPr>
          <a:xfrm>
            <a:off x="3412952" y="1412877"/>
            <a:ext cx="2520000" cy="2520000"/>
          </a:xfrm>
          <a:solidFill>
            <a:schemeClr val="bg1">
              <a:lumMod val="95000"/>
            </a:schemeClr>
          </a:solidFill>
        </p:spPr>
        <p:txBody>
          <a:bodyPr lIns="180000" tIns="180000" rIns="180000" bIns="180000" anchor="ctr">
            <a:noAutofit/>
          </a:bodyPr>
          <a:lstStyle>
            <a:lvl1pPr marL="0" indent="0" algn="ctr">
              <a:lnSpc>
                <a:spcPct val="100000"/>
              </a:lnSpc>
              <a:spcBef>
                <a:spcPts val="800"/>
              </a:spcBef>
              <a:spcAft>
                <a:spcPts val="0"/>
              </a:spcAft>
              <a:buFont typeface="Arial" charset="0"/>
              <a:buNone/>
              <a:defRPr sz="1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60363" indent="-173038">
              <a:lnSpc>
                <a:spcPct val="100000"/>
              </a:lnSpc>
              <a:spcAft>
                <a:spcPts val="1200"/>
              </a:spcAft>
              <a:buFont typeface="Arial" charset="0"/>
              <a:buChar char="•"/>
              <a:tabLst/>
              <a:defRPr lang="en-US" sz="1800" kern="1200" baseline="0" noProof="0" dirty="0" smtClean="0">
                <a:solidFill>
                  <a:schemeClr val="tx1"/>
                </a:solidFill>
                <a:latin typeface="Avenir Book" panose="02000503020000020003" pitchFamily="2" charset="0"/>
                <a:ea typeface="Verdana" panose="020B0604030504040204" pitchFamily="34" charset="0"/>
                <a:cs typeface="Verdana" panose="020B0604030504040204" pitchFamily="34" charset="0"/>
              </a:defRPr>
            </a:lvl2pPr>
            <a:lvl3pPr marL="539750" indent="-171450">
              <a:lnSpc>
                <a:spcPct val="100000"/>
              </a:lnSpc>
              <a:spcAft>
                <a:spcPts val="1200"/>
              </a:spcAft>
              <a:buFont typeface="Arial" charset="0"/>
              <a:buChar char="•"/>
              <a:tabLst/>
              <a:defRPr sz="1800">
                <a:solidFill>
                  <a:schemeClr val="tx1"/>
                </a:solidFill>
                <a:latin typeface="Avenir Book" panose="02000503020000020003" pitchFamily="2" charset="0"/>
              </a:defRPr>
            </a:lvl3pPr>
            <a:lvl4pPr marL="712788" indent="-173038">
              <a:lnSpc>
                <a:spcPct val="100000"/>
              </a:lnSpc>
              <a:spcAft>
                <a:spcPts val="1200"/>
              </a:spcAft>
              <a:buFont typeface="Arial" charset="0"/>
              <a:buChar char="•"/>
              <a:tabLst/>
              <a:defRPr sz="1800">
                <a:solidFill>
                  <a:schemeClr val="tx1"/>
                </a:solidFill>
                <a:latin typeface="Avenir Book" panose="02000503020000020003" pitchFamily="2" charset="0"/>
              </a:defRPr>
            </a:lvl4pPr>
            <a:lvl5pPr marL="892175" indent="-179388">
              <a:lnSpc>
                <a:spcPct val="100000"/>
              </a:lnSpc>
              <a:spcAft>
                <a:spcPts val="1200"/>
              </a:spcAft>
              <a:buFont typeface="Arial" charset="0"/>
              <a:buChar char="•"/>
              <a:tabLst/>
              <a:defRPr sz="1800" baseline="0">
                <a:solidFill>
                  <a:schemeClr val="tx1"/>
                </a:solidFill>
                <a:latin typeface="Avenir Book" panose="02000503020000020003" pitchFamily="2" charset="0"/>
              </a:defRPr>
            </a:lvl5pPr>
          </a:lstStyle>
          <a:p>
            <a:pPr lvl="0"/>
            <a:r>
              <a:rPr lang="en-US" noProof="0" dirty="0"/>
              <a:t>Insert text</a:t>
            </a:r>
          </a:p>
        </p:txBody>
      </p:sp>
      <p:sp>
        <p:nvSpPr>
          <p:cNvPr id="11" name="Picture Placeholder 1">
            <a:extLst>
              <a:ext uri="{FF2B5EF4-FFF2-40B4-BE49-F238E27FC236}">
                <a16:creationId xmlns:a16="http://schemas.microsoft.com/office/drawing/2014/main" id="{C51FED20-922F-564D-B1A7-CEC464FADC0D}"/>
              </a:ext>
            </a:extLst>
          </p:cNvPr>
          <p:cNvSpPr>
            <a:spLocks noGrp="1"/>
          </p:cNvSpPr>
          <p:nvPr>
            <p:ph type="pic" sz="quarter" idx="29" hasCustomPrompt="1"/>
          </p:nvPr>
        </p:nvSpPr>
        <p:spPr>
          <a:xfrm>
            <a:off x="559260" y="1412877"/>
            <a:ext cx="2520000" cy="252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pic>
        <p:nvPicPr>
          <p:cNvPr id="13" name="Picture 8">
            <a:extLst>
              <a:ext uri="{FF2B5EF4-FFF2-40B4-BE49-F238E27FC236}">
                <a16:creationId xmlns:a16="http://schemas.microsoft.com/office/drawing/2014/main" id="{37076D12-374F-3549-9316-CD0DA3AF525B}"/>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2" name="Titel 1">
            <a:extLst>
              <a:ext uri="{FF2B5EF4-FFF2-40B4-BE49-F238E27FC236}">
                <a16:creationId xmlns:a16="http://schemas.microsoft.com/office/drawing/2014/main" id="{A1CD6C13-778C-428B-B5B0-95EA66E19E92}"/>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Tree>
    <p:extLst>
      <p:ext uri="{BB962C8B-B14F-4D97-AF65-F5344CB8AC3E}">
        <p14:creationId xmlns:p14="http://schemas.microsoft.com/office/powerpoint/2010/main" val="1255982403"/>
      </p:ext>
    </p:extLst>
  </p:cSld>
  <p:clrMapOvr>
    <a:masterClrMapping/>
  </p:clrMapOvr>
  <p:extLst>
    <p:ext uri="{DCECCB84-F9BA-43D5-87BE-67443E8EF086}">
      <p15:sldGuideLst xmlns:p15="http://schemas.microsoft.com/office/powerpoint/2012/main">
        <p15:guide id="1" orient="horz" pos="890">
          <p15:clr>
            <a:srgbClr val="FBAE40"/>
          </p15:clr>
        </p15:guide>
        <p15:guide id="2" pos="347">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8 Images">
    <p:bg>
      <p:bgPr>
        <a:solidFill>
          <a:schemeClr val="bg1"/>
        </a:solidFill>
        <a:effectLst/>
      </p:bgPr>
    </p:bg>
    <p:spTree>
      <p:nvGrpSpPr>
        <p:cNvPr id="1" name=""/>
        <p:cNvGrpSpPr/>
        <p:nvPr/>
      </p:nvGrpSpPr>
      <p:grpSpPr>
        <a:xfrm>
          <a:off x="0" y="0"/>
          <a:ext cx="0" cy="0"/>
          <a:chOff x="0" y="0"/>
          <a:chExt cx="0" cy="0"/>
        </a:xfrm>
      </p:grpSpPr>
      <p:sp>
        <p:nvSpPr>
          <p:cNvPr id="35" name="Picture Placeholder 8">
            <a:extLst>
              <a:ext uri="{FF2B5EF4-FFF2-40B4-BE49-F238E27FC236}">
                <a16:creationId xmlns:a16="http://schemas.microsoft.com/office/drawing/2014/main" id="{1876FD15-EF95-FC46-9ADB-EF51BD205725}"/>
              </a:ext>
            </a:extLst>
          </p:cNvPr>
          <p:cNvSpPr>
            <a:spLocks noGrp="1"/>
          </p:cNvSpPr>
          <p:nvPr>
            <p:ph type="pic" sz="quarter" idx="44" hasCustomPrompt="1"/>
          </p:nvPr>
        </p:nvSpPr>
        <p:spPr>
          <a:xfrm>
            <a:off x="9120336" y="3933056"/>
            <a:ext cx="2520000" cy="216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sp>
        <p:nvSpPr>
          <p:cNvPr id="33" name="Picture Placeholder 7">
            <a:extLst>
              <a:ext uri="{FF2B5EF4-FFF2-40B4-BE49-F238E27FC236}">
                <a16:creationId xmlns:a16="http://schemas.microsoft.com/office/drawing/2014/main" id="{10F5147C-F7CB-334D-86C9-C67E37A0EABD}"/>
              </a:ext>
            </a:extLst>
          </p:cNvPr>
          <p:cNvSpPr>
            <a:spLocks noGrp="1"/>
          </p:cNvSpPr>
          <p:nvPr>
            <p:ph type="pic" sz="quarter" idx="42" hasCustomPrompt="1"/>
          </p:nvPr>
        </p:nvSpPr>
        <p:spPr>
          <a:xfrm>
            <a:off x="6266644" y="3933157"/>
            <a:ext cx="2520000" cy="216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sp>
        <p:nvSpPr>
          <p:cNvPr id="34" name="Picture Placeholder 6">
            <a:extLst>
              <a:ext uri="{FF2B5EF4-FFF2-40B4-BE49-F238E27FC236}">
                <a16:creationId xmlns:a16="http://schemas.microsoft.com/office/drawing/2014/main" id="{3086114F-6458-5349-9206-9855366B4F35}"/>
              </a:ext>
            </a:extLst>
          </p:cNvPr>
          <p:cNvSpPr>
            <a:spLocks noGrp="1"/>
          </p:cNvSpPr>
          <p:nvPr>
            <p:ph type="pic" sz="quarter" idx="43" hasCustomPrompt="1"/>
          </p:nvPr>
        </p:nvSpPr>
        <p:spPr>
          <a:xfrm>
            <a:off x="3412952" y="3933056"/>
            <a:ext cx="2520000" cy="216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sp>
        <p:nvSpPr>
          <p:cNvPr id="32" name="Picture Placeholder 5">
            <a:extLst>
              <a:ext uri="{FF2B5EF4-FFF2-40B4-BE49-F238E27FC236}">
                <a16:creationId xmlns:a16="http://schemas.microsoft.com/office/drawing/2014/main" id="{FAF2DC92-1E5A-CE4A-AC24-5DBF7E9C3F4A}"/>
              </a:ext>
            </a:extLst>
          </p:cNvPr>
          <p:cNvSpPr>
            <a:spLocks noGrp="1"/>
          </p:cNvSpPr>
          <p:nvPr>
            <p:ph type="pic" sz="quarter" idx="41" hasCustomPrompt="1"/>
          </p:nvPr>
        </p:nvSpPr>
        <p:spPr>
          <a:xfrm>
            <a:off x="559260" y="3933157"/>
            <a:ext cx="2520000" cy="216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sp>
        <p:nvSpPr>
          <p:cNvPr id="26" name="Picture Placeholder 4">
            <a:extLst>
              <a:ext uri="{FF2B5EF4-FFF2-40B4-BE49-F238E27FC236}">
                <a16:creationId xmlns:a16="http://schemas.microsoft.com/office/drawing/2014/main" id="{F6105FF6-B2D8-1441-96C1-03E3EB68DF46}"/>
              </a:ext>
            </a:extLst>
          </p:cNvPr>
          <p:cNvSpPr>
            <a:spLocks noGrp="1"/>
          </p:cNvSpPr>
          <p:nvPr>
            <p:ph type="pic" sz="quarter" idx="40" hasCustomPrompt="1"/>
          </p:nvPr>
        </p:nvSpPr>
        <p:spPr>
          <a:xfrm>
            <a:off x="9120336" y="1412776"/>
            <a:ext cx="2520000" cy="216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sp>
        <p:nvSpPr>
          <p:cNvPr id="24" name="Picture Placeholder 3">
            <a:extLst>
              <a:ext uri="{FF2B5EF4-FFF2-40B4-BE49-F238E27FC236}">
                <a16:creationId xmlns:a16="http://schemas.microsoft.com/office/drawing/2014/main" id="{9039642C-98D1-234D-A48D-30945CB8A656}"/>
              </a:ext>
            </a:extLst>
          </p:cNvPr>
          <p:cNvSpPr>
            <a:spLocks noGrp="1"/>
          </p:cNvSpPr>
          <p:nvPr>
            <p:ph type="pic" sz="quarter" idx="38" hasCustomPrompt="1"/>
          </p:nvPr>
        </p:nvSpPr>
        <p:spPr>
          <a:xfrm>
            <a:off x="6266644" y="1412877"/>
            <a:ext cx="2520000" cy="216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sp>
        <p:nvSpPr>
          <p:cNvPr id="25" name="Picture Placeholder 2">
            <a:extLst>
              <a:ext uri="{FF2B5EF4-FFF2-40B4-BE49-F238E27FC236}">
                <a16:creationId xmlns:a16="http://schemas.microsoft.com/office/drawing/2014/main" id="{F6E36F89-D928-374B-8410-DC03A4016925}"/>
              </a:ext>
            </a:extLst>
          </p:cNvPr>
          <p:cNvSpPr>
            <a:spLocks noGrp="1"/>
          </p:cNvSpPr>
          <p:nvPr>
            <p:ph type="pic" sz="quarter" idx="39" hasCustomPrompt="1"/>
          </p:nvPr>
        </p:nvSpPr>
        <p:spPr>
          <a:xfrm>
            <a:off x="3412952" y="1412776"/>
            <a:ext cx="2520000" cy="216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sp>
        <p:nvSpPr>
          <p:cNvPr id="21" name="Picture Placeholder 1">
            <a:extLst>
              <a:ext uri="{FF2B5EF4-FFF2-40B4-BE49-F238E27FC236}">
                <a16:creationId xmlns:a16="http://schemas.microsoft.com/office/drawing/2014/main" id="{05B75FDA-0A35-0241-9AF8-B38876D1728B}"/>
              </a:ext>
            </a:extLst>
          </p:cNvPr>
          <p:cNvSpPr>
            <a:spLocks noGrp="1"/>
          </p:cNvSpPr>
          <p:nvPr>
            <p:ph type="pic" sz="quarter" idx="36" hasCustomPrompt="1"/>
          </p:nvPr>
        </p:nvSpPr>
        <p:spPr>
          <a:xfrm>
            <a:off x="559260" y="1412877"/>
            <a:ext cx="2520000" cy="216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pic>
        <p:nvPicPr>
          <p:cNvPr id="13" name="Picture 8">
            <a:extLst>
              <a:ext uri="{FF2B5EF4-FFF2-40B4-BE49-F238E27FC236}">
                <a16:creationId xmlns:a16="http://schemas.microsoft.com/office/drawing/2014/main" id="{37076D12-374F-3549-9316-CD0DA3AF525B}"/>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2" name="Titel 1">
            <a:extLst>
              <a:ext uri="{FF2B5EF4-FFF2-40B4-BE49-F238E27FC236}">
                <a16:creationId xmlns:a16="http://schemas.microsoft.com/office/drawing/2014/main" id="{0FD4030E-E8DA-4A42-9F12-4E1AD6A70C59}"/>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Tree>
    <p:extLst>
      <p:ext uri="{BB962C8B-B14F-4D97-AF65-F5344CB8AC3E}">
        <p14:creationId xmlns:p14="http://schemas.microsoft.com/office/powerpoint/2010/main" val="3876472758"/>
      </p:ext>
    </p:extLst>
  </p:cSld>
  <p:clrMapOvr>
    <a:masterClrMapping/>
  </p:clrMapOvr>
  <p:extLst>
    <p:ext uri="{DCECCB84-F9BA-43D5-87BE-67443E8EF086}">
      <p15:sldGuideLst xmlns:p15="http://schemas.microsoft.com/office/powerpoint/2012/main">
        <p15:guide id="1" orient="horz" pos="890">
          <p15:clr>
            <a:srgbClr val="FBAE40"/>
          </p15:clr>
        </p15:guide>
        <p15:guide id="2" pos="347">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Image with 3 Bubbles and 3 Textboxes">
    <p:bg>
      <p:bgPr>
        <a:solidFill>
          <a:schemeClr val="bg1"/>
        </a:solidFill>
        <a:effectLst/>
      </p:bgPr>
    </p:bg>
    <p:spTree>
      <p:nvGrpSpPr>
        <p:cNvPr id="1" name=""/>
        <p:cNvGrpSpPr/>
        <p:nvPr/>
      </p:nvGrpSpPr>
      <p:grpSpPr>
        <a:xfrm>
          <a:off x="0" y="0"/>
          <a:ext cx="0" cy="0"/>
          <a:chOff x="0" y="0"/>
          <a:chExt cx="0" cy="0"/>
        </a:xfrm>
      </p:grpSpPr>
      <p:sp>
        <p:nvSpPr>
          <p:cNvPr id="6" name="Textplatzhalter 3">
            <a:extLst>
              <a:ext uri="{FF2B5EF4-FFF2-40B4-BE49-F238E27FC236}">
                <a16:creationId xmlns:a16="http://schemas.microsoft.com/office/drawing/2014/main" id="{005DF97E-2533-8242-A5E6-CFDA0E606614}"/>
              </a:ext>
            </a:extLst>
          </p:cNvPr>
          <p:cNvSpPr>
            <a:spLocks noGrp="1"/>
          </p:cNvSpPr>
          <p:nvPr>
            <p:ph type="body" sz="quarter" idx="20" hasCustomPrompt="1"/>
          </p:nvPr>
        </p:nvSpPr>
        <p:spPr>
          <a:xfrm>
            <a:off x="8233554" y="4521099"/>
            <a:ext cx="3407583" cy="1548093"/>
          </a:xfrm>
          <a:solidFill>
            <a:schemeClr val="bg1">
              <a:lumMod val="95000"/>
            </a:schemeClr>
          </a:solidFill>
        </p:spPr>
        <p:txBody>
          <a:bodyPr lIns="180000" tIns="180000" rIns="180000" bIns="180000">
            <a:noAutofit/>
          </a:bodyPr>
          <a:lstStyle>
            <a:lvl1pPr marL="0" indent="0" algn="ctr">
              <a:lnSpc>
                <a:spcPct val="90000"/>
              </a:lnSpc>
              <a:spcBef>
                <a:spcPts val="1600"/>
              </a:spcBef>
              <a:spcAft>
                <a:spcPts val="800"/>
              </a:spcAft>
              <a:buFontTx/>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text</a:t>
            </a:r>
          </a:p>
        </p:txBody>
      </p:sp>
      <p:sp>
        <p:nvSpPr>
          <p:cNvPr id="17" name="Oval 3">
            <a:extLst>
              <a:ext uri="{FF2B5EF4-FFF2-40B4-BE49-F238E27FC236}">
                <a16:creationId xmlns:a16="http://schemas.microsoft.com/office/drawing/2014/main" id="{49D87B3D-0CF1-2C4A-AE34-5DB58F9583F5}"/>
              </a:ext>
            </a:extLst>
          </p:cNvPr>
          <p:cNvSpPr/>
          <p:nvPr userDrawn="1"/>
        </p:nvSpPr>
        <p:spPr>
          <a:xfrm>
            <a:off x="9462869" y="3266557"/>
            <a:ext cx="948952" cy="948952"/>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sp>
        <p:nvSpPr>
          <p:cNvPr id="7" name="Textplatzhalter 2">
            <a:extLst>
              <a:ext uri="{FF2B5EF4-FFF2-40B4-BE49-F238E27FC236}">
                <a16:creationId xmlns:a16="http://schemas.microsoft.com/office/drawing/2014/main" id="{893F3A66-C06B-AF4D-B8E5-8C3AF4BF1612}"/>
              </a:ext>
            </a:extLst>
          </p:cNvPr>
          <p:cNvSpPr>
            <a:spLocks noGrp="1"/>
          </p:cNvSpPr>
          <p:nvPr>
            <p:ph type="body" sz="quarter" idx="18" hasCustomPrompt="1"/>
          </p:nvPr>
        </p:nvSpPr>
        <p:spPr>
          <a:xfrm>
            <a:off x="4392208" y="4521099"/>
            <a:ext cx="3407583" cy="1548093"/>
          </a:xfrm>
          <a:solidFill>
            <a:schemeClr val="bg1">
              <a:lumMod val="95000"/>
            </a:schemeClr>
          </a:solidFill>
        </p:spPr>
        <p:txBody>
          <a:bodyPr lIns="180000" tIns="180000" rIns="180000" bIns="180000">
            <a:noAutofit/>
          </a:bodyPr>
          <a:lstStyle>
            <a:lvl1pPr marL="0" indent="0" algn="ctr">
              <a:lnSpc>
                <a:spcPct val="90000"/>
              </a:lnSpc>
              <a:spcBef>
                <a:spcPts val="1600"/>
              </a:spcBef>
              <a:spcAft>
                <a:spcPts val="800"/>
              </a:spcAft>
              <a:buFontTx/>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text</a:t>
            </a:r>
          </a:p>
        </p:txBody>
      </p:sp>
      <p:sp>
        <p:nvSpPr>
          <p:cNvPr id="16" name="Oval 2">
            <a:extLst>
              <a:ext uri="{FF2B5EF4-FFF2-40B4-BE49-F238E27FC236}">
                <a16:creationId xmlns:a16="http://schemas.microsoft.com/office/drawing/2014/main" id="{885ADDFA-05BC-D346-943A-1AEA9B0E0763}"/>
              </a:ext>
            </a:extLst>
          </p:cNvPr>
          <p:cNvSpPr/>
          <p:nvPr userDrawn="1"/>
        </p:nvSpPr>
        <p:spPr>
          <a:xfrm>
            <a:off x="5621523" y="3266557"/>
            <a:ext cx="948952" cy="948952"/>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sp>
        <p:nvSpPr>
          <p:cNvPr id="8" name="Textplatzhalter 1">
            <a:extLst>
              <a:ext uri="{FF2B5EF4-FFF2-40B4-BE49-F238E27FC236}">
                <a16:creationId xmlns:a16="http://schemas.microsoft.com/office/drawing/2014/main" id="{E346A757-DDF6-1245-B097-01AD00ED362F}"/>
              </a:ext>
            </a:extLst>
          </p:cNvPr>
          <p:cNvSpPr>
            <a:spLocks noGrp="1"/>
          </p:cNvSpPr>
          <p:nvPr>
            <p:ph type="body" sz="quarter" idx="17" hasCustomPrompt="1"/>
          </p:nvPr>
        </p:nvSpPr>
        <p:spPr>
          <a:xfrm>
            <a:off x="550863" y="4521099"/>
            <a:ext cx="3407583" cy="1548093"/>
          </a:xfrm>
          <a:solidFill>
            <a:schemeClr val="bg1">
              <a:lumMod val="95000"/>
            </a:schemeClr>
          </a:solidFill>
        </p:spPr>
        <p:txBody>
          <a:bodyPr lIns="180000" tIns="180000" rIns="180000" bIns="180000">
            <a:noAutofit/>
          </a:bodyPr>
          <a:lstStyle>
            <a:lvl1pPr marL="0" indent="0" algn="ctr">
              <a:lnSpc>
                <a:spcPct val="90000"/>
              </a:lnSpc>
              <a:spcBef>
                <a:spcPts val="1600"/>
              </a:spcBef>
              <a:spcAft>
                <a:spcPts val="800"/>
              </a:spcAft>
              <a:buFontTx/>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text</a:t>
            </a:r>
          </a:p>
        </p:txBody>
      </p:sp>
      <p:sp>
        <p:nvSpPr>
          <p:cNvPr id="2" name="Oval 1">
            <a:extLst>
              <a:ext uri="{FF2B5EF4-FFF2-40B4-BE49-F238E27FC236}">
                <a16:creationId xmlns:a16="http://schemas.microsoft.com/office/drawing/2014/main" id="{C19D1DFD-4C3D-5D4D-90DB-298AF1F0D82F}"/>
              </a:ext>
            </a:extLst>
          </p:cNvPr>
          <p:cNvSpPr/>
          <p:nvPr userDrawn="1"/>
        </p:nvSpPr>
        <p:spPr>
          <a:xfrm>
            <a:off x="1780178" y="3266557"/>
            <a:ext cx="948952" cy="948952"/>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sp>
        <p:nvSpPr>
          <p:cNvPr id="3" name="Picture Placeholder 1">
            <a:extLst>
              <a:ext uri="{FF2B5EF4-FFF2-40B4-BE49-F238E27FC236}">
                <a16:creationId xmlns:a16="http://schemas.microsoft.com/office/drawing/2014/main" id="{4A1AB337-6E6F-F345-BE50-D5ED6C1ADC81}"/>
              </a:ext>
            </a:extLst>
          </p:cNvPr>
          <p:cNvSpPr>
            <a:spLocks noGrp="1"/>
          </p:cNvSpPr>
          <p:nvPr>
            <p:ph type="pic" sz="quarter" idx="27" hasCustomPrompt="1"/>
          </p:nvPr>
        </p:nvSpPr>
        <p:spPr>
          <a:xfrm>
            <a:off x="0" y="1412875"/>
            <a:ext cx="12191999" cy="1548093"/>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pic>
        <p:nvPicPr>
          <p:cNvPr id="13" name="Picture 8">
            <a:extLst>
              <a:ext uri="{FF2B5EF4-FFF2-40B4-BE49-F238E27FC236}">
                <a16:creationId xmlns:a16="http://schemas.microsoft.com/office/drawing/2014/main" id="{37076D12-374F-3549-9316-CD0DA3AF525B}"/>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4" name="Titel 3">
            <a:extLst>
              <a:ext uri="{FF2B5EF4-FFF2-40B4-BE49-F238E27FC236}">
                <a16:creationId xmlns:a16="http://schemas.microsoft.com/office/drawing/2014/main" id="{4FC74394-2361-4036-946A-DF935174C355}"/>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Tree>
    <p:extLst>
      <p:ext uri="{BB962C8B-B14F-4D97-AF65-F5344CB8AC3E}">
        <p14:creationId xmlns:p14="http://schemas.microsoft.com/office/powerpoint/2010/main" val="2894404444"/>
      </p:ext>
    </p:extLst>
  </p:cSld>
  <p:clrMapOvr>
    <a:masterClrMapping/>
  </p:clrMapOvr>
  <p:extLst>
    <p:ext uri="{DCECCB84-F9BA-43D5-87BE-67443E8EF086}">
      <p15:sldGuideLst xmlns:p15="http://schemas.microsoft.com/office/powerpoint/2012/main">
        <p15:guide id="1" orient="horz" pos="890">
          <p15:clr>
            <a:srgbClr val="FBAE40"/>
          </p15:clr>
        </p15:guide>
        <p15:guide id="2" pos="347">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mage Only">
    <p:bg>
      <p:bgPr>
        <a:solidFill>
          <a:schemeClr val="bg1"/>
        </a:solidFill>
        <a:effectLst/>
      </p:bgPr>
    </p:bg>
    <p:spTree>
      <p:nvGrpSpPr>
        <p:cNvPr id="1" name=""/>
        <p:cNvGrpSpPr/>
        <p:nvPr/>
      </p:nvGrpSpPr>
      <p:grpSpPr>
        <a:xfrm>
          <a:off x="0" y="0"/>
          <a:ext cx="0" cy="0"/>
          <a:chOff x="0" y="0"/>
          <a:chExt cx="0" cy="0"/>
        </a:xfrm>
      </p:grpSpPr>
      <p:sp>
        <p:nvSpPr>
          <p:cNvPr id="3" name="Picture Placeholder 1">
            <a:extLst>
              <a:ext uri="{FF2B5EF4-FFF2-40B4-BE49-F238E27FC236}">
                <a16:creationId xmlns:a16="http://schemas.microsoft.com/office/drawing/2014/main" id="{4A1AB337-6E6F-F345-BE50-D5ED6C1ADC81}"/>
              </a:ext>
            </a:extLst>
          </p:cNvPr>
          <p:cNvSpPr>
            <a:spLocks noGrp="1"/>
          </p:cNvSpPr>
          <p:nvPr>
            <p:ph type="pic" sz="quarter" idx="27" hasCustomPrompt="1"/>
          </p:nvPr>
        </p:nvSpPr>
        <p:spPr>
          <a:xfrm>
            <a:off x="550863" y="1412875"/>
            <a:ext cx="11090275" cy="4679950"/>
          </a:xfrm>
        </p:spPr>
        <p:txBody>
          <a:bodyPr anchor="t"/>
          <a:lstStyle>
            <a:lvl1pPr algn="l">
              <a:defRPr sz="1600"/>
            </a:lvl1pPr>
          </a:lstStyle>
          <a:p>
            <a:r>
              <a:rPr lang="en-US" noProof="0" dirty="0"/>
              <a:t>Click icon to add picture</a:t>
            </a:r>
          </a:p>
        </p:txBody>
      </p:sp>
      <p:pic>
        <p:nvPicPr>
          <p:cNvPr id="13" name="Picture 8">
            <a:extLst>
              <a:ext uri="{FF2B5EF4-FFF2-40B4-BE49-F238E27FC236}">
                <a16:creationId xmlns:a16="http://schemas.microsoft.com/office/drawing/2014/main" id="{37076D12-374F-3549-9316-CD0DA3AF525B}"/>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2" name="Titel 1">
            <a:extLst>
              <a:ext uri="{FF2B5EF4-FFF2-40B4-BE49-F238E27FC236}">
                <a16:creationId xmlns:a16="http://schemas.microsoft.com/office/drawing/2014/main" id="{CAFDD024-77B8-4F72-9618-EDCF20796051}"/>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Tree>
    <p:extLst>
      <p:ext uri="{BB962C8B-B14F-4D97-AF65-F5344CB8AC3E}">
        <p14:creationId xmlns:p14="http://schemas.microsoft.com/office/powerpoint/2010/main" val="1236799297"/>
      </p:ext>
    </p:extLst>
  </p:cSld>
  <p:clrMapOvr>
    <a:masterClrMapping/>
  </p:clrMapOvr>
  <p:extLst>
    <p:ext uri="{DCECCB84-F9BA-43D5-87BE-67443E8EF086}">
      <p15:sldGuideLst xmlns:p15="http://schemas.microsoft.com/office/powerpoint/2012/main">
        <p15:guide id="1" orient="horz" pos="890">
          <p15:clr>
            <a:srgbClr val="FBAE40"/>
          </p15:clr>
        </p15:guide>
        <p15:guide id="2" pos="347">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2C0890-933A-4D88-A6E5-9746C0D05C68}"/>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pic>
        <p:nvPicPr>
          <p:cNvPr id="3" name="Picture 8">
            <a:extLst>
              <a:ext uri="{FF2B5EF4-FFF2-40B4-BE49-F238E27FC236}">
                <a16:creationId xmlns:a16="http://schemas.microsoft.com/office/drawing/2014/main" id="{5A0E19B7-C308-40D9-9BCE-A211FEB1AA1C}"/>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4" name="Textplatzhalter 3">
            <a:extLst>
              <a:ext uri="{FF2B5EF4-FFF2-40B4-BE49-F238E27FC236}">
                <a16:creationId xmlns:a16="http://schemas.microsoft.com/office/drawing/2014/main" id="{5E095EDB-7B1C-46FC-BCF4-F6DFB4310A2F}"/>
              </a:ext>
            </a:extLst>
          </p:cNvPr>
          <p:cNvSpPr>
            <a:spLocks noGrp="1"/>
          </p:cNvSpPr>
          <p:nvPr>
            <p:ph type="body" sz="quarter" idx="20" hasCustomPrompt="1"/>
          </p:nvPr>
        </p:nvSpPr>
        <p:spPr>
          <a:xfrm>
            <a:off x="6266051" y="3387881"/>
            <a:ext cx="2520000" cy="2057343"/>
          </a:xfrm>
          <a:solidFill>
            <a:schemeClr val="bg1">
              <a:lumMod val="95000"/>
            </a:schemeClr>
          </a:solidFill>
        </p:spPr>
        <p:txBody>
          <a:bodyPr lIns="180000" tIns="180000" rIns="180000" bIns="180000">
            <a:noAutofit/>
          </a:bodyPr>
          <a:lstStyle>
            <a:lvl1pPr marL="0" indent="0" algn="ctr">
              <a:lnSpc>
                <a:spcPct val="100000"/>
              </a:lnSpc>
              <a:spcBef>
                <a:spcPts val="0"/>
              </a:spcBef>
              <a:spcAft>
                <a:spcPts val="0"/>
              </a:spcAft>
              <a:buFontTx/>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text</a:t>
            </a:r>
          </a:p>
        </p:txBody>
      </p:sp>
      <p:sp>
        <p:nvSpPr>
          <p:cNvPr id="5" name="Oval 3">
            <a:extLst>
              <a:ext uri="{FF2B5EF4-FFF2-40B4-BE49-F238E27FC236}">
                <a16:creationId xmlns:a16="http://schemas.microsoft.com/office/drawing/2014/main" id="{9333AD54-0688-4827-A3AC-609CE0204B25}"/>
              </a:ext>
            </a:extLst>
          </p:cNvPr>
          <p:cNvSpPr/>
          <p:nvPr userDrawn="1"/>
        </p:nvSpPr>
        <p:spPr>
          <a:xfrm>
            <a:off x="7051575" y="2132856"/>
            <a:ext cx="948952" cy="948952"/>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sp>
        <p:nvSpPr>
          <p:cNvPr id="6" name="Textplatzhalter 2">
            <a:extLst>
              <a:ext uri="{FF2B5EF4-FFF2-40B4-BE49-F238E27FC236}">
                <a16:creationId xmlns:a16="http://schemas.microsoft.com/office/drawing/2014/main" id="{D90D96EF-FB24-41D3-9C93-C799AA2A9C56}"/>
              </a:ext>
            </a:extLst>
          </p:cNvPr>
          <p:cNvSpPr>
            <a:spLocks noGrp="1"/>
          </p:cNvSpPr>
          <p:nvPr>
            <p:ph type="body" sz="quarter" idx="18" hasCustomPrompt="1"/>
          </p:nvPr>
        </p:nvSpPr>
        <p:spPr>
          <a:xfrm>
            <a:off x="3409118" y="3387881"/>
            <a:ext cx="2520000" cy="2057343"/>
          </a:xfrm>
          <a:solidFill>
            <a:schemeClr val="bg1">
              <a:lumMod val="95000"/>
            </a:schemeClr>
          </a:solidFill>
        </p:spPr>
        <p:txBody>
          <a:bodyPr lIns="180000" tIns="180000" rIns="180000" bIns="180000">
            <a:noAutofit/>
          </a:bodyPr>
          <a:lstStyle>
            <a:lvl1pPr marL="0" indent="0" algn="ctr">
              <a:lnSpc>
                <a:spcPct val="100000"/>
              </a:lnSpc>
              <a:spcBef>
                <a:spcPts val="0"/>
              </a:spcBef>
              <a:spcAft>
                <a:spcPts val="0"/>
              </a:spcAft>
              <a:buFontTx/>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text</a:t>
            </a:r>
          </a:p>
        </p:txBody>
      </p:sp>
      <p:sp>
        <p:nvSpPr>
          <p:cNvPr id="7" name="Oval 2">
            <a:extLst>
              <a:ext uri="{FF2B5EF4-FFF2-40B4-BE49-F238E27FC236}">
                <a16:creationId xmlns:a16="http://schemas.microsoft.com/office/drawing/2014/main" id="{3D51BC07-790E-4188-AD2B-47D993B2BE40}"/>
              </a:ext>
            </a:extLst>
          </p:cNvPr>
          <p:cNvSpPr/>
          <p:nvPr userDrawn="1"/>
        </p:nvSpPr>
        <p:spPr>
          <a:xfrm>
            <a:off x="4194642" y="2132856"/>
            <a:ext cx="948952" cy="948952"/>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sp>
        <p:nvSpPr>
          <p:cNvPr id="8" name="Textplatzhalter 1">
            <a:extLst>
              <a:ext uri="{FF2B5EF4-FFF2-40B4-BE49-F238E27FC236}">
                <a16:creationId xmlns:a16="http://schemas.microsoft.com/office/drawing/2014/main" id="{70B96139-F60A-40E9-AA90-E181EC18FB75}"/>
              </a:ext>
            </a:extLst>
          </p:cNvPr>
          <p:cNvSpPr>
            <a:spLocks noGrp="1"/>
          </p:cNvSpPr>
          <p:nvPr>
            <p:ph type="body" sz="quarter" idx="17" hasCustomPrompt="1"/>
          </p:nvPr>
        </p:nvSpPr>
        <p:spPr>
          <a:xfrm>
            <a:off x="551384" y="3387881"/>
            <a:ext cx="2520801" cy="2057343"/>
          </a:xfrm>
          <a:solidFill>
            <a:schemeClr val="bg1">
              <a:lumMod val="95000"/>
            </a:schemeClr>
          </a:solidFill>
        </p:spPr>
        <p:txBody>
          <a:bodyPr lIns="180000" tIns="180000" rIns="180000" bIns="180000">
            <a:noAutofit/>
          </a:bodyPr>
          <a:lstStyle>
            <a:lvl1pPr marL="0" indent="0" algn="ctr">
              <a:lnSpc>
                <a:spcPct val="100000"/>
              </a:lnSpc>
              <a:spcBef>
                <a:spcPts val="0"/>
              </a:spcBef>
              <a:spcAft>
                <a:spcPts val="0"/>
              </a:spcAft>
              <a:buFontTx/>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text</a:t>
            </a:r>
          </a:p>
        </p:txBody>
      </p:sp>
      <p:sp>
        <p:nvSpPr>
          <p:cNvPr id="9" name="Oval 1">
            <a:extLst>
              <a:ext uri="{FF2B5EF4-FFF2-40B4-BE49-F238E27FC236}">
                <a16:creationId xmlns:a16="http://schemas.microsoft.com/office/drawing/2014/main" id="{471B4CFF-8E58-46D3-8506-09EF01B8EEE5}"/>
              </a:ext>
            </a:extLst>
          </p:cNvPr>
          <p:cNvSpPr/>
          <p:nvPr userDrawn="1"/>
        </p:nvSpPr>
        <p:spPr>
          <a:xfrm>
            <a:off x="1337308" y="2132856"/>
            <a:ext cx="948952" cy="948952"/>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sp>
        <p:nvSpPr>
          <p:cNvPr id="10" name="Textplatzhalter 3">
            <a:extLst>
              <a:ext uri="{FF2B5EF4-FFF2-40B4-BE49-F238E27FC236}">
                <a16:creationId xmlns:a16="http://schemas.microsoft.com/office/drawing/2014/main" id="{0A62A2C0-3F73-4976-AFA5-4B6B82359467}"/>
              </a:ext>
            </a:extLst>
          </p:cNvPr>
          <p:cNvSpPr>
            <a:spLocks noGrp="1"/>
          </p:cNvSpPr>
          <p:nvPr>
            <p:ph type="body" sz="quarter" idx="21" hasCustomPrompt="1"/>
          </p:nvPr>
        </p:nvSpPr>
        <p:spPr>
          <a:xfrm>
            <a:off x="9122984" y="3387881"/>
            <a:ext cx="2520000" cy="2057343"/>
          </a:xfrm>
          <a:solidFill>
            <a:schemeClr val="bg1">
              <a:lumMod val="95000"/>
            </a:schemeClr>
          </a:solidFill>
        </p:spPr>
        <p:txBody>
          <a:bodyPr lIns="180000" tIns="180000" rIns="180000" bIns="180000">
            <a:noAutofit/>
          </a:bodyPr>
          <a:lstStyle>
            <a:lvl1pPr marL="0" indent="0" algn="ctr">
              <a:lnSpc>
                <a:spcPct val="100000"/>
              </a:lnSpc>
              <a:spcBef>
                <a:spcPts val="0"/>
              </a:spcBef>
              <a:spcAft>
                <a:spcPts val="0"/>
              </a:spcAft>
              <a:buFontTx/>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text</a:t>
            </a:r>
          </a:p>
        </p:txBody>
      </p:sp>
      <p:sp>
        <p:nvSpPr>
          <p:cNvPr id="11" name="Oval 3">
            <a:extLst>
              <a:ext uri="{FF2B5EF4-FFF2-40B4-BE49-F238E27FC236}">
                <a16:creationId xmlns:a16="http://schemas.microsoft.com/office/drawing/2014/main" id="{2E530B99-7497-4782-818B-B583EE1DA7AE}"/>
              </a:ext>
            </a:extLst>
          </p:cNvPr>
          <p:cNvSpPr/>
          <p:nvPr userDrawn="1"/>
        </p:nvSpPr>
        <p:spPr>
          <a:xfrm>
            <a:off x="9908508" y="2132856"/>
            <a:ext cx="948952" cy="948952"/>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pic>
        <p:nvPicPr>
          <p:cNvPr id="12" name="Grafik 11">
            <a:extLst>
              <a:ext uri="{FF2B5EF4-FFF2-40B4-BE49-F238E27FC236}">
                <a16:creationId xmlns:a16="http://schemas.microsoft.com/office/drawing/2014/main" id="{A926134B-8E87-4A87-82A1-0ED82399C933}"/>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a:xfrm>
            <a:off x="1603533" y="2336521"/>
            <a:ext cx="420915" cy="574908"/>
          </a:xfrm>
          <a:prstGeom prst="rect">
            <a:avLst/>
          </a:prstGeom>
        </p:spPr>
      </p:pic>
      <p:pic>
        <p:nvPicPr>
          <p:cNvPr id="13" name="Grafik 12">
            <a:extLst>
              <a:ext uri="{FF2B5EF4-FFF2-40B4-BE49-F238E27FC236}">
                <a16:creationId xmlns:a16="http://schemas.microsoft.com/office/drawing/2014/main" id="{712C0E25-90B1-4AD5-AD1E-66DADB592754}"/>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4499725" y="2352547"/>
            <a:ext cx="338785" cy="533843"/>
          </a:xfrm>
          <a:prstGeom prst="rect">
            <a:avLst/>
          </a:prstGeom>
        </p:spPr>
      </p:pic>
      <p:pic>
        <p:nvPicPr>
          <p:cNvPr id="14" name="Grafik 13">
            <a:extLst>
              <a:ext uri="{FF2B5EF4-FFF2-40B4-BE49-F238E27FC236}">
                <a16:creationId xmlns:a16="http://schemas.microsoft.com/office/drawing/2014/main" id="{36438E4E-E4E2-465F-88B1-1D7F140D906C}"/>
              </a:ext>
            </a:extLst>
          </p:cNvPr>
          <p:cNvPicPr>
            <a:picLocks noChangeAspect="1"/>
          </p:cNvPicPr>
          <p:nvPr userDrawn="1"/>
        </p:nvPicPr>
        <p:blipFill>
          <a:blip r:embed="rId7">
            <a:extLst>
              <a:ext uri="{28A0092B-C50C-407E-A947-70E740481C1C}">
                <a14:useLocalDpi xmlns:a14="http://schemas.microsoft.com/office/drawing/2010/main"/>
              </a:ext>
              <a:ext uri="{96DAC541-7B7A-43D3-8B79-37D633B846F1}">
                <asvg:svgBlip xmlns:asvg="http://schemas.microsoft.com/office/drawing/2016/SVG/main" xmlns="" r:embed="rId8"/>
              </a:ext>
            </a:extLst>
          </a:blip>
          <a:stretch>
            <a:fillRect/>
          </a:stretch>
        </p:blipFill>
        <p:spPr>
          <a:xfrm>
            <a:off x="7243730" y="2429543"/>
            <a:ext cx="564641" cy="379850"/>
          </a:xfrm>
          <a:prstGeom prst="rect">
            <a:avLst/>
          </a:prstGeom>
        </p:spPr>
      </p:pic>
      <p:pic>
        <p:nvPicPr>
          <p:cNvPr id="15" name="Grafik 14">
            <a:extLst>
              <a:ext uri="{FF2B5EF4-FFF2-40B4-BE49-F238E27FC236}">
                <a16:creationId xmlns:a16="http://schemas.microsoft.com/office/drawing/2014/main" id="{9E19EB6E-9BFF-414E-8575-EBC9A4FD0335}"/>
              </a:ext>
            </a:extLst>
          </p:cNvPr>
          <p:cNvPicPr>
            <a:picLocks noChangeAspect="1"/>
          </p:cNvPicPr>
          <p:nvPr userDrawn="1"/>
        </p:nvPicPr>
        <p:blipFill>
          <a:blip r:embed="rId9">
            <a:extLst>
              <a:ext uri="{28A0092B-C50C-407E-A947-70E740481C1C}">
                <a14:useLocalDpi xmlns:a14="http://schemas.microsoft.com/office/drawing/2010/main"/>
              </a:ext>
              <a:ext uri="{96DAC541-7B7A-43D3-8B79-37D633B846F1}">
                <asvg:svgBlip xmlns:asvg="http://schemas.microsoft.com/office/drawing/2016/SVG/main" xmlns="" r:embed="rId10"/>
              </a:ext>
            </a:extLst>
          </a:blip>
          <a:stretch>
            <a:fillRect/>
          </a:stretch>
        </p:blipFill>
        <p:spPr>
          <a:xfrm>
            <a:off x="10100663" y="2325011"/>
            <a:ext cx="564642" cy="564642"/>
          </a:xfrm>
          <a:prstGeom prst="rect">
            <a:avLst/>
          </a:prstGeom>
        </p:spPr>
      </p:pic>
    </p:spTree>
    <p:extLst>
      <p:ext uri="{BB962C8B-B14F-4D97-AF65-F5344CB8AC3E}">
        <p14:creationId xmlns:p14="http://schemas.microsoft.com/office/powerpoint/2010/main" val="266928887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Final Slide with Backgroundimage English">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B4F4BC6-38FF-6D44-86CB-A1C7547CE936}"/>
              </a:ext>
            </a:extLst>
          </p:cNvPr>
          <p:cNvSpPr/>
          <p:nvPr userDrawn="1"/>
        </p:nvSpPr>
        <p:spPr>
          <a:xfrm>
            <a:off x="4439816" y="4509120"/>
            <a:ext cx="3240000" cy="461665"/>
          </a:xfrm>
          <a:prstGeom prst="rect">
            <a:avLst/>
          </a:prstGeom>
        </p:spPr>
        <p:txBody>
          <a:bodyPr wrap="square">
            <a:spAutoFit/>
          </a:bodyPr>
          <a:lstStyle/>
          <a:p>
            <a:pPr algn="ctr"/>
            <a:r>
              <a:rPr lang="en-US" sz="2400" b="0" dirty="0">
                <a:solidFill>
                  <a:schemeClr val="bg1"/>
                </a:solidFill>
                <a:latin typeface="Verdana" panose="020B0604030504040204" pitchFamily="34" charset="0"/>
                <a:ea typeface="Verdana" panose="020B0604030504040204" pitchFamily="34" charset="0"/>
                <a:cs typeface="Verdana" panose="020B0604030504040204" pitchFamily="34" charset="0"/>
              </a:rPr>
              <a:t>www.avl.com</a:t>
            </a:r>
          </a:p>
        </p:txBody>
      </p:sp>
      <p:sp>
        <p:nvSpPr>
          <p:cNvPr id="15" name="txt_SecurityLevel">
            <a:extLst>
              <a:ext uri="{FF2B5EF4-FFF2-40B4-BE49-F238E27FC236}">
                <a16:creationId xmlns:a16="http://schemas.microsoft.com/office/drawing/2014/main" id="{2C04D41F-A36B-124F-B1FA-2681CD48980D}"/>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1" name="Rectangle 10">
            <a:extLst>
              <a:ext uri="{FF2B5EF4-FFF2-40B4-BE49-F238E27FC236}">
                <a16:creationId xmlns:a16="http://schemas.microsoft.com/office/drawing/2014/main" id="{E06DA23D-E56E-F849-A442-40F6806721EF}"/>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9">
            <a:extLst>
              <a:ext uri="{FF2B5EF4-FFF2-40B4-BE49-F238E27FC236}">
                <a16:creationId xmlns:a16="http://schemas.microsoft.com/office/drawing/2014/main" id="{4B13E932-EC54-4884-97B7-16E49CA078C6}"/>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4474800" y="2959200"/>
            <a:ext cx="3240000" cy="1411717"/>
          </a:xfrm>
          <a:prstGeom prst="rect">
            <a:avLst/>
          </a:prstGeom>
        </p:spPr>
      </p:pic>
      <p:sp>
        <p:nvSpPr>
          <p:cNvPr id="2" name="Rechteck 1">
            <a:extLst>
              <a:ext uri="{FF2B5EF4-FFF2-40B4-BE49-F238E27FC236}">
                <a16:creationId xmlns:a16="http://schemas.microsoft.com/office/drawing/2014/main" id="{BAD0A525-E15B-4D2E-BCA3-3436E50C5502}"/>
              </a:ext>
            </a:extLst>
          </p:cNvPr>
          <p:cNvSpPr/>
          <p:nvPr userDrawn="1"/>
        </p:nvSpPr>
        <p:spPr>
          <a:xfrm>
            <a:off x="2926800" y="1555200"/>
            <a:ext cx="6337300" cy="720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tIns="0" rIns="0" bIns="0" rtlCol="0" anchor="t" anchorCtr="0"/>
          <a:lstStyle/>
          <a:p>
            <a:pPr algn="ctr"/>
            <a:r>
              <a:rPr lang="en-US" sz="4200" dirty="0"/>
              <a:t>Thank you</a:t>
            </a:r>
          </a:p>
        </p:txBody>
      </p:sp>
    </p:spTree>
    <p:extLst>
      <p:ext uri="{BB962C8B-B14F-4D97-AF65-F5344CB8AC3E}">
        <p14:creationId xmlns:p14="http://schemas.microsoft.com/office/powerpoint/2010/main" val="2031418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2_Final Slide with Backgroundimage English">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5" name="txt_SecurityLevel">
            <a:extLst>
              <a:ext uri="{FF2B5EF4-FFF2-40B4-BE49-F238E27FC236}">
                <a16:creationId xmlns:a16="http://schemas.microsoft.com/office/drawing/2014/main" id="{CE07761F-8075-594B-B2AC-409FB81BC59C}"/>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1" name="Rectangle 10">
            <a:extLst>
              <a:ext uri="{FF2B5EF4-FFF2-40B4-BE49-F238E27FC236}">
                <a16:creationId xmlns:a16="http://schemas.microsoft.com/office/drawing/2014/main" id="{0F846C6A-DA4D-6348-A390-91D12404C272}"/>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0DDC688-0A08-174B-9223-07D60B36E623}"/>
              </a:ext>
            </a:extLst>
          </p:cNvPr>
          <p:cNvSpPr/>
          <p:nvPr userDrawn="1"/>
        </p:nvSpPr>
        <p:spPr>
          <a:xfrm>
            <a:off x="4439816" y="4509120"/>
            <a:ext cx="3240000" cy="461665"/>
          </a:xfrm>
          <a:prstGeom prst="rect">
            <a:avLst/>
          </a:prstGeom>
        </p:spPr>
        <p:txBody>
          <a:bodyPr wrap="square">
            <a:spAutoFit/>
          </a:bodyPr>
          <a:lstStyle/>
          <a:p>
            <a:pPr algn="ctr"/>
            <a:r>
              <a:rPr lang="en-US" sz="2400" b="0" dirty="0">
                <a:solidFill>
                  <a:schemeClr val="bg1"/>
                </a:solidFill>
                <a:latin typeface="Verdana" panose="020B0604030504040204" pitchFamily="34" charset="0"/>
                <a:ea typeface="Verdana" panose="020B0604030504040204" pitchFamily="34" charset="0"/>
                <a:cs typeface="Verdana" panose="020B0604030504040204" pitchFamily="34" charset="0"/>
              </a:rPr>
              <a:t>www.avl.com</a:t>
            </a:r>
          </a:p>
        </p:txBody>
      </p:sp>
      <p:pic>
        <p:nvPicPr>
          <p:cNvPr id="8" name="Picture 9">
            <a:extLst>
              <a:ext uri="{FF2B5EF4-FFF2-40B4-BE49-F238E27FC236}">
                <a16:creationId xmlns:a16="http://schemas.microsoft.com/office/drawing/2014/main" id="{3FDC8665-1AB9-4378-8A59-B3A53D699BED}"/>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4474800" y="2959200"/>
            <a:ext cx="3240000" cy="1411717"/>
          </a:xfrm>
          <a:prstGeom prst="rect">
            <a:avLst/>
          </a:prstGeom>
        </p:spPr>
      </p:pic>
      <p:sp>
        <p:nvSpPr>
          <p:cNvPr id="2" name="Rechteck 1">
            <a:extLst>
              <a:ext uri="{FF2B5EF4-FFF2-40B4-BE49-F238E27FC236}">
                <a16:creationId xmlns:a16="http://schemas.microsoft.com/office/drawing/2014/main" id="{C73710FB-DBA0-43BD-8D16-A05D7D9D2126}"/>
              </a:ext>
            </a:extLst>
          </p:cNvPr>
          <p:cNvSpPr/>
          <p:nvPr userDrawn="1"/>
        </p:nvSpPr>
        <p:spPr>
          <a:xfrm>
            <a:off x="2926800" y="1555200"/>
            <a:ext cx="6337300" cy="720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tIns="0" rIns="0" bIns="0" rtlCol="0" anchor="t" anchorCtr="0"/>
          <a:lstStyle/>
          <a:p>
            <a:pPr algn="ctr"/>
            <a:r>
              <a:rPr lang="en-US" sz="4200" dirty="0"/>
              <a:t>Thank you</a:t>
            </a:r>
          </a:p>
        </p:txBody>
      </p:sp>
    </p:spTree>
    <p:extLst>
      <p:ext uri="{BB962C8B-B14F-4D97-AF65-F5344CB8AC3E}">
        <p14:creationId xmlns:p14="http://schemas.microsoft.com/office/powerpoint/2010/main" val="196051634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3_Final Slide with Backgroundimage English">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xt_SecurityLevel">
            <a:extLst>
              <a:ext uri="{FF2B5EF4-FFF2-40B4-BE49-F238E27FC236}">
                <a16:creationId xmlns:a16="http://schemas.microsoft.com/office/drawing/2014/main" id="{6002A4E0-7846-2048-A59A-AC79A0A012D4}"/>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1" name="Rectangle 10">
            <a:extLst>
              <a:ext uri="{FF2B5EF4-FFF2-40B4-BE49-F238E27FC236}">
                <a16:creationId xmlns:a16="http://schemas.microsoft.com/office/drawing/2014/main" id="{38F5EB9B-DFD3-F247-8AAE-D6B244D90622}"/>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13C27F4-415B-8A4E-8B8E-A624B9EE4853}"/>
              </a:ext>
            </a:extLst>
          </p:cNvPr>
          <p:cNvSpPr/>
          <p:nvPr userDrawn="1"/>
        </p:nvSpPr>
        <p:spPr>
          <a:xfrm>
            <a:off x="4439816" y="4509120"/>
            <a:ext cx="3240000" cy="461665"/>
          </a:xfrm>
          <a:prstGeom prst="rect">
            <a:avLst/>
          </a:prstGeom>
        </p:spPr>
        <p:txBody>
          <a:bodyPr wrap="square">
            <a:spAutoFit/>
          </a:bodyPr>
          <a:lstStyle/>
          <a:p>
            <a:pPr algn="ctr"/>
            <a:r>
              <a:rPr lang="en-US" sz="2400" b="0" dirty="0">
                <a:solidFill>
                  <a:schemeClr val="bg1"/>
                </a:solidFill>
                <a:latin typeface="Verdana" panose="020B0604030504040204" pitchFamily="34" charset="0"/>
                <a:ea typeface="Verdana" panose="020B0604030504040204" pitchFamily="34" charset="0"/>
                <a:cs typeface="Verdana" panose="020B0604030504040204" pitchFamily="34" charset="0"/>
              </a:rPr>
              <a:t>www.avl.com</a:t>
            </a:r>
          </a:p>
        </p:txBody>
      </p:sp>
      <p:pic>
        <p:nvPicPr>
          <p:cNvPr id="8" name="Picture 9">
            <a:extLst>
              <a:ext uri="{FF2B5EF4-FFF2-40B4-BE49-F238E27FC236}">
                <a16:creationId xmlns:a16="http://schemas.microsoft.com/office/drawing/2014/main" id="{56A94198-E068-4F8F-8975-A2ED469CC39F}"/>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4474800" y="2959200"/>
            <a:ext cx="3240000" cy="1411717"/>
          </a:xfrm>
          <a:prstGeom prst="rect">
            <a:avLst/>
          </a:prstGeom>
        </p:spPr>
      </p:pic>
      <p:sp>
        <p:nvSpPr>
          <p:cNvPr id="7" name="Rechteck 6">
            <a:extLst>
              <a:ext uri="{FF2B5EF4-FFF2-40B4-BE49-F238E27FC236}">
                <a16:creationId xmlns:a16="http://schemas.microsoft.com/office/drawing/2014/main" id="{6B54ED7D-53DA-49CE-BD46-5234992396A2}"/>
              </a:ext>
            </a:extLst>
          </p:cNvPr>
          <p:cNvSpPr/>
          <p:nvPr userDrawn="1"/>
        </p:nvSpPr>
        <p:spPr>
          <a:xfrm>
            <a:off x="2926800" y="1555200"/>
            <a:ext cx="6337300" cy="720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tIns="0" rIns="0" bIns="0" rtlCol="0" anchor="t" anchorCtr="0"/>
          <a:lstStyle/>
          <a:p>
            <a:pPr algn="ctr"/>
            <a:r>
              <a:rPr lang="en-US" sz="4200" dirty="0"/>
              <a:t>Thank you</a:t>
            </a:r>
          </a:p>
        </p:txBody>
      </p:sp>
    </p:spTree>
    <p:extLst>
      <p:ext uri="{BB962C8B-B14F-4D97-AF65-F5344CB8AC3E}">
        <p14:creationId xmlns:p14="http://schemas.microsoft.com/office/powerpoint/2010/main" val="162290390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4_Final Slide with Backgroundimage English">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5" name="txt_SecurityLevel">
            <a:extLst>
              <a:ext uri="{FF2B5EF4-FFF2-40B4-BE49-F238E27FC236}">
                <a16:creationId xmlns:a16="http://schemas.microsoft.com/office/drawing/2014/main" id="{64AC22A3-6538-2744-ACBD-4EECEFDDFCFE}"/>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1" name="Rectangle 10">
            <a:extLst>
              <a:ext uri="{FF2B5EF4-FFF2-40B4-BE49-F238E27FC236}">
                <a16:creationId xmlns:a16="http://schemas.microsoft.com/office/drawing/2014/main" id="{DD96985B-F13E-1B47-A7C0-FCC7B18EE6EC}"/>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57927E9-A12F-BE49-ADE4-0BFE3502D6B3}"/>
              </a:ext>
            </a:extLst>
          </p:cNvPr>
          <p:cNvSpPr/>
          <p:nvPr userDrawn="1"/>
        </p:nvSpPr>
        <p:spPr>
          <a:xfrm>
            <a:off x="4439816" y="4509120"/>
            <a:ext cx="3240000" cy="461665"/>
          </a:xfrm>
          <a:prstGeom prst="rect">
            <a:avLst/>
          </a:prstGeom>
        </p:spPr>
        <p:txBody>
          <a:bodyPr wrap="square">
            <a:spAutoFit/>
          </a:bodyPr>
          <a:lstStyle/>
          <a:p>
            <a:pPr algn="ctr"/>
            <a:r>
              <a:rPr lang="en-US" sz="2400" b="0" dirty="0">
                <a:solidFill>
                  <a:schemeClr val="bg1"/>
                </a:solidFill>
                <a:latin typeface="Verdana" panose="020B0604030504040204" pitchFamily="34" charset="0"/>
                <a:ea typeface="Verdana" panose="020B0604030504040204" pitchFamily="34" charset="0"/>
                <a:cs typeface="Verdana" panose="020B0604030504040204" pitchFamily="34" charset="0"/>
              </a:rPr>
              <a:t>www.avl.com</a:t>
            </a:r>
          </a:p>
        </p:txBody>
      </p:sp>
      <p:pic>
        <p:nvPicPr>
          <p:cNvPr id="8" name="Picture 9">
            <a:extLst>
              <a:ext uri="{FF2B5EF4-FFF2-40B4-BE49-F238E27FC236}">
                <a16:creationId xmlns:a16="http://schemas.microsoft.com/office/drawing/2014/main" id="{A5AEB800-205E-4850-A299-590128CCA115}"/>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4474800" y="2959200"/>
            <a:ext cx="3240000" cy="1411717"/>
          </a:xfrm>
          <a:prstGeom prst="rect">
            <a:avLst/>
          </a:prstGeom>
        </p:spPr>
      </p:pic>
      <p:sp>
        <p:nvSpPr>
          <p:cNvPr id="7" name="Rechteck 6">
            <a:extLst>
              <a:ext uri="{FF2B5EF4-FFF2-40B4-BE49-F238E27FC236}">
                <a16:creationId xmlns:a16="http://schemas.microsoft.com/office/drawing/2014/main" id="{B7251281-4B05-4260-A2CD-D9560A4C43BA}"/>
              </a:ext>
            </a:extLst>
          </p:cNvPr>
          <p:cNvSpPr/>
          <p:nvPr userDrawn="1"/>
        </p:nvSpPr>
        <p:spPr>
          <a:xfrm>
            <a:off x="2926800" y="1555200"/>
            <a:ext cx="6337300" cy="720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tIns="0" rIns="0" bIns="0" rtlCol="0" anchor="t" anchorCtr="0"/>
          <a:lstStyle/>
          <a:p>
            <a:pPr algn="ctr"/>
            <a:r>
              <a:rPr lang="en-US" sz="4200" dirty="0"/>
              <a:t>Thank you</a:t>
            </a:r>
          </a:p>
        </p:txBody>
      </p:sp>
    </p:spTree>
    <p:extLst>
      <p:ext uri="{BB962C8B-B14F-4D97-AF65-F5344CB8AC3E}">
        <p14:creationId xmlns:p14="http://schemas.microsoft.com/office/powerpoint/2010/main" val="2323063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bg1"/>
        </a:solidFill>
        <a:effectLst/>
      </p:bgPr>
    </p:bg>
    <p:spTree>
      <p:nvGrpSpPr>
        <p:cNvPr id="1" name=""/>
        <p:cNvGrpSpPr/>
        <p:nvPr/>
      </p:nvGrpSpPr>
      <p:grpSpPr>
        <a:xfrm>
          <a:off x="0" y="0"/>
          <a:ext cx="0" cy="0"/>
          <a:chOff x="0" y="0"/>
          <a:chExt cx="0" cy="0"/>
        </a:xfrm>
      </p:grpSpPr>
      <p:sp>
        <p:nvSpPr>
          <p:cNvPr id="37" name="Textplatzhalter 4">
            <a:extLst>
              <a:ext uri="{FF2B5EF4-FFF2-40B4-BE49-F238E27FC236}">
                <a16:creationId xmlns:a16="http://schemas.microsoft.com/office/drawing/2014/main" id="{6D109ACD-70AB-724C-ABCF-E36C7CB37EF5}"/>
              </a:ext>
            </a:extLst>
          </p:cNvPr>
          <p:cNvSpPr>
            <a:spLocks noGrp="1"/>
          </p:cNvSpPr>
          <p:nvPr>
            <p:ph type="body" sz="quarter" idx="46" hasCustomPrompt="1"/>
          </p:nvPr>
        </p:nvSpPr>
        <p:spPr>
          <a:xfrm>
            <a:off x="550800" y="4921118"/>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4</a:t>
            </a:r>
          </a:p>
        </p:txBody>
      </p:sp>
      <p:sp>
        <p:nvSpPr>
          <p:cNvPr id="35" name="Textplatzhalter 3">
            <a:extLst>
              <a:ext uri="{FF2B5EF4-FFF2-40B4-BE49-F238E27FC236}">
                <a16:creationId xmlns:a16="http://schemas.microsoft.com/office/drawing/2014/main" id="{7D35D1B4-226F-6848-9D70-8F48208C0EB2}"/>
              </a:ext>
            </a:extLst>
          </p:cNvPr>
          <p:cNvSpPr>
            <a:spLocks noGrp="1"/>
          </p:cNvSpPr>
          <p:nvPr>
            <p:ph type="body" sz="quarter" idx="45" hasCustomPrompt="1"/>
          </p:nvPr>
        </p:nvSpPr>
        <p:spPr>
          <a:xfrm>
            <a:off x="550800" y="3847682"/>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3</a:t>
            </a:r>
          </a:p>
        </p:txBody>
      </p:sp>
      <p:sp>
        <p:nvSpPr>
          <p:cNvPr id="33" name="Textplatzhalter 2">
            <a:extLst>
              <a:ext uri="{FF2B5EF4-FFF2-40B4-BE49-F238E27FC236}">
                <a16:creationId xmlns:a16="http://schemas.microsoft.com/office/drawing/2014/main" id="{9F3A506C-7A9C-AC44-B6E3-77D778089345}"/>
              </a:ext>
            </a:extLst>
          </p:cNvPr>
          <p:cNvSpPr>
            <a:spLocks noGrp="1"/>
          </p:cNvSpPr>
          <p:nvPr>
            <p:ph type="body" sz="quarter" idx="44" hasCustomPrompt="1"/>
          </p:nvPr>
        </p:nvSpPr>
        <p:spPr>
          <a:xfrm>
            <a:off x="550800" y="2774245"/>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2</a:t>
            </a:r>
          </a:p>
        </p:txBody>
      </p:sp>
      <p:sp>
        <p:nvSpPr>
          <p:cNvPr id="16" name="Textplatzhalter 1.2">
            <a:extLst>
              <a:ext uri="{FF2B5EF4-FFF2-40B4-BE49-F238E27FC236}">
                <a16:creationId xmlns:a16="http://schemas.microsoft.com/office/drawing/2014/main" id="{C696809A-C38E-7847-A394-1EB1E9FCC0CB}"/>
              </a:ext>
            </a:extLst>
          </p:cNvPr>
          <p:cNvSpPr>
            <a:spLocks noGrp="1"/>
          </p:cNvSpPr>
          <p:nvPr>
            <p:ph type="body" sz="quarter" idx="36" hasCustomPrompt="1"/>
          </p:nvPr>
        </p:nvSpPr>
        <p:spPr>
          <a:xfrm>
            <a:off x="1703511" y="2284522"/>
            <a:ext cx="9937104"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12" name="Textplatzhalter 1.1">
            <a:extLst>
              <a:ext uri="{FF2B5EF4-FFF2-40B4-BE49-F238E27FC236}">
                <a16:creationId xmlns:a16="http://schemas.microsoft.com/office/drawing/2014/main" id="{AA85F2DF-ACC8-1648-B318-2812EDDA8602}"/>
              </a:ext>
            </a:extLst>
          </p:cNvPr>
          <p:cNvSpPr>
            <a:spLocks noGrp="1"/>
          </p:cNvSpPr>
          <p:nvPr>
            <p:ph type="body" sz="quarter" idx="21" hasCustomPrompt="1"/>
          </p:nvPr>
        </p:nvSpPr>
        <p:spPr>
          <a:xfrm>
            <a:off x="1703511" y="1942802"/>
            <a:ext cx="9937104"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
        <p:nvSpPr>
          <p:cNvPr id="23" name="Textplatzhalter 1">
            <a:extLst>
              <a:ext uri="{FF2B5EF4-FFF2-40B4-BE49-F238E27FC236}">
                <a16:creationId xmlns:a16="http://schemas.microsoft.com/office/drawing/2014/main" id="{9D6B87CA-8968-7440-AE0A-F5F27FAD4CC2}"/>
              </a:ext>
            </a:extLst>
          </p:cNvPr>
          <p:cNvSpPr>
            <a:spLocks noGrp="1"/>
          </p:cNvSpPr>
          <p:nvPr>
            <p:ph type="body" sz="quarter" idx="43" hasCustomPrompt="1"/>
          </p:nvPr>
        </p:nvSpPr>
        <p:spPr>
          <a:xfrm>
            <a:off x="550800" y="1700808"/>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1</a:t>
            </a:r>
          </a:p>
        </p:txBody>
      </p:sp>
      <p:pic>
        <p:nvPicPr>
          <p:cNvPr id="14" name="Picture 8">
            <a:extLst>
              <a:ext uri="{FF2B5EF4-FFF2-40B4-BE49-F238E27FC236}">
                <a16:creationId xmlns:a16="http://schemas.microsoft.com/office/drawing/2014/main" id="{000DD450-6575-1E45-8541-DA0D35514069}"/>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2" name="Titel 1">
            <a:extLst>
              <a:ext uri="{FF2B5EF4-FFF2-40B4-BE49-F238E27FC236}">
                <a16:creationId xmlns:a16="http://schemas.microsoft.com/office/drawing/2014/main" id="{5EDC9A06-3DF9-4FAD-9D81-C7E1A7706741}"/>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
        <p:nvSpPr>
          <p:cNvPr id="24" name="Textplatzhalter 1.2">
            <a:extLst>
              <a:ext uri="{FF2B5EF4-FFF2-40B4-BE49-F238E27FC236}">
                <a16:creationId xmlns:a16="http://schemas.microsoft.com/office/drawing/2014/main" id="{015783C9-682B-441A-9CF1-F4CD6BF6E55A}"/>
              </a:ext>
            </a:extLst>
          </p:cNvPr>
          <p:cNvSpPr>
            <a:spLocks noGrp="1"/>
          </p:cNvSpPr>
          <p:nvPr>
            <p:ph type="body" sz="quarter" idx="47" hasCustomPrompt="1"/>
          </p:nvPr>
        </p:nvSpPr>
        <p:spPr>
          <a:xfrm>
            <a:off x="1703511" y="3358550"/>
            <a:ext cx="9937104"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25" name="Textplatzhalter 1.1">
            <a:extLst>
              <a:ext uri="{FF2B5EF4-FFF2-40B4-BE49-F238E27FC236}">
                <a16:creationId xmlns:a16="http://schemas.microsoft.com/office/drawing/2014/main" id="{A79A032B-500F-4C73-B003-3C7BC637CFF6}"/>
              </a:ext>
            </a:extLst>
          </p:cNvPr>
          <p:cNvSpPr>
            <a:spLocks noGrp="1"/>
          </p:cNvSpPr>
          <p:nvPr>
            <p:ph type="body" sz="quarter" idx="48" hasCustomPrompt="1"/>
          </p:nvPr>
        </p:nvSpPr>
        <p:spPr>
          <a:xfrm>
            <a:off x="1703511" y="3016830"/>
            <a:ext cx="9937104"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
        <p:nvSpPr>
          <p:cNvPr id="26" name="Textplatzhalter 1.2">
            <a:extLst>
              <a:ext uri="{FF2B5EF4-FFF2-40B4-BE49-F238E27FC236}">
                <a16:creationId xmlns:a16="http://schemas.microsoft.com/office/drawing/2014/main" id="{40F6D00F-F0A8-4169-B6C4-BE973712593C}"/>
              </a:ext>
            </a:extLst>
          </p:cNvPr>
          <p:cNvSpPr>
            <a:spLocks noGrp="1"/>
          </p:cNvSpPr>
          <p:nvPr>
            <p:ph type="body" sz="quarter" idx="49" hasCustomPrompt="1"/>
          </p:nvPr>
        </p:nvSpPr>
        <p:spPr>
          <a:xfrm>
            <a:off x="1703511" y="4432344"/>
            <a:ext cx="9937104"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27" name="Textplatzhalter 1.1">
            <a:extLst>
              <a:ext uri="{FF2B5EF4-FFF2-40B4-BE49-F238E27FC236}">
                <a16:creationId xmlns:a16="http://schemas.microsoft.com/office/drawing/2014/main" id="{AF84CBD9-7652-4E6A-9353-DF96C1425CE7}"/>
              </a:ext>
            </a:extLst>
          </p:cNvPr>
          <p:cNvSpPr>
            <a:spLocks noGrp="1"/>
          </p:cNvSpPr>
          <p:nvPr>
            <p:ph type="body" sz="quarter" idx="50" hasCustomPrompt="1"/>
          </p:nvPr>
        </p:nvSpPr>
        <p:spPr>
          <a:xfrm>
            <a:off x="1703511" y="4090624"/>
            <a:ext cx="9937104"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
        <p:nvSpPr>
          <p:cNvPr id="28" name="Textplatzhalter 1.2">
            <a:extLst>
              <a:ext uri="{FF2B5EF4-FFF2-40B4-BE49-F238E27FC236}">
                <a16:creationId xmlns:a16="http://schemas.microsoft.com/office/drawing/2014/main" id="{79E58717-55B5-4F49-BF92-B33F60B68D70}"/>
              </a:ext>
            </a:extLst>
          </p:cNvPr>
          <p:cNvSpPr>
            <a:spLocks noGrp="1"/>
          </p:cNvSpPr>
          <p:nvPr>
            <p:ph type="body" sz="quarter" idx="51" hasCustomPrompt="1"/>
          </p:nvPr>
        </p:nvSpPr>
        <p:spPr>
          <a:xfrm>
            <a:off x="1703511" y="5508851"/>
            <a:ext cx="9937104"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29" name="Textplatzhalter 1.1">
            <a:extLst>
              <a:ext uri="{FF2B5EF4-FFF2-40B4-BE49-F238E27FC236}">
                <a16:creationId xmlns:a16="http://schemas.microsoft.com/office/drawing/2014/main" id="{C2EB1E4F-1570-4F9C-B8BA-C53AFB92176B}"/>
              </a:ext>
            </a:extLst>
          </p:cNvPr>
          <p:cNvSpPr>
            <a:spLocks noGrp="1"/>
          </p:cNvSpPr>
          <p:nvPr>
            <p:ph type="body" sz="quarter" idx="52" hasCustomPrompt="1"/>
          </p:nvPr>
        </p:nvSpPr>
        <p:spPr>
          <a:xfrm>
            <a:off x="1703511" y="5167131"/>
            <a:ext cx="9937104"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Tree>
    <p:extLst>
      <p:ext uri="{BB962C8B-B14F-4D97-AF65-F5344CB8AC3E}">
        <p14:creationId xmlns:p14="http://schemas.microsoft.com/office/powerpoint/2010/main" val="3037720761"/>
      </p:ext>
    </p:extLst>
  </p:cSld>
  <p:clrMapOvr>
    <a:masterClrMapping/>
  </p:clrMapOvr>
  <p:extLst>
    <p:ext uri="{DCECCB84-F9BA-43D5-87BE-67443E8EF086}">
      <p15:sldGuideLst xmlns:p15="http://schemas.microsoft.com/office/powerpoint/2012/main">
        <p15:guide id="2" pos="34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verview Larg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894EDF-3F29-4A9C-83C7-ADDDB043AEDC}"/>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pic>
        <p:nvPicPr>
          <p:cNvPr id="3" name="Picture 8">
            <a:extLst>
              <a:ext uri="{FF2B5EF4-FFF2-40B4-BE49-F238E27FC236}">
                <a16:creationId xmlns:a16="http://schemas.microsoft.com/office/drawing/2014/main" id="{93188B6D-9B1E-438B-99FF-FA2C74633E14}"/>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64" name="Textplatzhalter 4">
            <a:extLst>
              <a:ext uri="{FF2B5EF4-FFF2-40B4-BE49-F238E27FC236}">
                <a16:creationId xmlns:a16="http://schemas.microsoft.com/office/drawing/2014/main" id="{FFCEEBDB-4EB8-4B95-9925-7C0E454FB361}"/>
              </a:ext>
            </a:extLst>
          </p:cNvPr>
          <p:cNvSpPr>
            <a:spLocks noGrp="1"/>
          </p:cNvSpPr>
          <p:nvPr>
            <p:ph type="body" sz="quarter" idx="46" hasCustomPrompt="1"/>
          </p:nvPr>
        </p:nvSpPr>
        <p:spPr>
          <a:xfrm>
            <a:off x="550800" y="4921118"/>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4</a:t>
            </a:r>
          </a:p>
        </p:txBody>
      </p:sp>
      <p:sp>
        <p:nvSpPr>
          <p:cNvPr id="65" name="Textplatzhalter 3">
            <a:extLst>
              <a:ext uri="{FF2B5EF4-FFF2-40B4-BE49-F238E27FC236}">
                <a16:creationId xmlns:a16="http://schemas.microsoft.com/office/drawing/2014/main" id="{AB0724BA-51B0-4A8D-9F82-E633BABBAE79}"/>
              </a:ext>
            </a:extLst>
          </p:cNvPr>
          <p:cNvSpPr>
            <a:spLocks noGrp="1"/>
          </p:cNvSpPr>
          <p:nvPr>
            <p:ph type="body" sz="quarter" idx="45" hasCustomPrompt="1"/>
          </p:nvPr>
        </p:nvSpPr>
        <p:spPr>
          <a:xfrm>
            <a:off x="550800" y="3847682"/>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3</a:t>
            </a:r>
          </a:p>
        </p:txBody>
      </p:sp>
      <p:sp>
        <p:nvSpPr>
          <p:cNvPr id="66" name="Textplatzhalter 2">
            <a:extLst>
              <a:ext uri="{FF2B5EF4-FFF2-40B4-BE49-F238E27FC236}">
                <a16:creationId xmlns:a16="http://schemas.microsoft.com/office/drawing/2014/main" id="{C11DB137-7E43-4FB1-8A2A-D711DE1C589B}"/>
              </a:ext>
            </a:extLst>
          </p:cNvPr>
          <p:cNvSpPr>
            <a:spLocks noGrp="1"/>
          </p:cNvSpPr>
          <p:nvPr>
            <p:ph type="body" sz="quarter" idx="44" hasCustomPrompt="1"/>
          </p:nvPr>
        </p:nvSpPr>
        <p:spPr>
          <a:xfrm>
            <a:off x="550800" y="2774245"/>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2</a:t>
            </a:r>
          </a:p>
        </p:txBody>
      </p:sp>
      <p:sp>
        <p:nvSpPr>
          <p:cNvPr id="67" name="Textplatzhalter 1.2">
            <a:extLst>
              <a:ext uri="{FF2B5EF4-FFF2-40B4-BE49-F238E27FC236}">
                <a16:creationId xmlns:a16="http://schemas.microsoft.com/office/drawing/2014/main" id="{3254AD95-F9E1-4CA1-8EAF-15038DAB89FD}"/>
              </a:ext>
            </a:extLst>
          </p:cNvPr>
          <p:cNvSpPr>
            <a:spLocks noGrp="1"/>
          </p:cNvSpPr>
          <p:nvPr>
            <p:ph type="body" sz="quarter" idx="36" hasCustomPrompt="1"/>
          </p:nvPr>
        </p:nvSpPr>
        <p:spPr>
          <a:xfrm>
            <a:off x="1703511" y="2284522"/>
            <a:ext cx="3816000"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68" name="Textplatzhalter 1.1">
            <a:extLst>
              <a:ext uri="{FF2B5EF4-FFF2-40B4-BE49-F238E27FC236}">
                <a16:creationId xmlns:a16="http://schemas.microsoft.com/office/drawing/2014/main" id="{D5579AB6-1C62-43BD-8DEA-357A29EBD456}"/>
              </a:ext>
            </a:extLst>
          </p:cNvPr>
          <p:cNvSpPr>
            <a:spLocks noGrp="1"/>
          </p:cNvSpPr>
          <p:nvPr>
            <p:ph type="body" sz="quarter" idx="21" hasCustomPrompt="1"/>
          </p:nvPr>
        </p:nvSpPr>
        <p:spPr>
          <a:xfrm>
            <a:off x="1703511" y="1942802"/>
            <a:ext cx="3816000"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
        <p:nvSpPr>
          <p:cNvPr id="69" name="Textplatzhalter 1">
            <a:extLst>
              <a:ext uri="{FF2B5EF4-FFF2-40B4-BE49-F238E27FC236}">
                <a16:creationId xmlns:a16="http://schemas.microsoft.com/office/drawing/2014/main" id="{65BBAADE-5208-4189-831F-BDCD50D4F497}"/>
              </a:ext>
            </a:extLst>
          </p:cNvPr>
          <p:cNvSpPr>
            <a:spLocks noGrp="1"/>
          </p:cNvSpPr>
          <p:nvPr>
            <p:ph type="body" sz="quarter" idx="43" hasCustomPrompt="1"/>
          </p:nvPr>
        </p:nvSpPr>
        <p:spPr>
          <a:xfrm>
            <a:off x="550800" y="1700808"/>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1</a:t>
            </a:r>
          </a:p>
        </p:txBody>
      </p:sp>
      <p:sp>
        <p:nvSpPr>
          <p:cNvPr id="70" name="Textplatzhalter 1.2">
            <a:extLst>
              <a:ext uri="{FF2B5EF4-FFF2-40B4-BE49-F238E27FC236}">
                <a16:creationId xmlns:a16="http://schemas.microsoft.com/office/drawing/2014/main" id="{03579526-CAC0-4F44-A279-524AEC1FE30C}"/>
              </a:ext>
            </a:extLst>
          </p:cNvPr>
          <p:cNvSpPr>
            <a:spLocks noGrp="1"/>
          </p:cNvSpPr>
          <p:nvPr>
            <p:ph type="body" sz="quarter" idx="59" hasCustomPrompt="1"/>
          </p:nvPr>
        </p:nvSpPr>
        <p:spPr>
          <a:xfrm>
            <a:off x="1703511" y="3358550"/>
            <a:ext cx="3816000"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71" name="Textplatzhalter 1.1">
            <a:extLst>
              <a:ext uri="{FF2B5EF4-FFF2-40B4-BE49-F238E27FC236}">
                <a16:creationId xmlns:a16="http://schemas.microsoft.com/office/drawing/2014/main" id="{926B7506-68AC-4F51-B976-287E94B98324}"/>
              </a:ext>
            </a:extLst>
          </p:cNvPr>
          <p:cNvSpPr>
            <a:spLocks noGrp="1"/>
          </p:cNvSpPr>
          <p:nvPr>
            <p:ph type="body" sz="quarter" idx="60" hasCustomPrompt="1"/>
          </p:nvPr>
        </p:nvSpPr>
        <p:spPr>
          <a:xfrm>
            <a:off x="1703511" y="3016830"/>
            <a:ext cx="3816000"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
        <p:nvSpPr>
          <p:cNvPr id="72" name="Textplatzhalter 1.2">
            <a:extLst>
              <a:ext uri="{FF2B5EF4-FFF2-40B4-BE49-F238E27FC236}">
                <a16:creationId xmlns:a16="http://schemas.microsoft.com/office/drawing/2014/main" id="{35C2B663-BA0E-481C-97D8-B81FFAEB277D}"/>
              </a:ext>
            </a:extLst>
          </p:cNvPr>
          <p:cNvSpPr>
            <a:spLocks noGrp="1"/>
          </p:cNvSpPr>
          <p:nvPr>
            <p:ph type="body" sz="quarter" idx="61" hasCustomPrompt="1"/>
          </p:nvPr>
        </p:nvSpPr>
        <p:spPr>
          <a:xfrm>
            <a:off x="1703511" y="4432344"/>
            <a:ext cx="3816000"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73" name="Textplatzhalter 1.1">
            <a:extLst>
              <a:ext uri="{FF2B5EF4-FFF2-40B4-BE49-F238E27FC236}">
                <a16:creationId xmlns:a16="http://schemas.microsoft.com/office/drawing/2014/main" id="{AFC04CE1-4116-4B43-9256-CA40A47409A9}"/>
              </a:ext>
            </a:extLst>
          </p:cNvPr>
          <p:cNvSpPr>
            <a:spLocks noGrp="1"/>
          </p:cNvSpPr>
          <p:nvPr>
            <p:ph type="body" sz="quarter" idx="62" hasCustomPrompt="1"/>
          </p:nvPr>
        </p:nvSpPr>
        <p:spPr>
          <a:xfrm>
            <a:off x="1703511" y="4090624"/>
            <a:ext cx="3816000"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
        <p:nvSpPr>
          <p:cNvPr id="74" name="Textplatzhalter 1.2">
            <a:extLst>
              <a:ext uri="{FF2B5EF4-FFF2-40B4-BE49-F238E27FC236}">
                <a16:creationId xmlns:a16="http://schemas.microsoft.com/office/drawing/2014/main" id="{13E1D22E-4F77-48C8-8977-557BD20CB098}"/>
              </a:ext>
            </a:extLst>
          </p:cNvPr>
          <p:cNvSpPr>
            <a:spLocks noGrp="1"/>
          </p:cNvSpPr>
          <p:nvPr>
            <p:ph type="body" sz="quarter" idx="63" hasCustomPrompt="1"/>
          </p:nvPr>
        </p:nvSpPr>
        <p:spPr>
          <a:xfrm>
            <a:off x="1703511" y="5508851"/>
            <a:ext cx="3816000"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75" name="Textplatzhalter 1.1">
            <a:extLst>
              <a:ext uri="{FF2B5EF4-FFF2-40B4-BE49-F238E27FC236}">
                <a16:creationId xmlns:a16="http://schemas.microsoft.com/office/drawing/2014/main" id="{ECCAE162-9383-4725-885C-D15B27CAB8CB}"/>
              </a:ext>
            </a:extLst>
          </p:cNvPr>
          <p:cNvSpPr>
            <a:spLocks noGrp="1"/>
          </p:cNvSpPr>
          <p:nvPr>
            <p:ph type="body" sz="quarter" idx="64" hasCustomPrompt="1"/>
          </p:nvPr>
        </p:nvSpPr>
        <p:spPr>
          <a:xfrm>
            <a:off x="1703511" y="5167131"/>
            <a:ext cx="3816000"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
        <p:nvSpPr>
          <p:cNvPr id="88" name="Textplatzhalter 4">
            <a:extLst>
              <a:ext uri="{FF2B5EF4-FFF2-40B4-BE49-F238E27FC236}">
                <a16:creationId xmlns:a16="http://schemas.microsoft.com/office/drawing/2014/main" id="{F0758F8F-78B0-4EC4-9117-5F2C634F6F65}"/>
              </a:ext>
            </a:extLst>
          </p:cNvPr>
          <p:cNvSpPr>
            <a:spLocks noGrp="1"/>
          </p:cNvSpPr>
          <p:nvPr>
            <p:ph type="body" sz="quarter" idx="65" hasCustomPrompt="1"/>
          </p:nvPr>
        </p:nvSpPr>
        <p:spPr>
          <a:xfrm>
            <a:off x="6682003" y="4921118"/>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8</a:t>
            </a:r>
          </a:p>
        </p:txBody>
      </p:sp>
      <p:sp>
        <p:nvSpPr>
          <p:cNvPr id="89" name="Textplatzhalter 3">
            <a:extLst>
              <a:ext uri="{FF2B5EF4-FFF2-40B4-BE49-F238E27FC236}">
                <a16:creationId xmlns:a16="http://schemas.microsoft.com/office/drawing/2014/main" id="{0D98B5D4-EF3C-4B28-8792-06344AAFE11D}"/>
              </a:ext>
            </a:extLst>
          </p:cNvPr>
          <p:cNvSpPr>
            <a:spLocks noGrp="1"/>
          </p:cNvSpPr>
          <p:nvPr>
            <p:ph type="body" sz="quarter" idx="66" hasCustomPrompt="1"/>
          </p:nvPr>
        </p:nvSpPr>
        <p:spPr>
          <a:xfrm>
            <a:off x="6682003" y="3847682"/>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7</a:t>
            </a:r>
          </a:p>
        </p:txBody>
      </p:sp>
      <p:sp>
        <p:nvSpPr>
          <p:cNvPr id="90" name="Textplatzhalter 2">
            <a:extLst>
              <a:ext uri="{FF2B5EF4-FFF2-40B4-BE49-F238E27FC236}">
                <a16:creationId xmlns:a16="http://schemas.microsoft.com/office/drawing/2014/main" id="{97768EE4-E2D7-4FC3-96FA-D812B521B179}"/>
              </a:ext>
            </a:extLst>
          </p:cNvPr>
          <p:cNvSpPr>
            <a:spLocks noGrp="1"/>
          </p:cNvSpPr>
          <p:nvPr>
            <p:ph type="body" sz="quarter" idx="67" hasCustomPrompt="1"/>
          </p:nvPr>
        </p:nvSpPr>
        <p:spPr>
          <a:xfrm>
            <a:off x="6682003" y="2774245"/>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6</a:t>
            </a:r>
          </a:p>
        </p:txBody>
      </p:sp>
      <p:sp>
        <p:nvSpPr>
          <p:cNvPr id="91" name="Textplatzhalter 1.2">
            <a:extLst>
              <a:ext uri="{FF2B5EF4-FFF2-40B4-BE49-F238E27FC236}">
                <a16:creationId xmlns:a16="http://schemas.microsoft.com/office/drawing/2014/main" id="{E08A6EE5-7A68-4407-BD41-576B456DADAF}"/>
              </a:ext>
            </a:extLst>
          </p:cNvPr>
          <p:cNvSpPr>
            <a:spLocks noGrp="1"/>
          </p:cNvSpPr>
          <p:nvPr>
            <p:ph type="body" sz="quarter" idx="68" hasCustomPrompt="1"/>
          </p:nvPr>
        </p:nvSpPr>
        <p:spPr>
          <a:xfrm>
            <a:off x="7834714" y="2284522"/>
            <a:ext cx="3816000"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92" name="Textplatzhalter 1.1">
            <a:extLst>
              <a:ext uri="{FF2B5EF4-FFF2-40B4-BE49-F238E27FC236}">
                <a16:creationId xmlns:a16="http://schemas.microsoft.com/office/drawing/2014/main" id="{D5349FC7-C5AA-4668-8BDE-8F56DB23E3BD}"/>
              </a:ext>
            </a:extLst>
          </p:cNvPr>
          <p:cNvSpPr>
            <a:spLocks noGrp="1"/>
          </p:cNvSpPr>
          <p:nvPr>
            <p:ph type="body" sz="quarter" idx="69" hasCustomPrompt="1"/>
          </p:nvPr>
        </p:nvSpPr>
        <p:spPr>
          <a:xfrm>
            <a:off x="7834714" y="1942802"/>
            <a:ext cx="3816000"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
        <p:nvSpPr>
          <p:cNvPr id="93" name="Textplatzhalter 1">
            <a:extLst>
              <a:ext uri="{FF2B5EF4-FFF2-40B4-BE49-F238E27FC236}">
                <a16:creationId xmlns:a16="http://schemas.microsoft.com/office/drawing/2014/main" id="{D434C2B8-389D-4B59-ADCC-AA6BBAA45266}"/>
              </a:ext>
            </a:extLst>
          </p:cNvPr>
          <p:cNvSpPr>
            <a:spLocks noGrp="1"/>
          </p:cNvSpPr>
          <p:nvPr>
            <p:ph type="body" sz="quarter" idx="70" hasCustomPrompt="1"/>
          </p:nvPr>
        </p:nvSpPr>
        <p:spPr>
          <a:xfrm>
            <a:off x="6682003" y="1700808"/>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5</a:t>
            </a:r>
          </a:p>
        </p:txBody>
      </p:sp>
      <p:sp>
        <p:nvSpPr>
          <p:cNvPr id="94" name="Textplatzhalter 1.2">
            <a:extLst>
              <a:ext uri="{FF2B5EF4-FFF2-40B4-BE49-F238E27FC236}">
                <a16:creationId xmlns:a16="http://schemas.microsoft.com/office/drawing/2014/main" id="{5116BDDB-9DB4-4093-A68B-226AA9E48D92}"/>
              </a:ext>
            </a:extLst>
          </p:cNvPr>
          <p:cNvSpPr>
            <a:spLocks noGrp="1"/>
          </p:cNvSpPr>
          <p:nvPr>
            <p:ph type="body" sz="quarter" idx="71" hasCustomPrompt="1"/>
          </p:nvPr>
        </p:nvSpPr>
        <p:spPr>
          <a:xfrm>
            <a:off x="7834714" y="3358550"/>
            <a:ext cx="3816000"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95" name="Textplatzhalter 1.1">
            <a:extLst>
              <a:ext uri="{FF2B5EF4-FFF2-40B4-BE49-F238E27FC236}">
                <a16:creationId xmlns:a16="http://schemas.microsoft.com/office/drawing/2014/main" id="{2C322832-D7A5-4A78-8FD0-BE987B3F1DCF}"/>
              </a:ext>
            </a:extLst>
          </p:cNvPr>
          <p:cNvSpPr>
            <a:spLocks noGrp="1"/>
          </p:cNvSpPr>
          <p:nvPr>
            <p:ph type="body" sz="quarter" idx="72" hasCustomPrompt="1"/>
          </p:nvPr>
        </p:nvSpPr>
        <p:spPr>
          <a:xfrm>
            <a:off x="7834714" y="3016830"/>
            <a:ext cx="3816000"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
        <p:nvSpPr>
          <p:cNvPr id="96" name="Textplatzhalter 1.2">
            <a:extLst>
              <a:ext uri="{FF2B5EF4-FFF2-40B4-BE49-F238E27FC236}">
                <a16:creationId xmlns:a16="http://schemas.microsoft.com/office/drawing/2014/main" id="{94EF32CE-8BA5-4D1C-A844-0955DF44A6AA}"/>
              </a:ext>
            </a:extLst>
          </p:cNvPr>
          <p:cNvSpPr>
            <a:spLocks noGrp="1"/>
          </p:cNvSpPr>
          <p:nvPr>
            <p:ph type="body" sz="quarter" idx="73" hasCustomPrompt="1"/>
          </p:nvPr>
        </p:nvSpPr>
        <p:spPr>
          <a:xfrm>
            <a:off x="7834714" y="4432344"/>
            <a:ext cx="3816000"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97" name="Textplatzhalter 1.1">
            <a:extLst>
              <a:ext uri="{FF2B5EF4-FFF2-40B4-BE49-F238E27FC236}">
                <a16:creationId xmlns:a16="http://schemas.microsoft.com/office/drawing/2014/main" id="{2F3ADB77-6CA2-4204-BFCA-3989C2F70300}"/>
              </a:ext>
            </a:extLst>
          </p:cNvPr>
          <p:cNvSpPr>
            <a:spLocks noGrp="1"/>
          </p:cNvSpPr>
          <p:nvPr>
            <p:ph type="body" sz="quarter" idx="74" hasCustomPrompt="1"/>
          </p:nvPr>
        </p:nvSpPr>
        <p:spPr>
          <a:xfrm>
            <a:off x="7834714" y="4090624"/>
            <a:ext cx="3816000"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
        <p:nvSpPr>
          <p:cNvPr id="98" name="Textplatzhalter 1.2">
            <a:extLst>
              <a:ext uri="{FF2B5EF4-FFF2-40B4-BE49-F238E27FC236}">
                <a16:creationId xmlns:a16="http://schemas.microsoft.com/office/drawing/2014/main" id="{E9D51514-63BB-4111-AE83-AC901C37EA34}"/>
              </a:ext>
            </a:extLst>
          </p:cNvPr>
          <p:cNvSpPr>
            <a:spLocks noGrp="1"/>
          </p:cNvSpPr>
          <p:nvPr>
            <p:ph type="body" sz="quarter" idx="75" hasCustomPrompt="1"/>
          </p:nvPr>
        </p:nvSpPr>
        <p:spPr>
          <a:xfrm>
            <a:off x="7834714" y="5508851"/>
            <a:ext cx="3816000"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99" name="Textplatzhalter 1.1">
            <a:extLst>
              <a:ext uri="{FF2B5EF4-FFF2-40B4-BE49-F238E27FC236}">
                <a16:creationId xmlns:a16="http://schemas.microsoft.com/office/drawing/2014/main" id="{F39E7B04-17FD-477D-9AF5-8FD9169C459D}"/>
              </a:ext>
            </a:extLst>
          </p:cNvPr>
          <p:cNvSpPr>
            <a:spLocks noGrp="1"/>
          </p:cNvSpPr>
          <p:nvPr>
            <p:ph type="body" sz="quarter" idx="76" hasCustomPrompt="1"/>
          </p:nvPr>
        </p:nvSpPr>
        <p:spPr>
          <a:xfrm>
            <a:off x="7834714" y="5167131"/>
            <a:ext cx="3816000"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Tree>
    <p:extLst>
      <p:ext uri="{BB962C8B-B14F-4D97-AF65-F5344CB8AC3E}">
        <p14:creationId xmlns:p14="http://schemas.microsoft.com/office/powerpoint/2010/main" val="470040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ator Presen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7D7077-C811-4E00-938D-24F4C63B212C}"/>
              </a:ext>
            </a:extLst>
          </p:cNvPr>
          <p:cNvSpPr>
            <a:spLocks noGrp="1"/>
          </p:cNvSpPr>
          <p:nvPr>
            <p:ph type="title" hasCustomPrompt="1"/>
          </p:nvPr>
        </p:nvSpPr>
        <p:spPr>
          <a:xfrm>
            <a:off x="551384" y="183600"/>
            <a:ext cx="11091600" cy="882000"/>
          </a:xfrm>
        </p:spPr>
        <p:txBody>
          <a:bodyPr rIns="0"/>
          <a:lstStyle>
            <a:lvl1pPr>
              <a:defRPr/>
            </a:lvl1pPr>
          </a:lstStyle>
          <a:p>
            <a:r>
              <a:rPr lang="en-US" noProof="0" dirty="0"/>
              <a:t>Edit master title</a:t>
            </a:r>
          </a:p>
        </p:txBody>
      </p:sp>
      <p:pic>
        <p:nvPicPr>
          <p:cNvPr id="3" name="Picture 8">
            <a:extLst>
              <a:ext uri="{FF2B5EF4-FFF2-40B4-BE49-F238E27FC236}">
                <a16:creationId xmlns:a16="http://schemas.microsoft.com/office/drawing/2014/main" id="{86169D3E-DB0B-495D-97DA-0520153F5EEE}"/>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4" name="Textplatzhalter 6">
            <a:extLst>
              <a:ext uri="{FF2B5EF4-FFF2-40B4-BE49-F238E27FC236}">
                <a16:creationId xmlns:a16="http://schemas.microsoft.com/office/drawing/2014/main" id="{6C42BA90-4BE3-49B4-8D95-BAA5C229B0D1}"/>
              </a:ext>
            </a:extLst>
          </p:cNvPr>
          <p:cNvSpPr>
            <a:spLocks noGrp="1"/>
          </p:cNvSpPr>
          <p:nvPr>
            <p:ph type="body" sz="quarter" idx="17" hasCustomPrompt="1"/>
          </p:nvPr>
        </p:nvSpPr>
        <p:spPr>
          <a:xfrm>
            <a:off x="2949737" y="2576198"/>
            <a:ext cx="4946463" cy="3517098"/>
          </a:xfrm>
          <a:noFill/>
          <a:ln>
            <a:noFill/>
          </a:ln>
        </p:spPr>
        <p:txBody>
          <a:bodyPr lIns="0" tIns="0" rIns="0" bIns="0">
            <a:noAutofit/>
          </a:bodyPr>
          <a:lstStyle>
            <a:lvl1pPr marL="0" indent="0">
              <a:lnSpc>
                <a:spcPct val="90000"/>
              </a:lnSpc>
              <a:spcBef>
                <a:spcPts val="1600"/>
              </a:spcBef>
              <a:spcAft>
                <a:spcPts val="800"/>
              </a:spcAft>
              <a:buFontTx/>
              <a:buNone/>
              <a:defRPr sz="1600">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CV here</a:t>
            </a:r>
          </a:p>
        </p:txBody>
      </p:sp>
      <p:sp>
        <p:nvSpPr>
          <p:cNvPr id="6" name="Textplatzhalter 6">
            <a:extLst>
              <a:ext uri="{FF2B5EF4-FFF2-40B4-BE49-F238E27FC236}">
                <a16:creationId xmlns:a16="http://schemas.microsoft.com/office/drawing/2014/main" id="{430EBC2A-71A2-4CC0-B496-233A8B2B3A47}"/>
              </a:ext>
            </a:extLst>
          </p:cNvPr>
          <p:cNvSpPr>
            <a:spLocks noGrp="1"/>
          </p:cNvSpPr>
          <p:nvPr>
            <p:ph type="body" sz="quarter" idx="20" hasCustomPrompt="1"/>
          </p:nvPr>
        </p:nvSpPr>
        <p:spPr>
          <a:xfrm>
            <a:off x="2949737" y="1798598"/>
            <a:ext cx="4946463" cy="777600"/>
          </a:xfrm>
          <a:noFill/>
          <a:ln>
            <a:noFill/>
          </a:ln>
        </p:spPr>
        <p:txBody>
          <a:bodyPr lIns="0" tIns="0" rIns="0" bIns="0" anchor="t" anchorCtr="0">
            <a:noAutofit/>
          </a:bodyPr>
          <a:lstStyle>
            <a:lvl1pPr marL="0" indent="0">
              <a:lnSpc>
                <a:spcPct val="100000"/>
              </a:lnSpc>
              <a:spcBef>
                <a:spcPts val="0"/>
              </a:spcBef>
              <a:spcAft>
                <a:spcPts val="0"/>
              </a:spcAft>
              <a:buFontTx/>
              <a:buNone/>
              <a:defRPr sz="2000" b="1">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err="1"/>
              <a:t>Firstname</a:t>
            </a:r>
            <a:r>
              <a:rPr lang="en-US" noProof="0" dirty="0"/>
              <a:t> Surname</a:t>
            </a:r>
          </a:p>
        </p:txBody>
      </p:sp>
      <p:sp>
        <p:nvSpPr>
          <p:cNvPr id="7" name="Picture Placeholder 7">
            <a:extLst>
              <a:ext uri="{FF2B5EF4-FFF2-40B4-BE49-F238E27FC236}">
                <a16:creationId xmlns:a16="http://schemas.microsoft.com/office/drawing/2014/main" id="{3CD2DC75-1DA9-4461-8331-696E9B6AE592}"/>
              </a:ext>
            </a:extLst>
          </p:cNvPr>
          <p:cNvSpPr>
            <a:spLocks noGrp="1"/>
          </p:cNvSpPr>
          <p:nvPr>
            <p:ph type="pic" sz="quarter" idx="21" hasCustomPrompt="1"/>
          </p:nvPr>
        </p:nvSpPr>
        <p:spPr>
          <a:xfrm>
            <a:off x="551384" y="1798599"/>
            <a:ext cx="1984889" cy="2232834"/>
          </a:xfrm>
          <a:prstGeom prst="rect">
            <a:avLst/>
          </a:prstGeom>
          <a:noFill/>
          <a:ln w="19050">
            <a:noFill/>
          </a:ln>
        </p:spPr>
        <p:txBody>
          <a:bodyPr tIns="0" bIns="487704" anchor="t"/>
          <a:lstStyle>
            <a:lvl1pPr algn="l">
              <a:buNone/>
              <a:defRPr sz="1600" baseline="0">
                <a:solidFill>
                  <a:schemeClr val="tx1"/>
                </a:solidFill>
              </a:defRPr>
            </a:lvl1pPr>
          </a:lstStyle>
          <a:p>
            <a:r>
              <a:rPr lang="en-US" noProof="0" dirty="0"/>
              <a:t>Click icon to add picture</a:t>
            </a:r>
          </a:p>
        </p:txBody>
      </p:sp>
    </p:spTree>
    <p:extLst>
      <p:ext uri="{BB962C8B-B14F-4D97-AF65-F5344CB8AC3E}">
        <p14:creationId xmlns:p14="http://schemas.microsoft.com/office/powerpoint/2010/main" val="3785428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resenter 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2EC93B-0C0F-4F6B-8324-5FE32A993ED4}"/>
              </a:ext>
            </a:extLst>
          </p:cNvPr>
          <p:cNvSpPr>
            <a:spLocks noGrp="1"/>
          </p:cNvSpPr>
          <p:nvPr>
            <p:ph type="title" hasCustomPrompt="1"/>
          </p:nvPr>
        </p:nvSpPr>
        <p:spPr>
          <a:xfrm>
            <a:off x="551384" y="183600"/>
            <a:ext cx="11091600" cy="882000"/>
          </a:xfrm>
        </p:spPr>
        <p:txBody>
          <a:bodyPr rIns="0"/>
          <a:lstStyle>
            <a:lvl1pPr>
              <a:defRPr/>
            </a:lvl1pPr>
          </a:lstStyle>
          <a:p>
            <a:r>
              <a:rPr lang="en-US" noProof="0" dirty="0"/>
              <a:t>Edit master title</a:t>
            </a:r>
          </a:p>
        </p:txBody>
      </p:sp>
      <p:pic>
        <p:nvPicPr>
          <p:cNvPr id="3" name="Picture 8">
            <a:extLst>
              <a:ext uri="{FF2B5EF4-FFF2-40B4-BE49-F238E27FC236}">
                <a16:creationId xmlns:a16="http://schemas.microsoft.com/office/drawing/2014/main" id="{CD4BB2AF-D4B7-4DB3-A2AE-D71BAE32C966}"/>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4" name="Picture Placeholder 7">
            <a:extLst>
              <a:ext uri="{FF2B5EF4-FFF2-40B4-BE49-F238E27FC236}">
                <a16:creationId xmlns:a16="http://schemas.microsoft.com/office/drawing/2014/main" id="{C494111F-E216-4949-B3A7-67DE9A52BF19}"/>
              </a:ext>
            </a:extLst>
          </p:cNvPr>
          <p:cNvSpPr>
            <a:spLocks noGrp="1"/>
          </p:cNvSpPr>
          <p:nvPr>
            <p:ph type="pic" sz="quarter" idx="10" hasCustomPrompt="1"/>
          </p:nvPr>
        </p:nvSpPr>
        <p:spPr>
          <a:xfrm>
            <a:off x="551384" y="1800000"/>
            <a:ext cx="1632195" cy="1836083"/>
          </a:xfrm>
          <a:prstGeom prst="rect">
            <a:avLst/>
          </a:prstGeom>
          <a:noFill/>
          <a:ln w="19050">
            <a:noFill/>
          </a:ln>
        </p:spPr>
        <p:txBody>
          <a:bodyPr tIns="0" bIns="487704" anchor="t"/>
          <a:lstStyle>
            <a:lvl1pPr algn="l">
              <a:buNone/>
              <a:defRPr sz="1600" baseline="0">
                <a:solidFill>
                  <a:schemeClr val="tx1"/>
                </a:solidFill>
              </a:defRPr>
            </a:lvl1pPr>
          </a:lstStyle>
          <a:p>
            <a:r>
              <a:rPr lang="en-US" noProof="0" dirty="0"/>
              <a:t>Click icon to add picture</a:t>
            </a:r>
          </a:p>
        </p:txBody>
      </p:sp>
      <p:sp>
        <p:nvSpPr>
          <p:cNvPr id="5" name="Textplatzhalter 6">
            <a:extLst>
              <a:ext uri="{FF2B5EF4-FFF2-40B4-BE49-F238E27FC236}">
                <a16:creationId xmlns:a16="http://schemas.microsoft.com/office/drawing/2014/main" id="{AA74CDA7-3319-49D9-AEC2-547D7613541E}"/>
              </a:ext>
            </a:extLst>
          </p:cNvPr>
          <p:cNvSpPr>
            <a:spLocks noGrp="1"/>
          </p:cNvSpPr>
          <p:nvPr>
            <p:ph type="body" sz="quarter" idx="17" hasCustomPrompt="1"/>
          </p:nvPr>
        </p:nvSpPr>
        <p:spPr>
          <a:xfrm>
            <a:off x="2448552" y="2577803"/>
            <a:ext cx="3409336" cy="3518438"/>
          </a:xfrm>
          <a:noFill/>
          <a:ln>
            <a:noFill/>
          </a:ln>
        </p:spPr>
        <p:txBody>
          <a:bodyPr lIns="0" tIns="0" rIns="0" bIns="0">
            <a:noAutofit/>
          </a:bodyPr>
          <a:lstStyle>
            <a:lvl1pPr marL="0" indent="0">
              <a:lnSpc>
                <a:spcPct val="90000"/>
              </a:lnSpc>
              <a:spcBef>
                <a:spcPts val="1600"/>
              </a:spcBef>
              <a:spcAft>
                <a:spcPts val="800"/>
              </a:spcAft>
              <a:buFontTx/>
              <a:buNone/>
              <a:defRPr sz="1600">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CV here</a:t>
            </a:r>
          </a:p>
        </p:txBody>
      </p:sp>
      <p:sp>
        <p:nvSpPr>
          <p:cNvPr id="7" name="Textplatzhalter 6">
            <a:extLst>
              <a:ext uri="{FF2B5EF4-FFF2-40B4-BE49-F238E27FC236}">
                <a16:creationId xmlns:a16="http://schemas.microsoft.com/office/drawing/2014/main" id="{E8C0FB44-1662-44AA-98C6-5DC93F08000C}"/>
              </a:ext>
            </a:extLst>
          </p:cNvPr>
          <p:cNvSpPr>
            <a:spLocks noGrp="1"/>
          </p:cNvSpPr>
          <p:nvPr>
            <p:ph type="body" sz="quarter" idx="20" hasCustomPrompt="1"/>
          </p:nvPr>
        </p:nvSpPr>
        <p:spPr>
          <a:xfrm>
            <a:off x="2448552" y="1801544"/>
            <a:ext cx="3409336" cy="776259"/>
          </a:xfrm>
          <a:noFill/>
          <a:ln>
            <a:noFill/>
          </a:ln>
        </p:spPr>
        <p:txBody>
          <a:bodyPr lIns="0" tIns="0" rIns="0" bIns="0">
            <a:noAutofit/>
          </a:bodyPr>
          <a:lstStyle>
            <a:lvl1pPr marL="0" indent="0">
              <a:lnSpc>
                <a:spcPct val="100000"/>
              </a:lnSpc>
              <a:spcBef>
                <a:spcPts val="0"/>
              </a:spcBef>
              <a:spcAft>
                <a:spcPts val="0"/>
              </a:spcAft>
              <a:buFontTx/>
              <a:buNone/>
              <a:defRPr sz="2000" b="1">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err="1"/>
              <a:t>Firstname</a:t>
            </a:r>
            <a:r>
              <a:rPr lang="en-US" noProof="0" dirty="0"/>
              <a:t> Surname</a:t>
            </a:r>
          </a:p>
        </p:txBody>
      </p:sp>
      <p:sp>
        <p:nvSpPr>
          <p:cNvPr id="8" name="Picture Placeholder 7">
            <a:extLst>
              <a:ext uri="{FF2B5EF4-FFF2-40B4-BE49-F238E27FC236}">
                <a16:creationId xmlns:a16="http://schemas.microsoft.com/office/drawing/2014/main" id="{5326C8FA-2051-4B15-B74D-384909899440}"/>
              </a:ext>
            </a:extLst>
          </p:cNvPr>
          <p:cNvSpPr>
            <a:spLocks noGrp="1"/>
          </p:cNvSpPr>
          <p:nvPr>
            <p:ph type="pic" sz="quarter" idx="21" hasCustomPrompt="1"/>
          </p:nvPr>
        </p:nvSpPr>
        <p:spPr>
          <a:xfrm>
            <a:off x="6336854" y="1800000"/>
            <a:ext cx="1632195" cy="1836083"/>
          </a:xfrm>
          <a:prstGeom prst="rect">
            <a:avLst/>
          </a:prstGeom>
          <a:noFill/>
          <a:ln w="19050">
            <a:noFill/>
          </a:ln>
        </p:spPr>
        <p:txBody>
          <a:bodyPr tIns="0" bIns="487704" anchor="t"/>
          <a:lstStyle>
            <a:lvl1pPr algn="l">
              <a:buNone/>
              <a:defRPr sz="1600" baseline="0">
                <a:solidFill>
                  <a:schemeClr val="tx1"/>
                </a:solidFill>
              </a:defRPr>
            </a:lvl1pPr>
          </a:lstStyle>
          <a:p>
            <a:r>
              <a:rPr lang="en-US" noProof="0" dirty="0"/>
              <a:t>Click icon to add picture</a:t>
            </a:r>
          </a:p>
        </p:txBody>
      </p:sp>
      <p:sp>
        <p:nvSpPr>
          <p:cNvPr id="9" name="Textplatzhalter 6">
            <a:extLst>
              <a:ext uri="{FF2B5EF4-FFF2-40B4-BE49-F238E27FC236}">
                <a16:creationId xmlns:a16="http://schemas.microsoft.com/office/drawing/2014/main" id="{9D2DF1E2-FE60-41F2-8378-3C9697184915}"/>
              </a:ext>
            </a:extLst>
          </p:cNvPr>
          <p:cNvSpPr>
            <a:spLocks noGrp="1"/>
          </p:cNvSpPr>
          <p:nvPr>
            <p:ph type="body" sz="quarter" idx="22" hasCustomPrompt="1"/>
          </p:nvPr>
        </p:nvSpPr>
        <p:spPr>
          <a:xfrm>
            <a:off x="8233648" y="2577803"/>
            <a:ext cx="3409336" cy="3518438"/>
          </a:xfrm>
          <a:noFill/>
          <a:ln>
            <a:noFill/>
          </a:ln>
        </p:spPr>
        <p:txBody>
          <a:bodyPr lIns="0" tIns="0" rIns="0" bIns="0">
            <a:noAutofit/>
          </a:bodyPr>
          <a:lstStyle>
            <a:lvl1pPr marL="0" indent="0">
              <a:lnSpc>
                <a:spcPct val="90000"/>
              </a:lnSpc>
              <a:spcBef>
                <a:spcPts val="1600"/>
              </a:spcBef>
              <a:spcAft>
                <a:spcPts val="800"/>
              </a:spcAft>
              <a:buFontTx/>
              <a:buNone/>
              <a:defRPr sz="1600">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CV here</a:t>
            </a:r>
          </a:p>
        </p:txBody>
      </p:sp>
      <p:sp>
        <p:nvSpPr>
          <p:cNvPr id="11" name="Textplatzhalter 6">
            <a:extLst>
              <a:ext uri="{FF2B5EF4-FFF2-40B4-BE49-F238E27FC236}">
                <a16:creationId xmlns:a16="http://schemas.microsoft.com/office/drawing/2014/main" id="{0908AF0D-6FAE-41D6-AD8F-38FE1B458958}"/>
              </a:ext>
            </a:extLst>
          </p:cNvPr>
          <p:cNvSpPr>
            <a:spLocks noGrp="1"/>
          </p:cNvSpPr>
          <p:nvPr>
            <p:ph type="body" sz="quarter" idx="24" hasCustomPrompt="1"/>
          </p:nvPr>
        </p:nvSpPr>
        <p:spPr>
          <a:xfrm>
            <a:off x="8233648" y="1801544"/>
            <a:ext cx="3409336" cy="776259"/>
          </a:xfrm>
          <a:noFill/>
          <a:ln>
            <a:noFill/>
          </a:ln>
        </p:spPr>
        <p:txBody>
          <a:bodyPr lIns="0" tIns="0" rIns="0" bIns="0">
            <a:noAutofit/>
          </a:bodyPr>
          <a:lstStyle>
            <a:lvl1pPr marL="0" indent="0">
              <a:lnSpc>
                <a:spcPct val="100000"/>
              </a:lnSpc>
              <a:spcBef>
                <a:spcPts val="0"/>
              </a:spcBef>
              <a:spcAft>
                <a:spcPts val="0"/>
              </a:spcAft>
              <a:buFontTx/>
              <a:buNone/>
              <a:defRPr sz="2000" b="1">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err="1"/>
              <a:t>Firstname</a:t>
            </a:r>
            <a:r>
              <a:rPr lang="en-US" noProof="0" dirty="0"/>
              <a:t> Surname</a:t>
            </a:r>
          </a:p>
        </p:txBody>
      </p:sp>
    </p:spTree>
    <p:extLst>
      <p:ext uri="{BB962C8B-B14F-4D97-AF65-F5344CB8AC3E}">
        <p14:creationId xmlns:p14="http://schemas.microsoft.com/office/powerpoint/2010/main" val="99118426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microsoft.com/office/2007/relationships/hdphoto" Target="../media/hdphoto1.wdp"/><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image" Target="../media/image2.emf"/><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474CE627-0AB5-4E11-AA91-6F903521757F}"/>
              </a:ext>
            </a:extLst>
          </p:cNvPr>
          <p:cNvPicPr>
            <a:picLocks/>
          </p:cNvPicPr>
          <p:nvPr userDrawn="1"/>
        </p:nvPicPr>
        <p:blipFill>
          <a:blip r:embed="rId60">
            <a:extLst>
              <a:ext uri="{28A0092B-C50C-407E-A947-70E740481C1C}">
                <a14:useLocalDpi xmlns:a14="http://schemas.microsoft.com/office/drawing/2010/main"/>
              </a:ext>
            </a:extLst>
          </a:blip>
          <a:stretch>
            <a:fillRect/>
          </a:stretch>
        </p:blipFill>
        <p:spPr>
          <a:xfrm>
            <a:off x="0" y="6490800"/>
            <a:ext cx="12193200" cy="392400"/>
          </a:xfrm>
          <a:prstGeom prst="rect">
            <a:avLst/>
          </a:prstGeom>
        </p:spPr>
      </p:pic>
      <p:sp>
        <p:nvSpPr>
          <p:cNvPr id="2" name="Titelplatzhalter 1"/>
          <p:cNvSpPr>
            <a:spLocks noGrp="1"/>
          </p:cNvSpPr>
          <p:nvPr>
            <p:ph type="title"/>
          </p:nvPr>
        </p:nvSpPr>
        <p:spPr>
          <a:xfrm>
            <a:off x="551384" y="188640"/>
            <a:ext cx="11089232" cy="1008112"/>
          </a:xfrm>
          <a:prstGeom prst="rect">
            <a:avLst/>
          </a:prstGeom>
          <a:effectLst/>
        </p:spPr>
        <p:txBody>
          <a:bodyPr vert="horz" lIns="0" tIns="0" rIns="90000" bIns="0" rtlCol="0" anchor="b">
            <a:noAutofit/>
          </a:bodyPr>
          <a:lstStyle/>
          <a:p>
            <a:r>
              <a:rPr lang="en-US" noProof="0" dirty="0"/>
              <a:t>Headline</a:t>
            </a:r>
          </a:p>
        </p:txBody>
      </p:sp>
      <p:sp>
        <p:nvSpPr>
          <p:cNvPr id="3" name="Textplatzhalter 2"/>
          <p:cNvSpPr>
            <a:spLocks noGrp="1"/>
          </p:cNvSpPr>
          <p:nvPr>
            <p:ph type="body" idx="1"/>
          </p:nvPr>
        </p:nvSpPr>
        <p:spPr>
          <a:xfrm>
            <a:off x="551384" y="1412777"/>
            <a:ext cx="11089232" cy="4680519"/>
          </a:xfrm>
          <a:prstGeom prst="rect">
            <a:avLst/>
          </a:prstGeom>
        </p:spPr>
        <p:txBody>
          <a:bodyPr vert="horz" lIns="0" tIns="0" rIns="0" bIns="0" rtlCol="0">
            <a:noAutofit/>
          </a:bodyPr>
          <a:lstStyle/>
          <a:p>
            <a:pPr lvl="0"/>
            <a:r>
              <a:rPr lang="en-US" noProof="0" dirty="0"/>
              <a:t>Insert text</a:t>
            </a:r>
          </a:p>
        </p:txBody>
      </p:sp>
      <p:pic>
        <p:nvPicPr>
          <p:cNvPr id="14" name="Rechteck 9">
            <a:extLst>
              <a:ext uri="{FF2B5EF4-FFF2-40B4-BE49-F238E27FC236}">
                <a16:creationId xmlns:a16="http://schemas.microsoft.com/office/drawing/2014/main" id="{67FDDDBD-BDBA-A245-9166-15EB2E4A3790}"/>
              </a:ext>
            </a:extLst>
          </p:cNvPr>
          <p:cNvPicPr>
            <a:picLocks/>
          </p:cNvPicPr>
          <p:nvPr userDrawn="1"/>
        </p:nvPicPr>
        <p:blipFill rotWithShape="1">
          <a:blip r:embed="rId61" cstate="screen">
            <a:extLst>
              <a:ext uri="{28A0092B-C50C-407E-A947-70E740481C1C}">
                <a14:useLocalDpi xmlns:a14="http://schemas.microsoft.com/office/drawing/2010/main"/>
              </a:ext>
            </a:extLst>
          </a:blip>
          <a:srcRect t="70142"/>
          <a:stretch/>
        </p:blipFill>
        <p:spPr>
          <a:xfrm>
            <a:off x="550863" y="6816135"/>
            <a:ext cx="1255477" cy="69249"/>
          </a:xfrm>
          <a:prstGeom prst="rect">
            <a:avLst/>
          </a:prstGeom>
        </p:spPr>
      </p:pic>
      <p:sp>
        <p:nvSpPr>
          <p:cNvPr id="18" name="footer_ProjectInfo">
            <a:extLst>
              <a:ext uri="{FF2B5EF4-FFF2-40B4-BE49-F238E27FC236}">
                <a16:creationId xmlns:a16="http://schemas.microsoft.com/office/drawing/2014/main" id="{4A6391E9-6F9F-2946-997E-3D4A3387F38E}"/>
              </a:ext>
            </a:extLst>
          </p:cNvPr>
          <p:cNvSpPr txBox="1">
            <a:spLocks/>
          </p:cNvSpPr>
          <p:nvPr userDrawn="1"/>
        </p:nvSpPr>
        <p:spPr>
          <a:xfrm>
            <a:off x="5766832" y="6489288"/>
            <a:ext cx="5524202" cy="392750"/>
          </a:xfrm>
          <a:prstGeom prst="rect">
            <a:avLst/>
          </a:prstGeom>
        </p:spPr>
        <p:txBody>
          <a:bodyPr vert="horz" lIns="0" tIns="0" rIns="0" bIns="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sz="1000">
                <a:solidFill>
                  <a:schemeClr val="bg1"/>
                </a:solidFill>
                <a:latin typeface="Verdana" panose="020B0604030504040204" pitchFamily="34" charset="0"/>
                <a:ea typeface="Verdana" panose="020B0604030504040204" pitchFamily="34" charset="0"/>
                <a:cs typeface="Verdana" panose="020B0604030504040204" pitchFamily="34" charset="0"/>
              </a:rPr>
              <a:t>Milan Zivadinovic | PTE/DAB - Data Intelligence and Fleet Monitoring | 31 Juli 2023 |</a:t>
            </a:r>
            <a:endParaRPr lang="en-GB" sz="10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Textfeld 14">
            <a:extLst>
              <a:ext uri="{FF2B5EF4-FFF2-40B4-BE49-F238E27FC236}">
                <a16:creationId xmlns:a16="http://schemas.microsoft.com/office/drawing/2014/main" id="{5C7FC5C3-B2EC-8B45-AC3E-B4A53BFF6FCE}"/>
              </a:ext>
            </a:extLst>
          </p:cNvPr>
          <p:cNvSpPr txBox="1">
            <a:spLocks/>
          </p:cNvSpPr>
          <p:nvPr userDrawn="1"/>
        </p:nvSpPr>
        <p:spPr>
          <a:xfrm>
            <a:off x="1351800" y="6489288"/>
            <a:ext cx="457108" cy="392400"/>
          </a:xfrm>
          <a:prstGeom prst="rect">
            <a:avLst/>
          </a:prstGeom>
        </p:spPr>
        <p:txBody>
          <a:bodyPr vert="horz" lIns="0" tIns="0" rIns="0" bIns="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000" dirty="0">
                <a:solidFill>
                  <a:schemeClr val="bg1"/>
                </a:solidFill>
                <a:latin typeface="Verdana" panose="020B0604030504040204" pitchFamily="34" charset="0"/>
                <a:ea typeface="Verdana" panose="020B0604030504040204" pitchFamily="34" charset="0"/>
                <a:cs typeface="Verdana" panose="020B0604030504040204" pitchFamily="34" charset="0"/>
              </a:rPr>
              <a:t>/ </a:t>
            </a:r>
            <a:fld id="{5404F204-AB56-BB46-89E0-707C1E8342FA}" type="slidenum">
              <a:rPr lang="en-GB" sz="1000" smtClean="0">
                <a:solidFill>
                  <a:schemeClr val="bg1"/>
                </a:solidFill>
                <a:latin typeface="Verdana" panose="020B0604030504040204" pitchFamily="34" charset="0"/>
                <a:ea typeface="Verdana" panose="020B0604030504040204" pitchFamily="34" charset="0"/>
                <a:cs typeface="Verdana" panose="020B0604030504040204" pitchFamily="34" charset="0"/>
              </a:rPr>
              <a:pPr algn="r"/>
              <a:t>‹#›</a:t>
            </a:fld>
            <a:r>
              <a:rPr lang="en-GB" sz="1000" dirty="0">
                <a:solidFill>
                  <a:schemeClr val="bg1"/>
                </a:solidFill>
                <a:latin typeface="Verdana" panose="020B0604030504040204" pitchFamily="34" charset="0"/>
                <a:ea typeface="Verdana" panose="020B0604030504040204" pitchFamily="34" charset="0"/>
                <a:cs typeface="Verdana" panose="020B0604030504040204" pitchFamily="34" charset="0"/>
              </a:rPr>
              <a:t> </a:t>
            </a:r>
          </a:p>
        </p:txBody>
      </p:sp>
      <p:sp>
        <p:nvSpPr>
          <p:cNvPr id="16" name="footer_SecurityLevel">
            <a:extLst>
              <a:ext uri="{FF2B5EF4-FFF2-40B4-BE49-F238E27FC236}">
                <a16:creationId xmlns:a16="http://schemas.microsoft.com/office/drawing/2014/main" id="{2AAF2475-DDDB-B846-AF2B-C284E49CA64A}"/>
              </a:ext>
            </a:extLst>
          </p:cNvPr>
          <p:cNvSpPr txBox="1">
            <a:spLocks/>
          </p:cNvSpPr>
          <p:nvPr userDrawn="1"/>
        </p:nvSpPr>
        <p:spPr>
          <a:xfrm>
            <a:off x="550863" y="6489287"/>
            <a:ext cx="800937" cy="392400"/>
          </a:xfrm>
          <a:prstGeom prst="rect">
            <a:avLst/>
          </a:prstGeom>
        </p:spPr>
        <p:txBody>
          <a:bodyPr vert="horz" lIns="0" tIns="0" rIns="0" bIns="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a:solidFill>
                  <a:schemeClr val="bg1"/>
                </a:solidFill>
                <a:latin typeface="Verdana" panose="020B0604030504040204" pitchFamily="34" charset="0"/>
                <a:ea typeface="Verdana" panose="020B0604030504040204" pitchFamily="34" charset="0"/>
                <a:cs typeface="Verdana" panose="020B0604030504040204" pitchFamily="34" charset="0"/>
              </a:rPr>
              <a:t>Internal</a:t>
            </a:r>
            <a:endParaRPr lang="en-GB" sz="10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20" name="Picture 9">
            <a:extLst>
              <a:ext uri="{FF2B5EF4-FFF2-40B4-BE49-F238E27FC236}">
                <a16:creationId xmlns:a16="http://schemas.microsoft.com/office/drawing/2014/main" id="{498AA961-4FC8-470F-9671-00320F592769}"/>
              </a:ext>
            </a:extLst>
          </p:cNvPr>
          <p:cNvPicPr>
            <a:picLocks noChangeAspect="1"/>
          </p:cNvPicPr>
          <p:nvPr userDrawn="1"/>
        </p:nvPicPr>
        <p:blipFill>
          <a:blip r:embed="rId62" cstate="screen">
            <a:extLst>
              <a:ext uri="{BEBA8EAE-BF5A-486C-A8C5-ECC9F3942E4B}">
                <a14:imgProps xmlns:a14="http://schemas.microsoft.com/office/drawing/2010/main">
                  <a14:imgLayer r:embed="rId63">
                    <a14:imgEffect>
                      <a14:brightnessContrast bright="91000"/>
                    </a14:imgEffect>
                  </a14:imgLayer>
                </a14:imgProps>
              </a:ext>
              <a:ext uri="{28A0092B-C50C-407E-A947-70E740481C1C}">
                <a14:useLocalDpi xmlns:a14="http://schemas.microsoft.com/office/drawing/2010/main"/>
              </a:ext>
            </a:extLst>
          </a:blip>
          <a:stretch>
            <a:fillRect/>
          </a:stretch>
        </p:blipFill>
        <p:spPr>
          <a:xfrm>
            <a:off x="11570400" y="6584400"/>
            <a:ext cx="489600" cy="213326"/>
          </a:xfrm>
          <a:prstGeom prst="rect">
            <a:avLst/>
          </a:prstGeom>
        </p:spPr>
      </p:pic>
    </p:spTree>
    <p:extLst>
      <p:ext uri="{BB962C8B-B14F-4D97-AF65-F5344CB8AC3E}">
        <p14:creationId xmlns:p14="http://schemas.microsoft.com/office/powerpoint/2010/main" val="123595490"/>
      </p:ext>
    </p:extLst>
  </p:cSld>
  <p:clrMap bg1="lt1" tx1="dk1" bg2="lt2" tx2="dk2" accent1="accent1" accent2="accent2" accent3="accent3" accent4="accent4" accent5="accent5" accent6="accent6" hlink="hlink" folHlink="folHlink"/>
  <p:sldLayoutIdLst>
    <p:sldLayoutId id="2147483856" r:id="rId1"/>
    <p:sldLayoutId id="2147483745" r:id="rId2"/>
    <p:sldLayoutId id="2147483832" r:id="rId3"/>
    <p:sldLayoutId id="2147483831" r:id="rId4"/>
    <p:sldLayoutId id="2147483855" r:id="rId5"/>
    <p:sldLayoutId id="2147483829" r:id="rId6"/>
    <p:sldLayoutId id="2147483864" r:id="rId7"/>
    <p:sldLayoutId id="2147483857" r:id="rId8"/>
    <p:sldLayoutId id="2147483858" r:id="rId9"/>
    <p:sldLayoutId id="2147483859" r:id="rId10"/>
    <p:sldLayoutId id="2147483837" r:id="rId11"/>
    <p:sldLayoutId id="2147483861" r:id="rId12"/>
    <p:sldLayoutId id="2147483841" r:id="rId13"/>
    <p:sldLayoutId id="2147483654" r:id="rId14"/>
    <p:sldLayoutId id="2147483860" r:id="rId15"/>
    <p:sldLayoutId id="2147483865" r:id="rId16"/>
    <p:sldLayoutId id="2147483842" r:id="rId17"/>
    <p:sldLayoutId id="2147483866" r:id="rId18"/>
    <p:sldLayoutId id="2147483843" r:id="rId19"/>
    <p:sldLayoutId id="2147483761" r:id="rId20"/>
    <p:sldLayoutId id="2147483867" r:id="rId21"/>
    <p:sldLayoutId id="2147483844" r:id="rId22"/>
    <p:sldLayoutId id="2147483862" r:id="rId23"/>
    <p:sldLayoutId id="2147483845" r:id="rId24"/>
    <p:sldLayoutId id="2147483846" r:id="rId25"/>
    <p:sldLayoutId id="2147483746" r:id="rId26"/>
    <p:sldLayoutId id="2147483833" r:id="rId27"/>
    <p:sldLayoutId id="2147483797" r:id="rId28"/>
    <p:sldLayoutId id="2147483873" r:id="rId29"/>
    <p:sldLayoutId id="2147483874" r:id="rId30"/>
    <p:sldLayoutId id="2147483875" r:id="rId31"/>
    <p:sldLayoutId id="2147483878" r:id="rId32"/>
    <p:sldLayoutId id="2147483877" r:id="rId33"/>
    <p:sldLayoutId id="2147483749" r:id="rId34"/>
    <p:sldLayoutId id="2147483750" r:id="rId35"/>
    <p:sldLayoutId id="2147483760" r:id="rId36"/>
    <p:sldLayoutId id="2147483850" r:id="rId37"/>
    <p:sldLayoutId id="2147483851" r:id="rId38"/>
    <p:sldLayoutId id="2147483852" r:id="rId39"/>
    <p:sldLayoutId id="2147483853" r:id="rId40"/>
    <p:sldLayoutId id="2147483854" r:id="rId41"/>
    <p:sldLayoutId id="2147483755" r:id="rId42"/>
    <p:sldLayoutId id="2147483754" r:id="rId43"/>
    <p:sldLayoutId id="2147483753" r:id="rId44"/>
    <p:sldLayoutId id="2147483849" r:id="rId45"/>
    <p:sldLayoutId id="2147483800" r:id="rId46"/>
    <p:sldLayoutId id="2147483804" r:id="rId47"/>
    <p:sldLayoutId id="2147483835" r:id="rId48"/>
    <p:sldLayoutId id="2147483802" r:id="rId49"/>
    <p:sldLayoutId id="2147483805" r:id="rId50"/>
    <p:sldLayoutId id="2147483806" r:id="rId51"/>
    <p:sldLayoutId id="2147483808" r:id="rId52"/>
    <p:sldLayoutId id="2147483807" r:id="rId53"/>
    <p:sldLayoutId id="2147483863" r:id="rId54"/>
    <p:sldLayoutId id="2147483763" r:id="rId55"/>
    <p:sldLayoutId id="2147483798" r:id="rId56"/>
    <p:sldLayoutId id="2147483799" r:id="rId57"/>
    <p:sldLayoutId id="2147483795" r:id="rId58"/>
  </p:sldLayoutIdLst>
  <p:txStyles>
    <p:titleStyle>
      <a:lvl1pPr algn="l" defTabSz="1219170" rtl="0" eaLnBrk="1" latinLnBrk="0" hangingPunct="1">
        <a:lnSpc>
          <a:spcPct val="90000"/>
        </a:lnSpc>
        <a:spcBef>
          <a:spcPct val="0"/>
        </a:spcBef>
        <a:buNone/>
        <a:defRPr sz="2800" b="0" i="0" kern="1200" cap="none" baseline="0">
          <a:solidFill>
            <a:schemeClr val="tx1"/>
          </a:solidFill>
          <a:effectLst/>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48" userDrawn="1">
          <p15:clr>
            <a:srgbClr val="F26B43"/>
          </p15:clr>
        </p15:guide>
        <p15:guide id="2" pos="347" userDrawn="1">
          <p15:clr>
            <a:srgbClr val="F26B43"/>
          </p15:clr>
        </p15:guide>
        <p15:guide id="3" pos="7344" userDrawn="1">
          <p15:clr>
            <a:srgbClr val="F26B43"/>
          </p15:clr>
        </p15:guide>
        <p15:guide id="4" orient="horz" pos="115" userDrawn="1">
          <p15:clr>
            <a:srgbClr val="F26B43"/>
          </p15:clr>
        </p15:guide>
        <p15:guide id="6" orient="horz" pos="75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5813C10-EA94-4052-B5E2-D8F605C38B47}"/>
              </a:ext>
            </a:extLst>
          </p:cNvPr>
          <p:cNvSpPr>
            <a:spLocks noGrp="1"/>
          </p:cNvSpPr>
          <p:nvPr>
            <p:ph type="ctrTitle"/>
          </p:nvPr>
        </p:nvSpPr>
        <p:spPr/>
        <p:txBody>
          <a:bodyPr/>
          <a:lstStyle/>
          <a:p>
            <a:r>
              <a:rPr lang="en-GB" sz="4400"/>
              <a:t>Data Science Challenge</a:t>
            </a:r>
            <a:br>
              <a:rPr lang="en-GB" sz="4400"/>
            </a:br>
            <a:endParaRPr lang="en-GB" dirty="0"/>
          </a:p>
        </p:txBody>
      </p:sp>
      <p:sp>
        <p:nvSpPr>
          <p:cNvPr id="2" name="Untertitel 1">
            <a:extLst>
              <a:ext uri="{FF2B5EF4-FFF2-40B4-BE49-F238E27FC236}">
                <a16:creationId xmlns:a16="http://schemas.microsoft.com/office/drawing/2014/main" id="{1909F5A8-A7DE-4CE6-8596-F35CF608E6A9}"/>
              </a:ext>
            </a:extLst>
          </p:cNvPr>
          <p:cNvSpPr>
            <a:spLocks noGrp="1"/>
          </p:cNvSpPr>
          <p:nvPr>
            <p:ph type="subTitle" idx="1"/>
          </p:nvPr>
        </p:nvSpPr>
        <p:spPr/>
        <p:txBody>
          <a:bodyPr/>
          <a:lstStyle/>
          <a:p>
            <a:r>
              <a:rPr lang="en-GB"/>
              <a:t>Data Intelligence Application</a:t>
            </a:r>
            <a:endParaRPr lang="en-GB" dirty="0"/>
          </a:p>
        </p:txBody>
      </p:sp>
    </p:spTree>
    <p:extLst>
      <p:ext uri="{BB962C8B-B14F-4D97-AF65-F5344CB8AC3E}">
        <p14:creationId xmlns:p14="http://schemas.microsoft.com/office/powerpoint/2010/main" val="183623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929E12E-3AE9-5B6C-DEE9-044F38D60D65}"/>
              </a:ext>
            </a:extLst>
          </p:cNvPr>
          <p:cNvSpPr txBox="1"/>
          <p:nvPr/>
        </p:nvSpPr>
        <p:spPr>
          <a:xfrm>
            <a:off x="5375920" y="908720"/>
            <a:ext cx="6094602" cy="5262979"/>
          </a:xfrm>
          <a:prstGeom prst="rect">
            <a:avLst/>
          </a:prstGeom>
          <a:noFill/>
        </p:spPr>
        <p:txBody>
          <a:bodyPr wrap="square">
            <a:spAutoFit/>
          </a:bodyPr>
          <a:lstStyle/>
          <a:p>
            <a:pPr marL="171450" indent="-171450">
              <a:buFont typeface="Arial" panose="020B0604020202020204" pitchFamily="34" charset="0"/>
              <a:buChar char="•"/>
            </a:pPr>
            <a:endParaRPr lang="en-GB" sz="1200" dirty="0"/>
          </a:p>
          <a:p>
            <a:r>
              <a:rPr lang="en-GB" sz="1200" dirty="0"/>
              <a:t>Battery signals </a:t>
            </a:r>
            <a:r>
              <a:rPr lang="en-GB" sz="1200" b="1" dirty="0"/>
              <a:t>[unit]</a:t>
            </a:r>
            <a:r>
              <a:rPr lang="en-GB" sz="1200" dirty="0"/>
              <a:t>:</a:t>
            </a:r>
          </a:p>
          <a:p>
            <a:endParaRPr lang="en-GB" sz="1200" dirty="0"/>
          </a:p>
          <a:p>
            <a:pPr marL="171450" indent="-171450">
              <a:buFont typeface="Arial" panose="020B0604020202020204" pitchFamily="34" charset="0"/>
              <a:buChar char="•"/>
            </a:pPr>
            <a:r>
              <a:rPr lang="en-GB" sz="1200" dirty="0"/>
              <a:t>Electric Vehicle Battery Current </a:t>
            </a:r>
            <a:r>
              <a:rPr lang="en-GB" sz="1200" b="1" dirty="0"/>
              <a:t>[Amp]</a:t>
            </a:r>
            <a:endParaRPr lang="en-GB" sz="1200" dirty="0"/>
          </a:p>
          <a:p>
            <a:pPr marL="171450" indent="-171450">
              <a:buFont typeface="Arial" panose="020B0604020202020204" pitchFamily="34" charset="0"/>
              <a:buChar char="•"/>
            </a:pPr>
            <a:r>
              <a:rPr lang="en-GB" sz="1200" dirty="0"/>
              <a:t>Electric Vehicle Battery Pack Voltage </a:t>
            </a:r>
            <a:r>
              <a:rPr lang="en-GB" sz="1200" b="1" dirty="0"/>
              <a:t>[V]</a:t>
            </a:r>
            <a:endParaRPr lang="en-GB" sz="1200" dirty="0"/>
          </a:p>
          <a:p>
            <a:pPr marL="171450" indent="-171450">
              <a:buFont typeface="Arial" panose="020B0604020202020204" pitchFamily="34" charset="0"/>
              <a:buChar char="•"/>
            </a:pPr>
            <a:r>
              <a:rPr lang="en-GB" sz="1200" dirty="0"/>
              <a:t>Vehicle Battery Voltage </a:t>
            </a:r>
            <a:r>
              <a:rPr lang="en-GB" sz="1200" b="1" dirty="0"/>
              <a:t>[V]</a:t>
            </a:r>
            <a:endParaRPr lang="en-GB" sz="1200" dirty="0"/>
          </a:p>
          <a:p>
            <a:pPr marL="171450" indent="-171450">
              <a:buFont typeface="Arial" panose="020B0604020202020204" pitchFamily="34" charset="0"/>
              <a:buChar char="•"/>
            </a:pPr>
            <a:r>
              <a:rPr lang="en-GB" sz="1200" dirty="0"/>
              <a:t>Vehicle Battery Voltage (Battery 2) </a:t>
            </a:r>
            <a:r>
              <a:rPr lang="en-GB" sz="1200" b="1" dirty="0"/>
              <a:t>[V]</a:t>
            </a:r>
          </a:p>
          <a:p>
            <a:endParaRPr lang="en-GB" sz="1200" dirty="0"/>
          </a:p>
          <a:p>
            <a:pPr marL="171450" indent="-171450">
              <a:buFont typeface="Arial" panose="020B0604020202020204" pitchFamily="34" charset="0"/>
              <a:buChar char="•"/>
            </a:pPr>
            <a:r>
              <a:rPr lang="en-GB" sz="1200" dirty="0"/>
              <a:t>High Voltage Battery Maximum Cell Voltage </a:t>
            </a:r>
            <a:r>
              <a:rPr lang="en-GB" sz="1200" b="1" dirty="0"/>
              <a:t>[V]</a:t>
            </a:r>
          </a:p>
          <a:p>
            <a:pPr marL="171450" indent="-171450">
              <a:buFont typeface="Arial" panose="020B0604020202020204" pitchFamily="34" charset="0"/>
              <a:buChar char="•"/>
            </a:pPr>
            <a:r>
              <a:rPr lang="en-GB" sz="1200" dirty="0"/>
              <a:t>High Voltage Battery Minimum Cell Voltage </a:t>
            </a:r>
            <a:r>
              <a:rPr lang="en-GB" sz="1200" b="1" dirty="0"/>
              <a:t>[V]</a:t>
            </a:r>
          </a:p>
          <a:p>
            <a:pPr marL="171450" indent="-171450">
              <a:buFont typeface="Arial" panose="020B0604020202020204" pitchFamily="34" charset="0"/>
              <a:buChar char="•"/>
            </a:pPr>
            <a:r>
              <a:rPr lang="en-GB" sz="1200" dirty="0"/>
              <a:t>High Voltage Battery Maximum Cell Temperature </a:t>
            </a:r>
            <a:r>
              <a:rPr lang="en-GB" sz="1200" b="1" dirty="0"/>
              <a:t>[°C]</a:t>
            </a:r>
            <a:endParaRPr lang="en-GB" sz="1200" dirty="0"/>
          </a:p>
          <a:p>
            <a:pPr marL="171450" indent="-171450">
              <a:buFont typeface="Arial" panose="020B0604020202020204" pitchFamily="34" charset="0"/>
              <a:buChar char="•"/>
            </a:pPr>
            <a:r>
              <a:rPr lang="en-GB" sz="1200" dirty="0"/>
              <a:t>High Voltage Battery Minimum Cell Temperature </a:t>
            </a:r>
            <a:r>
              <a:rPr lang="en-GB" sz="1200" b="1" dirty="0"/>
              <a:t>[°C]</a:t>
            </a:r>
            <a:endParaRPr lang="en-GB" sz="1200" dirty="0"/>
          </a:p>
          <a:p>
            <a:pPr marL="171450" indent="-171450">
              <a:buFont typeface="Arial" panose="020B0604020202020204" pitchFamily="34" charset="0"/>
              <a:buChar char="•"/>
            </a:pPr>
            <a:endParaRPr lang="en-GB" sz="1200" dirty="0"/>
          </a:p>
          <a:p>
            <a:pPr marL="171450" indent="-171450">
              <a:buFont typeface="Arial" panose="020B0604020202020204" pitchFamily="34" charset="0"/>
              <a:buChar char="•"/>
            </a:pPr>
            <a:r>
              <a:rPr lang="en-GB" sz="1200" dirty="0"/>
              <a:t>HV Battery Positive Contactor Temperature </a:t>
            </a:r>
            <a:r>
              <a:rPr lang="en-GB" sz="1200" b="1" dirty="0"/>
              <a:t>[°C]</a:t>
            </a:r>
            <a:endParaRPr lang="en-GB" sz="1200" dirty="0"/>
          </a:p>
          <a:p>
            <a:pPr marL="171450" indent="-171450">
              <a:buFont typeface="Arial" panose="020B0604020202020204" pitchFamily="34" charset="0"/>
              <a:buChar char="•"/>
            </a:pPr>
            <a:r>
              <a:rPr lang="en-GB" sz="1200" dirty="0"/>
              <a:t>High Voltage Battery Coolant Inlet Temperature </a:t>
            </a:r>
            <a:r>
              <a:rPr lang="en-GB" sz="1200" b="1" dirty="0"/>
              <a:t>[°C]</a:t>
            </a:r>
          </a:p>
          <a:p>
            <a:pPr marL="171450" indent="-171450">
              <a:buFont typeface="Arial" panose="020B0604020202020204" pitchFamily="34" charset="0"/>
              <a:buChar char="•"/>
            </a:pPr>
            <a:endParaRPr lang="en-GB" sz="1200" dirty="0"/>
          </a:p>
          <a:p>
            <a:pPr marL="171450" indent="-171450">
              <a:buFont typeface="Arial" panose="020B0604020202020204" pitchFamily="34" charset="0"/>
              <a:buChar char="•"/>
            </a:pPr>
            <a:r>
              <a:rPr lang="en-GB" sz="1200" dirty="0"/>
              <a:t>Normalised Cumulative Battery Discharge When Ignition Is On </a:t>
            </a:r>
            <a:r>
              <a:rPr lang="en-GB" sz="1200" b="1" dirty="0"/>
              <a:t>[Cn]</a:t>
            </a:r>
            <a:endParaRPr lang="en-GB" sz="1200" dirty="0"/>
          </a:p>
          <a:p>
            <a:pPr marL="171450" indent="-171450">
              <a:buFont typeface="Arial" panose="020B0604020202020204" pitchFamily="34" charset="0"/>
              <a:buChar char="•"/>
            </a:pPr>
            <a:r>
              <a:rPr lang="en-GB" sz="1200" dirty="0"/>
              <a:t>Normalised Cumulated Discharge From Battery When Engine Off </a:t>
            </a:r>
            <a:r>
              <a:rPr lang="en-GB" sz="1200" b="1" dirty="0"/>
              <a:t>[Cn]</a:t>
            </a:r>
            <a:endParaRPr lang="en-GB" sz="1200" dirty="0"/>
          </a:p>
          <a:p>
            <a:endParaRPr lang="en-GB" sz="1200" dirty="0"/>
          </a:p>
          <a:p>
            <a:pPr marL="171450" indent="-171450">
              <a:buFont typeface="Arial" panose="020B0604020202020204" pitchFamily="34" charset="0"/>
              <a:buChar char="•"/>
            </a:pPr>
            <a:r>
              <a:rPr lang="en-GB" sz="1200" dirty="0"/>
              <a:t>Electric Vehicle Battery - Displayed State Of Charge </a:t>
            </a:r>
            <a:r>
              <a:rPr lang="en-GB" sz="1200" b="1" dirty="0"/>
              <a:t>[%]</a:t>
            </a:r>
          </a:p>
          <a:p>
            <a:pPr marL="171450" indent="-171450">
              <a:buFont typeface="Arial" panose="020B0604020202020204" pitchFamily="34" charset="0"/>
              <a:buChar char="•"/>
            </a:pPr>
            <a:r>
              <a:rPr lang="en-GB" sz="1200" dirty="0"/>
              <a:t>Electric Vehicle Battery - Maximum State Of Charge </a:t>
            </a:r>
            <a:r>
              <a:rPr lang="en-GB" sz="1200" b="1" dirty="0"/>
              <a:t>[%]</a:t>
            </a:r>
          </a:p>
          <a:p>
            <a:pPr marL="171450" indent="-171450">
              <a:buFont typeface="Arial" panose="020B0604020202020204" pitchFamily="34" charset="0"/>
              <a:buChar char="•"/>
            </a:pPr>
            <a:r>
              <a:rPr lang="en-GB" sz="1200" dirty="0"/>
              <a:t>Electric Vehicle Battery - Minimum State Of Charge</a:t>
            </a:r>
            <a:r>
              <a:rPr lang="en-GB" sz="1200" b="1" dirty="0"/>
              <a:t> [%]</a:t>
            </a:r>
          </a:p>
          <a:p>
            <a:endParaRPr lang="en-GB" sz="1200" dirty="0"/>
          </a:p>
          <a:p>
            <a:r>
              <a:rPr lang="en-GB" sz="1200" dirty="0"/>
              <a:t>Battery </a:t>
            </a:r>
            <a:r>
              <a:rPr lang="en-GB" sz="1200" dirty="0" err="1"/>
              <a:t>SoH</a:t>
            </a:r>
            <a:r>
              <a:rPr lang="en-GB" sz="1200" dirty="0"/>
              <a:t> indicators </a:t>
            </a:r>
            <a:r>
              <a:rPr lang="en-GB" sz="1200" b="1" dirty="0"/>
              <a:t>[unit]</a:t>
            </a:r>
            <a:r>
              <a:rPr lang="en-GB" sz="1200" dirty="0"/>
              <a:t>:</a:t>
            </a:r>
          </a:p>
          <a:p>
            <a:pPr marL="171450" indent="-171450">
              <a:buFont typeface="Arial" panose="020B0604020202020204" pitchFamily="34" charset="0"/>
              <a:buChar char="•"/>
            </a:pPr>
            <a:r>
              <a:rPr lang="en-GB" sz="1200" dirty="0"/>
              <a:t>Electric Vehicle Battery - Minimum State Of Health (Capacity Fade)</a:t>
            </a:r>
            <a:r>
              <a:rPr lang="en-GB" sz="1200" b="1" dirty="0"/>
              <a:t> [%]</a:t>
            </a:r>
          </a:p>
          <a:p>
            <a:pPr marL="171450" indent="-171450">
              <a:buFont typeface="Arial" panose="020B0604020202020204" pitchFamily="34" charset="0"/>
              <a:buChar char="•"/>
            </a:pPr>
            <a:r>
              <a:rPr lang="en-GB" sz="1200" dirty="0"/>
              <a:t>Electric Vehicle Battery - Maximum State Of Health (Capacity Fade) </a:t>
            </a:r>
            <a:r>
              <a:rPr lang="en-GB" sz="1200" b="1" dirty="0"/>
              <a:t>[%]</a:t>
            </a:r>
          </a:p>
          <a:p>
            <a:pPr marL="171450" indent="-171450">
              <a:buFont typeface="Arial" panose="020B0604020202020204" pitchFamily="34" charset="0"/>
              <a:buChar char="•"/>
            </a:pPr>
            <a:r>
              <a:rPr lang="en-GB" sz="1200" dirty="0"/>
              <a:t>Electric Vehicle Battery - Minimum State Of Health (Power Fade) </a:t>
            </a:r>
            <a:r>
              <a:rPr lang="en-GB" sz="1200" b="1" dirty="0"/>
              <a:t>[%]</a:t>
            </a:r>
          </a:p>
          <a:p>
            <a:pPr marL="171450" indent="-171450">
              <a:buFont typeface="Arial" panose="020B0604020202020204" pitchFamily="34" charset="0"/>
              <a:buChar char="•"/>
            </a:pPr>
            <a:r>
              <a:rPr lang="en-GB" sz="1200" dirty="0"/>
              <a:t>Electric Vehicle Battery - Maximum State Of Health (Power Fade) </a:t>
            </a:r>
            <a:r>
              <a:rPr lang="en-GB" sz="1200" b="1" dirty="0"/>
              <a:t>[%]</a:t>
            </a:r>
          </a:p>
        </p:txBody>
      </p:sp>
      <p:sp>
        <p:nvSpPr>
          <p:cNvPr id="9" name="TextBox 8">
            <a:extLst>
              <a:ext uri="{FF2B5EF4-FFF2-40B4-BE49-F238E27FC236}">
                <a16:creationId xmlns:a16="http://schemas.microsoft.com/office/drawing/2014/main" id="{CEFE0E47-5B61-DA49-A224-02D02DAF9EB5}"/>
              </a:ext>
            </a:extLst>
          </p:cNvPr>
          <p:cNvSpPr txBox="1"/>
          <p:nvPr/>
        </p:nvSpPr>
        <p:spPr>
          <a:xfrm>
            <a:off x="479376" y="1340768"/>
            <a:ext cx="4032448" cy="2492990"/>
          </a:xfrm>
          <a:prstGeom prst="rect">
            <a:avLst/>
          </a:prstGeom>
          <a:noFill/>
        </p:spPr>
        <p:txBody>
          <a:bodyPr wrap="square">
            <a:spAutoFit/>
          </a:bodyPr>
          <a:lstStyle/>
          <a:p>
            <a:r>
              <a:rPr lang="en-GB" sz="1200" dirty="0"/>
              <a:t>Timestamps:</a:t>
            </a:r>
          </a:p>
          <a:p>
            <a:pPr marL="171450" indent="-171450">
              <a:buFont typeface="Arial" panose="020B0604020202020204" pitchFamily="34" charset="0"/>
              <a:buChar char="•"/>
            </a:pPr>
            <a:endParaRPr lang="en-GB" sz="1200" dirty="0"/>
          </a:p>
          <a:p>
            <a:pPr marL="171450" indent="-171450">
              <a:buFont typeface="Arial" panose="020B0604020202020204" pitchFamily="34" charset="0"/>
              <a:buChar char="•"/>
            </a:pPr>
            <a:r>
              <a:rPr lang="en-GB" sz="1200" dirty="0"/>
              <a:t>Global Real Time</a:t>
            </a:r>
          </a:p>
          <a:p>
            <a:pPr marL="171450" indent="-171450">
              <a:buFont typeface="Arial" panose="020B0604020202020204" pitchFamily="34" charset="0"/>
              <a:buChar char="•"/>
            </a:pPr>
            <a:r>
              <a:rPr lang="en-GB" sz="1200" dirty="0"/>
              <a:t>ABS_TIME</a:t>
            </a:r>
          </a:p>
          <a:p>
            <a:pPr marL="171450" indent="-171450">
              <a:buFont typeface="Arial" panose="020B0604020202020204" pitchFamily="34" charset="0"/>
              <a:buChar char="•"/>
            </a:pPr>
            <a:endParaRPr lang="en-GB" sz="1200" dirty="0"/>
          </a:p>
          <a:p>
            <a:r>
              <a:rPr lang="en-GB" sz="1200" dirty="0"/>
              <a:t>Vehicle signals </a:t>
            </a:r>
            <a:r>
              <a:rPr lang="en-GB" sz="1200" b="1" dirty="0"/>
              <a:t>[unit]</a:t>
            </a:r>
            <a:r>
              <a:rPr lang="en-GB" sz="1200" dirty="0"/>
              <a:t>:</a:t>
            </a:r>
          </a:p>
          <a:p>
            <a:endParaRPr lang="en-GB" sz="1200" dirty="0"/>
          </a:p>
          <a:p>
            <a:pPr marL="171450" indent="-171450">
              <a:buFont typeface="Arial" panose="020B0604020202020204" pitchFamily="34" charset="0"/>
              <a:buChar char="•"/>
            </a:pPr>
            <a:r>
              <a:rPr lang="en-GB" sz="1200" dirty="0"/>
              <a:t>Vehicle Speed Sensor </a:t>
            </a:r>
            <a:r>
              <a:rPr lang="en-GB" sz="1200" b="1" dirty="0"/>
              <a:t>[km/h]</a:t>
            </a:r>
          </a:p>
          <a:p>
            <a:pPr marL="171450" indent="-171450">
              <a:buFont typeface="Arial" panose="020B0604020202020204" pitchFamily="34" charset="0"/>
              <a:buChar char="•"/>
            </a:pPr>
            <a:r>
              <a:rPr lang="en-GB" sz="1200" dirty="0"/>
              <a:t>Total Distance </a:t>
            </a:r>
            <a:r>
              <a:rPr lang="en-GB" sz="1200" b="1" dirty="0"/>
              <a:t>[km]</a:t>
            </a:r>
          </a:p>
          <a:p>
            <a:pPr marL="171450" indent="-171450">
              <a:buFont typeface="Arial" panose="020B0604020202020204" pitchFamily="34" charset="0"/>
              <a:buChar char="•"/>
            </a:pPr>
            <a:r>
              <a:rPr lang="en-GB" sz="1200" dirty="0"/>
              <a:t>Cabin Temperature </a:t>
            </a:r>
            <a:r>
              <a:rPr lang="en-GB" sz="1200" b="1" dirty="0"/>
              <a:t>[°C]</a:t>
            </a:r>
          </a:p>
          <a:p>
            <a:pPr marL="171450" indent="-171450">
              <a:buFont typeface="Arial" panose="020B0604020202020204" pitchFamily="34" charset="0"/>
              <a:buChar char="•"/>
            </a:pPr>
            <a:r>
              <a:rPr lang="en-GB" sz="1200" dirty="0"/>
              <a:t>External Ambient Temperature </a:t>
            </a:r>
            <a:r>
              <a:rPr lang="en-GB" sz="1200" b="1" dirty="0"/>
              <a:t>[°C]</a:t>
            </a:r>
            <a:endParaRPr lang="en-GB" sz="1200" dirty="0"/>
          </a:p>
          <a:p>
            <a:pPr marL="171450" indent="-171450">
              <a:buFont typeface="Arial" panose="020B0604020202020204" pitchFamily="34" charset="0"/>
              <a:buChar char="•"/>
            </a:pPr>
            <a:r>
              <a:rPr lang="en-GB" sz="1200" dirty="0"/>
              <a:t>Air Quality Sensor </a:t>
            </a:r>
            <a:r>
              <a:rPr lang="en-GB" sz="1200" b="1" dirty="0"/>
              <a:t>[%]</a:t>
            </a:r>
            <a:endParaRPr lang="en-GB" sz="1200" dirty="0"/>
          </a:p>
          <a:p>
            <a:pPr marL="171450" indent="-171450">
              <a:buFont typeface="Arial" panose="020B0604020202020204" pitchFamily="34" charset="0"/>
              <a:buChar char="•"/>
            </a:pPr>
            <a:r>
              <a:rPr lang="en-GB" sz="1200" dirty="0"/>
              <a:t>Driver Seatbelt Sensor State </a:t>
            </a:r>
            <a:r>
              <a:rPr lang="en-GB" sz="1200" b="1" dirty="0"/>
              <a:t>[-]</a:t>
            </a:r>
          </a:p>
        </p:txBody>
      </p:sp>
      <p:sp>
        <p:nvSpPr>
          <p:cNvPr id="10" name="Titel 1">
            <a:extLst>
              <a:ext uri="{FF2B5EF4-FFF2-40B4-BE49-F238E27FC236}">
                <a16:creationId xmlns:a16="http://schemas.microsoft.com/office/drawing/2014/main" id="{6F72EBDF-CCA2-3D59-4FDF-69DD1A8281D8}"/>
              </a:ext>
            </a:extLst>
          </p:cNvPr>
          <p:cNvSpPr>
            <a:spLocks noGrp="1"/>
          </p:cNvSpPr>
          <p:nvPr>
            <p:ph type="title"/>
          </p:nvPr>
        </p:nvSpPr>
        <p:spPr>
          <a:xfrm>
            <a:off x="551384" y="183600"/>
            <a:ext cx="11091600" cy="882000"/>
          </a:xfrm>
        </p:spPr>
        <p:txBody>
          <a:bodyPr/>
          <a:lstStyle/>
          <a:p>
            <a:r>
              <a:rPr lang="en-GB" dirty="0"/>
              <a:t>Second example</a:t>
            </a:r>
            <a:br>
              <a:rPr lang="en-GB" dirty="0"/>
            </a:br>
            <a:r>
              <a:rPr lang="en-GB" sz="2000" dirty="0"/>
              <a:t>Overview of the data</a:t>
            </a:r>
            <a:endParaRPr lang="en-GB" dirty="0"/>
          </a:p>
        </p:txBody>
      </p:sp>
      <p:pic>
        <p:nvPicPr>
          <p:cNvPr id="12" name="Picture 11" descr="A person holding a hard hat&#10;&#10;Description automatically generated">
            <a:extLst>
              <a:ext uri="{FF2B5EF4-FFF2-40B4-BE49-F238E27FC236}">
                <a16:creationId xmlns:a16="http://schemas.microsoft.com/office/drawing/2014/main" id="{EAFA6D50-34A7-6A7E-C4AC-9CF7D6E89E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8561" y="4005064"/>
            <a:ext cx="3318035" cy="1866395"/>
          </a:xfrm>
          <a:prstGeom prst="rect">
            <a:avLst/>
          </a:prstGeom>
        </p:spPr>
      </p:pic>
    </p:spTree>
    <p:extLst>
      <p:ext uri="{BB962C8B-B14F-4D97-AF65-F5344CB8AC3E}">
        <p14:creationId xmlns:p14="http://schemas.microsoft.com/office/powerpoint/2010/main" val="3057785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7277C5-107D-34C7-388A-277518DA4F21}"/>
              </a:ext>
            </a:extLst>
          </p:cNvPr>
          <p:cNvSpPr>
            <a:spLocks noGrp="1"/>
          </p:cNvSpPr>
          <p:nvPr>
            <p:ph type="ctrTitle"/>
          </p:nvPr>
        </p:nvSpPr>
        <p:spPr/>
        <p:txBody>
          <a:bodyPr/>
          <a:lstStyle/>
          <a:p>
            <a:r>
              <a:rPr lang="en-GB"/>
              <a:t>Data Engineering Workflow</a:t>
            </a:r>
            <a:br>
              <a:rPr lang="en-GB"/>
            </a:br>
            <a:r>
              <a:rPr lang="en-GB"/>
              <a:t/>
            </a:r>
            <a:br>
              <a:rPr lang="en-GB"/>
            </a:br>
            <a:endParaRPr lang="en-GB" dirty="0"/>
          </a:p>
        </p:txBody>
      </p:sp>
      <p:sp>
        <p:nvSpPr>
          <p:cNvPr id="3" name="Untertitel 2">
            <a:extLst>
              <a:ext uri="{FF2B5EF4-FFF2-40B4-BE49-F238E27FC236}">
                <a16:creationId xmlns:a16="http://schemas.microsoft.com/office/drawing/2014/main" id="{738F85EB-A499-7BDD-F8C8-3A478660BC36}"/>
              </a:ext>
            </a:extLst>
          </p:cNvPr>
          <p:cNvSpPr>
            <a:spLocks noGrp="1"/>
          </p:cNvSpPr>
          <p:nvPr>
            <p:ph type="subTitle" idx="1"/>
          </p:nvPr>
        </p:nvSpPr>
        <p:spPr/>
        <p:txBody>
          <a:bodyPr/>
          <a:lstStyle/>
          <a:p>
            <a:r>
              <a:rPr lang="en-GB"/>
              <a:t>Bonus</a:t>
            </a:r>
            <a:endParaRPr lang="en-GB" dirty="0"/>
          </a:p>
        </p:txBody>
      </p:sp>
    </p:spTree>
    <p:extLst>
      <p:ext uri="{BB962C8B-B14F-4D97-AF65-F5344CB8AC3E}">
        <p14:creationId xmlns:p14="http://schemas.microsoft.com/office/powerpoint/2010/main" val="2127045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144B3-D626-3D64-65BC-569146109F73}"/>
              </a:ext>
            </a:extLst>
          </p:cNvPr>
          <p:cNvSpPr>
            <a:spLocks noGrp="1"/>
          </p:cNvSpPr>
          <p:nvPr>
            <p:ph type="title"/>
          </p:nvPr>
        </p:nvSpPr>
        <p:spPr/>
        <p:txBody>
          <a:bodyPr/>
          <a:lstStyle/>
          <a:p>
            <a:r>
              <a:rPr lang="en-GB"/>
              <a:t>Data Processing Workflow </a:t>
            </a:r>
            <a:endParaRPr lang="en-GB" dirty="0"/>
          </a:p>
        </p:txBody>
      </p:sp>
      <p:sp>
        <p:nvSpPr>
          <p:cNvPr id="3" name="Content Placeholder 2">
            <a:extLst>
              <a:ext uri="{FF2B5EF4-FFF2-40B4-BE49-F238E27FC236}">
                <a16:creationId xmlns:a16="http://schemas.microsoft.com/office/drawing/2014/main" id="{32CE9F55-3938-B1F4-37F3-1DF3C813DC28}"/>
              </a:ext>
            </a:extLst>
          </p:cNvPr>
          <p:cNvSpPr>
            <a:spLocks noGrp="1"/>
          </p:cNvSpPr>
          <p:nvPr>
            <p:ph idx="10"/>
          </p:nvPr>
        </p:nvSpPr>
        <p:spPr/>
        <p:txBody>
          <a:bodyPr/>
          <a:lstStyle/>
          <a:p>
            <a:r>
              <a:rPr lang="en-GB"/>
              <a:t>You will get bonus points if you can use the following process workflow for any of the previously mentioned tasks:</a:t>
            </a:r>
          </a:p>
          <a:p>
            <a:pPr marL="285750" indent="-285750">
              <a:buFont typeface="Wingdings" panose="05000000000000000000" pitchFamily="2" charset="2"/>
              <a:buChar char="§"/>
            </a:pPr>
            <a:endParaRPr lang="en-GB"/>
          </a:p>
          <a:p>
            <a:pPr marL="285750" indent="-285750">
              <a:buFont typeface="Wingdings" panose="05000000000000000000" pitchFamily="2" charset="2"/>
              <a:buChar char="§"/>
            </a:pPr>
            <a:endParaRPr lang="en-GB"/>
          </a:p>
          <a:p>
            <a:pPr marL="285750" indent="-285750">
              <a:buFont typeface="Wingdings" panose="05000000000000000000" pitchFamily="2" charset="2"/>
              <a:buChar char="§"/>
            </a:pPr>
            <a:endParaRPr lang="en-GB"/>
          </a:p>
          <a:p>
            <a:pPr marL="285750" indent="-285750">
              <a:buFont typeface="Wingdings" panose="05000000000000000000" pitchFamily="2" charset="2"/>
              <a:buChar char="§"/>
            </a:pPr>
            <a:endParaRPr lang="en-GB"/>
          </a:p>
          <a:p>
            <a:pPr marL="285750" indent="-285750">
              <a:buFont typeface="Wingdings" panose="05000000000000000000" pitchFamily="2" charset="2"/>
              <a:buChar char="§"/>
            </a:pPr>
            <a:endParaRPr lang="en-GB"/>
          </a:p>
          <a:p>
            <a:pPr marL="285750" indent="-285750">
              <a:buFont typeface="Wingdings" panose="05000000000000000000" pitchFamily="2" charset="2"/>
              <a:buChar char="§"/>
            </a:pPr>
            <a:endParaRPr lang="en-GB"/>
          </a:p>
          <a:p>
            <a:pPr marL="285750" indent="-285750">
              <a:buFont typeface="Wingdings" panose="05000000000000000000" pitchFamily="2" charset="2"/>
              <a:buChar char="§"/>
            </a:pPr>
            <a:endParaRPr lang="en-GB"/>
          </a:p>
          <a:p>
            <a:pPr marL="285750" indent="-285750">
              <a:buFont typeface="Wingdings" panose="05000000000000000000" pitchFamily="2" charset="2"/>
              <a:buChar char="§"/>
            </a:pPr>
            <a:endParaRPr lang="en-GB"/>
          </a:p>
          <a:p>
            <a:pPr marL="285750" indent="-285750">
              <a:buFont typeface="Wingdings" panose="05000000000000000000" pitchFamily="2" charset="2"/>
              <a:buChar char="§"/>
            </a:pPr>
            <a:endParaRPr lang="en-GB"/>
          </a:p>
          <a:p>
            <a:endParaRPr lang="en-GB" dirty="0"/>
          </a:p>
        </p:txBody>
      </p:sp>
      <p:pic>
        <p:nvPicPr>
          <p:cNvPr id="6" name="Picture 5">
            <a:extLst>
              <a:ext uri="{FF2B5EF4-FFF2-40B4-BE49-F238E27FC236}">
                <a16:creationId xmlns:a16="http://schemas.microsoft.com/office/drawing/2014/main" id="{5D426510-0B51-FFBA-D5B7-5BF77A7FF44D}"/>
              </a:ext>
            </a:extLst>
          </p:cNvPr>
          <p:cNvPicPr>
            <a:picLocks noChangeAspect="1"/>
          </p:cNvPicPr>
          <p:nvPr/>
        </p:nvPicPr>
        <p:blipFill>
          <a:blip r:embed="rId2"/>
          <a:stretch>
            <a:fillRect/>
          </a:stretch>
        </p:blipFill>
        <p:spPr>
          <a:xfrm>
            <a:off x="2315580" y="2542044"/>
            <a:ext cx="7560840" cy="2975188"/>
          </a:xfrm>
          <a:prstGeom prst="rect">
            <a:avLst/>
          </a:prstGeom>
        </p:spPr>
      </p:pic>
    </p:spTree>
    <p:extLst>
      <p:ext uri="{BB962C8B-B14F-4D97-AF65-F5344CB8AC3E}">
        <p14:creationId xmlns:p14="http://schemas.microsoft.com/office/powerpoint/2010/main" val="2641679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A043C-A95A-8DEE-3DDE-EF5044682A9B}"/>
              </a:ext>
            </a:extLst>
          </p:cNvPr>
          <p:cNvSpPr>
            <a:spLocks noGrp="1"/>
          </p:cNvSpPr>
          <p:nvPr>
            <p:ph type="title"/>
          </p:nvPr>
        </p:nvSpPr>
        <p:spPr/>
        <p:txBody>
          <a:bodyPr/>
          <a:lstStyle/>
          <a:p>
            <a:r>
              <a:rPr lang="en-GB"/>
              <a:t>Workflow Steps</a:t>
            </a:r>
            <a:endParaRPr lang="en-GB" dirty="0"/>
          </a:p>
        </p:txBody>
      </p:sp>
      <p:sp>
        <p:nvSpPr>
          <p:cNvPr id="3" name="Content Placeholder 2">
            <a:extLst>
              <a:ext uri="{FF2B5EF4-FFF2-40B4-BE49-F238E27FC236}">
                <a16:creationId xmlns:a16="http://schemas.microsoft.com/office/drawing/2014/main" id="{2C7EAB8B-F34B-278F-F375-84DD0591B04A}"/>
              </a:ext>
            </a:extLst>
          </p:cNvPr>
          <p:cNvSpPr>
            <a:spLocks noGrp="1"/>
          </p:cNvSpPr>
          <p:nvPr>
            <p:ph idx="10"/>
          </p:nvPr>
        </p:nvSpPr>
        <p:spPr/>
        <p:txBody>
          <a:bodyPr/>
          <a:lstStyle/>
          <a:p>
            <a:pPr marL="342900" indent="-342900">
              <a:buFont typeface="+mj-lt"/>
              <a:buAutoNum type="arabicPeriod"/>
            </a:pPr>
            <a:r>
              <a:rPr lang="en-GB"/>
              <a:t>Build up a simple ETL pipeline </a:t>
            </a:r>
          </a:p>
          <a:p>
            <a:pPr marL="644525" lvl="1" indent="-285750">
              <a:buFont typeface="Arial" panose="020B0604020202020204" pitchFamily="34" charset="0"/>
              <a:buChar char="•"/>
            </a:pPr>
            <a:r>
              <a:rPr lang="en-GB"/>
              <a:t>Extract meta-data and signals of interest from the raw measurements </a:t>
            </a:r>
          </a:p>
          <a:p>
            <a:pPr marL="644525" lvl="1" indent="-285750">
              <a:buFont typeface="Arial" panose="020B0604020202020204" pitchFamily="34" charset="0"/>
              <a:buChar char="•"/>
            </a:pPr>
            <a:r>
              <a:rPr lang="en-GB"/>
              <a:t>Create a simple database schema and store the extracted data in a database you prefer</a:t>
            </a:r>
          </a:p>
          <a:p>
            <a:pPr marL="644525" lvl="1" indent="-285750">
              <a:buFont typeface="Arial" panose="020B0604020202020204" pitchFamily="34" charset="0"/>
              <a:buChar char="•"/>
            </a:pPr>
            <a:r>
              <a:rPr lang="en-GB"/>
              <a:t>Write a few SQL statements to load the data from the database</a:t>
            </a:r>
          </a:p>
          <a:p>
            <a:pPr marL="342900" indent="-342900">
              <a:buFont typeface="+mj-lt"/>
              <a:buAutoNum type="arabicPeriod"/>
            </a:pPr>
            <a:r>
              <a:rPr lang="en-GB"/>
              <a:t>API Development</a:t>
            </a:r>
          </a:p>
          <a:p>
            <a:pPr marL="644525" lvl="1" indent="-285750">
              <a:buFont typeface="Arial" panose="020B0604020202020204" pitchFamily="34" charset="0"/>
              <a:buChar char="•"/>
            </a:pPr>
            <a:r>
              <a:rPr lang="en-GB"/>
              <a:t>Develop an API that interacts with the database created within the ETL process</a:t>
            </a:r>
          </a:p>
          <a:p>
            <a:pPr marL="644525" lvl="1" indent="-285750">
              <a:buFont typeface="Arial" panose="020B0604020202020204" pitchFamily="34" charset="0"/>
              <a:buChar char="•"/>
            </a:pPr>
            <a:r>
              <a:rPr lang="en-GB"/>
              <a:t>The API should include at least one endpoint of type POST, GET and DELETE</a:t>
            </a:r>
          </a:p>
          <a:p>
            <a:pPr marL="644525" lvl="1" indent="-285750">
              <a:buFont typeface="Arial" panose="020B0604020202020204" pitchFamily="34" charset="0"/>
              <a:buChar char="•"/>
            </a:pPr>
            <a:r>
              <a:rPr lang="en-GB"/>
              <a:t>The API should have the inference endpoint (in case of a developed model) </a:t>
            </a:r>
          </a:p>
          <a:p>
            <a:pPr marL="342900" indent="-342900">
              <a:buFont typeface="+mj-lt"/>
              <a:buAutoNum type="arabicPeriod"/>
            </a:pPr>
            <a:r>
              <a:rPr lang="en-GB"/>
              <a:t>Containerize your solution and deploy the build and serve it locally </a:t>
            </a:r>
          </a:p>
          <a:p>
            <a:pPr marL="285750" indent="-285750">
              <a:buFont typeface="Arial" panose="020B0604020202020204" pitchFamily="34" charset="0"/>
              <a:buChar char="•"/>
            </a:pPr>
            <a:endParaRPr lang="en-GB"/>
          </a:p>
          <a:p>
            <a:pPr marL="285750" indent="-285750">
              <a:buFont typeface="Arial" panose="020B0604020202020204" pitchFamily="34" charset="0"/>
              <a:buChar char="•"/>
            </a:pPr>
            <a:endParaRPr lang="en-GB"/>
          </a:p>
          <a:p>
            <a:endParaRPr lang="en-GB" dirty="0"/>
          </a:p>
        </p:txBody>
      </p:sp>
    </p:spTree>
    <p:extLst>
      <p:ext uri="{BB962C8B-B14F-4D97-AF65-F5344CB8AC3E}">
        <p14:creationId xmlns:p14="http://schemas.microsoft.com/office/powerpoint/2010/main" val="2999152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555EF-B400-45FF-BA17-40DF705B1A42}"/>
              </a:ext>
            </a:extLst>
          </p:cNvPr>
          <p:cNvSpPr>
            <a:spLocks noGrp="1"/>
          </p:cNvSpPr>
          <p:nvPr>
            <p:ph type="ctrTitle"/>
          </p:nvPr>
        </p:nvSpPr>
        <p:spPr/>
        <p:txBody>
          <a:bodyPr/>
          <a:lstStyle/>
          <a:p>
            <a:r>
              <a:rPr lang="en-GB"/>
              <a:t>Questions</a:t>
            </a:r>
            <a:endParaRPr lang="en-GB" dirty="0"/>
          </a:p>
        </p:txBody>
      </p:sp>
      <p:sp>
        <p:nvSpPr>
          <p:cNvPr id="3" name="Subtitle 2">
            <a:extLst>
              <a:ext uri="{FF2B5EF4-FFF2-40B4-BE49-F238E27FC236}">
                <a16:creationId xmlns:a16="http://schemas.microsoft.com/office/drawing/2014/main" id="{601E5347-75B4-4D1E-B763-848C79F182F6}"/>
              </a:ext>
            </a:extLst>
          </p:cNvPr>
          <p:cNvSpPr>
            <a:spLocks noGrp="1"/>
          </p:cNvSpPr>
          <p:nvPr>
            <p:ph type="subTitle" idx="1"/>
          </p:nvPr>
        </p:nvSpPr>
        <p:spPr/>
        <p:txBody>
          <a:bodyPr/>
          <a:lstStyle/>
          <a:p>
            <a:r>
              <a:rPr lang="en-GB"/>
              <a:t>General Topics</a:t>
            </a:r>
            <a:endParaRPr lang="en-GB" dirty="0"/>
          </a:p>
        </p:txBody>
      </p:sp>
    </p:spTree>
    <p:extLst>
      <p:ext uri="{BB962C8B-B14F-4D97-AF65-F5344CB8AC3E}">
        <p14:creationId xmlns:p14="http://schemas.microsoft.com/office/powerpoint/2010/main" val="35114479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F2E76-DCCE-45E3-8B4F-1DFE737538DB}"/>
              </a:ext>
            </a:extLst>
          </p:cNvPr>
          <p:cNvSpPr>
            <a:spLocks noGrp="1"/>
          </p:cNvSpPr>
          <p:nvPr>
            <p:ph type="title"/>
          </p:nvPr>
        </p:nvSpPr>
        <p:spPr/>
        <p:txBody>
          <a:bodyPr/>
          <a:lstStyle/>
          <a:p>
            <a:r>
              <a:rPr lang="en-GB"/>
              <a:t>Questions / Scenarios</a:t>
            </a:r>
            <a:endParaRPr lang="en-GB" dirty="0"/>
          </a:p>
        </p:txBody>
      </p:sp>
      <p:sp>
        <p:nvSpPr>
          <p:cNvPr id="3" name="Content Placeholder 2">
            <a:extLst>
              <a:ext uri="{FF2B5EF4-FFF2-40B4-BE49-F238E27FC236}">
                <a16:creationId xmlns:a16="http://schemas.microsoft.com/office/drawing/2014/main" id="{3502D9D1-B53E-4E2C-965C-A85AA1D747F6}"/>
              </a:ext>
            </a:extLst>
          </p:cNvPr>
          <p:cNvSpPr>
            <a:spLocks noGrp="1"/>
          </p:cNvSpPr>
          <p:nvPr>
            <p:ph idx="10"/>
          </p:nvPr>
        </p:nvSpPr>
        <p:spPr/>
        <p:txBody>
          <a:bodyPr/>
          <a:lstStyle/>
          <a:p>
            <a:pPr marL="285750" indent="-285750">
              <a:buFont typeface="Wingdings" panose="05000000000000000000" pitchFamily="2" charset="2"/>
              <a:buChar char="§"/>
            </a:pPr>
            <a:r>
              <a:rPr lang="en-GB"/>
              <a:t>How can you avoid overfitting your model?</a:t>
            </a:r>
          </a:p>
          <a:p>
            <a:pPr marL="285750" indent="-285750">
              <a:buFont typeface="Wingdings" panose="05000000000000000000" pitchFamily="2" charset="2"/>
              <a:buChar char="§"/>
            </a:pPr>
            <a:r>
              <a:rPr lang="en-GB"/>
              <a:t>You are given a data set consisting of variables with more than 30 percent missing values. How will you deal with them?</a:t>
            </a:r>
          </a:p>
          <a:p>
            <a:pPr marL="285750" indent="-285750">
              <a:buFont typeface="Wingdings" panose="05000000000000000000" pitchFamily="2" charset="2"/>
              <a:buChar char="§"/>
            </a:pPr>
            <a:r>
              <a:rPr lang="en-GB"/>
              <a:t>How would you validate the correctness of a complex algorithm, especially if the input data is changing over time? </a:t>
            </a:r>
          </a:p>
          <a:p>
            <a:pPr marL="285750" indent="-285750">
              <a:buFont typeface="Wingdings" panose="05000000000000000000" pitchFamily="2" charset="2"/>
              <a:buChar char="§"/>
            </a:pPr>
            <a:r>
              <a:rPr lang="en-GB"/>
              <a:t>How would you deploy a trained model? How would you monitor and maintain? </a:t>
            </a:r>
          </a:p>
          <a:p>
            <a:pPr marL="285750" indent="-285750">
              <a:buFont typeface="Wingdings" panose="05000000000000000000" pitchFamily="2" charset="2"/>
              <a:buChar char="§"/>
            </a:pPr>
            <a:r>
              <a:rPr lang="en-GB"/>
              <a:t>How would you integrate GitHub actions or GitLab CI/CD pipelines?</a:t>
            </a:r>
          </a:p>
          <a:p>
            <a:pPr marL="285750" indent="-285750">
              <a:buFont typeface="Wingdings" panose="05000000000000000000" pitchFamily="2" charset="2"/>
              <a:buChar char="§"/>
            </a:pPr>
            <a:r>
              <a:rPr lang="en-GB"/>
              <a:t>You are in contact with a premium OEM customer. They have very huge warranty costs for one of their powertrain components. They would like to have a predictive maintenance project with your team to reduce future warranty costs. But unfortunately, they have no customer data from the field available. What would you suggest for a possible PoC? </a:t>
            </a:r>
          </a:p>
          <a:p>
            <a:endParaRPr lang="en-GB" dirty="0"/>
          </a:p>
        </p:txBody>
      </p:sp>
    </p:spTree>
    <p:extLst>
      <p:ext uri="{BB962C8B-B14F-4D97-AF65-F5344CB8AC3E}">
        <p14:creationId xmlns:p14="http://schemas.microsoft.com/office/powerpoint/2010/main" val="24611474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615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0EA7DD-D3CC-7AD4-ED0C-3AB140BADA99}"/>
              </a:ext>
            </a:extLst>
          </p:cNvPr>
          <p:cNvSpPr>
            <a:spLocks noGrp="1"/>
          </p:cNvSpPr>
          <p:nvPr>
            <p:ph type="title"/>
          </p:nvPr>
        </p:nvSpPr>
        <p:spPr/>
        <p:txBody>
          <a:bodyPr/>
          <a:lstStyle/>
          <a:p>
            <a:r>
              <a:rPr lang="en-GB" dirty="0"/>
              <a:t>General remarks</a:t>
            </a:r>
          </a:p>
        </p:txBody>
      </p:sp>
      <p:sp>
        <p:nvSpPr>
          <p:cNvPr id="3" name="Inhaltsplatzhalter 2">
            <a:extLst>
              <a:ext uri="{FF2B5EF4-FFF2-40B4-BE49-F238E27FC236}">
                <a16:creationId xmlns:a16="http://schemas.microsoft.com/office/drawing/2014/main" id="{34AD058D-B0FE-37B4-B8E8-6FB467BCDDBF}"/>
              </a:ext>
            </a:extLst>
          </p:cNvPr>
          <p:cNvSpPr>
            <a:spLocks noGrp="1"/>
          </p:cNvSpPr>
          <p:nvPr>
            <p:ph sz="quarter" idx="10"/>
          </p:nvPr>
        </p:nvSpPr>
        <p:spPr/>
        <p:txBody>
          <a:bodyPr/>
          <a:lstStyle/>
          <a:p>
            <a:r>
              <a:rPr lang="en-GB"/>
              <a:t>Please submit your results as documented program code and a suitable presentation format containing the created visuals (e.g., architecture, charts, API documentation).</a:t>
            </a:r>
          </a:p>
          <a:p>
            <a:r>
              <a:rPr lang="en-GB"/>
              <a:t>Explain the steps that brought you from the input data and problem description to the final deliverable.</a:t>
            </a:r>
          </a:p>
          <a:p>
            <a:r>
              <a:rPr lang="en-GB"/>
              <a:t>Provide a methodology explanation in addition to the program code.</a:t>
            </a:r>
          </a:p>
          <a:p>
            <a:r>
              <a:rPr lang="en-GB"/>
              <a:t>Utilize a markup environment with analytics implementation (e.g., iPython/Jupyter Notebooks) if possible.</a:t>
            </a:r>
          </a:p>
          <a:p>
            <a:r>
              <a:rPr lang="en-GB"/>
              <a:t>Completing all examples is not necessary; the focus is on the approach taken.</a:t>
            </a:r>
          </a:p>
          <a:p>
            <a:r>
              <a:rPr lang="en-GB" sz="1600"/>
              <a:t>Try to complete one of the given examples (failure prediction or regression analysis) with the information given in this presentation, without requesting more details. </a:t>
            </a:r>
          </a:p>
          <a:p>
            <a:endParaRPr lang="en-GB" dirty="0"/>
          </a:p>
        </p:txBody>
      </p:sp>
    </p:spTree>
    <p:extLst>
      <p:ext uri="{BB962C8B-B14F-4D97-AF65-F5344CB8AC3E}">
        <p14:creationId xmlns:p14="http://schemas.microsoft.com/office/powerpoint/2010/main" val="3410451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DE5B07-ABAD-6F43-62D5-8536AF970206}"/>
              </a:ext>
            </a:extLst>
          </p:cNvPr>
          <p:cNvSpPr>
            <a:spLocks noGrp="1"/>
          </p:cNvSpPr>
          <p:nvPr>
            <p:ph type="ctrTitle"/>
          </p:nvPr>
        </p:nvSpPr>
        <p:spPr/>
        <p:txBody>
          <a:bodyPr/>
          <a:lstStyle/>
          <a:p>
            <a:r>
              <a:rPr lang="en-GB"/>
              <a:t>Failure prediction with aggregated data</a:t>
            </a:r>
            <a:br>
              <a:rPr lang="en-GB"/>
            </a:br>
            <a:endParaRPr lang="en-GB" dirty="0"/>
          </a:p>
        </p:txBody>
      </p:sp>
      <p:sp>
        <p:nvSpPr>
          <p:cNvPr id="3" name="Untertitel 2">
            <a:extLst>
              <a:ext uri="{FF2B5EF4-FFF2-40B4-BE49-F238E27FC236}">
                <a16:creationId xmlns:a16="http://schemas.microsoft.com/office/drawing/2014/main" id="{99AE3B7A-4EBA-F4CD-7D3E-3C66EF0C6939}"/>
              </a:ext>
            </a:extLst>
          </p:cNvPr>
          <p:cNvSpPr>
            <a:spLocks noGrp="1"/>
          </p:cNvSpPr>
          <p:nvPr>
            <p:ph type="subTitle" idx="1"/>
          </p:nvPr>
        </p:nvSpPr>
        <p:spPr/>
        <p:txBody>
          <a:bodyPr/>
          <a:lstStyle/>
          <a:p>
            <a:r>
              <a:rPr lang="en-GB"/>
              <a:t>First example</a:t>
            </a:r>
            <a:endParaRPr lang="en-GB" dirty="0"/>
          </a:p>
        </p:txBody>
      </p:sp>
    </p:spTree>
    <p:extLst>
      <p:ext uri="{BB962C8B-B14F-4D97-AF65-F5344CB8AC3E}">
        <p14:creationId xmlns:p14="http://schemas.microsoft.com/office/powerpoint/2010/main" val="1907636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C9196B-B930-A0E7-B743-EAB11520B2FB}"/>
              </a:ext>
            </a:extLst>
          </p:cNvPr>
          <p:cNvSpPr>
            <a:spLocks noGrp="1"/>
          </p:cNvSpPr>
          <p:nvPr>
            <p:ph type="title"/>
          </p:nvPr>
        </p:nvSpPr>
        <p:spPr/>
        <p:txBody>
          <a:bodyPr/>
          <a:lstStyle/>
          <a:p>
            <a:r>
              <a:rPr lang="en-GB"/>
              <a:t/>
            </a:r>
            <a:br>
              <a:rPr lang="en-GB"/>
            </a:br>
            <a:r>
              <a:rPr lang="en-GB"/>
              <a:t>First example</a:t>
            </a:r>
            <a:br>
              <a:rPr lang="en-GB"/>
            </a:br>
            <a:r>
              <a:rPr lang="en-GB" sz="2400"/>
              <a:t>Description </a:t>
            </a:r>
            <a:endParaRPr lang="en-GB" sz="2400" dirty="0"/>
          </a:p>
        </p:txBody>
      </p:sp>
      <p:sp>
        <p:nvSpPr>
          <p:cNvPr id="3" name="Inhaltsplatzhalter 2">
            <a:extLst>
              <a:ext uri="{FF2B5EF4-FFF2-40B4-BE49-F238E27FC236}">
                <a16:creationId xmlns:a16="http://schemas.microsoft.com/office/drawing/2014/main" id="{8A4ADB2E-E36A-D099-2E28-E9CAE8415D97}"/>
              </a:ext>
            </a:extLst>
          </p:cNvPr>
          <p:cNvSpPr>
            <a:spLocks noGrp="1"/>
          </p:cNvSpPr>
          <p:nvPr>
            <p:ph sz="quarter" idx="10"/>
          </p:nvPr>
        </p:nvSpPr>
        <p:spPr/>
        <p:txBody>
          <a:bodyPr/>
          <a:lstStyle/>
          <a:p>
            <a:r>
              <a:rPr lang="en-GB"/>
              <a:t>The first challenge evaluates your approach to predictive maintenance in a real-world scenario. </a:t>
            </a:r>
          </a:p>
          <a:p>
            <a:r>
              <a:rPr lang="en-GB"/>
              <a:t>The goal is to model and predict component failures. Decide which vehicle should undergo a preventive technical action.</a:t>
            </a:r>
          </a:p>
          <a:p>
            <a:r>
              <a:rPr lang="en-GB"/>
              <a:t>The provided data is already prepared and filtered, and each instance/vehicle is classified as "DAMAGE" or "NO DAMAGE." </a:t>
            </a:r>
          </a:p>
          <a:p>
            <a:r>
              <a:rPr lang="en-GB"/>
              <a:t>Each row corresponds to a unique vehicle identified by an anonymized chassis number, with a limited number of features for this challenge.</a:t>
            </a:r>
          </a:p>
          <a:p>
            <a:r>
              <a:rPr lang="en-GB"/>
              <a:t>The cost for the technical action per vehicle is </a:t>
            </a:r>
            <a:r>
              <a:rPr lang="en-GB" b="1"/>
              <a:t>€600 </a:t>
            </a:r>
            <a:r>
              <a:rPr lang="en-GB"/>
              <a:t>and for a reactive action (fixing after failure) is </a:t>
            </a:r>
            <a:r>
              <a:rPr lang="en-GB" b="1"/>
              <a:t>€2,000</a:t>
            </a:r>
            <a:r>
              <a:rPr lang="en-GB"/>
              <a:t>, and a decrease in customer satisfaction and company reputation.</a:t>
            </a:r>
            <a:endParaRPr lang="en-GB" dirty="0"/>
          </a:p>
        </p:txBody>
      </p:sp>
    </p:spTree>
    <p:extLst>
      <p:ext uri="{BB962C8B-B14F-4D97-AF65-F5344CB8AC3E}">
        <p14:creationId xmlns:p14="http://schemas.microsoft.com/office/powerpoint/2010/main" val="3716246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602EA1-507B-F481-DD90-128385973C4C}"/>
              </a:ext>
            </a:extLst>
          </p:cNvPr>
          <p:cNvSpPr>
            <a:spLocks noGrp="1"/>
          </p:cNvSpPr>
          <p:nvPr>
            <p:ph type="title"/>
          </p:nvPr>
        </p:nvSpPr>
        <p:spPr/>
        <p:txBody>
          <a:bodyPr/>
          <a:lstStyle/>
          <a:p>
            <a:r>
              <a:rPr lang="en-GB"/>
              <a:t>First example</a:t>
            </a:r>
            <a:br>
              <a:rPr lang="en-GB"/>
            </a:br>
            <a:r>
              <a:rPr lang="en-GB" sz="2000"/>
              <a:t>Possible Tasks to Perform</a:t>
            </a:r>
            <a:endParaRPr lang="en-GB" dirty="0"/>
          </a:p>
        </p:txBody>
      </p:sp>
      <p:sp>
        <p:nvSpPr>
          <p:cNvPr id="3" name="Inhaltsplatzhalter 2">
            <a:extLst>
              <a:ext uri="{FF2B5EF4-FFF2-40B4-BE49-F238E27FC236}">
                <a16:creationId xmlns:a16="http://schemas.microsoft.com/office/drawing/2014/main" id="{77D3CE31-B59D-0BFA-9FD9-31069C574441}"/>
              </a:ext>
            </a:extLst>
          </p:cNvPr>
          <p:cNvSpPr>
            <a:spLocks noGrp="1"/>
          </p:cNvSpPr>
          <p:nvPr>
            <p:ph sz="quarter" idx="10"/>
          </p:nvPr>
        </p:nvSpPr>
        <p:spPr>
          <a:xfrm>
            <a:off x="550800" y="1552900"/>
            <a:ext cx="11377848" cy="4972443"/>
          </a:xfrm>
        </p:spPr>
        <p:txBody>
          <a:bodyPr/>
          <a:lstStyle/>
          <a:p>
            <a:r>
              <a:rPr lang="en-GB" sz="1400" b="1" dirty="0"/>
              <a:t>Exploratory Data Analysis: </a:t>
            </a:r>
            <a:r>
              <a:rPr lang="en-GB" sz="1400" dirty="0"/>
              <a:t>Start by performing EDA to understand the data's distribution, identify any patterns, and gain insights into the relationship between features and the target variable. This will help in making decisions about feature selection and engineering.</a:t>
            </a:r>
          </a:p>
          <a:p>
            <a:r>
              <a:rPr lang="en-GB" sz="1400" b="1" dirty="0"/>
              <a:t>Data Preprocessing</a:t>
            </a:r>
            <a:r>
              <a:rPr lang="en-GB" sz="1400" dirty="0"/>
              <a:t>: Clean the data and handle any missing values. Convert categorical variables to numerical representations if needed. </a:t>
            </a:r>
          </a:p>
          <a:p>
            <a:r>
              <a:rPr lang="en-GB" sz="1400" b="1" dirty="0"/>
              <a:t>Feature Engineering and Selection</a:t>
            </a:r>
            <a:r>
              <a:rPr lang="en-GB" sz="1400" dirty="0"/>
              <a:t>: Analyse the features' relevance and importance in predicting component failure. Since interpretability is desired, the candidate may choose to select a subset of features or create new features that are more informative and interpretable. For instance, they could aggregate or combine related features or derive domain-specific metrics.</a:t>
            </a:r>
          </a:p>
          <a:p>
            <a:r>
              <a:rPr lang="en-GB" sz="1400" b="1" dirty="0"/>
              <a:t>Algorithm Selection</a:t>
            </a:r>
            <a:r>
              <a:rPr lang="en-GB" sz="1400" dirty="0"/>
              <a:t>: Given the preference for interpretability, the candidate may first try simple, interpretable models. Then, they can gradually move to more complex models, comparing their performance and interpretability.</a:t>
            </a:r>
          </a:p>
          <a:p>
            <a:r>
              <a:rPr lang="en-GB" sz="1400" b="1" dirty="0"/>
              <a:t>Model Training and Evaluation</a:t>
            </a:r>
            <a:r>
              <a:rPr lang="en-GB" sz="1400" dirty="0"/>
              <a:t>: Split the data into training and validation sets. Train the selected models on the training set and evaluate their performance on the validation set using appropriate binary classification metrics.</a:t>
            </a:r>
          </a:p>
          <a:p>
            <a:r>
              <a:rPr lang="en-GB" sz="1400" b="1" dirty="0"/>
              <a:t>Final Model Selection</a:t>
            </a:r>
            <a:r>
              <a:rPr lang="en-GB" sz="1400" dirty="0"/>
              <a:t>: Based on the evaluation results, the candidate should choose the best-performing model that meets the interpretability requirements for predicting component failures.</a:t>
            </a:r>
          </a:p>
          <a:p>
            <a:r>
              <a:rPr lang="en-GB" sz="1400" b="1" dirty="0"/>
              <a:t>Cost-Benefit Analysis: </a:t>
            </a:r>
            <a:r>
              <a:rPr lang="en-GB" sz="1400" dirty="0"/>
              <a:t>Apply developed model on the vehicle fleet and decide which vehicles need technical interventions.</a:t>
            </a:r>
            <a:endParaRPr lang="en-GB" sz="1400" b="1" dirty="0"/>
          </a:p>
          <a:p>
            <a:r>
              <a:rPr lang="en-GB" sz="1400" b="1" dirty="0"/>
              <a:t>Visualization</a:t>
            </a:r>
            <a:r>
              <a:rPr lang="en-GB" sz="1400" dirty="0"/>
              <a:t>: Create visualizations that can help to understand the model's performance, stability and its behaviour.</a:t>
            </a:r>
          </a:p>
          <a:p>
            <a:r>
              <a:rPr lang="en-GB" sz="1400" b="1" dirty="0"/>
              <a:t>Reporting</a:t>
            </a:r>
            <a:r>
              <a:rPr lang="en-GB" sz="1400" dirty="0"/>
              <a:t>: Provide an explanation of your modelling approach, feature selection, model evaluation process and the reasons behind choosing the final model and argue your cost-benefit analysis.</a:t>
            </a:r>
          </a:p>
        </p:txBody>
      </p:sp>
    </p:spTree>
    <p:extLst>
      <p:ext uri="{BB962C8B-B14F-4D97-AF65-F5344CB8AC3E}">
        <p14:creationId xmlns:p14="http://schemas.microsoft.com/office/powerpoint/2010/main" val="3087324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9B3A4B-CCF9-8C06-90E1-31625F225495}"/>
              </a:ext>
            </a:extLst>
          </p:cNvPr>
          <p:cNvSpPr>
            <a:spLocks noGrp="1"/>
          </p:cNvSpPr>
          <p:nvPr>
            <p:ph type="title"/>
          </p:nvPr>
        </p:nvSpPr>
        <p:spPr/>
        <p:txBody>
          <a:bodyPr/>
          <a:lstStyle/>
          <a:p>
            <a:r>
              <a:rPr lang="en-GB"/>
              <a:t>First example</a:t>
            </a:r>
            <a:br>
              <a:rPr lang="en-GB"/>
            </a:br>
            <a:r>
              <a:rPr lang="en-GB" sz="2000"/>
              <a:t>Overview of the data</a:t>
            </a:r>
            <a:endParaRPr lang="en-GB" dirty="0"/>
          </a:p>
        </p:txBody>
      </p:sp>
      <p:graphicFrame>
        <p:nvGraphicFramePr>
          <p:cNvPr id="4" name="Inhaltsplatzhalter 3">
            <a:extLst>
              <a:ext uri="{FF2B5EF4-FFF2-40B4-BE49-F238E27FC236}">
                <a16:creationId xmlns:a16="http://schemas.microsoft.com/office/drawing/2014/main" id="{DE5714BE-891A-CB39-3D26-C187FAE8F02F}"/>
              </a:ext>
            </a:extLst>
          </p:cNvPr>
          <p:cNvGraphicFramePr>
            <a:graphicFrameLocks/>
          </p:cNvGraphicFramePr>
          <p:nvPr>
            <p:extLst>
              <p:ext uri="{D42A27DB-BD31-4B8C-83A1-F6EECF244321}">
                <p14:modId xmlns:p14="http://schemas.microsoft.com/office/powerpoint/2010/main" val="1719863489"/>
              </p:ext>
            </p:extLst>
          </p:nvPr>
        </p:nvGraphicFramePr>
        <p:xfrm>
          <a:off x="551384" y="1484784"/>
          <a:ext cx="11107216" cy="4799049"/>
        </p:xfrm>
        <a:graphic>
          <a:graphicData uri="http://schemas.openxmlformats.org/drawingml/2006/table">
            <a:tbl>
              <a:tblPr firstRow="1" bandRow="1">
                <a:tableStyleId>{72833802-FEF1-4C79-8D5D-14CF1EAF98D9}</a:tableStyleId>
              </a:tblPr>
              <a:tblGrid>
                <a:gridCol w="2882845">
                  <a:extLst>
                    <a:ext uri="{9D8B030D-6E8A-4147-A177-3AD203B41FA5}">
                      <a16:colId xmlns:a16="http://schemas.microsoft.com/office/drawing/2014/main" val="609765363"/>
                    </a:ext>
                  </a:extLst>
                </a:gridCol>
                <a:gridCol w="8224371">
                  <a:extLst>
                    <a:ext uri="{9D8B030D-6E8A-4147-A177-3AD203B41FA5}">
                      <a16:colId xmlns:a16="http://schemas.microsoft.com/office/drawing/2014/main" val="1604836902"/>
                    </a:ext>
                  </a:extLst>
                </a:gridCol>
              </a:tblGrid>
              <a:tr h="335904">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800" u="none" strike="noStrike" kern="1200" baseline="0"/>
                        <a:t>Feature</a:t>
                      </a:r>
                      <a:endParaRPr lang="en-GB" sz="1800" dirty="0"/>
                    </a:p>
                  </a:txBody>
                  <a:tcPr anchor="ctr"/>
                </a:tc>
                <a:tc>
                  <a:txBody>
                    <a:bodyPr/>
                    <a:lstStyle/>
                    <a:p>
                      <a:r>
                        <a:rPr lang="en-GB" sz="1800"/>
                        <a:t>Description</a:t>
                      </a:r>
                      <a:endParaRPr lang="en-GB" sz="1800" dirty="0"/>
                    </a:p>
                  </a:txBody>
                  <a:tcPr anchor="ctr"/>
                </a:tc>
                <a:extLst>
                  <a:ext uri="{0D108BD9-81ED-4DB2-BD59-A6C34878D82A}">
                    <a16:rowId xmlns:a16="http://schemas.microsoft.com/office/drawing/2014/main" val="1204664046"/>
                  </a:ext>
                </a:extLst>
              </a:tr>
              <a:tr h="325238">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600" u="none" strike="noStrike" kern="1200" baseline="0"/>
                        <a:t>PSEUDO_VIN 	</a:t>
                      </a:r>
                      <a:endParaRPr lang="en-GB" sz="1600" b="0" i="0" u="none" strike="noStrike" kern="1200" baseline="0" dirty="0">
                        <a:solidFill>
                          <a:schemeClr val="dk1"/>
                        </a:solidFill>
                        <a:latin typeface="+mn-lt"/>
                        <a:ea typeface="+mn-ea"/>
                        <a:cs typeface="+mn-cs"/>
                      </a:endParaRPr>
                    </a:p>
                  </a:txBody>
                  <a:tcPr anchor="ctr"/>
                </a:tc>
                <a:tc>
                  <a:txBody>
                    <a:bodyPr/>
                    <a:lstStyle/>
                    <a:p>
                      <a:r>
                        <a:rPr lang="en-GB" sz="1600"/>
                        <a:t>Encrypted VIN for identification of individual instances</a:t>
                      </a:r>
                      <a:endParaRPr lang="en-GB" sz="1600" dirty="0"/>
                    </a:p>
                  </a:txBody>
                  <a:tcPr anchor="ctr"/>
                </a:tc>
                <a:extLst>
                  <a:ext uri="{0D108BD9-81ED-4DB2-BD59-A6C34878D82A}">
                    <a16:rowId xmlns:a16="http://schemas.microsoft.com/office/drawing/2014/main" val="3733786256"/>
                  </a:ext>
                </a:extLst>
              </a:tr>
              <a:tr h="325238">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600" u="none" strike="noStrike" kern="1200" baseline="0"/>
                        <a:t>TONDUR 	</a:t>
                      </a:r>
                      <a:endParaRPr lang="en-GB" sz="1600" b="0" i="0" u="none" strike="noStrike" kern="1200" baseline="0" dirty="0">
                        <a:solidFill>
                          <a:schemeClr val="dk1"/>
                        </a:solidFill>
                        <a:latin typeface="+mn-lt"/>
                        <a:ea typeface="+mn-ea"/>
                        <a:cs typeface="+mn-cs"/>
                      </a:endParaRPr>
                    </a:p>
                  </a:txBody>
                  <a:tcPr anchor="ctr"/>
                </a:tc>
                <a:tc>
                  <a:txBody>
                    <a:bodyPr/>
                    <a:lstStyle/>
                    <a:p>
                      <a:r>
                        <a:rPr lang="en-GB" sz="1600"/>
                        <a:t>A variant of an operating hours counter</a:t>
                      </a:r>
                      <a:endParaRPr lang="en-GB" sz="1600" dirty="0"/>
                    </a:p>
                  </a:txBody>
                  <a:tcPr anchor="ctr"/>
                </a:tc>
                <a:extLst>
                  <a:ext uri="{0D108BD9-81ED-4DB2-BD59-A6C34878D82A}">
                    <a16:rowId xmlns:a16="http://schemas.microsoft.com/office/drawing/2014/main" val="1474066393"/>
                  </a:ext>
                </a:extLst>
              </a:tr>
              <a:tr h="755785">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600" u="none" strike="noStrike" kern="1200" baseline="0"/>
                        <a:t>EngSpDist_K{1,14} 	</a:t>
                      </a:r>
                      <a:endParaRPr lang="en-GB" sz="1600" b="0" i="0" u="none" strike="noStrike" kern="1200" baseline="0" dirty="0">
                        <a:solidFill>
                          <a:schemeClr val="dk1"/>
                        </a:solidFill>
                        <a:latin typeface="+mn-lt"/>
                        <a:ea typeface="+mn-ea"/>
                        <a:cs typeface="+mn-cs"/>
                      </a:endParaRPr>
                    </a:p>
                  </a:txBody>
                  <a:tcPr anchor="ctr"/>
                </a:tc>
                <a:tc>
                  <a:txBody>
                    <a:bodyPr/>
                    <a:lstStyle/>
                    <a:p>
                      <a:r>
                        <a:rPr lang="en-GB" sz="1600"/>
                        <a:t>Distribution of the residence time in 14 disjoint areas of the engine speed range; the idling of the engine takes place in the area of class K1 (sorted in ascending order)</a:t>
                      </a:r>
                      <a:endParaRPr lang="en-GB" sz="1600" dirty="0"/>
                    </a:p>
                  </a:txBody>
                  <a:tcPr anchor="ctr"/>
                </a:tc>
                <a:extLst>
                  <a:ext uri="{0D108BD9-81ED-4DB2-BD59-A6C34878D82A}">
                    <a16:rowId xmlns:a16="http://schemas.microsoft.com/office/drawing/2014/main" val="2583177296"/>
                  </a:ext>
                </a:extLst>
              </a:tr>
              <a:tr h="754928">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600" u="none" strike="noStrike" kern="1200" baseline="0"/>
                        <a:t>AmbTempDist_K{1,10} </a:t>
                      </a:r>
                      <a:endParaRPr lang="en-GB" sz="1600" b="0" i="0" u="none" strike="noStrike" kern="1200" baseline="0" dirty="0">
                        <a:solidFill>
                          <a:schemeClr val="dk1"/>
                        </a:solidFill>
                        <a:latin typeface="+mn-lt"/>
                        <a:ea typeface="+mn-ea"/>
                        <a:cs typeface="+mn-cs"/>
                      </a:endParaRPr>
                    </a:p>
                  </a:txBody>
                  <a:tcPr anchor="ctr"/>
                </a:tc>
                <a:tc>
                  <a:txBody>
                    <a:bodyPr/>
                    <a:lstStyle/>
                    <a:p>
                      <a:r>
                        <a:rPr lang="en-GB" sz="1600"/>
                        <a:t>Distribution of the residence time in 10 disjoint areas of the outside temperature; the temperature increases from K1 to K10 (sorted in ascending order)</a:t>
                      </a:r>
                      <a:endParaRPr lang="en-GB" sz="1600" dirty="0"/>
                    </a:p>
                  </a:txBody>
                  <a:tcPr anchor="ctr"/>
                </a:tc>
                <a:extLst>
                  <a:ext uri="{0D108BD9-81ED-4DB2-BD59-A6C34878D82A}">
                    <a16:rowId xmlns:a16="http://schemas.microsoft.com/office/drawing/2014/main" val="3877177755"/>
                  </a:ext>
                </a:extLst>
              </a:tr>
              <a:tr h="325238">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600" u="none" strike="noStrike" kern="1200" baseline="0"/>
                        <a:t>MILEAGE</a:t>
                      </a:r>
                      <a:endParaRPr lang="en-GB" sz="1600" dirty="0"/>
                    </a:p>
                  </a:txBody>
                  <a:tcPr anchor="ctr"/>
                </a:tc>
                <a:tc>
                  <a:txBody>
                    <a:bodyPr/>
                    <a:lstStyle/>
                    <a:p>
                      <a:r>
                        <a:rPr lang="en-GB" sz="1600"/>
                        <a:t>Mileage of the vehicle during the diagnosis </a:t>
                      </a:r>
                      <a:endParaRPr lang="en-GB" sz="1600" dirty="0"/>
                    </a:p>
                  </a:txBody>
                  <a:tcPr anchor="ctr"/>
                </a:tc>
                <a:extLst>
                  <a:ext uri="{0D108BD9-81ED-4DB2-BD59-A6C34878D82A}">
                    <a16:rowId xmlns:a16="http://schemas.microsoft.com/office/drawing/2014/main" val="25241384"/>
                  </a:ext>
                </a:extLst>
              </a:tr>
              <a:tr h="325238">
                <a:tc>
                  <a:txBody>
                    <a:bodyPr/>
                    <a:lstStyle/>
                    <a:p>
                      <a:r>
                        <a:rPr lang="en-GB" sz="1600"/>
                        <a:t>DIAGNOSIS_DATE</a:t>
                      </a:r>
                      <a:endParaRPr lang="en-GB" sz="1600" dirty="0"/>
                    </a:p>
                  </a:txBody>
                  <a:tcPr anchor="ctr"/>
                </a:tc>
                <a:tc>
                  <a:txBody>
                    <a:bodyPr/>
                    <a:lstStyle/>
                    <a:p>
                      <a:r>
                        <a:rPr lang="en-GB" sz="1600"/>
                        <a:t>The date of the readout</a:t>
                      </a:r>
                      <a:endParaRPr lang="en-GB" sz="1600" dirty="0"/>
                    </a:p>
                  </a:txBody>
                  <a:tcPr anchor="ctr"/>
                </a:tc>
                <a:extLst>
                  <a:ext uri="{0D108BD9-81ED-4DB2-BD59-A6C34878D82A}">
                    <a16:rowId xmlns:a16="http://schemas.microsoft.com/office/drawing/2014/main" val="3144774684"/>
                  </a:ext>
                </a:extLst>
              </a:tr>
              <a:tr h="325238">
                <a:tc>
                  <a:txBody>
                    <a:bodyPr/>
                    <a:lstStyle/>
                    <a:p>
                      <a:r>
                        <a:rPr lang="en-GB" sz="1600"/>
                        <a:t>REPAIR_DATE</a:t>
                      </a:r>
                      <a:endParaRPr lang="en-GB" sz="1600" dirty="0"/>
                    </a:p>
                  </a:txBody>
                  <a:tcPr anchor="ctr"/>
                </a:tc>
                <a:tc>
                  <a:txBody>
                    <a:bodyPr/>
                    <a:lstStyle/>
                    <a:p>
                      <a:r>
                        <a:rPr lang="en-GB" sz="1600"/>
                        <a:t>Date of repair (if present, the vehicle has the label "DAMAGE")</a:t>
                      </a:r>
                      <a:endParaRPr lang="en-GB" sz="1600" dirty="0"/>
                    </a:p>
                  </a:txBody>
                  <a:tcPr anchor="ctr"/>
                </a:tc>
                <a:extLst>
                  <a:ext uri="{0D108BD9-81ED-4DB2-BD59-A6C34878D82A}">
                    <a16:rowId xmlns:a16="http://schemas.microsoft.com/office/drawing/2014/main" val="1772867273"/>
                  </a:ext>
                </a:extLst>
              </a:tr>
              <a:tr h="531849">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600" u="none" strike="noStrike" kern="1200" baseline="0"/>
                        <a:t>TACHOMETER_IN_KM 	</a:t>
                      </a:r>
                      <a:endParaRPr lang="en-GB" sz="1600" b="0" i="0" u="none" strike="noStrike" kern="1200" baseline="0" dirty="0">
                        <a:solidFill>
                          <a:schemeClr val="dk1"/>
                        </a:solidFill>
                        <a:latin typeface="+mn-lt"/>
                        <a:ea typeface="+mn-ea"/>
                        <a:cs typeface="+mn-cs"/>
                      </a:endParaRPr>
                    </a:p>
                  </a:txBody>
                  <a:tcPr anchor="ctr"/>
                </a:tc>
                <a:tc>
                  <a:txBody>
                    <a:bodyPr/>
                    <a:lstStyle/>
                    <a:p>
                      <a:r>
                        <a:rPr lang="en-GB" sz="1600"/>
                        <a:t>Mileage during the repair (if present, the vehicle has the label "DAMAGE")</a:t>
                      </a:r>
                      <a:endParaRPr lang="en-GB" sz="1600" dirty="0"/>
                    </a:p>
                  </a:txBody>
                  <a:tcPr anchor="ctr"/>
                </a:tc>
                <a:extLst>
                  <a:ext uri="{0D108BD9-81ED-4DB2-BD59-A6C34878D82A}">
                    <a16:rowId xmlns:a16="http://schemas.microsoft.com/office/drawing/2014/main" val="3632485955"/>
                  </a:ext>
                </a:extLst>
              </a:tr>
              <a:tr h="531849">
                <a:tc>
                  <a:txBody>
                    <a:bodyPr/>
                    <a:lstStyle/>
                    <a:p>
                      <a:r>
                        <a:rPr lang="en-GB" sz="1600"/>
                        <a:t>LABEL</a:t>
                      </a:r>
                      <a:endParaRPr lang="en-GB" sz="1600" dirty="0"/>
                    </a:p>
                  </a:txBody>
                  <a:tcPr anchor="ctr"/>
                </a:tc>
                <a:tc>
                  <a:txBody>
                    <a:bodyPr/>
                    <a:lstStyle/>
                    <a:p>
                      <a:r>
                        <a:rPr lang="en-GB" sz="1600"/>
                        <a:t>Certain class affiliation based on repair history; Target variable for the binary classification</a:t>
                      </a:r>
                      <a:endParaRPr lang="en-GB" sz="1600" dirty="0"/>
                    </a:p>
                  </a:txBody>
                  <a:tcPr anchor="ctr"/>
                </a:tc>
                <a:extLst>
                  <a:ext uri="{0D108BD9-81ED-4DB2-BD59-A6C34878D82A}">
                    <a16:rowId xmlns:a16="http://schemas.microsoft.com/office/drawing/2014/main" val="3212623801"/>
                  </a:ext>
                </a:extLst>
              </a:tr>
            </a:tbl>
          </a:graphicData>
        </a:graphic>
      </p:graphicFrame>
    </p:spTree>
    <p:extLst>
      <p:ext uri="{BB962C8B-B14F-4D97-AF65-F5344CB8AC3E}">
        <p14:creationId xmlns:p14="http://schemas.microsoft.com/office/powerpoint/2010/main" val="1152378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7277C5-107D-34C7-388A-277518DA4F21}"/>
              </a:ext>
            </a:extLst>
          </p:cNvPr>
          <p:cNvSpPr>
            <a:spLocks noGrp="1"/>
          </p:cNvSpPr>
          <p:nvPr>
            <p:ph type="ctrTitle"/>
          </p:nvPr>
        </p:nvSpPr>
        <p:spPr/>
        <p:txBody>
          <a:bodyPr/>
          <a:lstStyle/>
          <a:p>
            <a:r>
              <a:rPr lang="en-GB"/>
              <a:t>Regression analysis on time series data</a:t>
            </a:r>
            <a:br>
              <a:rPr lang="en-GB"/>
            </a:br>
            <a:endParaRPr lang="en-GB" dirty="0"/>
          </a:p>
        </p:txBody>
      </p:sp>
      <p:sp>
        <p:nvSpPr>
          <p:cNvPr id="3" name="Untertitel 2">
            <a:extLst>
              <a:ext uri="{FF2B5EF4-FFF2-40B4-BE49-F238E27FC236}">
                <a16:creationId xmlns:a16="http://schemas.microsoft.com/office/drawing/2014/main" id="{738F85EB-A499-7BDD-F8C8-3A478660BC36}"/>
              </a:ext>
            </a:extLst>
          </p:cNvPr>
          <p:cNvSpPr>
            <a:spLocks noGrp="1"/>
          </p:cNvSpPr>
          <p:nvPr>
            <p:ph type="subTitle" idx="1"/>
          </p:nvPr>
        </p:nvSpPr>
        <p:spPr/>
        <p:txBody>
          <a:bodyPr/>
          <a:lstStyle/>
          <a:p>
            <a:r>
              <a:rPr lang="en-GB"/>
              <a:t>Second example</a:t>
            </a:r>
            <a:endParaRPr lang="en-GB" dirty="0"/>
          </a:p>
        </p:txBody>
      </p:sp>
    </p:spTree>
    <p:extLst>
      <p:ext uri="{BB962C8B-B14F-4D97-AF65-F5344CB8AC3E}">
        <p14:creationId xmlns:p14="http://schemas.microsoft.com/office/powerpoint/2010/main" val="2037523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417D97-BC6B-4F8B-A5D9-0B78EA6D308B}"/>
              </a:ext>
            </a:extLst>
          </p:cNvPr>
          <p:cNvSpPr>
            <a:spLocks noGrp="1"/>
          </p:cNvSpPr>
          <p:nvPr>
            <p:ph type="title"/>
          </p:nvPr>
        </p:nvSpPr>
        <p:spPr/>
        <p:txBody>
          <a:bodyPr/>
          <a:lstStyle/>
          <a:p>
            <a:r>
              <a:rPr lang="en-GB"/>
              <a:t>Second example</a:t>
            </a:r>
            <a:br>
              <a:rPr lang="en-GB"/>
            </a:br>
            <a:r>
              <a:rPr lang="en-GB" sz="2000"/>
              <a:t>Task Description</a:t>
            </a:r>
            <a:endParaRPr lang="en-GB" dirty="0"/>
          </a:p>
        </p:txBody>
      </p:sp>
      <p:sp>
        <p:nvSpPr>
          <p:cNvPr id="3" name="Inhaltsplatzhalter 2">
            <a:extLst>
              <a:ext uri="{FF2B5EF4-FFF2-40B4-BE49-F238E27FC236}">
                <a16:creationId xmlns:a16="http://schemas.microsoft.com/office/drawing/2014/main" id="{91F92A92-9ECF-C0F3-35AD-980DD504B58B}"/>
              </a:ext>
            </a:extLst>
          </p:cNvPr>
          <p:cNvSpPr>
            <a:spLocks noGrp="1"/>
          </p:cNvSpPr>
          <p:nvPr>
            <p:ph sz="quarter" idx="10"/>
          </p:nvPr>
        </p:nvSpPr>
        <p:spPr>
          <a:xfrm>
            <a:off x="767408" y="1772816"/>
            <a:ext cx="10513168" cy="4539600"/>
          </a:xfrm>
        </p:spPr>
        <p:txBody>
          <a:bodyPr/>
          <a:lstStyle/>
          <a:p>
            <a:r>
              <a:rPr lang="en-GB" sz="1700" dirty="0"/>
              <a:t>In this challenge, you are provided with a dataset containing signals from the high-voltage (HV) battery of an electric vehicle, along with information about the vehicle's usage over a certain time frame. </a:t>
            </a:r>
          </a:p>
          <a:p>
            <a:r>
              <a:rPr lang="en-GB" sz="1700" dirty="0"/>
              <a:t>Your objective is to develop a regression model that accurately predicts the state of health (</a:t>
            </a:r>
            <a:r>
              <a:rPr lang="en-GB" sz="1700" dirty="0" err="1"/>
              <a:t>SoH</a:t>
            </a:r>
            <a:r>
              <a:rPr lang="en-GB" sz="1700" dirty="0"/>
              <a:t>) of the HV battery based on these signals and usage data. However, the dataset may have issues that need to be addressed, such as cleaning requirements, spikes, varying </a:t>
            </a:r>
            <a:r>
              <a:rPr lang="en-GB" sz="1700" dirty="0" err="1"/>
              <a:t>singal</a:t>
            </a:r>
            <a:r>
              <a:rPr lang="en-GB" sz="1700" dirty="0"/>
              <a:t> sampling rates, outliers, ...</a:t>
            </a:r>
          </a:p>
          <a:p>
            <a:endParaRPr lang="en-GB" sz="1700" dirty="0"/>
          </a:p>
          <a:p>
            <a:endParaRPr lang="en-GB" sz="1700" dirty="0"/>
          </a:p>
        </p:txBody>
      </p:sp>
    </p:spTree>
    <p:extLst>
      <p:ext uri="{BB962C8B-B14F-4D97-AF65-F5344CB8AC3E}">
        <p14:creationId xmlns:p14="http://schemas.microsoft.com/office/powerpoint/2010/main" val="143109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272BCB-280B-F772-5DA4-76CD6CE254C3}"/>
              </a:ext>
            </a:extLst>
          </p:cNvPr>
          <p:cNvSpPr>
            <a:spLocks noGrp="1"/>
          </p:cNvSpPr>
          <p:nvPr>
            <p:ph type="title"/>
          </p:nvPr>
        </p:nvSpPr>
        <p:spPr/>
        <p:txBody>
          <a:bodyPr/>
          <a:lstStyle/>
          <a:p>
            <a:r>
              <a:rPr lang="en-GB" dirty="0"/>
              <a:t>Second example</a:t>
            </a:r>
            <a:br>
              <a:rPr lang="en-GB" dirty="0"/>
            </a:br>
            <a:r>
              <a:rPr lang="en-GB" sz="2000" dirty="0"/>
              <a:t>Suggested Tasks to Perform</a:t>
            </a:r>
            <a:endParaRPr lang="en-GB" dirty="0"/>
          </a:p>
        </p:txBody>
      </p:sp>
      <p:sp>
        <p:nvSpPr>
          <p:cNvPr id="3" name="Inhaltsplatzhalter 2">
            <a:extLst>
              <a:ext uri="{FF2B5EF4-FFF2-40B4-BE49-F238E27FC236}">
                <a16:creationId xmlns:a16="http://schemas.microsoft.com/office/drawing/2014/main" id="{B4C7AFD8-A879-522F-B06F-E601565FB017}"/>
              </a:ext>
            </a:extLst>
          </p:cNvPr>
          <p:cNvSpPr>
            <a:spLocks noGrp="1"/>
          </p:cNvSpPr>
          <p:nvPr>
            <p:ph sz="quarter" idx="10"/>
          </p:nvPr>
        </p:nvSpPr>
        <p:spPr/>
        <p:txBody>
          <a:bodyPr/>
          <a:lstStyle/>
          <a:p>
            <a:r>
              <a:rPr lang="en-GB" sz="1500" b="1" dirty="0"/>
              <a:t>Data Cleaning</a:t>
            </a:r>
            <a:r>
              <a:rPr lang="en-GB" sz="1500" dirty="0"/>
              <a:t>: Prepare the dataset by addressing missing values and eliminating outliers or spikes in the HV battery signals that are physically implausible. Some signals might not be relevant to the task.</a:t>
            </a:r>
          </a:p>
          <a:p>
            <a:r>
              <a:rPr lang="en-GB" sz="1500" b="1" dirty="0"/>
              <a:t>Feature Engineering and Selection</a:t>
            </a:r>
            <a:r>
              <a:rPr lang="en-GB" sz="1500" dirty="0"/>
              <a:t>: </a:t>
            </a:r>
            <a:r>
              <a:rPr lang="en-GB" sz="1500" dirty="0" err="1"/>
              <a:t>Analyze</a:t>
            </a:r>
            <a:r>
              <a:rPr lang="en-GB" sz="1500" dirty="0"/>
              <a:t> the dataset to identify relevant signals and usage-related features that may influence the state of health of the HV battery. Utilize appropriate techniques for feature selection to improve model performance.</a:t>
            </a:r>
          </a:p>
          <a:p>
            <a:r>
              <a:rPr lang="en-GB" sz="1500" b="1" dirty="0"/>
              <a:t>Data Visualization</a:t>
            </a:r>
            <a:r>
              <a:rPr lang="en-GB" sz="1500" dirty="0"/>
              <a:t>: Create visualizations to gain insights into the HV battery signals and usage patterns, helping to understand their relationships with the state of health.</a:t>
            </a:r>
          </a:p>
          <a:p>
            <a:r>
              <a:rPr lang="en-GB" sz="1500" b="1" dirty="0"/>
              <a:t>Modelling Approach</a:t>
            </a:r>
            <a:r>
              <a:rPr lang="en-GB" sz="1500" dirty="0"/>
              <a:t>: Choose an appropriate regression model algorithm to predict the state of health of the HV battery. Clearly describe the model you selected and the reasons for your choice.</a:t>
            </a:r>
          </a:p>
          <a:p>
            <a:r>
              <a:rPr lang="en-GB" sz="1500" b="1" dirty="0"/>
              <a:t>State of Health (</a:t>
            </a:r>
            <a:r>
              <a:rPr lang="en-GB" sz="1500" b="1" dirty="0" err="1"/>
              <a:t>SoH</a:t>
            </a:r>
            <a:r>
              <a:rPr lang="en-GB" sz="1500" b="1" dirty="0"/>
              <a:t>) Regression Analysis</a:t>
            </a:r>
            <a:r>
              <a:rPr lang="en-GB" sz="1500" dirty="0"/>
              <a:t>: Perform a detailed regression analysis to understand the relationship between the selected features and the state of health values of the HV battery.</a:t>
            </a:r>
          </a:p>
          <a:p>
            <a:r>
              <a:rPr lang="en-GB" sz="1500" b="1" dirty="0"/>
              <a:t>Validation Strategy</a:t>
            </a:r>
            <a:r>
              <a:rPr lang="en-GB" sz="1500" dirty="0"/>
              <a:t>: Decide on a suitable validation strategy to assess the model's performance.</a:t>
            </a:r>
          </a:p>
          <a:p>
            <a:r>
              <a:rPr lang="en-GB" sz="1500" b="1" dirty="0"/>
              <a:t>Evaluation Metrics</a:t>
            </a:r>
            <a:r>
              <a:rPr lang="en-GB" sz="1500" dirty="0"/>
              <a:t>: Choose appropriate metrics to evaluate the performance of your regression model. </a:t>
            </a:r>
          </a:p>
          <a:p>
            <a:r>
              <a:rPr lang="en-GB" sz="1500" b="1" dirty="0"/>
              <a:t>Confidence Bands</a:t>
            </a:r>
            <a:r>
              <a:rPr lang="en-GB" sz="1500" dirty="0"/>
              <a:t>: Calculate confidence bands for the model's precision to account for uncertainties arising from data quality and potential model blind spots. </a:t>
            </a:r>
          </a:p>
          <a:p>
            <a:r>
              <a:rPr lang="en-GB" sz="1500" b="1" dirty="0"/>
              <a:t>Model Interpretability</a:t>
            </a:r>
            <a:r>
              <a:rPr lang="en-GB" sz="1500" dirty="0"/>
              <a:t>: Discuss the interpretability of the selected regression model and explore methods to make it more understandable.</a:t>
            </a:r>
          </a:p>
        </p:txBody>
      </p:sp>
    </p:spTree>
    <p:extLst>
      <p:ext uri="{BB962C8B-B14F-4D97-AF65-F5344CB8AC3E}">
        <p14:creationId xmlns:p14="http://schemas.microsoft.com/office/powerpoint/2010/main" val="2460364625"/>
      </p:ext>
    </p:extLst>
  </p:cSld>
  <p:clrMapOvr>
    <a:masterClrMapping/>
  </p:clrMapOvr>
</p:sld>
</file>

<file path=ppt/theme/theme1.xml><?xml version="1.0" encoding="utf-8"?>
<a:theme xmlns:a="http://schemas.openxmlformats.org/drawingml/2006/main" name="AVL_DA_v1.0_en Main Heading">
  <a:themeElements>
    <a:clrScheme name="The New AVL">
      <a:dk1>
        <a:srgbClr val="000000"/>
      </a:dk1>
      <a:lt1>
        <a:srgbClr val="FFFFFF"/>
      </a:lt1>
      <a:dk2>
        <a:srgbClr val="000000"/>
      </a:dk2>
      <a:lt2>
        <a:srgbClr val="FFFFFF"/>
      </a:lt2>
      <a:accent1>
        <a:srgbClr val="F18800"/>
      </a:accent1>
      <a:accent2>
        <a:srgbClr val="482583"/>
      </a:accent2>
      <a:accent3>
        <a:srgbClr val="00878A"/>
      </a:accent3>
      <a:accent4>
        <a:srgbClr val="C8057F"/>
      </a:accent4>
      <a:accent5>
        <a:srgbClr val="21BBEF"/>
      </a:accent5>
      <a:accent6>
        <a:srgbClr val="005A99"/>
      </a:accent6>
      <a:hlink>
        <a:srgbClr val="005A99"/>
      </a:hlink>
      <a:folHlink>
        <a:srgbClr val="888888"/>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noFill/>
      </a:spPr>
      <a:bodyPr wrap="square" rtlCol="0">
        <a:spAutoFit/>
      </a:bodyPr>
      <a:lstStyle>
        <a:defPPr>
          <a:defRPr sz="1800" dirty="0">
            <a:latin typeface="Verdana" panose="020B0604030504040204" pitchFamily="34" charset="0"/>
            <a:ea typeface="Verdana" panose="020B0604030504040204" pitchFamily="34" charset="0"/>
            <a:cs typeface="Verdana" panose="020B0604030504040204" pitchFamily="34" charset="0"/>
          </a:defRPr>
        </a:defPPr>
      </a:lstStyle>
    </a:txDef>
  </a:objectDefaults>
  <a:extraClrSchemeLst/>
  <a:extLst>
    <a:ext uri="{05A4C25C-085E-4340-85A3-A5531E510DB2}">
      <thm15:themeFamily xmlns:thm15="http://schemas.microsoft.com/office/thememl/2012/main" name="AVL PowerPoint Master 2021 v1.0.potx" id="{22BDF2D7-9EE7-4F80-8A84-FD27127B33D2}" vid="{FE05D6E0-560F-4E9A-9743-F14BABB335BE}"/>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F415E939BDF7B4ABAD54620EBAD0050" ma:contentTypeVersion="9" ma:contentTypeDescription="Create a new document." ma:contentTypeScope="" ma:versionID="95e6e8432c52e5a8d68d8b5a3c763667">
  <xsd:schema xmlns:xsd="http://www.w3.org/2001/XMLSchema" xmlns:xs="http://www.w3.org/2001/XMLSchema" xmlns:p="http://schemas.microsoft.com/office/2006/metadata/properties" xmlns:ns2="f1a71434-0d91-413c-8244-2da1ec183ffe" xmlns:ns3="d274069b-2277-42e2-80a9-4bd7f308c00b" targetNamespace="http://schemas.microsoft.com/office/2006/metadata/properties" ma:root="true" ma:fieldsID="09addb2150905e914dc03bf20de489ee" ns2:_="" ns3:_="">
    <xsd:import namespace="f1a71434-0d91-413c-8244-2da1ec183ffe"/>
    <xsd:import namespace="d274069b-2277-42e2-80a9-4bd7f308c00b"/>
    <xsd:element name="properties">
      <xsd:complexType>
        <xsd:sequence>
          <xsd:element name="documentManagement">
            <xsd:complexType>
              <xsd:all>
                <xsd:element ref="ns2:_dlc_DocId" minOccurs="0"/>
                <xsd:element ref="ns2:_dlc_DocIdUrl" minOccurs="0"/>
                <xsd:element ref="ns2:_dlc_DocIdPersistId" minOccurs="0"/>
                <xsd:element ref="ns3:fcccf9be13a64ad1ae8af8e820bba783" minOccurs="0"/>
                <xsd:element ref="ns2:TaxCatchAll" minOccurs="0"/>
                <xsd:element ref="ns3:d0b44e12a34441d7b789960ca4dd9919" minOccurs="0"/>
                <xsd:element ref="ns3:b65016e8b7834dd391d878bcc1e95df9"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a71434-0d91-413c-8244-2da1ec183ff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13" nillable="true" ma:displayName="Taxonomy Catch All Column" ma:hidden="true" ma:list="{6317b78a-a247-4293-95b1-3fdeb0518265}" ma:internalName="TaxCatchAll" ma:showField="CatchAllData" ma:web="f1a71434-0d91-413c-8244-2da1ec183ffe">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274069b-2277-42e2-80a9-4bd7f308c00b" elementFormDefault="qualified">
    <xsd:import namespace="http://schemas.microsoft.com/office/2006/documentManagement/types"/>
    <xsd:import namespace="http://schemas.microsoft.com/office/infopath/2007/PartnerControls"/>
    <xsd:element name="fcccf9be13a64ad1ae8af8e820bba783" ma:index="12" nillable="true" ma:taxonomy="true" ma:internalName="fcccf9be13a64ad1ae8af8e820bba783" ma:taxonomyFieldName="Department" ma:displayName="Department" ma:readOnly="false" ma:default="129;#VM|bd2f5117-ca94-4bb7-b283-52aba514be58" ma:fieldId="{fcccf9be-13a6-4ad1-ae8a-f8e820bba783}" ma:sspId="5c017247-fe0a-4449-9f1c-a1a79122eba0" ma:termSetId="7697534b-5c81-4ae3-aeb7-5823753d05ff" ma:anchorId="00000000-0000-0000-0000-000000000000" ma:open="false" ma:isKeyword="false">
      <xsd:complexType>
        <xsd:sequence>
          <xsd:element ref="pc:Terms" minOccurs="0" maxOccurs="1"/>
        </xsd:sequence>
      </xsd:complexType>
    </xsd:element>
    <xsd:element name="d0b44e12a34441d7b789960ca4dd9919" ma:index="15" nillable="true" ma:taxonomy="true" ma:internalName="d0b44e12a34441d7b789960ca4dd9919" ma:taxonomyFieldName="Tags" ma:displayName="Tags" ma:readOnly="false" ma:default="136;#Marketing Programs|1aebc9a9-c0ae-4d24-be3d-3c5d2c320ab2" ma:fieldId="{d0b44e12-a344-41d7-b789-960ca4dd9919}" ma:taxonomyMulti="true" ma:sspId="5c017247-fe0a-4449-9f1c-a1a79122eba0" ma:termSetId="dd2262f6-9359-4871-88e7-3ea11121d4ec" ma:anchorId="00000000-0000-0000-0000-000000000000" ma:open="false" ma:isKeyword="false">
      <xsd:complexType>
        <xsd:sequence>
          <xsd:element ref="pc:Terms" minOccurs="0" maxOccurs="1"/>
        </xsd:sequence>
      </xsd:complexType>
    </xsd:element>
    <xsd:element name="b65016e8b7834dd391d878bcc1e95df9" ma:index="17" nillable="true" ma:taxonomy="true" ma:internalName="b65016e8b7834dd391d878bcc1e95df9" ma:taxonomyFieldName="Program" ma:displayName="Program" ma:default="" ma:fieldId="{b65016e8-b783-4dd3-91d8-78bcc1e95df9}" ma:taxonomyMulti="true" ma:sspId="5c017247-fe0a-4449-9f1c-a1a79122eba0" ma:termSetId="dd2262f6-9359-4871-88e7-3ea11121d4ec" ma:anchorId="1aebc9a9-c0ae-4d24-be3d-3c5d2c320ab2"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f1a71434-0d91-413c-8244-2da1ec183ffe">
      <Value>136</Value>
      <Value>137</Value>
      <Value>129</Value>
    </TaxCatchAll>
    <d0b44e12a34441d7b789960ca4dd9919 xmlns="d274069b-2277-42e2-80a9-4bd7f308c00b">
      <Terms xmlns="http://schemas.microsoft.com/office/infopath/2007/PartnerControls">
        <TermInfo xmlns="http://schemas.microsoft.com/office/infopath/2007/PartnerControls">
          <TermName xmlns="http://schemas.microsoft.com/office/infopath/2007/PartnerControls">Marketing Programs</TermName>
          <TermId xmlns="http://schemas.microsoft.com/office/infopath/2007/PartnerControls">1aebc9a9-c0ae-4d24-be3d-3c5d2c320ab2</TermId>
        </TermInfo>
      </Terms>
    </d0b44e12a34441d7b789960ca4dd9919>
    <fcccf9be13a64ad1ae8af8e820bba783 xmlns="d274069b-2277-42e2-80a9-4bd7f308c00b">
      <Terms xmlns="http://schemas.microsoft.com/office/infopath/2007/PartnerControls">
        <TermInfo xmlns="http://schemas.microsoft.com/office/infopath/2007/PartnerControls">
          <TermName xmlns="http://schemas.microsoft.com/office/infopath/2007/PartnerControls">VM</TermName>
          <TermId xmlns="http://schemas.microsoft.com/office/infopath/2007/PartnerControls">bd2f5117-ca94-4bb7-b283-52aba514be58</TermId>
        </TermInfo>
      </Terms>
    </fcccf9be13a64ad1ae8af8e820bba783>
    <b65016e8b7834dd391d878bcc1e95df9 xmlns="d274069b-2277-42e2-80a9-4bd7f308c00b">
      <Terms xmlns="http://schemas.microsoft.com/office/infopath/2007/PartnerControls">
        <TermInfo xmlns="http://schemas.microsoft.com/office/infopath/2007/PartnerControls">
          <TermName xmlns="http://schemas.microsoft.com/office/infopath/2007/PartnerControls">Brand</TermName>
          <TermId xmlns="http://schemas.microsoft.com/office/infopath/2007/PartnerControls">18ae1b75-b608-469b-8309-216975579f08</TermId>
        </TermInfo>
      </Terms>
    </b65016e8b7834dd391d878bcc1e95df9>
    <_dlc_DocId xmlns="f1a71434-0d91-413c-8244-2da1ec183ffe">SPZKCYURJ6HQ-668101000-53</_dlc_DocId>
    <_dlc_DocIdUrl xmlns="f1a71434-0d91-413c-8244-2da1ec183ffe">
      <Url>https://desktop.avl.com/corp/01/0034/07/_layouts/15/DocIdRedir.aspx?ID=SPZKCYURJ6HQ-668101000-53</Url>
      <Description>SPZKCYURJ6HQ-668101000-53</Description>
    </_dlc_DocIdUrl>
  </documentManagement>
</p:properties>
</file>

<file path=customXml/item3.xml><?xml version="1.0" encoding="utf-8"?>
<Control xmlns="http://schemas.microsoft.com/VisualStudio/2011/storyboarding/control">
  <Id Name="7b1e8fd2-01a1-426b-bd91-61729c4fb15a" Revision="1" Stencil="System.MyShapes" StencilVersion="1.0"/>
</Control>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10271938-B86F-4895-A370-18BAE3737F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a71434-0d91-413c-8244-2da1ec183ffe"/>
    <ds:schemaRef ds:uri="d274069b-2277-42e2-80a9-4bd7f308c0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5827DD-BA94-4E04-9AD1-9D4EFECB0EB7}">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d274069b-2277-42e2-80a9-4bd7f308c00b"/>
    <ds:schemaRef ds:uri="f1a71434-0d91-413c-8244-2da1ec183ffe"/>
    <ds:schemaRef ds:uri="http://www.w3.org/XML/1998/namespace"/>
    <ds:schemaRef ds:uri="http://purl.org/dc/dcmitype/"/>
  </ds:schemaRefs>
</ds:datastoreItem>
</file>

<file path=customXml/itemProps3.xml><?xml version="1.0" encoding="utf-8"?>
<ds:datastoreItem xmlns:ds="http://schemas.openxmlformats.org/officeDocument/2006/customXml" ds:itemID="{B59ABD6C-A61F-4121-BC23-522623C25B78}">
  <ds:schemaRefs>
    <ds:schemaRef ds:uri="http://schemas.microsoft.com/VisualStudio/2011/storyboarding/control"/>
  </ds:schemaRefs>
</ds:datastoreItem>
</file>

<file path=customXml/itemProps4.xml><?xml version="1.0" encoding="utf-8"?>
<ds:datastoreItem xmlns:ds="http://schemas.openxmlformats.org/officeDocument/2006/customXml" ds:itemID="{242270D3-6CE7-4FFA-8CA3-54347467741C}">
  <ds:schemaRefs>
    <ds:schemaRef ds:uri="http://schemas.microsoft.com/sharepoint/v3/contenttype/forms"/>
  </ds:schemaRefs>
</ds:datastoreItem>
</file>

<file path=customXml/itemProps5.xml><?xml version="1.0" encoding="utf-8"?>
<ds:datastoreItem xmlns:ds="http://schemas.openxmlformats.org/officeDocument/2006/customXml" ds:itemID="{A21206DA-39E7-48E0-80F2-7813B753AF86}">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blank</Template>
  <TotalTime>1</TotalTime>
  <Words>1547</Words>
  <Application>Microsoft Office PowerPoint</Application>
  <PresentationFormat>Widescreen</PresentationFormat>
  <Paragraphs>137</Paragraphs>
  <Slides>16</Slides>
  <Notes>0</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Avenir Book</vt:lpstr>
      <vt:lpstr>Avenir Light</vt:lpstr>
      <vt:lpstr>Calibri</vt:lpstr>
      <vt:lpstr>Symbol</vt:lpstr>
      <vt:lpstr>Verdana</vt:lpstr>
      <vt:lpstr>Wingdings</vt:lpstr>
      <vt:lpstr>AVL_DA_v1.0_en Main Heading</vt:lpstr>
      <vt:lpstr>Data Science Challenge </vt:lpstr>
      <vt:lpstr>General remarks</vt:lpstr>
      <vt:lpstr>Failure prediction with aggregated data </vt:lpstr>
      <vt:lpstr> First example Description </vt:lpstr>
      <vt:lpstr>First example Possible Tasks to Perform</vt:lpstr>
      <vt:lpstr>First example Overview of the data</vt:lpstr>
      <vt:lpstr>Regression analysis on time series data </vt:lpstr>
      <vt:lpstr>Second example Task Description</vt:lpstr>
      <vt:lpstr>Second example Suggested Tasks to Perform</vt:lpstr>
      <vt:lpstr>Second example Overview of the data</vt:lpstr>
      <vt:lpstr>Data Engineering Workflow  </vt:lpstr>
      <vt:lpstr>Data Processing Workflow </vt:lpstr>
      <vt:lpstr>Workflow Steps</vt:lpstr>
      <vt:lpstr>Questions</vt:lpstr>
      <vt:lpstr>Questions / Scenarios</vt:lpstr>
      <vt:lpstr>PowerPoint Presentation</vt:lpstr>
    </vt:vector>
  </TitlesOfParts>
  <Manager/>
  <Company>AVL List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Milan Zivadinovic</dc:creator>
  <cp:keywords/>
  <cp:lastModifiedBy>Adil Mukhtar</cp:lastModifiedBy>
  <cp:revision>37</cp:revision>
  <dcterms:created xsi:type="dcterms:W3CDTF">2023-07-21T10:33:23Z</dcterms:created>
  <dcterms:modified xsi:type="dcterms:W3CDTF">2023-08-30T07:24:57Z</dcterms:modified>
  <cp:version>1.0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0x0101002F415E939BDF7B4ABAD54620EBAD0050</vt:lpwstr>
  </property>
  <property fmtid="{D5CDD505-2E9C-101B-9397-08002B2CF9AE}" pid="3" name="_dlc_DocIdItemGuid">
    <vt:lpwstr>d0070747-5797-4d3e-8302-48c8447097f4</vt:lpwstr>
  </property>
  <property fmtid="{D5CDD505-2E9C-101B-9397-08002B2CF9AE}" pid="4" name="Department">
    <vt:lpwstr>129;#VM|bd2f5117-ca94-4bb7-b283-52aba514be58</vt:lpwstr>
  </property>
  <property fmtid="{D5CDD505-2E9C-101B-9397-08002B2CF9AE}" pid="5" name="Program">
    <vt:lpwstr>137;#Brand|18ae1b75-b608-469b-8309-216975579f08</vt:lpwstr>
  </property>
  <property fmtid="{D5CDD505-2E9C-101B-9397-08002B2CF9AE}" pid="6" name="Tags">
    <vt:lpwstr>136;#Marketing Programs|1aebc9a9-c0ae-4d24-be3d-3c5d2c320ab2</vt:lpwstr>
  </property>
  <property fmtid="{D5CDD505-2E9C-101B-9397-08002B2CF9AE}" pid="7" name="AVL_TR_Document_ID">
    <vt:lpwstr/>
  </property>
  <property fmtid="{D5CDD505-2E9C-101B-9397-08002B2CF9AE}" pid="8" name="Document number">
    <vt:lpwstr/>
  </property>
  <property fmtid="{D5CDD505-2E9C-101B-9397-08002B2CF9AE}" pid="9" name="AVL_Author1">
    <vt:lpwstr>Milan Zivadinovic</vt:lpwstr>
  </property>
  <property fmtid="{D5CDD505-2E9C-101B-9397-08002B2CF9AE}" pid="10" name="AVL_Author2">
    <vt:lpwstr/>
  </property>
  <property fmtid="{D5CDD505-2E9C-101B-9397-08002B2CF9AE}" pid="11" name="AVL_Author3">
    <vt:lpwstr/>
  </property>
  <property fmtid="{D5CDD505-2E9C-101B-9397-08002B2CF9AE}" pid="12" name="AVL_Co_Author_1">
    <vt:lpwstr/>
  </property>
  <property fmtid="{D5CDD505-2E9C-101B-9397-08002B2CF9AE}" pid="13" name="AVL_Co_Author_2">
    <vt:lpwstr/>
  </property>
  <property fmtid="{D5CDD505-2E9C-101B-9397-08002B2CF9AE}" pid="14" name="AVL_Co_Author_3">
    <vt:lpwstr/>
  </property>
  <property fmtid="{D5CDD505-2E9C-101B-9397-08002B2CF9AE}" pid="15" name="AVL_Department">
    <vt:lpwstr>PTE/DAB - Data Intelligence and Fleet Monitoring</vt:lpwstr>
  </property>
  <property fmtid="{D5CDD505-2E9C-101B-9397-08002B2CF9AE}" pid="16" name="AVL_Approved_by">
    <vt:lpwstr/>
  </property>
  <property fmtid="{D5CDD505-2E9C-101B-9397-08002B2CF9AE}" pid="17" name="AVL_Release_Date">
    <vt:lpwstr>31.07.2023</vt:lpwstr>
  </property>
  <property fmtid="{D5CDD505-2E9C-101B-9397-08002B2CF9AE}" pid="18" name="AVL_Security_Level">
    <vt:lpwstr>Internal</vt:lpwstr>
  </property>
  <property fmtid="{D5CDD505-2E9C-101B-9397-08002B2CF9AE}" pid="19" name="AVL_Customer">
    <vt:lpwstr/>
  </property>
  <property fmtid="{D5CDD505-2E9C-101B-9397-08002B2CF9AE}" pid="20" name="AVL_Proj_ID">
    <vt:lpwstr/>
  </property>
  <property fmtid="{D5CDD505-2E9C-101B-9397-08002B2CF9AE}" pid="21" name="AVL_Task_ID">
    <vt:lpwstr/>
  </property>
  <property fmtid="{D5CDD505-2E9C-101B-9397-08002B2CF9AE}" pid="22" name="AVL_Model_ID">
    <vt:lpwstr/>
  </property>
  <property fmtid="{D5CDD505-2E9C-101B-9397-08002B2CF9AE}" pid="23" name="AVL_CompanyBranchName">
    <vt:lpwstr>Graz</vt:lpwstr>
  </property>
  <property fmtid="{D5CDD505-2E9C-101B-9397-08002B2CF9AE}" pid="24" name="AVL_StreetName">
    <vt:lpwstr>Hans-List-Platz</vt:lpwstr>
  </property>
  <property fmtid="{D5CDD505-2E9C-101B-9397-08002B2CF9AE}" pid="25" name="AVL_StreetNumber">
    <vt:lpwstr>1</vt:lpwstr>
  </property>
  <property fmtid="{D5CDD505-2E9C-101B-9397-08002B2CF9AE}" pid="26" name="AVL_AddressExtension">
    <vt:lpwstr/>
  </property>
  <property fmtid="{D5CDD505-2E9C-101B-9397-08002B2CF9AE}" pid="27" name="AVL_Zip">
    <vt:lpwstr>A-8020</vt:lpwstr>
  </property>
  <property fmtid="{D5CDD505-2E9C-101B-9397-08002B2CF9AE}" pid="28" name="AVL_City">
    <vt:lpwstr>Graz</vt:lpwstr>
  </property>
  <property fmtid="{D5CDD505-2E9C-101B-9397-08002B2CF9AE}" pid="29" name="AVL_Phone">
    <vt:lpwstr>+43 316 787 - 0</vt:lpwstr>
  </property>
  <property fmtid="{D5CDD505-2E9C-101B-9397-08002B2CF9AE}" pid="30" name="AVL_Fax">
    <vt:lpwstr/>
  </property>
  <property fmtid="{D5CDD505-2E9C-101B-9397-08002B2CF9AE}" pid="31" name="AVL_Mail">
    <vt:lpwstr/>
  </property>
  <property fmtid="{D5CDD505-2E9C-101B-9397-08002B2CF9AE}" pid="32" name="AVL_BranchOfficeList">
    <vt:lpwstr/>
  </property>
  <property fmtid="{D5CDD505-2E9C-101B-9397-08002B2CF9AE}" pid="33" name="AVL_BankName">
    <vt:lpwstr/>
  </property>
  <property fmtid="{D5CDD505-2E9C-101B-9397-08002B2CF9AE}" pid="34" name="AVL_IBAN">
    <vt:lpwstr/>
  </property>
  <property fmtid="{D5CDD505-2E9C-101B-9397-08002B2CF9AE}" pid="35" name="AVL_BIC">
    <vt:lpwstr/>
  </property>
  <property fmtid="{D5CDD505-2E9C-101B-9397-08002B2CF9AE}" pid="36" name="AVL_ManagerInfo">
    <vt:lpwstr/>
  </property>
  <property fmtid="{D5CDD505-2E9C-101B-9397-08002B2CF9AE}" pid="37" name="AVL_CompanyCountry">
    <vt:lpwstr>Austria</vt:lpwstr>
  </property>
  <property fmtid="{D5CDD505-2E9C-101B-9397-08002B2CF9AE}" pid="38" name="AVL_LogoFileName">
    <vt:lpwstr>AVL Standard</vt:lpwstr>
  </property>
  <property fmtid="{D5CDD505-2E9C-101B-9397-08002B2CF9AE}" pid="39" name="AVL_Template_Version">
    <vt:i4>2009</vt:i4>
  </property>
  <property fmtid="{D5CDD505-2E9C-101B-9397-08002B2CF9AE}" pid="40" name="lifeCycleState">
    <vt:lpwstr/>
  </property>
</Properties>
</file>