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0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0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0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4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4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5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3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6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9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5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1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5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Vehicle Damage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Task completed</a:t>
            </a:r>
          </a:p>
          <a:p>
            <a:r>
              <a:rPr lang="en-US" dirty="0" smtClean="0"/>
              <a:t>Data Analysis</a:t>
            </a:r>
          </a:p>
          <a:p>
            <a:r>
              <a:rPr lang="en-US" dirty="0" smtClean="0"/>
              <a:t>Model Selection and Development</a:t>
            </a:r>
          </a:p>
          <a:p>
            <a:r>
              <a:rPr lang="en-US" dirty="0" smtClean="0"/>
              <a:t>REST APIs</a:t>
            </a:r>
          </a:p>
          <a:p>
            <a:r>
              <a:rPr lang="en-US" dirty="0" smtClean="0"/>
              <a:t>MongoDB</a:t>
            </a:r>
          </a:p>
          <a:p>
            <a:r>
              <a:rPr lang="en-US" dirty="0" smtClean="0"/>
              <a:t>Logging data for future model improvements along with predictions</a:t>
            </a:r>
          </a:p>
          <a:p>
            <a:r>
              <a:rPr lang="en-US" dirty="0" smtClean="0"/>
              <a:t>Image and containerization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290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23125" y="3140364"/>
            <a:ext cx="1801091" cy="591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Analysis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  <a:endCxn id="7" idx="1"/>
          </p:cNvCxnSpPr>
          <p:nvPr/>
        </p:nvCxnSpPr>
        <p:spPr>
          <a:xfrm flipV="1">
            <a:off x="4424216" y="3426692"/>
            <a:ext cx="1288474" cy="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712690" y="3131128"/>
            <a:ext cx="1801091" cy="591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Modeling</a:t>
            </a:r>
            <a:endParaRPr lang="en-US" dirty="0"/>
          </a:p>
        </p:txBody>
      </p:sp>
      <p:cxnSp>
        <p:nvCxnSpPr>
          <p:cNvPr id="11" name="Straight Connector 10"/>
          <p:cNvCxnSpPr>
            <a:stCxn id="4" idx="2"/>
            <a:endCxn id="12" idx="0"/>
          </p:cNvCxnSpPr>
          <p:nvPr/>
        </p:nvCxnSpPr>
        <p:spPr>
          <a:xfrm flipH="1">
            <a:off x="2630054" y="3731492"/>
            <a:ext cx="893617" cy="59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032000" y="4322619"/>
            <a:ext cx="1196108" cy="5634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Feature Analysis</a:t>
            </a:r>
            <a:endParaRPr lang="en-US" sz="1400" dirty="0"/>
          </a:p>
        </p:txBody>
      </p:sp>
      <p:cxnSp>
        <p:nvCxnSpPr>
          <p:cNvPr id="15" name="Straight Connector 14"/>
          <p:cNvCxnSpPr>
            <a:stCxn id="4" idx="2"/>
            <a:endCxn id="16" idx="0"/>
          </p:cNvCxnSpPr>
          <p:nvPr/>
        </p:nvCxnSpPr>
        <p:spPr>
          <a:xfrm>
            <a:off x="3523671" y="3731492"/>
            <a:ext cx="651163" cy="59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537522" y="4322619"/>
            <a:ext cx="1274623" cy="5634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Feature Engineering</a:t>
            </a:r>
            <a:endParaRPr lang="en-US" sz="1400" dirty="0"/>
          </a:p>
        </p:txBody>
      </p:sp>
      <p:cxnSp>
        <p:nvCxnSpPr>
          <p:cNvPr id="19" name="Straight Connector 18"/>
          <p:cNvCxnSpPr>
            <a:stCxn id="20" idx="2"/>
            <a:endCxn id="4" idx="0"/>
          </p:cNvCxnSpPr>
          <p:nvPr/>
        </p:nvCxnSpPr>
        <p:spPr>
          <a:xfrm>
            <a:off x="2630054" y="2549237"/>
            <a:ext cx="893617" cy="59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032000" y="2032000"/>
            <a:ext cx="1196108" cy="5172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Feature Selection</a:t>
            </a:r>
            <a:endParaRPr lang="en-US" sz="1400" dirty="0"/>
          </a:p>
        </p:txBody>
      </p:sp>
      <p:sp>
        <p:nvSpPr>
          <p:cNvPr id="23" name="Rounded Rectangle 22"/>
          <p:cNvSpPr/>
          <p:nvPr/>
        </p:nvSpPr>
        <p:spPr>
          <a:xfrm>
            <a:off x="3537522" y="2032000"/>
            <a:ext cx="1274623" cy="5172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Preprocessing</a:t>
            </a:r>
            <a:endParaRPr lang="en-US" sz="1400" dirty="0"/>
          </a:p>
        </p:txBody>
      </p:sp>
      <p:cxnSp>
        <p:nvCxnSpPr>
          <p:cNvPr id="24" name="Straight Connector 23"/>
          <p:cNvCxnSpPr>
            <a:stCxn id="23" idx="2"/>
            <a:endCxn id="4" idx="0"/>
          </p:cNvCxnSpPr>
          <p:nvPr/>
        </p:nvCxnSpPr>
        <p:spPr>
          <a:xfrm flipH="1">
            <a:off x="3523671" y="2549237"/>
            <a:ext cx="651163" cy="59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42" idx="0"/>
          </p:cNvCxnSpPr>
          <p:nvPr/>
        </p:nvCxnSpPr>
        <p:spPr>
          <a:xfrm flipH="1">
            <a:off x="5705768" y="3731492"/>
            <a:ext cx="893617" cy="59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5107714" y="4322619"/>
            <a:ext cx="1196108" cy="5634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Model Training</a:t>
            </a:r>
            <a:endParaRPr lang="en-US" sz="1400" dirty="0"/>
          </a:p>
        </p:txBody>
      </p:sp>
      <p:cxnSp>
        <p:nvCxnSpPr>
          <p:cNvPr id="43" name="Straight Connector 42"/>
          <p:cNvCxnSpPr>
            <a:endCxn id="44" idx="0"/>
          </p:cNvCxnSpPr>
          <p:nvPr/>
        </p:nvCxnSpPr>
        <p:spPr>
          <a:xfrm>
            <a:off x="6599385" y="3731492"/>
            <a:ext cx="651163" cy="59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6613236" y="4322619"/>
            <a:ext cx="1274623" cy="5634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Hyperparams</a:t>
            </a:r>
            <a:endParaRPr lang="en-US" sz="1400" dirty="0" smtClean="0"/>
          </a:p>
          <a:p>
            <a:pPr algn="ctr"/>
            <a:r>
              <a:rPr lang="en-US" sz="1400" dirty="0" smtClean="0"/>
              <a:t>Optimization</a:t>
            </a:r>
            <a:endParaRPr lang="en-US" sz="1400" dirty="0"/>
          </a:p>
        </p:txBody>
      </p:sp>
      <p:sp>
        <p:nvSpPr>
          <p:cNvPr id="45" name="Rounded Rectangle 44"/>
          <p:cNvSpPr/>
          <p:nvPr/>
        </p:nvSpPr>
        <p:spPr>
          <a:xfrm>
            <a:off x="5107714" y="2022764"/>
            <a:ext cx="1196108" cy="5172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Model Comparison</a:t>
            </a:r>
            <a:endParaRPr lang="en-US" sz="1400" dirty="0"/>
          </a:p>
        </p:txBody>
      </p:sp>
      <p:sp>
        <p:nvSpPr>
          <p:cNvPr id="46" name="Rounded Rectangle 45"/>
          <p:cNvSpPr/>
          <p:nvPr/>
        </p:nvSpPr>
        <p:spPr>
          <a:xfrm>
            <a:off x="6613236" y="2022764"/>
            <a:ext cx="1274623" cy="5172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Model Selection</a:t>
            </a:r>
            <a:endParaRPr lang="en-US" sz="1400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5736935" y="2535383"/>
            <a:ext cx="893617" cy="59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630552" y="2535383"/>
            <a:ext cx="651163" cy="59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3" idx="1"/>
          </p:cNvCxnSpPr>
          <p:nvPr/>
        </p:nvCxnSpPr>
        <p:spPr>
          <a:xfrm flipV="1">
            <a:off x="7513781" y="3417456"/>
            <a:ext cx="1288474" cy="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8802255" y="3121892"/>
            <a:ext cx="1801091" cy="591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Save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85094" y="619220"/>
            <a:ext cx="11296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  <a:ea typeface="+mj-ea"/>
                <a:cs typeface="+mj-cs"/>
              </a:rPr>
              <a:t>Data Analysis &amp; Model Development</a:t>
            </a:r>
          </a:p>
        </p:txBody>
      </p:sp>
    </p:spTree>
    <p:extLst>
      <p:ext uri="{BB962C8B-B14F-4D97-AF65-F5344CB8AC3E}">
        <p14:creationId xmlns:p14="http://schemas.microsoft.com/office/powerpoint/2010/main" val="1475865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37281" y="3931768"/>
            <a:ext cx="2193637" cy="623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Request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0"/>
            <a:endCxn id="15" idx="1"/>
          </p:cNvCxnSpPr>
          <p:nvPr/>
        </p:nvCxnSpPr>
        <p:spPr>
          <a:xfrm flipV="1">
            <a:off x="1434100" y="2542111"/>
            <a:ext cx="1096818" cy="1389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918" y="1855924"/>
            <a:ext cx="1538240" cy="13723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975" y="1912883"/>
            <a:ext cx="1258455" cy="1258455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15" idx="3"/>
            <a:endCxn id="16" idx="1"/>
          </p:cNvCxnSpPr>
          <p:nvPr/>
        </p:nvCxnSpPr>
        <p:spPr>
          <a:xfrm>
            <a:off x="4069158" y="2542111"/>
            <a:ext cx="847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247" y="2135748"/>
            <a:ext cx="2253165" cy="812725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16" idx="3"/>
            <a:endCxn id="21" idx="1"/>
          </p:cNvCxnSpPr>
          <p:nvPr/>
        </p:nvCxnSpPr>
        <p:spPr>
          <a:xfrm>
            <a:off x="6175430" y="2542111"/>
            <a:ext cx="847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Multidocument 43"/>
          <p:cNvSpPr/>
          <p:nvPr/>
        </p:nvSpPr>
        <p:spPr>
          <a:xfrm>
            <a:off x="10190082" y="3393534"/>
            <a:ext cx="1387764" cy="116125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mongodb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21" idx="3"/>
            <a:endCxn id="44" idx="0"/>
          </p:cNvCxnSpPr>
          <p:nvPr/>
        </p:nvCxnSpPr>
        <p:spPr>
          <a:xfrm>
            <a:off x="9276412" y="2542111"/>
            <a:ext cx="1703025" cy="851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75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56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Vehicle Damage Classification</vt:lpstr>
      <vt:lpstr>PowerPoint Presentation</vt:lpstr>
      <vt:lpstr>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Mukhtar</dc:creator>
  <cp:lastModifiedBy>Adil Mukhtar</cp:lastModifiedBy>
  <cp:revision>14</cp:revision>
  <dcterms:created xsi:type="dcterms:W3CDTF">2023-08-30T08:00:44Z</dcterms:created>
  <dcterms:modified xsi:type="dcterms:W3CDTF">2023-08-30T08:27:33Z</dcterms:modified>
</cp:coreProperties>
</file>