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564-648B-48AF-82CA-4219EFE6E0D8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773B-42E5-4D03-8B85-5A3EB6DF1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564-648B-48AF-82CA-4219EFE6E0D8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773B-42E5-4D03-8B85-5A3EB6DF1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564-648B-48AF-82CA-4219EFE6E0D8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773B-42E5-4D03-8B85-5A3EB6DF1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36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564-648B-48AF-82CA-4219EFE6E0D8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773B-42E5-4D03-8B85-5A3EB6DF1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79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564-648B-48AF-82CA-4219EFE6E0D8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773B-42E5-4D03-8B85-5A3EB6DF1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7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564-648B-48AF-82CA-4219EFE6E0D8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773B-42E5-4D03-8B85-5A3EB6DF1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56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564-648B-48AF-82CA-4219EFE6E0D8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773B-42E5-4D03-8B85-5A3EB6DF1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564-648B-48AF-82CA-4219EFE6E0D8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773B-42E5-4D03-8B85-5A3EB6DF1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30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564-648B-48AF-82CA-4219EFE6E0D8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773B-42E5-4D03-8B85-5A3EB6DF1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19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564-648B-48AF-82CA-4219EFE6E0D8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773B-42E5-4D03-8B85-5A3EB6DF1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03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3564-648B-48AF-82CA-4219EFE6E0D8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773B-42E5-4D03-8B85-5A3EB6DF1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65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3564-648B-48AF-82CA-4219EFE6E0D8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773B-42E5-4D03-8B85-5A3EB6DF1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67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Cours : Design pattern</a:t>
            </a:r>
          </a:p>
          <a:p>
            <a:r>
              <a:rPr lang="fr-FR" dirty="0" smtClean="0"/>
              <a:t>Développeur : </a:t>
            </a:r>
            <a:r>
              <a:rPr lang="fr-FR" dirty="0" err="1" smtClean="0"/>
              <a:t>Farot</a:t>
            </a:r>
            <a:r>
              <a:rPr lang="fr-FR" dirty="0" smtClean="0"/>
              <a:t> Charly</a:t>
            </a:r>
          </a:p>
          <a:p>
            <a:r>
              <a:rPr lang="fr-FR" dirty="0" err="1" smtClean="0"/>
              <a:t>Fiari</a:t>
            </a:r>
            <a:r>
              <a:rPr lang="fr-FR" dirty="0" smtClean="0"/>
              <a:t> Mike</a:t>
            </a:r>
          </a:p>
          <a:p>
            <a:r>
              <a:rPr lang="fr-FR" dirty="0" err="1" smtClean="0"/>
              <a:t>Leguyader</a:t>
            </a:r>
            <a:r>
              <a:rPr lang="fr-FR" dirty="0" smtClean="0"/>
              <a:t> Erwan</a:t>
            </a:r>
          </a:p>
          <a:p>
            <a:r>
              <a:rPr lang="fr-FR" dirty="0" err="1" smtClean="0"/>
              <a:t>Niaz</a:t>
            </a:r>
            <a:r>
              <a:rPr lang="fr-FR" dirty="0" smtClean="0"/>
              <a:t> Adil</a:t>
            </a:r>
          </a:p>
        </p:txBody>
      </p:sp>
    </p:spTree>
    <p:extLst>
      <p:ext uri="{BB962C8B-B14F-4D97-AF65-F5344CB8AC3E}">
        <p14:creationId xmlns:p14="http://schemas.microsoft.com/office/powerpoint/2010/main" val="1938356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mike fiari</dc:creator>
  <cp:lastModifiedBy>mike fiari</cp:lastModifiedBy>
  <cp:revision>1</cp:revision>
  <dcterms:created xsi:type="dcterms:W3CDTF">2014-11-26T18:40:49Z</dcterms:created>
  <dcterms:modified xsi:type="dcterms:W3CDTF">2014-11-26T18:42:23Z</dcterms:modified>
</cp:coreProperties>
</file>