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824" r:id="rId1"/>
  </p:sldMasterIdLst>
  <p:notesMasterIdLst>
    <p:notesMasterId r:id="rId3"/>
  </p:notesMasterIdLst>
  <p:handoutMasterIdLst>
    <p:handoutMasterId r:id="rId4"/>
  </p:handoutMasterIdLst>
  <p:sldIdLst>
    <p:sldId id="3055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9A55C1-C0C0-934F-AA96-234ED56F0D28}">
          <p14:sldIdLst>
            <p14:sldId id="30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5" userDrawn="1">
          <p15:clr>
            <a:srgbClr val="A4A3A4"/>
          </p15:clr>
        </p15:guide>
        <p15:guide id="4" orient="horz" pos="1942">
          <p15:clr>
            <a:srgbClr val="A4A3A4"/>
          </p15:clr>
        </p15:guide>
        <p15:guide id="5" pos="73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n Kim" initials="EK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13F"/>
    <a:srgbClr val="007395"/>
    <a:srgbClr val="F80000"/>
    <a:srgbClr val="983550"/>
    <a:srgbClr val="A0324E"/>
    <a:srgbClr val="8C4160"/>
    <a:srgbClr val="99324E"/>
    <a:srgbClr val="017C95"/>
    <a:srgbClr val="00758F"/>
    <a:srgbClr val="00A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540" autoAdjust="0"/>
  </p:normalViewPr>
  <p:slideViewPr>
    <p:cSldViewPr snapToGrid="0">
      <p:cViewPr varScale="1">
        <p:scale>
          <a:sx n="84" d="100"/>
          <a:sy n="84" d="100"/>
        </p:scale>
        <p:origin x="341" y="82"/>
      </p:cViewPr>
      <p:guideLst>
        <p:guide orient="horz" pos="2160"/>
        <p:guide pos="3839"/>
        <p:guide pos="335"/>
        <p:guide orient="horz" pos="1942"/>
        <p:guide pos="7341"/>
      </p:guideLst>
    </p:cSldViewPr>
  </p:slideViewPr>
  <p:outlineViewPr>
    <p:cViewPr>
      <p:scale>
        <a:sx n="33" d="100"/>
        <a:sy n="33" d="100"/>
      </p:scale>
      <p:origin x="0" y="-44544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240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59F61-E769-E04B-9176-024CACC0559F}" type="datetime1">
              <a:rPr lang="en-IN" smtClean="0"/>
              <a:t>03-06-2019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4E56A-BA95-2546-B3B2-E990E44E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3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A2C70-E289-E542-8D34-0A9BC9C4D3CB}" type="datetime1">
              <a:rPr lang="en-IN" smtClean="0"/>
              <a:t>03-06-2019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C4F5-8BAE-8444-BCCC-0C2A7C29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23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CC4F5-8BAE-8444-BCCC-0C2A7C292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9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P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10776723" y="2948378"/>
            <a:ext cx="1424196" cy="3909622"/>
            <a:chOff x="10277089" y="1610010"/>
            <a:chExt cx="1911736" cy="5247990"/>
          </a:xfrm>
        </p:grpSpPr>
        <p:sp>
          <p:nvSpPr>
            <p:cNvPr id="24" name="Parallelogram 15">
              <a:extLst>
                <a:ext uri="{FF2B5EF4-FFF2-40B4-BE49-F238E27FC236}">
                  <a16:creationId xmlns:a16="http://schemas.microsoft.com/office/drawing/2014/main" id="{767F90EE-38CE-1449-BDB0-9DD04834E905}"/>
                </a:ext>
              </a:extLst>
            </p:cNvPr>
            <p:cNvSpPr/>
            <p:nvPr userDrawn="1"/>
          </p:nvSpPr>
          <p:spPr>
            <a:xfrm rot="10800000">
              <a:off x="10277089" y="1610010"/>
              <a:ext cx="1911735" cy="5247989"/>
            </a:xfrm>
            <a:custGeom>
              <a:avLst/>
              <a:gdLst>
                <a:gd name="connsiteX0" fmla="*/ 0 w 12902030"/>
                <a:gd name="connsiteY0" fmla="*/ 3478508 h 3478508"/>
                <a:gd name="connsiteX1" fmla="*/ 2265135 w 12902030"/>
                <a:gd name="connsiteY1" fmla="*/ 0 h 3478508"/>
                <a:gd name="connsiteX2" fmla="*/ 12902030 w 12902030"/>
                <a:gd name="connsiteY2" fmla="*/ 0 h 3478508"/>
                <a:gd name="connsiteX3" fmla="*/ 10636895 w 12902030"/>
                <a:gd name="connsiteY3" fmla="*/ 3478508 h 3478508"/>
                <a:gd name="connsiteX4" fmla="*/ 0 w 12902030"/>
                <a:gd name="connsiteY4" fmla="*/ 3478508 h 3478508"/>
                <a:gd name="connsiteX0" fmla="*/ 8395937 w 10636895"/>
                <a:gd name="connsiteY0" fmla="*/ 3436945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95937 w 10636895"/>
                <a:gd name="connsiteY4" fmla="*/ 3436945 h 3478508"/>
                <a:gd name="connsiteX0" fmla="*/ 8376887 w 10636895"/>
                <a:gd name="connsiteY0" fmla="*/ 3432183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76887 w 10636895"/>
                <a:gd name="connsiteY4" fmla="*/ 3432183 h 3478508"/>
                <a:gd name="connsiteX0" fmla="*/ 6610 w 2266618"/>
                <a:gd name="connsiteY0" fmla="*/ 3455629 h 3501954"/>
                <a:gd name="connsiteX1" fmla="*/ 0 w 2266618"/>
                <a:gd name="connsiteY1" fmla="*/ 0 h 3501954"/>
                <a:gd name="connsiteX2" fmla="*/ 2266618 w 2266618"/>
                <a:gd name="connsiteY2" fmla="*/ 23446 h 3501954"/>
                <a:gd name="connsiteX3" fmla="*/ 1483 w 2266618"/>
                <a:gd name="connsiteY3" fmla="*/ 3501954 h 3501954"/>
                <a:gd name="connsiteX4" fmla="*/ 6610 w 2266618"/>
                <a:gd name="connsiteY4" fmla="*/ 3455629 h 3501954"/>
                <a:gd name="connsiteX0" fmla="*/ 10342 w 2270350"/>
                <a:gd name="connsiteY0" fmla="*/ 3432183 h 3478508"/>
                <a:gd name="connsiteX1" fmla="*/ 0 w 2270350"/>
                <a:gd name="connsiteY1" fmla="*/ 6412 h 3478508"/>
                <a:gd name="connsiteX2" fmla="*/ 2270350 w 2270350"/>
                <a:gd name="connsiteY2" fmla="*/ 0 h 3478508"/>
                <a:gd name="connsiteX3" fmla="*/ 5215 w 2270350"/>
                <a:gd name="connsiteY3" fmla="*/ 3478508 h 3478508"/>
                <a:gd name="connsiteX4" fmla="*/ 10342 w 2270350"/>
                <a:gd name="connsiteY4" fmla="*/ 3432183 h 3478508"/>
                <a:gd name="connsiteX0" fmla="*/ 5127 w 2265135"/>
                <a:gd name="connsiteY0" fmla="*/ 3432183 h 3478508"/>
                <a:gd name="connsiteX1" fmla="*/ 2250 w 2265135"/>
                <a:gd name="connsiteY1" fmla="*/ 2680 h 3478508"/>
                <a:gd name="connsiteX2" fmla="*/ 2265135 w 2265135"/>
                <a:gd name="connsiteY2" fmla="*/ 0 h 3478508"/>
                <a:gd name="connsiteX3" fmla="*/ 0 w 2265135"/>
                <a:gd name="connsiteY3" fmla="*/ 3478508 h 3478508"/>
                <a:gd name="connsiteX4" fmla="*/ 5127 w 2265135"/>
                <a:gd name="connsiteY4" fmla="*/ 3432183 h 3478508"/>
                <a:gd name="connsiteX0" fmla="*/ 17806 w 2277814"/>
                <a:gd name="connsiteY0" fmla="*/ 3432183 h 3478508"/>
                <a:gd name="connsiteX1" fmla="*/ 0 w 2277814"/>
                <a:gd name="connsiteY1" fmla="*/ 2680 h 3478508"/>
                <a:gd name="connsiteX2" fmla="*/ 2277814 w 2277814"/>
                <a:gd name="connsiteY2" fmla="*/ 0 h 3478508"/>
                <a:gd name="connsiteX3" fmla="*/ 12679 w 2277814"/>
                <a:gd name="connsiteY3" fmla="*/ 3478508 h 3478508"/>
                <a:gd name="connsiteX4" fmla="*/ 17806 w 2277814"/>
                <a:gd name="connsiteY4" fmla="*/ 3432183 h 3478508"/>
                <a:gd name="connsiteX0" fmla="*/ 24156 w 2284164"/>
                <a:gd name="connsiteY0" fmla="*/ 3432183 h 3478508"/>
                <a:gd name="connsiteX1" fmla="*/ 0 w 2284164"/>
                <a:gd name="connsiteY1" fmla="*/ 2680 h 3478508"/>
                <a:gd name="connsiteX2" fmla="*/ 2284164 w 2284164"/>
                <a:gd name="connsiteY2" fmla="*/ 0 h 3478508"/>
                <a:gd name="connsiteX3" fmla="*/ 19029 w 2284164"/>
                <a:gd name="connsiteY3" fmla="*/ 3478508 h 3478508"/>
                <a:gd name="connsiteX4" fmla="*/ 24156 w 2284164"/>
                <a:gd name="connsiteY4" fmla="*/ 3432183 h 3478508"/>
                <a:gd name="connsiteX0" fmla="*/ 20981 w 2280989"/>
                <a:gd name="connsiteY0" fmla="*/ 3435853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20981 w 2280989"/>
                <a:gd name="connsiteY4" fmla="*/ 3435853 h 3482178"/>
                <a:gd name="connsiteX0" fmla="*/ 1931 w 2280989"/>
                <a:gd name="connsiteY0" fmla="*/ 3477128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1931 w 2280989"/>
                <a:gd name="connsiteY4" fmla="*/ 3477128 h 3482178"/>
                <a:gd name="connsiteX0" fmla="*/ 1931 w 2280989"/>
                <a:gd name="connsiteY0" fmla="*/ 5058707 h 5058708"/>
                <a:gd name="connsiteX1" fmla="*/ 0 w 2280989"/>
                <a:gd name="connsiteY1" fmla="*/ 0 h 5058708"/>
                <a:gd name="connsiteX2" fmla="*/ 2280989 w 2280989"/>
                <a:gd name="connsiteY2" fmla="*/ 3670 h 5058708"/>
                <a:gd name="connsiteX3" fmla="*/ 15854 w 2280989"/>
                <a:gd name="connsiteY3" fmla="*/ 3482178 h 5058708"/>
                <a:gd name="connsiteX4" fmla="*/ 1931 w 2280989"/>
                <a:gd name="connsiteY4" fmla="*/ 5058707 h 5058708"/>
                <a:gd name="connsiteX0" fmla="*/ 34348 w 2313406"/>
                <a:gd name="connsiteY0" fmla="*/ 5058707 h 6309849"/>
                <a:gd name="connsiteX1" fmla="*/ 32417 w 2313406"/>
                <a:gd name="connsiteY1" fmla="*/ 0 h 6309849"/>
                <a:gd name="connsiteX2" fmla="*/ 2313406 w 2313406"/>
                <a:gd name="connsiteY2" fmla="*/ 3670 h 6309849"/>
                <a:gd name="connsiteX3" fmla="*/ 348 w 2313406"/>
                <a:gd name="connsiteY3" fmla="*/ 6309849 h 6309849"/>
                <a:gd name="connsiteX4" fmla="*/ 34348 w 2313406"/>
                <a:gd name="connsiteY4" fmla="*/ 5058707 h 6309849"/>
                <a:gd name="connsiteX0" fmla="*/ 1931 w 2280989"/>
                <a:gd name="connsiteY0" fmla="*/ 5058707 h 6321831"/>
                <a:gd name="connsiteX1" fmla="*/ 0 w 2280989"/>
                <a:gd name="connsiteY1" fmla="*/ 0 h 6321831"/>
                <a:gd name="connsiteX2" fmla="*/ 2280989 w 2280989"/>
                <a:gd name="connsiteY2" fmla="*/ 3670 h 6321831"/>
                <a:gd name="connsiteX3" fmla="*/ 3873 w 2280989"/>
                <a:gd name="connsiteY3" fmla="*/ 6321831 h 6321831"/>
                <a:gd name="connsiteX4" fmla="*/ 1931 w 2280989"/>
                <a:gd name="connsiteY4" fmla="*/ 5058707 h 6321831"/>
                <a:gd name="connsiteX0" fmla="*/ 10763 w 2289821"/>
                <a:gd name="connsiteY0" fmla="*/ 5058707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5058707 h 6285886"/>
                <a:gd name="connsiteX0" fmla="*/ 10763 w 2289821"/>
                <a:gd name="connsiteY0" fmla="*/ 6268855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6268855 h 628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9821" h="6285886">
                  <a:moveTo>
                    <a:pt x="10763" y="6268855"/>
                  </a:moveTo>
                  <a:cubicBezTo>
                    <a:pt x="8560" y="5116979"/>
                    <a:pt x="11035" y="1151876"/>
                    <a:pt x="8832" y="0"/>
                  </a:cubicBezTo>
                  <a:lnTo>
                    <a:pt x="2289821" y="3670"/>
                  </a:lnTo>
                  <a:lnTo>
                    <a:pt x="725" y="6285886"/>
                  </a:lnTo>
                  <a:cubicBezTo>
                    <a:pt x="-3916" y="6284203"/>
                    <a:pt x="15404" y="6270538"/>
                    <a:pt x="10763" y="626885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  <a:alpha val="20000"/>
                  </a:schemeClr>
                </a:gs>
                <a:gs pos="100000">
                  <a:schemeClr val="accent1">
                    <a:alpha val="3000"/>
                  </a:schemeClr>
                </a:gs>
              </a:gsLst>
              <a:lin ang="5400000" scaled="0"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7" rIns="91412" bIns="457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2799" dirty="0">
                <a:solidFill>
                  <a:srgbClr val="FFFFFF"/>
                </a:solidFill>
              </a:endParaRPr>
            </a:p>
          </p:txBody>
        </p:sp>
        <p:sp>
          <p:nvSpPr>
            <p:cNvPr id="20" name="Parallelogram 15">
              <a:extLst>
                <a:ext uri="{FF2B5EF4-FFF2-40B4-BE49-F238E27FC236}">
                  <a16:creationId xmlns:a16="http://schemas.microsoft.com/office/drawing/2014/main" id="{767F90EE-38CE-1449-BDB0-9DD04834E905}"/>
                </a:ext>
              </a:extLst>
            </p:cNvPr>
            <p:cNvSpPr/>
            <p:nvPr userDrawn="1"/>
          </p:nvSpPr>
          <p:spPr>
            <a:xfrm rot="10800000">
              <a:off x="10764783" y="2948799"/>
              <a:ext cx="1424042" cy="3909201"/>
            </a:xfrm>
            <a:custGeom>
              <a:avLst/>
              <a:gdLst>
                <a:gd name="connsiteX0" fmla="*/ 0 w 12902030"/>
                <a:gd name="connsiteY0" fmla="*/ 3478508 h 3478508"/>
                <a:gd name="connsiteX1" fmla="*/ 2265135 w 12902030"/>
                <a:gd name="connsiteY1" fmla="*/ 0 h 3478508"/>
                <a:gd name="connsiteX2" fmla="*/ 12902030 w 12902030"/>
                <a:gd name="connsiteY2" fmla="*/ 0 h 3478508"/>
                <a:gd name="connsiteX3" fmla="*/ 10636895 w 12902030"/>
                <a:gd name="connsiteY3" fmla="*/ 3478508 h 3478508"/>
                <a:gd name="connsiteX4" fmla="*/ 0 w 12902030"/>
                <a:gd name="connsiteY4" fmla="*/ 3478508 h 3478508"/>
                <a:gd name="connsiteX0" fmla="*/ 8395937 w 10636895"/>
                <a:gd name="connsiteY0" fmla="*/ 3436945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95937 w 10636895"/>
                <a:gd name="connsiteY4" fmla="*/ 3436945 h 3478508"/>
                <a:gd name="connsiteX0" fmla="*/ 8376887 w 10636895"/>
                <a:gd name="connsiteY0" fmla="*/ 3432183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76887 w 10636895"/>
                <a:gd name="connsiteY4" fmla="*/ 3432183 h 3478508"/>
                <a:gd name="connsiteX0" fmla="*/ 6610 w 2266618"/>
                <a:gd name="connsiteY0" fmla="*/ 3455629 h 3501954"/>
                <a:gd name="connsiteX1" fmla="*/ 0 w 2266618"/>
                <a:gd name="connsiteY1" fmla="*/ 0 h 3501954"/>
                <a:gd name="connsiteX2" fmla="*/ 2266618 w 2266618"/>
                <a:gd name="connsiteY2" fmla="*/ 23446 h 3501954"/>
                <a:gd name="connsiteX3" fmla="*/ 1483 w 2266618"/>
                <a:gd name="connsiteY3" fmla="*/ 3501954 h 3501954"/>
                <a:gd name="connsiteX4" fmla="*/ 6610 w 2266618"/>
                <a:gd name="connsiteY4" fmla="*/ 3455629 h 3501954"/>
                <a:gd name="connsiteX0" fmla="*/ 10342 w 2270350"/>
                <a:gd name="connsiteY0" fmla="*/ 3432183 h 3478508"/>
                <a:gd name="connsiteX1" fmla="*/ 0 w 2270350"/>
                <a:gd name="connsiteY1" fmla="*/ 6412 h 3478508"/>
                <a:gd name="connsiteX2" fmla="*/ 2270350 w 2270350"/>
                <a:gd name="connsiteY2" fmla="*/ 0 h 3478508"/>
                <a:gd name="connsiteX3" fmla="*/ 5215 w 2270350"/>
                <a:gd name="connsiteY3" fmla="*/ 3478508 h 3478508"/>
                <a:gd name="connsiteX4" fmla="*/ 10342 w 2270350"/>
                <a:gd name="connsiteY4" fmla="*/ 3432183 h 3478508"/>
                <a:gd name="connsiteX0" fmla="*/ 5127 w 2265135"/>
                <a:gd name="connsiteY0" fmla="*/ 3432183 h 3478508"/>
                <a:gd name="connsiteX1" fmla="*/ 2250 w 2265135"/>
                <a:gd name="connsiteY1" fmla="*/ 2680 h 3478508"/>
                <a:gd name="connsiteX2" fmla="*/ 2265135 w 2265135"/>
                <a:gd name="connsiteY2" fmla="*/ 0 h 3478508"/>
                <a:gd name="connsiteX3" fmla="*/ 0 w 2265135"/>
                <a:gd name="connsiteY3" fmla="*/ 3478508 h 3478508"/>
                <a:gd name="connsiteX4" fmla="*/ 5127 w 2265135"/>
                <a:gd name="connsiteY4" fmla="*/ 3432183 h 3478508"/>
                <a:gd name="connsiteX0" fmla="*/ 17806 w 2277814"/>
                <a:gd name="connsiteY0" fmla="*/ 3432183 h 3478508"/>
                <a:gd name="connsiteX1" fmla="*/ 0 w 2277814"/>
                <a:gd name="connsiteY1" fmla="*/ 2680 h 3478508"/>
                <a:gd name="connsiteX2" fmla="*/ 2277814 w 2277814"/>
                <a:gd name="connsiteY2" fmla="*/ 0 h 3478508"/>
                <a:gd name="connsiteX3" fmla="*/ 12679 w 2277814"/>
                <a:gd name="connsiteY3" fmla="*/ 3478508 h 3478508"/>
                <a:gd name="connsiteX4" fmla="*/ 17806 w 2277814"/>
                <a:gd name="connsiteY4" fmla="*/ 3432183 h 3478508"/>
                <a:gd name="connsiteX0" fmla="*/ 24156 w 2284164"/>
                <a:gd name="connsiteY0" fmla="*/ 3432183 h 3478508"/>
                <a:gd name="connsiteX1" fmla="*/ 0 w 2284164"/>
                <a:gd name="connsiteY1" fmla="*/ 2680 h 3478508"/>
                <a:gd name="connsiteX2" fmla="*/ 2284164 w 2284164"/>
                <a:gd name="connsiteY2" fmla="*/ 0 h 3478508"/>
                <a:gd name="connsiteX3" fmla="*/ 19029 w 2284164"/>
                <a:gd name="connsiteY3" fmla="*/ 3478508 h 3478508"/>
                <a:gd name="connsiteX4" fmla="*/ 24156 w 2284164"/>
                <a:gd name="connsiteY4" fmla="*/ 3432183 h 3478508"/>
                <a:gd name="connsiteX0" fmla="*/ 20981 w 2280989"/>
                <a:gd name="connsiteY0" fmla="*/ 3435853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20981 w 2280989"/>
                <a:gd name="connsiteY4" fmla="*/ 3435853 h 3482178"/>
                <a:gd name="connsiteX0" fmla="*/ 1931 w 2280989"/>
                <a:gd name="connsiteY0" fmla="*/ 3477128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1931 w 2280989"/>
                <a:gd name="connsiteY4" fmla="*/ 3477128 h 3482178"/>
                <a:gd name="connsiteX0" fmla="*/ 1931 w 2280989"/>
                <a:gd name="connsiteY0" fmla="*/ 5058707 h 5058708"/>
                <a:gd name="connsiteX1" fmla="*/ 0 w 2280989"/>
                <a:gd name="connsiteY1" fmla="*/ 0 h 5058708"/>
                <a:gd name="connsiteX2" fmla="*/ 2280989 w 2280989"/>
                <a:gd name="connsiteY2" fmla="*/ 3670 h 5058708"/>
                <a:gd name="connsiteX3" fmla="*/ 15854 w 2280989"/>
                <a:gd name="connsiteY3" fmla="*/ 3482178 h 5058708"/>
                <a:gd name="connsiteX4" fmla="*/ 1931 w 2280989"/>
                <a:gd name="connsiteY4" fmla="*/ 5058707 h 5058708"/>
                <a:gd name="connsiteX0" fmla="*/ 34348 w 2313406"/>
                <a:gd name="connsiteY0" fmla="*/ 5058707 h 6309849"/>
                <a:gd name="connsiteX1" fmla="*/ 32417 w 2313406"/>
                <a:gd name="connsiteY1" fmla="*/ 0 h 6309849"/>
                <a:gd name="connsiteX2" fmla="*/ 2313406 w 2313406"/>
                <a:gd name="connsiteY2" fmla="*/ 3670 h 6309849"/>
                <a:gd name="connsiteX3" fmla="*/ 348 w 2313406"/>
                <a:gd name="connsiteY3" fmla="*/ 6309849 h 6309849"/>
                <a:gd name="connsiteX4" fmla="*/ 34348 w 2313406"/>
                <a:gd name="connsiteY4" fmla="*/ 5058707 h 6309849"/>
                <a:gd name="connsiteX0" fmla="*/ 1931 w 2280989"/>
                <a:gd name="connsiteY0" fmla="*/ 5058707 h 6321831"/>
                <a:gd name="connsiteX1" fmla="*/ 0 w 2280989"/>
                <a:gd name="connsiteY1" fmla="*/ 0 h 6321831"/>
                <a:gd name="connsiteX2" fmla="*/ 2280989 w 2280989"/>
                <a:gd name="connsiteY2" fmla="*/ 3670 h 6321831"/>
                <a:gd name="connsiteX3" fmla="*/ 3873 w 2280989"/>
                <a:gd name="connsiteY3" fmla="*/ 6321831 h 6321831"/>
                <a:gd name="connsiteX4" fmla="*/ 1931 w 2280989"/>
                <a:gd name="connsiteY4" fmla="*/ 5058707 h 6321831"/>
                <a:gd name="connsiteX0" fmla="*/ 10763 w 2289821"/>
                <a:gd name="connsiteY0" fmla="*/ 5058707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5058707 h 6285886"/>
                <a:gd name="connsiteX0" fmla="*/ 10763 w 2289821"/>
                <a:gd name="connsiteY0" fmla="*/ 6268855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6268855 h 628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9821" h="6285886">
                  <a:moveTo>
                    <a:pt x="10763" y="6268855"/>
                  </a:moveTo>
                  <a:cubicBezTo>
                    <a:pt x="8560" y="5116979"/>
                    <a:pt x="11035" y="1151876"/>
                    <a:pt x="8832" y="0"/>
                  </a:cubicBezTo>
                  <a:lnTo>
                    <a:pt x="2289821" y="3670"/>
                  </a:lnTo>
                  <a:lnTo>
                    <a:pt x="725" y="6285886"/>
                  </a:lnTo>
                  <a:cubicBezTo>
                    <a:pt x="-3916" y="6284203"/>
                    <a:pt x="15404" y="6270538"/>
                    <a:pt x="10763" y="626885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  <a:alpha val="20000"/>
                  </a:schemeClr>
                </a:gs>
                <a:gs pos="100000">
                  <a:schemeClr val="accent1">
                    <a:alpha val="5000"/>
                  </a:schemeClr>
                </a:gs>
              </a:gsLst>
              <a:lin ang="5400000" scaled="0"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7" rIns="91412" bIns="457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799" dirty="0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D5EFFFA-CE6F-0F45-9492-3556CE938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050"/>
            <a:ext cx="1280489" cy="25581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E5052"/>
                </a:solidFill>
              </a:defRPr>
            </a:lvl1pPr>
          </a:lstStyle>
          <a:p>
            <a:fld id="{C51EAA63-D034-42AE-91FA-B13B9518C7BE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B59A3FD-949D-CC4A-8AA9-F99C1A50D3FD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>
          <a:xfrm>
            <a:off x="3008243" y="6556248"/>
            <a:ext cx="8230252" cy="182880"/>
          </a:xfrm>
        </p:spPr>
        <p:txBody>
          <a:bodyPr/>
          <a:lstStyle>
            <a:lvl1pPr>
              <a:defRPr>
                <a:solidFill>
                  <a:srgbClr val="4E5052"/>
                </a:solidFill>
              </a:defRPr>
            </a:lvl1pPr>
          </a:lstStyle>
          <a:p>
            <a:r>
              <a:rPr lang="en-US" dirty="0"/>
              <a:t>Copyright © 2019, Oracle and/or its affiliates. All rights reserved.  |  Confidential – Oracle Internal/Restricted/Highly Restricted 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06AF51B-3909-2240-A3B4-A3E714163F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14" y="1102290"/>
            <a:ext cx="11125198" cy="4956356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rgbClr val="4E505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4E5052"/>
                </a:solidFill>
              </a:defRPr>
            </a:lvl2pPr>
            <a:lvl3pPr marL="571500" indent="-292100">
              <a:lnSpc>
                <a:spcPct val="100000"/>
              </a:lnSpc>
              <a:spcBef>
                <a:spcPts val="600"/>
              </a:spcBef>
              <a:tabLst/>
              <a:defRPr sz="2400">
                <a:solidFill>
                  <a:srgbClr val="4E5052"/>
                </a:solidFill>
              </a:defRPr>
            </a:lvl3pPr>
            <a:lvl4pPr marL="914400" indent="-304800">
              <a:lnSpc>
                <a:spcPct val="100000"/>
              </a:lnSpc>
              <a:spcBef>
                <a:spcPts val="600"/>
              </a:spcBef>
              <a:buFont typeface="American Typewriter Light" panose="02090304020004020304" pitchFamily="18" charset="77"/>
              <a:buChar char="-"/>
              <a:tabLst/>
              <a:defRPr sz="2400">
                <a:solidFill>
                  <a:srgbClr val="4E5052"/>
                </a:solidFill>
              </a:defRPr>
            </a:lvl4pPr>
            <a:lvl5pPr marL="1374775" indent="-236538">
              <a:lnSpc>
                <a:spcPct val="100000"/>
              </a:lnSpc>
              <a:spcBef>
                <a:spcPts val="600"/>
              </a:spcBef>
              <a:tabLst/>
              <a:defRPr sz="2400">
                <a:solidFill>
                  <a:srgbClr val="4E505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Oracle logo in white on red staging background" title="Oracle red badge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52" y="6263640"/>
            <a:ext cx="1625138" cy="594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374CE-4D50-9A45-BBCF-39F0A0B5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231627"/>
            <a:ext cx="11125200" cy="5763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3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End Page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028CB9-A6C0-E247-ADDF-AAD975CB84F6}"/>
              </a:ext>
            </a:extLst>
          </p:cNvPr>
          <p:cNvSpPr/>
          <p:nvPr userDrawn="1"/>
        </p:nvSpPr>
        <p:spPr bwMode="gray">
          <a:xfrm>
            <a:off x="-1" y="0"/>
            <a:ext cx="12188825" cy="685800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799">
              <a:solidFill>
                <a:srgbClr val="FFFF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39F889-8395-1C4B-9201-5D5BFE49F092}"/>
              </a:ext>
            </a:extLst>
          </p:cNvPr>
          <p:cNvGrpSpPr/>
          <p:nvPr userDrawn="1"/>
        </p:nvGrpSpPr>
        <p:grpSpPr bwMode="gray">
          <a:xfrm>
            <a:off x="2541" y="-4318"/>
            <a:ext cx="7604476" cy="6862318"/>
            <a:chOff x="2541" y="-4318"/>
            <a:chExt cx="7604476" cy="6862318"/>
          </a:xfrm>
        </p:grpSpPr>
        <p:sp>
          <p:nvSpPr>
            <p:cNvPr id="7" name="Parallelogram 20">
              <a:extLst>
                <a:ext uri="{FF2B5EF4-FFF2-40B4-BE49-F238E27FC236}">
                  <a16:creationId xmlns:a16="http://schemas.microsoft.com/office/drawing/2014/main" id="{F0BBD3C1-892D-0D4F-8453-A23FBB85CFC1}"/>
                </a:ext>
              </a:extLst>
            </p:cNvPr>
            <p:cNvSpPr/>
            <p:nvPr userDrawn="1"/>
          </p:nvSpPr>
          <p:spPr bwMode="gray">
            <a:xfrm>
              <a:off x="2683" y="2"/>
              <a:ext cx="7604334" cy="4976037"/>
            </a:xfrm>
            <a:custGeom>
              <a:avLst/>
              <a:gdLst>
                <a:gd name="connsiteX0" fmla="*/ 0 w 12902030"/>
                <a:gd name="connsiteY0" fmla="*/ 4976037 h 4976037"/>
                <a:gd name="connsiteX1" fmla="*/ 3240296 w 12902030"/>
                <a:gd name="connsiteY1" fmla="*/ 0 h 4976037"/>
                <a:gd name="connsiteX2" fmla="*/ 12902030 w 12902030"/>
                <a:gd name="connsiteY2" fmla="*/ 0 h 4976037"/>
                <a:gd name="connsiteX3" fmla="*/ 9661734 w 12902030"/>
                <a:gd name="connsiteY3" fmla="*/ 4976037 h 4976037"/>
                <a:gd name="connsiteX4" fmla="*/ 0 w 12902030"/>
                <a:gd name="connsiteY4" fmla="*/ 4976037 h 4976037"/>
                <a:gd name="connsiteX0" fmla="*/ 0 w 12902030"/>
                <a:gd name="connsiteY0" fmla="*/ 4976037 h 4976037"/>
                <a:gd name="connsiteX1" fmla="*/ 5297696 w 12902030"/>
                <a:gd name="connsiteY1" fmla="*/ 13447 h 4976037"/>
                <a:gd name="connsiteX2" fmla="*/ 12902030 w 12902030"/>
                <a:gd name="connsiteY2" fmla="*/ 0 h 4976037"/>
                <a:gd name="connsiteX3" fmla="*/ 9661734 w 12902030"/>
                <a:gd name="connsiteY3" fmla="*/ 4976037 h 4976037"/>
                <a:gd name="connsiteX4" fmla="*/ 0 w 12902030"/>
                <a:gd name="connsiteY4" fmla="*/ 4976037 h 4976037"/>
                <a:gd name="connsiteX0" fmla="*/ 446 w 7604334"/>
                <a:gd name="connsiteY0" fmla="*/ 4976037 h 4976037"/>
                <a:gd name="connsiteX1" fmla="*/ 0 w 7604334"/>
                <a:gd name="connsiteY1" fmla="*/ 13447 h 4976037"/>
                <a:gd name="connsiteX2" fmla="*/ 7604334 w 7604334"/>
                <a:gd name="connsiteY2" fmla="*/ 0 h 4976037"/>
                <a:gd name="connsiteX3" fmla="*/ 4364038 w 7604334"/>
                <a:gd name="connsiteY3" fmla="*/ 4976037 h 4976037"/>
                <a:gd name="connsiteX4" fmla="*/ 446 w 7604334"/>
                <a:gd name="connsiteY4" fmla="*/ 4976037 h 4976037"/>
                <a:gd name="connsiteX0" fmla="*/ 446 w 7604334"/>
                <a:gd name="connsiteY0" fmla="*/ 4976037 h 4976037"/>
                <a:gd name="connsiteX1" fmla="*/ 0 w 7604334"/>
                <a:gd name="connsiteY1" fmla="*/ 7097 h 4976037"/>
                <a:gd name="connsiteX2" fmla="*/ 7604334 w 7604334"/>
                <a:gd name="connsiteY2" fmla="*/ 0 h 4976037"/>
                <a:gd name="connsiteX3" fmla="*/ 4364038 w 7604334"/>
                <a:gd name="connsiteY3" fmla="*/ 4976037 h 4976037"/>
                <a:gd name="connsiteX4" fmla="*/ 446 w 7604334"/>
                <a:gd name="connsiteY4" fmla="*/ 4976037 h 497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4334" h="4976037">
                  <a:moveTo>
                    <a:pt x="446" y="4976037"/>
                  </a:moveTo>
                  <a:cubicBezTo>
                    <a:pt x="297" y="3321840"/>
                    <a:pt x="149" y="1661294"/>
                    <a:pt x="0" y="7097"/>
                  </a:cubicBezTo>
                  <a:lnTo>
                    <a:pt x="7604334" y="0"/>
                  </a:lnTo>
                  <a:lnTo>
                    <a:pt x="4364038" y="4976037"/>
                  </a:lnTo>
                  <a:lnTo>
                    <a:pt x="446" y="4976037"/>
                  </a:lnTo>
                  <a:close/>
                </a:path>
              </a:pathLst>
            </a:custGeom>
            <a:gradFill>
              <a:gsLst>
                <a:gs pos="0">
                  <a:srgbClr val="D83040">
                    <a:alpha val="41000"/>
                  </a:srgbClr>
                </a:gs>
                <a:gs pos="100000">
                  <a:srgbClr val="D83040">
                    <a:alpha val="0"/>
                  </a:srgbClr>
                </a:gs>
              </a:gsLst>
              <a:lin ang="5400000" scaled="0"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7" rIns="91412" bIns="457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799" dirty="0">
                <a:solidFill>
                  <a:srgbClr val="FFFFFF"/>
                </a:solidFill>
              </a:endParaRPr>
            </a:p>
          </p:txBody>
        </p:sp>
        <p:sp>
          <p:nvSpPr>
            <p:cNvPr id="9" name="Parallelogram 21">
              <a:extLst>
                <a:ext uri="{FF2B5EF4-FFF2-40B4-BE49-F238E27FC236}">
                  <a16:creationId xmlns:a16="http://schemas.microsoft.com/office/drawing/2014/main" id="{0E4F2092-B1FE-434B-8DFD-A7B9362C8103}"/>
                </a:ext>
              </a:extLst>
            </p:cNvPr>
            <p:cNvSpPr/>
            <p:nvPr userDrawn="1"/>
          </p:nvSpPr>
          <p:spPr bwMode="gray">
            <a:xfrm>
              <a:off x="2541" y="-4318"/>
              <a:ext cx="6195569" cy="6862318"/>
            </a:xfrm>
            <a:custGeom>
              <a:avLst/>
              <a:gdLst>
                <a:gd name="connsiteX0" fmla="*/ 0 w 11205372"/>
                <a:gd name="connsiteY0" fmla="*/ 6858000 h 6858000"/>
                <a:gd name="connsiteX1" fmla="*/ 4465792 w 11205372"/>
                <a:gd name="connsiteY1" fmla="*/ 0 h 6858000"/>
                <a:gd name="connsiteX2" fmla="*/ 11205372 w 11205372"/>
                <a:gd name="connsiteY2" fmla="*/ 0 h 6858000"/>
                <a:gd name="connsiteX3" fmla="*/ 6739580 w 11205372"/>
                <a:gd name="connsiteY3" fmla="*/ 6858000 h 6858000"/>
                <a:gd name="connsiteX4" fmla="*/ 0 w 11205372"/>
                <a:gd name="connsiteY4" fmla="*/ 6858000 h 6858000"/>
                <a:gd name="connsiteX0" fmla="*/ 545120 w 6739580"/>
                <a:gd name="connsiteY0" fmla="*/ 6839712 h 6858000"/>
                <a:gd name="connsiteX1" fmla="*/ 0 w 6739580"/>
                <a:gd name="connsiteY1" fmla="*/ 0 h 6858000"/>
                <a:gd name="connsiteX2" fmla="*/ 6739580 w 6739580"/>
                <a:gd name="connsiteY2" fmla="*/ 0 h 6858000"/>
                <a:gd name="connsiteX3" fmla="*/ 2273788 w 6739580"/>
                <a:gd name="connsiteY3" fmla="*/ 6858000 h 6858000"/>
                <a:gd name="connsiteX4" fmla="*/ 545120 w 6739580"/>
                <a:gd name="connsiteY4" fmla="*/ 6839712 h 6858000"/>
                <a:gd name="connsiteX0" fmla="*/ 14768 w 6209228"/>
                <a:gd name="connsiteY0" fmla="*/ 6839712 h 6858000"/>
                <a:gd name="connsiteX1" fmla="*/ 0 w 6209228"/>
                <a:gd name="connsiteY1" fmla="*/ 9144 h 6858000"/>
                <a:gd name="connsiteX2" fmla="*/ 6209228 w 6209228"/>
                <a:gd name="connsiteY2" fmla="*/ 0 h 6858000"/>
                <a:gd name="connsiteX3" fmla="*/ 1743436 w 6209228"/>
                <a:gd name="connsiteY3" fmla="*/ 6858000 h 6858000"/>
                <a:gd name="connsiteX4" fmla="*/ 14768 w 6209228"/>
                <a:gd name="connsiteY4" fmla="*/ 6839712 h 6858000"/>
                <a:gd name="connsiteX0" fmla="*/ 1109 w 6195569"/>
                <a:gd name="connsiteY0" fmla="*/ 6839712 h 6858000"/>
                <a:gd name="connsiteX1" fmla="*/ 4629 w 6195569"/>
                <a:gd name="connsiteY1" fmla="*/ 27432 h 6858000"/>
                <a:gd name="connsiteX2" fmla="*/ 6195569 w 6195569"/>
                <a:gd name="connsiteY2" fmla="*/ 0 h 6858000"/>
                <a:gd name="connsiteX3" fmla="*/ 1729777 w 6195569"/>
                <a:gd name="connsiteY3" fmla="*/ 6858000 h 6858000"/>
                <a:gd name="connsiteX4" fmla="*/ 1109 w 6195569"/>
                <a:gd name="connsiteY4" fmla="*/ 6839712 h 6858000"/>
                <a:gd name="connsiteX0" fmla="*/ 2830 w 6197290"/>
                <a:gd name="connsiteY0" fmla="*/ 6839712 h 6858000"/>
                <a:gd name="connsiteX1" fmla="*/ 0 w 6197290"/>
                <a:gd name="connsiteY1" fmla="*/ 2032 h 6858000"/>
                <a:gd name="connsiteX2" fmla="*/ 6197290 w 6197290"/>
                <a:gd name="connsiteY2" fmla="*/ 0 h 6858000"/>
                <a:gd name="connsiteX3" fmla="*/ 1731498 w 6197290"/>
                <a:gd name="connsiteY3" fmla="*/ 6858000 h 6858000"/>
                <a:gd name="connsiteX4" fmla="*/ 2830 w 6197290"/>
                <a:gd name="connsiteY4" fmla="*/ 6839712 h 6858000"/>
                <a:gd name="connsiteX0" fmla="*/ 2830 w 6197290"/>
                <a:gd name="connsiteY0" fmla="*/ 6844030 h 6862318"/>
                <a:gd name="connsiteX1" fmla="*/ 0 w 6197290"/>
                <a:gd name="connsiteY1" fmla="*/ 0 h 6862318"/>
                <a:gd name="connsiteX2" fmla="*/ 6197290 w 6197290"/>
                <a:gd name="connsiteY2" fmla="*/ 4318 h 6862318"/>
                <a:gd name="connsiteX3" fmla="*/ 1731498 w 6197290"/>
                <a:gd name="connsiteY3" fmla="*/ 6862318 h 6862318"/>
                <a:gd name="connsiteX4" fmla="*/ 2830 w 6197290"/>
                <a:gd name="connsiteY4" fmla="*/ 6844030 h 6862318"/>
                <a:gd name="connsiteX0" fmla="*/ 1109 w 6195569"/>
                <a:gd name="connsiteY0" fmla="*/ 6850380 h 6868668"/>
                <a:gd name="connsiteX1" fmla="*/ 4629 w 6195569"/>
                <a:gd name="connsiteY1" fmla="*/ 0 h 6868668"/>
                <a:gd name="connsiteX2" fmla="*/ 6195569 w 6195569"/>
                <a:gd name="connsiteY2" fmla="*/ 10668 h 6868668"/>
                <a:gd name="connsiteX3" fmla="*/ 1729777 w 6195569"/>
                <a:gd name="connsiteY3" fmla="*/ 6868668 h 6868668"/>
                <a:gd name="connsiteX4" fmla="*/ 1109 w 6195569"/>
                <a:gd name="connsiteY4" fmla="*/ 6850380 h 6868668"/>
                <a:gd name="connsiteX0" fmla="*/ 85380 w 6279840"/>
                <a:gd name="connsiteY0" fmla="*/ 6839712 h 6858000"/>
                <a:gd name="connsiteX1" fmla="*/ 0 w 6279840"/>
                <a:gd name="connsiteY1" fmla="*/ 173482 h 6858000"/>
                <a:gd name="connsiteX2" fmla="*/ 6279840 w 6279840"/>
                <a:gd name="connsiteY2" fmla="*/ 0 h 6858000"/>
                <a:gd name="connsiteX3" fmla="*/ 1814048 w 6279840"/>
                <a:gd name="connsiteY3" fmla="*/ 6858000 h 6858000"/>
                <a:gd name="connsiteX4" fmla="*/ 85380 w 6279840"/>
                <a:gd name="connsiteY4" fmla="*/ 6839712 h 6858000"/>
                <a:gd name="connsiteX0" fmla="*/ 2830 w 6197290"/>
                <a:gd name="connsiteY0" fmla="*/ 6839712 h 6858000"/>
                <a:gd name="connsiteX1" fmla="*/ 0 w 6197290"/>
                <a:gd name="connsiteY1" fmla="*/ 2032 h 6858000"/>
                <a:gd name="connsiteX2" fmla="*/ 6197290 w 6197290"/>
                <a:gd name="connsiteY2" fmla="*/ 0 h 6858000"/>
                <a:gd name="connsiteX3" fmla="*/ 1731498 w 6197290"/>
                <a:gd name="connsiteY3" fmla="*/ 6858000 h 6858000"/>
                <a:gd name="connsiteX4" fmla="*/ 2830 w 6197290"/>
                <a:gd name="connsiteY4" fmla="*/ 6839712 h 6858000"/>
                <a:gd name="connsiteX0" fmla="*/ 1109 w 6195569"/>
                <a:gd name="connsiteY0" fmla="*/ 6844030 h 6862318"/>
                <a:gd name="connsiteX1" fmla="*/ 4629 w 6195569"/>
                <a:gd name="connsiteY1" fmla="*/ 0 h 6862318"/>
                <a:gd name="connsiteX2" fmla="*/ 6195569 w 6195569"/>
                <a:gd name="connsiteY2" fmla="*/ 4318 h 6862318"/>
                <a:gd name="connsiteX3" fmla="*/ 1729777 w 6195569"/>
                <a:gd name="connsiteY3" fmla="*/ 6862318 h 6862318"/>
                <a:gd name="connsiteX4" fmla="*/ 1109 w 6195569"/>
                <a:gd name="connsiteY4" fmla="*/ 6844030 h 686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5569" h="6862318">
                  <a:moveTo>
                    <a:pt x="1109" y="6844030"/>
                  </a:moveTo>
                  <a:cubicBezTo>
                    <a:pt x="-3814" y="4567174"/>
                    <a:pt x="9552" y="2276856"/>
                    <a:pt x="4629" y="0"/>
                  </a:cubicBezTo>
                  <a:lnTo>
                    <a:pt x="6195569" y="4318"/>
                  </a:lnTo>
                  <a:lnTo>
                    <a:pt x="1729777" y="6862318"/>
                  </a:lnTo>
                  <a:lnTo>
                    <a:pt x="1109" y="6844030"/>
                  </a:lnTo>
                  <a:close/>
                </a:path>
              </a:pathLst>
            </a:custGeom>
            <a:gradFill>
              <a:gsLst>
                <a:gs pos="0">
                  <a:srgbClr val="D83040">
                    <a:alpha val="41000"/>
                  </a:srgbClr>
                </a:gs>
                <a:gs pos="100000">
                  <a:srgbClr val="D83040">
                    <a:alpha val="0"/>
                  </a:srgbClr>
                </a:gs>
              </a:gsLst>
              <a:lin ang="5400000" scaled="0"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7" rIns="91412" bIns="457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799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A5651-C9C0-5047-906C-B13328AB0C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810047" y="3003063"/>
            <a:ext cx="6797331" cy="8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9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31812" y="231627"/>
            <a:ext cx="11125200" cy="889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31151" y="1290758"/>
            <a:ext cx="11126522" cy="43939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76011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rgbClr val="4E5052"/>
                </a:solidFill>
                <a:latin typeface="Calibri"/>
                <a:cs typeface="Calibri"/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7E9C9A27-F0D9-AF4D-8B81-A4C804C83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005418" y="6556248"/>
            <a:ext cx="8233077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4E5052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Copyright © 2019, Oracle and/or its affiliates. All rights reserved.  |  Confidential – Oracle Internal/Restricted</a:t>
            </a:r>
          </a:p>
        </p:txBody>
      </p:sp>
    </p:spTree>
    <p:extLst>
      <p:ext uri="{BB962C8B-B14F-4D97-AF65-F5344CB8AC3E}">
        <p14:creationId xmlns:p14="http://schemas.microsoft.com/office/powerpoint/2010/main" val="47060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64" r:id="rId1"/>
    <p:sldLayoutId id="214748594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3000" spc="0" baseline="0">
          <a:solidFill>
            <a:srgbClr val="4E505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None/>
        <a:defRPr sz="2400" b="1" i="0" kern="1200">
          <a:solidFill>
            <a:srgbClr val="4E505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None/>
        <a:defRPr sz="2400" b="0" i="0" kern="1200">
          <a:solidFill>
            <a:srgbClr val="4E5052"/>
          </a:solidFill>
          <a:latin typeface="+mn-lt"/>
          <a:ea typeface="+mn-ea"/>
          <a:cs typeface="+mn-cs"/>
        </a:defRPr>
      </a:lvl2pPr>
      <a:lvl3pPr marL="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4E5052"/>
        </a:buClr>
        <a:buSzPct val="110000"/>
        <a:buFont typeface="Arial" panose="020B0604020202020204" pitchFamily="34" charset="0"/>
        <a:buChar char="•"/>
        <a:defRPr sz="2400" b="0" i="0" kern="1200">
          <a:solidFill>
            <a:srgbClr val="4E5052"/>
          </a:solidFill>
          <a:latin typeface="+mn-lt"/>
          <a:ea typeface="+mn-ea"/>
          <a:cs typeface="+mn-cs"/>
        </a:defRPr>
      </a:lvl3pPr>
      <a:lvl4pPr marL="571500" indent="-230188" algn="l" defTabSz="914400" rtl="0" eaLnBrk="1" latinLnBrk="0" hangingPunct="1">
        <a:lnSpc>
          <a:spcPct val="90000"/>
        </a:lnSpc>
        <a:spcBef>
          <a:spcPts val="1200"/>
        </a:spcBef>
        <a:buClr>
          <a:srgbClr val="4E5052"/>
        </a:buClr>
        <a:buFont typeface="Arial" panose="020B0604020202020204" pitchFamily="34" charset="0"/>
        <a:buChar char="•"/>
        <a:tabLst/>
        <a:defRPr sz="2400" b="0" i="0" kern="1200">
          <a:solidFill>
            <a:srgbClr val="4E5052"/>
          </a:solidFill>
          <a:latin typeface="+mn-lt"/>
          <a:ea typeface="+mn-ea"/>
          <a:cs typeface="+mn-cs"/>
        </a:defRPr>
      </a:lvl4pPr>
      <a:lvl5pPr marL="59436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4E5052"/>
        </a:buClr>
        <a:buFont typeface="Arial" panose="020B0604020202020204" pitchFamily="34" charset="0"/>
        <a:buChar char="•"/>
        <a:defRPr sz="2400" b="0" i="0" kern="1200">
          <a:solidFill>
            <a:srgbClr val="4E5052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3839">
          <p15:clr>
            <a:srgbClr val="F26B43"/>
          </p15:clr>
        </p15:guide>
        <p15:guide id="4" orient="horz" pos="960">
          <p15:clr>
            <a:srgbClr val="F26B43"/>
          </p15:clr>
        </p15:guide>
        <p15:guide id="5" orient="horz" pos="81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.oracle.com/detail/video/6031919065001" TargetMode="External"/><Relationship Id="rId13" Type="http://schemas.openxmlformats.org/officeDocument/2006/relationships/hyperlink" Target="https://video.oracle.com/detail/video/6031924432001" TargetMode="External"/><Relationship Id="rId18" Type="http://schemas.openxmlformats.org/officeDocument/2006/relationships/hyperlink" Target="https://oradocs-corp.documents.us2.oraclecloud.com/documents/link/LD0AEE3E4DA72771EF1EB442F6C3FF17C1177A968060/fileview/D2044D61BA1D8032595BCF80F6C3FF17C1177A968060/_MARKETING_Script_V8_-_FINAL.docx" TargetMode="External"/><Relationship Id="rId26" Type="http://schemas.openxmlformats.org/officeDocument/2006/relationships/hyperlink" Target="https://salescentral.oracle.com/SalesCentral/faces/SCAsset?id=121764&amp;type=TRAINING&amp;code=SCOfferingDetail" TargetMode="External"/><Relationship Id="rId39" Type="http://schemas.openxmlformats.org/officeDocument/2006/relationships/hyperlink" Target="https://oradocs-corp.documents.us2.oraclecloud.com/documents/folder/F21C29D1576B10FD419FC1BCF6C3FF17C1177A968060/_LOB_Content_(Scripts_and_Demos)" TargetMode="External"/><Relationship Id="rId3" Type="http://schemas.openxmlformats.org/officeDocument/2006/relationships/hyperlink" Target="https://video.oracle.com/detail/video/6026492143001/" TargetMode="External"/><Relationship Id="rId21" Type="http://schemas.openxmlformats.org/officeDocument/2006/relationships/hyperlink" Target="https://oradocs-corp.documents.us2.oraclecloud.com/documents/link/LD5A9859BE76059AEA38D1AFF6C3FF17C1177A968060/fileview/D6535C0A924734B0A6C9F3D6F6C3FF17C1177A968060/_Sales_Expense_Management_3-15.dva" TargetMode="External"/><Relationship Id="rId34" Type="http://schemas.openxmlformats.org/officeDocument/2006/relationships/hyperlink" Target="https://salescentral.oracle.com/SalesCentral/faces/SCAsset?id=121775&amp;type=TRAINING&amp;code=SCOfferingDetail" TargetMode="External"/><Relationship Id="rId7" Type="http://schemas.openxmlformats.org/officeDocument/2006/relationships/hyperlink" Target="https://oradocs-corp.documents.us2.oraclecloud.com/documents/link/LDF3F60F9B43A5EF47E99E1CF6C3FF17C1177A968060/fileview/D5020F9100F895C1AC6B05BFF6C3FF17C1177A968060/_Finance_Script_V8_-_FINAL.docx" TargetMode="External"/><Relationship Id="rId12" Type="http://schemas.openxmlformats.org/officeDocument/2006/relationships/hyperlink" Target="https://oradocs-corp.documents.us2.oraclecloud.com/documents/link/LDB115B35383B60949973EF8F6C3FF17C1177A968060/fileview/DD32EA69B29733175CAE9DF4F6C3FF17C1177A968060/_HR_Script_V8_-_FINAL.docx" TargetMode="External"/><Relationship Id="rId17" Type="http://schemas.openxmlformats.org/officeDocument/2006/relationships/hyperlink" Target="https://oradocs-corp.documents.us2.oraclecloud.com/documents/link/LDB96327D716A438F1B39381F6C3FF17C1177A968060/fileview/DADBB370AE8EECCD14B9665DF6C3FF17C1177A968060/_Marketing_Data_for_Upload.xlsx" TargetMode="External"/><Relationship Id="rId25" Type="http://schemas.openxmlformats.org/officeDocument/2006/relationships/hyperlink" Target="https://video.oracle.com/detail/video/6034841312001" TargetMode="External"/><Relationship Id="rId33" Type="http://schemas.openxmlformats.org/officeDocument/2006/relationships/hyperlink" Target="https://salescentral.oracle.com/SalesCentral/faces/SCAsset?id=121053&amp;type=MKT_COLLAT_PACK_OFFER&amp;code=SCOfferingDetail" TargetMode="External"/><Relationship Id="rId38" Type="http://schemas.openxmlformats.org/officeDocument/2006/relationships/hyperlink" Target="https://oradocs-corp.documents.us2.oraclecloud.com/documents/link/LD058EF5D0C5CA40A1EC7ECAF6C3FF17C1177A968060/fileview/D4D89E1EF76EF51C88D1C41DF6C3FF17C1177A968060/_ADW_DVD_-_All_LOB_Dashboards.pptx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radocs-corp.documents.us2.oraclecloud.com/documents/link/LD18BD3A92130144B392D0FAF6C3FF17C1177A968060/fileview/DB853743F10D26FC65CDC4F1F6C3FF17C1177A968060/_Marketing_Data_Create.xlsm" TargetMode="External"/><Relationship Id="rId20" Type="http://schemas.openxmlformats.org/officeDocument/2006/relationships/hyperlink" Target="https://salescentral.oracle.com/SalesCentral/faces/SCAsset?id=121763&amp;type=TRAINING&amp;code=SCOfferingDetail" TargetMode="External"/><Relationship Id="rId29" Type="http://schemas.openxmlformats.org/officeDocument/2006/relationships/hyperlink" Target="https://oradocs-corp.documents.us2.oraclecloud.com/documents/link/LD151F850DB9B411EB4D906AF6C3FF17C1177A968060/fileview/D743E2767226FBF1FD9A2712F6C3FF17C1177A968060/_SERVICE_Script-V8_-_FINAL.doc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adocs-corp.documents.us2.oraclecloud.com/documents/link/LDE168D5DFD6448EB13A687FF6C3FF17C1177A968060/fileview/DE9C8280D4C084C8A7D86FB9F6C3FF17C1177A968060/_Finance_Data3_Create.xlsm" TargetMode="External"/><Relationship Id="rId11" Type="http://schemas.openxmlformats.org/officeDocument/2006/relationships/hyperlink" Target="https://oradocs-corp.documents.us2.oraclecloud.com/documents/link/LD080576E46C4928AF86C2C6F6C3FF17C1177A968060/fileview/D3A6B29391D3023C9FF2E48CF6C3FF17C1177A968060/_HR_Data_Create.xlsm" TargetMode="External"/><Relationship Id="rId24" Type="http://schemas.openxmlformats.org/officeDocument/2006/relationships/hyperlink" Target="https://oradocs-corp.documents.us2.oraclecloud.com/documents/link/LDC64863AFCA327DB96727E8F6C3FF17C1177A968060/fileview/D2889FC95D6723579E1D4A55F6C3FF17C1177A968060/_SALES-Script-V8_-_FINAL.docx" TargetMode="External"/><Relationship Id="rId32" Type="http://schemas.openxmlformats.org/officeDocument/2006/relationships/hyperlink" Target="https://salescentral.oracle.com/SalesCentral/faces/SCAsset?id=122148&amp;type=OTHER&amp;code=SCOfferingDetail" TargetMode="External"/><Relationship Id="rId37" Type="http://schemas.openxmlformats.org/officeDocument/2006/relationships/hyperlink" Target="https://oradocs-corp.documents.us2.oraclecloud.com/documents/link/LDABEFFA998C491D66737299F6C3FF17C1177A968060/fileview/D9A2E1685F90AF17F19B3D70F6C3FF17C1177A968060/_ADW_DVD_Demo_Script_-_All_LOBs.docx" TargetMode="External"/><Relationship Id="rId5" Type="http://schemas.openxmlformats.org/officeDocument/2006/relationships/hyperlink" Target="https://oradocs-corp.documents.us2.oraclecloud.com/documents/link/LD83EC17DB9FC8789952EA5DF6C3FF17C1177A968060/fileview/D704C01DA5408334939DD3A6F6C3FF17C1177A968060/_Credit_Exposure_and_Opportunity_03-15.dva" TargetMode="External"/><Relationship Id="rId15" Type="http://schemas.openxmlformats.org/officeDocument/2006/relationships/hyperlink" Target="https://oradocs-corp.documents.us2.oraclecloud.com/documents/link/LD8749E3F325528B6D42D70BF6C3FF17C1177A968060/fileview/D433217E561AEBBA55FF7C70F6C3FF17C1177A968060/_Campaign_ROI_03-26.dva" TargetMode="External"/><Relationship Id="rId23" Type="http://schemas.openxmlformats.org/officeDocument/2006/relationships/hyperlink" Target="https://oradocs-corp.documents.us2.oraclecloud.com/documents/link/LD5D8A6339C3418AE29D03B3F6C3FF17C1177A968060/fileview/DBBED4A1934AF8045089BB16F6C3FF17C1177A968060/_Sales_Data_for_Upload.xlsx" TargetMode="External"/><Relationship Id="rId28" Type="http://schemas.openxmlformats.org/officeDocument/2006/relationships/hyperlink" Target="https://oradocs-corp.documents.us2.oraclecloud.com/documents/link/LD7FCEDBEE764AE615CE9A6BF6C3FF17C1177A968060/fileview/DD8C819F8E36609310AB7113F6C3FF17C1177A968060/_Service_Data_Create.xlsm" TargetMode="External"/><Relationship Id="rId36" Type="http://schemas.openxmlformats.org/officeDocument/2006/relationships/hyperlink" Target="https://oradocs-corp.documents.us2.oraclecloud.com/documents/link/LD03F7190B6A7D632200FFA9F6C3FF17C1177A968060/fileview/D829E9C994CE2357F77EA9F1F6C3FF17C1177A968060/_ADW_DVD_LOB_Demo_-_Installation.docx" TargetMode="External"/><Relationship Id="rId10" Type="http://schemas.openxmlformats.org/officeDocument/2006/relationships/hyperlink" Target="https://oradocs-corp.documents.us2.oraclecloud.com/documents/link/LDCBAA29C1B9A1F64A539D99F6C3FF17C1177A968060/fileview/DCB52DFF432F8535AE39AD81F6C3FF17C1177A968060/_Recruiting_Status_and_Interview_Experience_Dashboard_4-5.dva" TargetMode="External"/><Relationship Id="rId19" Type="http://schemas.openxmlformats.org/officeDocument/2006/relationships/hyperlink" Target="https://video.oracle.com/detail/video/6033439376001" TargetMode="External"/><Relationship Id="rId31" Type="http://schemas.openxmlformats.org/officeDocument/2006/relationships/hyperlink" Target="https://salescentral.oracle.com/SalesCentral/faces/SCAsset?id=121774&amp;type=TRAINING&amp;code=SCOfferingDetail" TargetMode="External"/><Relationship Id="rId4" Type="http://schemas.openxmlformats.org/officeDocument/2006/relationships/hyperlink" Target="https://salescentral.oracle.com/SalesCentral/faces/SCAsset?id=121766&amp;type=TRAINING&amp;code=SCOfferingDetail" TargetMode="External"/><Relationship Id="rId9" Type="http://schemas.openxmlformats.org/officeDocument/2006/relationships/hyperlink" Target="https://salescentral.oracle.com/SalesCentral/faces/SCAsset?id=121759&amp;type=TRAINING&amp;code=SCOfferingDetail" TargetMode="External"/><Relationship Id="rId14" Type="http://schemas.openxmlformats.org/officeDocument/2006/relationships/hyperlink" Target="https://salescentral.oracle.com/SalesCentral/faces/SCAsset?id=121760&amp;type=TRAINING&amp;code=SCOfferingDetail" TargetMode="External"/><Relationship Id="rId22" Type="http://schemas.openxmlformats.org/officeDocument/2006/relationships/hyperlink" Target="https://oradocs-corp.documents.us2.oraclecloud.com/documents/link/LDEC98B87B693EC3FB201B8BF6C3FF17C1177A968060/fileview/DBC972A52E70AAE1F4859353F6C3FF17C1177A968060/_Sales_Data_Create.xlsm" TargetMode="External"/><Relationship Id="rId27" Type="http://schemas.openxmlformats.org/officeDocument/2006/relationships/hyperlink" Target="https://oradocs-corp.documents.us2.oraclecloud.com/documents/link/LD99FA313C483C5A1A1838A0F6C3FF17C1177A968060/fileview/D6EDE6266DB40E327E3F458AF6C3FF17C1177A968060/_Contact_Center_Performance_4-3.dva" TargetMode="External"/><Relationship Id="rId30" Type="http://schemas.openxmlformats.org/officeDocument/2006/relationships/hyperlink" Target="http://video.oracle.com/" TargetMode="External"/><Relationship Id="rId35" Type="http://schemas.openxmlformats.org/officeDocument/2006/relationships/hyperlink" Target="https://video.oracle.com/detail/video/60300555880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436077" y="6587612"/>
            <a:ext cx="3274366" cy="151515"/>
          </a:xfrm>
        </p:spPr>
        <p:txBody>
          <a:bodyPr/>
          <a:lstStyle/>
          <a:p>
            <a:r>
              <a:rPr lang="en-US" dirty="0"/>
              <a:t>Copyright © 2019, Oracle and/or its affiliates. All rights reserved.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812" y="542078"/>
            <a:ext cx="11125200" cy="576302"/>
          </a:xfrm>
        </p:spPr>
        <p:txBody>
          <a:bodyPr/>
          <a:lstStyle/>
          <a:p>
            <a:r>
              <a:rPr lang="en-US" dirty="0"/>
              <a:t>Oracle ADW + DVD Solutions | Assets and Training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18E2294-9C2B-EC4B-8FE7-61DEFF214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16134"/>
              </p:ext>
            </p:extLst>
          </p:nvPr>
        </p:nvGraphicFramePr>
        <p:xfrm>
          <a:off x="450302" y="2309001"/>
          <a:ext cx="6871605" cy="31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480">
                  <a:extLst>
                    <a:ext uri="{9D8B030D-6E8A-4147-A177-3AD203B41FA5}">
                      <a16:colId xmlns:a16="http://schemas.microsoft.com/office/drawing/2014/main" val="3062317324"/>
                    </a:ext>
                  </a:extLst>
                </a:gridCol>
                <a:gridCol w="778669">
                  <a:extLst>
                    <a:ext uri="{9D8B030D-6E8A-4147-A177-3AD203B41FA5}">
                      <a16:colId xmlns:a16="http://schemas.microsoft.com/office/drawing/2014/main" val="4182526591"/>
                    </a:ext>
                  </a:extLst>
                </a:gridCol>
                <a:gridCol w="1471612">
                  <a:extLst>
                    <a:ext uri="{9D8B030D-6E8A-4147-A177-3AD203B41FA5}">
                      <a16:colId xmlns:a16="http://schemas.microsoft.com/office/drawing/2014/main" val="54682408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30022755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47230737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91943895"/>
                    </a:ext>
                  </a:extLst>
                </a:gridCol>
              </a:tblGrid>
              <a:tr h="7734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Line </a:t>
                      </a:r>
                    </a:p>
                    <a:p>
                      <a:r>
                        <a:rPr lang="en-US" sz="1600" dirty="0">
                          <a:latin typeface="+mn-lt"/>
                        </a:rPr>
                        <a:t>of 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+mn-lt"/>
                        </a:rPr>
                        <a:t>Video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Demo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Walkthrough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(.pptx)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DVD </a:t>
                      </a:r>
                      <a:br>
                        <a:rPr lang="en-US" sz="1600" dirty="0">
                          <a:latin typeface="+mn-lt"/>
                        </a:rPr>
                      </a:br>
                      <a:r>
                        <a:rPr lang="en-US" sz="1600" dirty="0">
                          <a:latin typeface="+mn-lt"/>
                        </a:rPr>
                        <a:t>Live Demo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(.</a:t>
                      </a:r>
                      <a:r>
                        <a:rPr lang="en-US" sz="1600" dirty="0" err="1">
                          <a:latin typeface="+mn-lt"/>
                        </a:rPr>
                        <a:t>dva</a:t>
                      </a:r>
                      <a:r>
                        <a:rPr lang="en-US" sz="160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Demo 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Data Sets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(.</a:t>
                      </a:r>
                      <a:r>
                        <a:rPr lang="en-US" sz="1600" dirty="0" err="1">
                          <a:latin typeface="+mn-lt"/>
                        </a:rPr>
                        <a:t>xlsx</a:t>
                      </a:r>
                      <a:r>
                        <a:rPr lang="en-US" sz="160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Video 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Script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(.</a:t>
                      </a:r>
                      <a:r>
                        <a:rPr lang="en-US" sz="1600" dirty="0" err="1">
                          <a:latin typeface="+mn-lt"/>
                        </a:rPr>
                        <a:t>docx</a:t>
                      </a:r>
                      <a:r>
                        <a:rPr lang="en-US" sz="160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6761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hlinkClick r:id="rId3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+mn-lt"/>
                          <a:hlinkClick r:id="rId4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+mn-lt"/>
                          <a:hlinkClick r:id="rId5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latin typeface="+mn-lt"/>
                          <a:hlinkClick r:id="rId6"/>
                        </a:rPr>
                        <a:t>Create</a:t>
                      </a:r>
                      <a:endParaRPr lang="en-US" sz="1100" u="none" dirty="0">
                        <a:latin typeface="+mn-lt"/>
                        <a:hlinkClick r:id="" action="ppaction://noactio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latin typeface="+mn-lt"/>
                          <a:hlinkClick r:id="" action="ppaction://noaction"/>
                        </a:rPr>
                        <a:t>Upload</a:t>
                      </a:r>
                      <a:endParaRPr lang="en-US" sz="1100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+mn-lt"/>
                          <a:hlinkClick r:id="rId7"/>
                        </a:rPr>
                        <a:t>Link</a:t>
                      </a:r>
                      <a:endParaRPr lang="en-US" sz="160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991150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hlinkClick r:id="rId8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hlinkClick r:id="rId9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hlinkClick r:id="rId10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latin typeface="+mn-lt"/>
                          <a:hlinkClick r:id="rId11"/>
                        </a:rPr>
                        <a:t>Create</a:t>
                      </a:r>
                      <a:endParaRPr lang="en-US" sz="1100" u="none" dirty="0">
                        <a:latin typeface="+mn-lt"/>
                        <a:hlinkClick r:id="" action="ppaction://noactio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latin typeface="+mn-lt"/>
                          <a:hlinkClick r:id="" action="ppaction://noaction"/>
                        </a:rPr>
                        <a:t>Upload</a:t>
                      </a:r>
                      <a:endParaRPr lang="en-US" sz="1100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2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042232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3"/>
                        </a:rPr>
                        <a:t>Link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4"/>
                        </a:rPr>
                        <a:t>Link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+mn-lt"/>
                          <a:hlinkClick r:id="rId15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latin typeface="+mn-lt"/>
                          <a:hlinkClick r:id="rId16"/>
                        </a:rPr>
                        <a:t>Create</a:t>
                      </a:r>
                      <a:endParaRPr lang="en-US" sz="1100" u="none" dirty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latin typeface="+mn-lt"/>
                          <a:hlinkClick r:id="rId17"/>
                        </a:rPr>
                        <a:t>Upload</a:t>
                      </a:r>
                      <a:endParaRPr lang="en-US" sz="1100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8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500243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9"/>
                        </a:rPr>
                        <a:t>Link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0"/>
                        </a:rPr>
                        <a:t>Link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+mn-lt"/>
                          <a:hlinkClick r:id="rId21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latin typeface="+mn-lt"/>
                          <a:hlinkClick r:id="rId22"/>
                        </a:rPr>
                        <a:t>Create</a:t>
                      </a:r>
                      <a:endParaRPr lang="en-US" sz="1100" u="none" dirty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latin typeface="+mn-lt"/>
                          <a:hlinkClick r:id="rId23"/>
                        </a:rPr>
                        <a:t>Upload</a:t>
                      </a:r>
                      <a:endParaRPr lang="en-US" sz="1100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4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21100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5"/>
                        </a:rPr>
                        <a:t>Link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6"/>
                        </a:rPr>
                        <a:t>Link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+mn-lt"/>
                          <a:hlinkClick r:id="rId27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latin typeface="+mn-lt"/>
                          <a:hlinkClick r:id="rId28"/>
                        </a:rPr>
                        <a:t>Create</a:t>
                      </a:r>
                      <a:endParaRPr lang="en-US" sz="1100" u="none" dirty="0">
                        <a:latin typeface="+mn-lt"/>
                        <a:hlinkClick r:id="" action="ppaction://noactio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latin typeface="+mn-lt"/>
                          <a:hlinkClick r:id="" action="ppaction://noaction"/>
                        </a:rPr>
                        <a:t>Upload</a:t>
                      </a:r>
                      <a:endParaRPr lang="en-US" sz="1100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9"/>
                        </a:rPr>
                        <a:t>Link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1215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F37A3B-BF93-E145-9521-6FEC12159BC6}"/>
              </a:ext>
            </a:extLst>
          </p:cNvPr>
          <p:cNvSpPr txBox="1"/>
          <p:nvPr/>
        </p:nvSpPr>
        <p:spPr>
          <a:xfrm>
            <a:off x="2471640" y="1264434"/>
            <a:ext cx="7240155" cy="3188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</a:rPr>
              <a:t>Note:</a:t>
            </a:r>
            <a:r>
              <a:rPr lang="en-US" sz="2000" dirty="0">
                <a:solidFill>
                  <a:srgbClr val="FF0000"/>
                </a:solidFill>
              </a:rPr>
              <a:t>  If the links do not work, simply paste them into your browser.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91880-4967-FD44-A962-401106D6590F}"/>
              </a:ext>
            </a:extLst>
          </p:cNvPr>
          <p:cNvSpPr txBox="1"/>
          <p:nvPr/>
        </p:nvSpPr>
        <p:spPr>
          <a:xfrm>
            <a:off x="7831922" y="5549280"/>
            <a:ext cx="382508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Use “ADWLOB” to find </a:t>
            </a:r>
            <a:r>
              <a:rPr lang="en-US" sz="1400" i="1" dirty="0"/>
              <a:t>all </a:t>
            </a:r>
            <a:r>
              <a:rPr lang="en-US" sz="1400" dirty="0"/>
              <a:t>videos in </a:t>
            </a:r>
            <a:r>
              <a:rPr lang="en-US" sz="1400" dirty="0" err="1">
                <a:hlinkClick r:id="rId30"/>
              </a:rPr>
              <a:t>video.oracle</a:t>
            </a:r>
            <a:r>
              <a:rPr lang="en-US" sz="1400" dirty="0"/>
              <a:t>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8FB4627-7CD6-CD49-891F-10CB522FD6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1922" y="2299817"/>
          <a:ext cx="3825089" cy="316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84">
                  <a:extLst>
                    <a:ext uri="{9D8B030D-6E8A-4147-A177-3AD203B41FA5}">
                      <a16:colId xmlns:a16="http://schemas.microsoft.com/office/drawing/2014/main" val="3743950957"/>
                    </a:ext>
                  </a:extLst>
                </a:gridCol>
                <a:gridCol w="1248897">
                  <a:extLst>
                    <a:ext uri="{9D8B030D-6E8A-4147-A177-3AD203B41FA5}">
                      <a16:colId xmlns:a16="http://schemas.microsoft.com/office/drawing/2014/main" val="546824089"/>
                    </a:ext>
                  </a:extLst>
                </a:gridCol>
                <a:gridCol w="1328408">
                  <a:extLst>
                    <a:ext uri="{9D8B030D-6E8A-4147-A177-3AD203B41FA5}">
                      <a16:colId xmlns:a16="http://schemas.microsoft.com/office/drawing/2014/main" val="2056073955"/>
                    </a:ext>
                  </a:extLst>
                </a:gridCol>
              </a:tblGrid>
              <a:tr h="826167">
                <a:tc>
                  <a:txBody>
                    <a:bodyPr/>
                    <a:lstStyle/>
                    <a:p>
                      <a:pPr algn="ctr"/>
                      <a:r>
                        <a:rPr lang="en-US" sz="1600" i="0" u="none" dirty="0">
                          <a:latin typeface="+mn-lt"/>
                        </a:rPr>
                        <a:t>Training</a:t>
                      </a:r>
                      <a:endParaRPr lang="en-US" sz="16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Customer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Facing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Getting Started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6761"/>
                  </a:ext>
                </a:extLst>
              </a:tr>
              <a:tr h="77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hlinkClick r:id="rId31"/>
                        </a:rPr>
                        <a:t>Audio Replay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+mn-lt"/>
                          <a:hlinkClick r:id="rId32"/>
                        </a:rPr>
                        <a:t>Social and Email Guide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hlinkClick r:id="rId33"/>
                        </a:rPr>
                        <a:t>Introduction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991150"/>
                  </a:ext>
                </a:extLst>
              </a:tr>
              <a:tr h="77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4"/>
                        </a:rPr>
                        <a:t>Training Deck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hlinkClick r:id="rId35"/>
                        </a:rPr>
                        <a:t>Short Video (:41)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hlinkClick r:id="rId36"/>
                        </a:rPr>
                        <a:t>Live Demo Installation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042232"/>
                  </a:ext>
                </a:extLst>
              </a:tr>
              <a:tr h="77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7"/>
                        </a:rPr>
                        <a:t>All LOB Demo Script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8"/>
                        </a:rPr>
                        <a:t>All LOB Dashboards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9"/>
                        </a:rPr>
                        <a:t>OraDocs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9"/>
                        </a:rPr>
                        <a:t> Workspace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5002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E591564-DBFF-2F43-8802-6947045BC98E}"/>
              </a:ext>
            </a:extLst>
          </p:cNvPr>
          <p:cNvSpPr txBox="1"/>
          <p:nvPr/>
        </p:nvSpPr>
        <p:spPr>
          <a:xfrm>
            <a:off x="7831922" y="1890458"/>
            <a:ext cx="2749661" cy="247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chemeClr val="tx1">
                    <a:lumMod val="50000"/>
                  </a:schemeClr>
                </a:solidFill>
              </a:rPr>
              <a:t>Cross Line of Business Assets: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7832-E78F-6543-8203-A5E8313E5912}"/>
              </a:ext>
            </a:extLst>
          </p:cNvPr>
          <p:cNvSpPr txBox="1"/>
          <p:nvPr/>
        </p:nvSpPr>
        <p:spPr>
          <a:xfrm>
            <a:off x="450302" y="1890458"/>
            <a:ext cx="2749661" cy="247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chemeClr val="tx1">
                    <a:lumMod val="50000"/>
                  </a:schemeClr>
                </a:solidFill>
              </a:rPr>
              <a:t>Line of Business Assets: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17EE1-6413-45BA-9122-37DF0A0DD39F}"/>
              </a:ext>
            </a:extLst>
          </p:cNvPr>
          <p:cNvSpPr txBox="1"/>
          <p:nvPr/>
        </p:nvSpPr>
        <p:spPr>
          <a:xfrm>
            <a:off x="2687108" y="5549280"/>
            <a:ext cx="13488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Use Demo Script</a:t>
            </a:r>
          </a:p>
        </p:txBody>
      </p:sp>
    </p:spTree>
    <p:extLst>
      <p:ext uri="{BB962C8B-B14F-4D97-AF65-F5344CB8AC3E}">
        <p14:creationId xmlns:p14="http://schemas.microsoft.com/office/powerpoint/2010/main" val="336731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Theme">
  <a:themeElements>
    <a:clrScheme name="Oracle 10g">
      <a:dk1>
        <a:srgbClr val="58595B"/>
      </a:dk1>
      <a:lt1>
        <a:srgbClr val="FFFFFF"/>
      </a:lt1>
      <a:dk2>
        <a:srgbClr val="374A58"/>
      </a:dk2>
      <a:lt2>
        <a:srgbClr val="C8D9DE"/>
      </a:lt2>
      <a:accent1>
        <a:srgbClr val="F80000"/>
      </a:accent1>
      <a:accent2>
        <a:srgbClr val="8EADBF"/>
      </a:accent2>
      <a:accent3>
        <a:srgbClr val="FF8D14"/>
      </a:accent3>
      <a:accent4>
        <a:srgbClr val="007395"/>
      </a:accent4>
      <a:accent5>
        <a:srgbClr val="A52641"/>
      </a:accent5>
      <a:accent6>
        <a:srgbClr val="3A913F"/>
      </a:accent6>
      <a:hlink>
        <a:srgbClr val="1F4F82"/>
      </a:hlink>
      <a:folHlink>
        <a:srgbClr val="8A8C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1555E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-16x9-2016-160824.potx" id="{3DB227D6-85D8-9A45-98B2-F7108128ADBF}" vid="{AFB409E2-9D21-8A40-8956-31FE3A47A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43306</TotalTime>
  <Words>151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American Typewriter Light</vt:lpstr>
      <vt:lpstr>Arial</vt:lpstr>
      <vt:lpstr>Calibri</vt:lpstr>
      <vt:lpstr>1_Default Theme</vt:lpstr>
      <vt:lpstr>Oracle ADW + DVD Solutions | Assets and Training</vt:lpstr>
    </vt:vector>
  </TitlesOfParts>
  <Manager>peter.heller@oracle.com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ADW+DVD for LOB - Introduction</dc:title>
  <dc:subject/>
  <dc:creator>peter.heller@oracle.com;neelima.tadikonda@oracle.com</dc:creator>
  <cp:keywords>ADW LOB</cp:keywords>
  <dc:description>Copyright 2019 Oracle Corporation. All rights reserved.  Confidential.</dc:description>
  <cp:lastModifiedBy>MLVANVL</cp:lastModifiedBy>
  <cp:revision>3865</cp:revision>
  <cp:lastPrinted>2019-04-09T18:21:04Z</cp:lastPrinted>
  <dcterms:created xsi:type="dcterms:W3CDTF">2017-01-30T07:08:15Z</dcterms:created>
  <dcterms:modified xsi:type="dcterms:W3CDTF">2019-06-03T13:41:30Z</dcterms:modified>
  <cp:category>ADW</cp:category>
</cp:coreProperties>
</file>