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6D92-2CC4-49A8-8777-53F1489AB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F39AD-405C-4175-9AEC-2977BE0B8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68818-9645-44C4-B80E-096BD13A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BC5B-3495-4440-A66E-3FF5BB850B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BB854-F3A3-475B-AC49-4101B16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4F21E-53AB-4D13-A04B-91643448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F341-8587-46D2-8EDB-3127F294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1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A7E1-FDBD-4C48-A54C-BACCBCD7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CE63F-6353-4893-8369-69EA3F1F6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266EC-95F2-40F9-AD3F-6139CE69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BC5B-3495-4440-A66E-3FF5BB850B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DFBAE-FE67-4CA8-AF25-52F12444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18ED-FD9B-4B08-B7B5-ED2383C0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F341-8587-46D2-8EDB-3127F294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2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40A68-E869-41E5-A8DE-2BE980671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A2DB2-8660-432F-99AD-1FBC1906E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C37B-8FEC-4EB1-9E6E-437DB320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BC5B-3495-4440-A66E-3FF5BB850B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44EE3-290E-4ADF-8A95-F028EA5E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D6504-22C7-4847-988D-B50ECD77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F341-8587-46D2-8EDB-3127F294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9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5300-CCAF-4FC7-BEF4-24CAC2A0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78C9-119B-48F6-AE9A-C9D4849C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AD52E-00EB-4168-82E6-DA59250E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BC5B-3495-4440-A66E-3FF5BB850B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DB660-1CEC-4A8D-B246-FE64AD81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F734-05E8-4E38-A992-891120B0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F341-8587-46D2-8EDB-3127F294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7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B7F9-8261-4610-BD62-6F8832EB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597A8-541C-41C9-837C-B841C9B4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A781A-CF2A-472D-93B1-3D842210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BC5B-3495-4440-A66E-3FF5BB850B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F87A5-5A4D-4A64-9671-56D0914D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992AC-80C0-48D9-A32F-1CE7B5B4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F341-8587-46D2-8EDB-3127F294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6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D799-12A3-454A-9873-D34072B0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224D-97CF-4906-9A9B-3F4F87B3A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BD437-9F2A-45F2-8D75-03693324F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39A5E-5CA4-45FF-8F30-8EA73F7A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BC5B-3495-4440-A66E-3FF5BB850B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7A20-60CA-4D9A-B286-204EF34A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88438-3451-49E7-9B7F-C6944D20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F341-8587-46D2-8EDB-3127F294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1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7DB5-37D7-4656-AAAA-A493EE8F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F3456-0EEA-46A8-A398-23FF3F53C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8FC53-95DD-458D-95A1-4778FC0F8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5C1D5-E109-4F35-B35D-84F1FC354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C10D-8A33-49C6-9F06-7912861BC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83590-4880-451D-BF72-1816C38C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BC5B-3495-4440-A66E-3FF5BB850B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3C946-89D7-4A25-825C-26B38009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4A093-9454-45C2-9C2F-F5993A55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F341-8587-46D2-8EDB-3127F294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9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9BD4-0EC2-4279-8848-3DCE901F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0C2D6-9C22-4F66-A19D-B2D25477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BC5B-3495-4440-A66E-3FF5BB850B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68586-BF04-44AE-97CA-2D2E222A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EC76A-F218-4AB8-9C3F-28FA3121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F341-8587-46D2-8EDB-3127F294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7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6391E-087D-41D1-BCBD-E0A5F26A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BC5B-3495-4440-A66E-3FF5BB850B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50FB4-69EE-43A7-A142-6E444F4D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69D11-B92F-45D2-99C2-3F379A29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F341-8587-46D2-8EDB-3127F294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238F-B4A3-4A5E-8C93-19070235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D684E-4D82-4E9D-AAA9-EF1C60E91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2504B-A5CF-4894-925D-2F17B4807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4462E-721E-4055-8438-5B46986F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BC5B-3495-4440-A66E-3FF5BB850B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5CCE1-657A-4460-8662-5313EAD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080E5-7937-4AED-948E-8AE4F358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F341-8587-46D2-8EDB-3127F294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5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C85C-240D-41A9-B5B3-29C7F695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B7200-5917-4684-841E-100774E52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B8034-A784-4C14-B00A-481911C10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62676-75C2-4249-941C-3120366B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BC5B-3495-4440-A66E-3FF5BB850B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085C9-537C-4819-9C98-E9FFE404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A02D8-2B33-4D69-85F3-2D1126A2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F341-8587-46D2-8EDB-3127F294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5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54346-7F91-4BFE-90B0-CFF68717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ADF52-2D22-4FE3-B7FF-5A2C1D1F2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7EEF-F09F-4A8E-9B04-7C70842AD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BC5B-3495-4440-A66E-3FF5BB850B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14499-C744-41C2-949F-12A5AD79E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82624-72A3-4ED6-87A8-9834282F3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0F341-8587-46D2-8EDB-3127F294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4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234C2C-301C-4867-8C20-4B0860CE2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67" y="424206"/>
            <a:ext cx="10190375" cy="6042582"/>
          </a:xfrm>
          <a:noFill/>
        </p:spPr>
        <p:txBody>
          <a:bodyPr/>
          <a:lstStyle/>
          <a:p>
            <a:r>
              <a:rPr lang="en-US" dirty="0"/>
              <a:t>Service creation for OCI to OCI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77B066-BE03-4574-AFE1-526F7D9A214B}"/>
              </a:ext>
            </a:extLst>
          </p:cNvPr>
          <p:cNvSpPr/>
          <p:nvPr/>
        </p:nvSpPr>
        <p:spPr>
          <a:xfrm>
            <a:off x="5052767" y="1150070"/>
            <a:ext cx="2083324" cy="603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20EC3E-EB44-43B8-B7A6-99B7A5C7371B}"/>
              </a:ext>
            </a:extLst>
          </p:cNvPr>
          <p:cNvSpPr/>
          <p:nvPr/>
        </p:nvSpPr>
        <p:spPr>
          <a:xfrm>
            <a:off x="5186711" y="2727978"/>
            <a:ext cx="2083324" cy="603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55358-8EB3-4ECB-A2A6-7E9165E2C79F}"/>
              </a:ext>
            </a:extLst>
          </p:cNvPr>
          <p:cNvSpPr/>
          <p:nvPr/>
        </p:nvSpPr>
        <p:spPr>
          <a:xfrm>
            <a:off x="1886261" y="2751055"/>
            <a:ext cx="2666884" cy="580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5D92D4-2D6B-4678-951B-7C9F469909DE}"/>
              </a:ext>
            </a:extLst>
          </p:cNvPr>
          <p:cNvSpPr/>
          <p:nvPr/>
        </p:nvSpPr>
        <p:spPr>
          <a:xfrm>
            <a:off x="7940512" y="2749485"/>
            <a:ext cx="2083324" cy="603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0C0D3-DD3D-40EE-99C2-EB1DB364DD31}"/>
              </a:ext>
            </a:extLst>
          </p:cNvPr>
          <p:cNvSpPr/>
          <p:nvPr/>
        </p:nvSpPr>
        <p:spPr>
          <a:xfrm>
            <a:off x="2743305" y="4351156"/>
            <a:ext cx="6721095" cy="602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E34E7-43D3-4996-96D6-287C630B20F4}"/>
              </a:ext>
            </a:extLst>
          </p:cNvPr>
          <p:cNvSpPr/>
          <p:nvPr/>
        </p:nvSpPr>
        <p:spPr>
          <a:xfrm>
            <a:off x="4112641" y="5261215"/>
            <a:ext cx="3963575" cy="603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AB2DDA-4D29-47CD-9286-30E08CDAEF1E}"/>
              </a:ext>
            </a:extLst>
          </p:cNvPr>
          <p:cNvSpPr/>
          <p:nvPr/>
        </p:nvSpPr>
        <p:spPr>
          <a:xfrm>
            <a:off x="5111293" y="6212736"/>
            <a:ext cx="2198418" cy="603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38159B-36D2-44E5-8A10-E16446E29B6B}"/>
              </a:ext>
            </a:extLst>
          </p:cNvPr>
          <p:cNvSpPr txBox="1"/>
          <p:nvPr/>
        </p:nvSpPr>
        <p:spPr>
          <a:xfrm>
            <a:off x="5177285" y="1300450"/>
            <a:ext cx="183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Engagement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5B06F-7E57-4B16-B776-E4E6AC47C650}"/>
              </a:ext>
            </a:extLst>
          </p:cNvPr>
          <p:cNvSpPr txBox="1"/>
          <p:nvPr/>
        </p:nvSpPr>
        <p:spPr>
          <a:xfrm>
            <a:off x="5306115" y="2706470"/>
            <a:ext cx="208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without Account or </a:t>
            </a:r>
            <a:r>
              <a:rPr lang="en-US" dirty="0" err="1"/>
              <a:t>Opp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09C33A-CC16-402C-8050-E2DF55F3F3DB}"/>
              </a:ext>
            </a:extLst>
          </p:cNvPr>
          <p:cNvSpPr txBox="1"/>
          <p:nvPr/>
        </p:nvSpPr>
        <p:spPr>
          <a:xfrm>
            <a:off x="1886261" y="2856508"/>
            <a:ext cx="266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Account (Customer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99CF0D-493F-469E-BEDE-0003025CB5B6}"/>
              </a:ext>
            </a:extLst>
          </p:cNvPr>
          <p:cNvSpPr txBox="1"/>
          <p:nvPr/>
        </p:nvSpPr>
        <p:spPr>
          <a:xfrm>
            <a:off x="8300302" y="2866477"/>
            <a:ext cx="172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Opportunity 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FB20B-D289-45E8-B8DF-680B0F168281}"/>
              </a:ext>
            </a:extLst>
          </p:cNvPr>
          <p:cNvSpPr txBox="1"/>
          <p:nvPr/>
        </p:nvSpPr>
        <p:spPr>
          <a:xfrm>
            <a:off x="2757845" y="4519430"/>
            <a:ext cx="6721095" cy="36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filling in the questionnaire select Primary Platform as OCI to OCI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50A564-E8E6-4854-AC0D-9176175BF4F5}"/>
              </a:ext>
            </a:extLst>
          </p:cNvPr>
          <p:cNvSpPr txBox="1"/>
          <p:nvPr/>
        </p:nvSpPr>
        <p:spPr>
          <a:xfrm>
            <a:off x="4842641" y="5343745"/>
            <a:ext cx="277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 in other required details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F5246-E1C4-4476-9CE0-4E619F313E12}"/>
              </a:ext>
            </a:extLst>
          </p:cNvPr>
          <p:cNvSpPr txBox="1"/>
          <p:nvPr/>
        </p:nvSpPr>
        <p:spPr>
          <a:xfrm>
            <a:off x="5266436" y="6340670"/>
            <a:ext cx="2141874" cy="36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the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96B9E-7ABF-4447-A72E-8FD5AC95059B}"/>
              </a:ext>
            </a:extLst>
          </p:cNvPr>
          <p:cNvSpPr/>
          <p:nvPr/>
        </p:nvSpPr>
        <p:spPr>
          <a:xfrm>
            <a:off x="5177285" y="1959456"/>
            <a:ext cx="1705455" cy="35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A6875FA-AC27-4AA5-9C1E-761F0700E625}"/>
              </a:ext>
            </a:extLst>
          </p:cNvPr>
          <p:cNvCxnSpPr>
            <a:stCxn id="20" idx="2"/>
            <a:endCxn id="7" idx="0"/>
          </p:cNvCxnSpPr>
          <p:nvPr/>
        </p:nvCxnSpPr>
        <p:spPr>
          <a:xfrm rot="5400000">
            <a:off x="4404386" y="1125428"/>
            <a:ext cx="440944" cy="2810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0BD9330-EB7D-4EA8-A0D9-CD8096046354}"/>
              </a:ext>
            </a:extLst>
          </p:cNvPr>
          <p:cNvCxnSpPr>
            <a:stCxn id="20" idx="2"/>
            <a:endCxn id="8" idx="0"/>
          </p:cNvCxnSpPr>
          <p:nvPr/>
        </p:nvCxnSpPr>
        <p:spPr>
          <a:xfrm rot="16200000" flipH="1">
            <a:off x="7286406" y="1053717"/>
            <a:ext cx="439374" cy="2952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08459D-2B41-4CA6-8D43-7D52E4337B91}"/>
              </a:ext>
            </a:extLst>
          </p:cNvPr>
          <p:cNvCxnSpPr/>
          <p:nvPr/>
        </p:nvCxnSpPr>
        <p:spPr>
          <a:xfrm>
            <a:off x="6030012" y="2529797"/>
            <a:ext cx="0" cy="17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BE5E1D-1DA7-45F8-B8A4-C33CA527EBB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94427" y="4106514"/>
            <a:ext cx="9426" cy="24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A790BE-D339-44CB-BF5B-3464CE86EFE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094429" y="4953217"/>
            <a:ext cx="9424" cy="30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5E3047-9FF6-4A40-A03F-9DD2D1FDDB0E}"/>
              </a:ext>
            </a:extLst>
          </p:cNvPr>
          <p:cNvCxnSpPr>
            <a:cxnSpLocks/>
          </p:cNvCxnSpPr>
          <p:nvPr/>
        </p:nvCxnSpPr>
        <p:spPr>
          <a:xfrm>
            <a:off x="6094427" y="5859609"/>
            <a:ext cx="9425" cy="32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F27D106-B2AF-4F72-A26C-39AF57C393FF}"/>
              </a:ext>
            </a:extLst>
          </p:cNvPr>
          <p:cNvSpPr/>
          <p:nvPr/>
        </p:nvSpPr>
        <p:spPr>
          <a:xfrm>
            <a:off x="5186711" y="3499333"/>
            <a:ext cx="2083324" cy="603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1D34D9-8C15-4A43-974E-792B6C653E6E}"/>
              </a:ext>
            </a:extLst>
          </p:cNvPr>
          <p:cNvSpPr txBox="1"/>
          <p:nvPr/>
        </p:nvSpPr>
        <p:spPr>
          <a:xfrm>
            <a:off x="5186711" y="3597443"/>
            <a:ext cx="20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Right Service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132E46-0483-4CB8-B7C4-C3679A0E808C}"/>
              </a:ext>
            </a:extLst>
          </p:cNvPr>
          <p:cNvSpPr/>
          <p:nvPr/>
        </p:nvSpPr>
        <p:spPr>
          <a:xfrm>
            <a:off x="7389328" y="1968215"/>
            <a:ext cx="3262853" cy="33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Slide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9B3CD9-BDF9-4791-AFB6-382CC34889A6}"/>
              </a:ext>
            </a:extLst>
          </p:cNvPr>
          <p:cNvSpPr/>
          <p:nvPr/>
        </p:nvSpPr>
        <p:spPr>
          <a:xfrm>
            <a:off x="7389327" y="3644826"/>
            <a:ext cx="3262853" cy="33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Slide 3 &amp; 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08C9C5-65BB-4AD9-A676-3039EB7C1E4A}"/>
              </a:ext>
            </a:extLst>
          </p:cNvPr>
          <p:cNvSpPr/>
          <p:nvPr/>
        </p:nvSpPr>
        <p:spPr>
          <a:xfrm>
            <a:off x="9567611" y="4485457"/>
            <a:ext cx="3262853" cy="33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237701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jychettr</dc:creator>
  <cp:lastModifiedBy>jychettr</cp:lastModifiedBy>
  <cp:revision>5</cp:revision>
  <dcterms:created xsi:type="dcterms:W3CDTF">2019-04-12T23:05:43Z</dcterms:created>
  <dcterms:modified xsi:type="dcterms:W3CDTF">2019-04-22T16:46:23Z</dcterms:modified>
</cp:coreProperties>
</file>