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50" r:id="rId4"/>
  </p:sldMasterIdLst>
  <p:notesMasterIdLst>
    <p:notesMasterId r:id="rId13"/>
  </p:notesMasterIdLst>
  <p:handoutMasterIdLst>
    <p:handoutMasterId r:id="rId14"/>
  </p:handoutMasterIdLst>
  <p:sldIdLst>
    <p:sldId id="2149" r:id="rId5"/>
    <p:sldId id="2316" r:id="rId6"/>
    <p:sldId id="2151" r:id="rId7"/>
    <p:sldId id="2318" r:id="rId8"/>
    <p:sldId id="2319" r:id="rId9"/>
    <p:sldId id="2317" r:id="rId10"/>
    <p:sldId id="2211" r:id="rId11"/>
    <p:sldId id="2315" r:id="rId12"/>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067">
          <p15:clr>
            <a:srgbClr val="A4A3A4"/>
          </p15:clr>
        </p15:guide>
        <p15:guide id="2" pos="218">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d Adair" initials="CA" lastIdx="3" clrIdx="0">
    <p:extLst>
      <p:ext uri="{19B8F6BF-5375-455C-9EA6-DF929625EA0E}">
        <p15:presenceInfo xmlns:p15="http://schemas.microsoft.com/office/powerpoint/2012/main" userId="7a2578e390aa84c0" providerId="Windows Live"/>
      </p:ext>
    </p:extLst>
  </p:cmAuthor>
  <p:cmAuthor id="2" name="Swapneel Naphade" initials="SN" lastIdx="1" clrIdx="1">
    <p:extLst>
      <p:ext uri="{19B8F6BF-5375-455C-9EA6-DF929625EA0E}">
        <p15:presenceInfo xmlns:p15="http://schemas.microsoft.com/office/powerpoint/2012/main" userId="ed8c4088fe991c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E35205"/>
    <a:srgbClr val="0000FF"/>
    <a:srgbClr val="FF9900"/>
    <a:srgbClr val="FF3300"/>
    <a:srgbClr val="FF5050"/>
    <a:srgbClr val="0D9406"/>
    <a:srgbClr val="888B8D"/>
    <a:srgbClr val="A2C2E8"/>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1F4857-BDCF-4C30-BD0F-8DF3D600A3F6}" v="1" dt="2020-12-13T22:48:20.807"/>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p:scale>
          <a:sx n="140" d="100"/>
          <a:sy n="140" d="100"/>
        </p:scale>
        <p:origin x="-581" y="-2803"/>
      </p:cViewPr>
      <p:guideLst>
        <p:guide orient="horz" pos="4067"/>
        <p:guide pos="218"/>
      </p:guideLst>
    </p:cSldViewPr>
  </p:slideViewPr>
  <p:notesTextViewPr>
    <p:cViewPr>
      <p:scale>
        <a:sx n="1" d="1"/>
        <a:sy n="1" d="1"/>
      </p:scale>
      <p:origin x="0" y="0"/>
    </p:cViewPr>
  </p:notesTextViewPr>
  <p:notesViewPr>
    <p:cSldViewPr snapToGrid="0">
      <p:cViewPr>
        <p:scale>
          <a:sx n="1" d="2"/>
          <a:sy n="1" d="2"/>
        </p:scale>
        <p:origin x="3456" y="341"/>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1" y="0"/>
            <a:ext cx="3036888" cy="465138"/>
          </a:xfrm>
          <a:prstGeom prst="rect">
            <a:avLst/>
          </a:prstGeom>
          <a:noFill/>
          <a:ln w="9525">
            <a:noFill/>
            <a:miter lim="800000"/>
            <a:headEnd/>
            <a:tailEnd/>
          </a:ln>
          <a:effectLst/>
        </p:spPr>
        <p:txBody>
          <a:bodyPr vert="horz" wrap="square" lIns="91618" tIns="45809" rIns="91618" bIns="45809" numCol="1" anchor="t" anchorCtr="0" compatLnSpc="1">
            <a:prstTxWarp prst="textNoShape">
              <a:avLst/>
            </a:prstTxWarp>
          </a:bodyPr>
          <a:lstStyle>
            <a:lvl1pPr>
              <a:lnSpc>
                <a:spcPct val="100000"/>
              </a:lnSpc>
              <a:spcBef>
                <a:spcPct val="0"/>
              </a:spcBef>
              <a:spcAft>
                <a:spcPct val="0"/>
              </a:spcAft>
              <a:defRPr sz="1200">
                <a:latin typeface="Arial" charset="0"/>
                <a:cs typeface="+mn-cs"/>
              </a:defRPr>
            </a:lvl1pPr>
          </a:lstStyle>
          <a:p>
            <a:pPr>
              <a:defRPr/>
            </a:pPr>
            <a:endParaRPr lang="en-US"/>
          </a:p>
        </p:txBody>
      </p:sp>
      <p:sp>
        <p:nvSpPr>
          <p:cNvPr id="160771" name="Rectangle 3"/>
          <p:cNvSpPr>
            <a:spLocks noGrp="1" noChangeArrowheads="1"/>
          </p:cNvSpPr>
          <p:nvPr>
            <p:ph type="dt" sz="quarter" idx="1"/>
          </p:nvPr>
        </p:nvSpPr>
        <p:spPr bwMode="auto">
          <a:xfrm>
            <a:off x="3971925" y="0"/>
            <a:ext cx="3036888" cy="465138"/>
          </a:xfrm>
          <a:prstGeom prst="rect">
            <a:avLst/>
          </a:prstGeom>
          <a:noFill/>
          <a:ln w="9525">
            <a:noFill/>
            <a:miter lim="800000"/>
            <a:headEnd/>
            <a:tailEnd/>
          </a:ln>
          <a:effectLst/>
        </p:spPr>
        <p:txBody>
          <a:bodyPr vert="horz" wrap="square" lIns="91618" tIns="45809" rIns="91618" bIns="45809" numCol="1" anchor="t" anchorCtr="0" compatLnSpc="1">
            <a:prstTxWarp prst="textNoShape">
              <a:avLst/>
            </a:prstTxWarp>
          </a:bodyPr>
          <a:lstStyle>
            <a:lvl1pPr algn="r">
              <a:lnSpc>
                <a:spcPct val="100000"/>
              </a:lnSpc>
              <a:spcBef>
                <a:spcPct val="0"/>
              </a:spcBef>
              <a:spcAft>
                <a:spcPct val="0"/>
              </a:spcAft>
              <a:defRPr sz="1200">
                <a:latin typeface="Arial" charset="0"/>
                <a:cs typeface="+mn-cs"/>
              </a:defRPr>
            </a:lvl1pPr>
          </a:lstStyle>
          <a:p>
            <a:pPr>
              <a:defRPr/>
            </a:pPr>
            <a:fld id="{33EFF113-217A-477C-AD0A-A7B21468CFAC}" type="datetime1">
              <a:rPr lang="en-US"/>
              <a:pPr>
                <a:defRPr/>
              </a:pPr>
              <a:t>12/13/2020</a:t>
            </a:fld>
            <a:endParaRPr lang="en-US"/>
          </a:p>
        </p:txBody>
      </p:sp>
      <p:sp>
        <p:nvSpPr>
          <p:cNvPr id="160772" name="Rectangle 4"/>
          <p:cNvSpPr>
            <a:spLocks noGrp="1" noChangeArrowheads="1"/>
          </p:cNvSpPr>
          <p:nvPr>
            <p:ph type="ftr" sz="quarter" idx="2"/>
          </p:nvPr>
        </p:nvSpPr>
        <p:spPr bwMode="auto">
          <a:xfrm>
            <a:off x="1" y="8829675"/>
            <a:ext cx="3036888" cy="465138"/>
          </a:xfrm>
          <a:prstGeom prst="rect">
            <a:avLst/>
          </a:prstGeom>
          <a:noFill/>
          <a:ln w="9525">
            <a:noFill/>
            <a:miter lim="800000"/>
            <a:headEnd/>
            <a:tailEnd/>
          </a:ln>
          <a:effectLst/>
        </p:spPr>
        <p:txBody>
          <a:bodyPr vert="horz" wrap="square" lIns="91618" tIns="45809" rIns="91618" bIns="45809" numCol="1" anchor="b" anchorCtr="0" compatLnSpc="1">
            <a:prstTxWarp prst="textNoShape">
              <a:avLst/>
            </a:prstTxWarp>
          </a:bodyPr>
          <a:lstStyle>
            <a:lvl1pPr>
              <a:lnSpc>
                <a:spcPct val="100000"/>
              </a:lnSpc>
              <a:spcBef>
                <a:spcPct val="0"/>
              </a:spcBef>
              <a:spcAft>
                <a:spcPct val="0"/>
              </a:spcAft>
              <a:defRPr sz="1200">
                <a:latin typeface="Arial" charset="0"/>
                <a:cs typeface="+mn-cs"/>
              </a:defRPr>
            </a:lvl1pPr>
          </a:lstStyle>
          <a:p>
            <a:pPr>
              <a:defRPr/>
            </a:pPr>
            <a:endParaRPr lang="en-US"/>
          </a:p>
        </p:txBody>
      </p:sp>
      <p:sp>
        <p:nvSpPr>
          <p:cNvPr id="160773" name="Rectangle 5"/>
          <p:cNvSpPr>
            <a:spLocks noGrp="1" noChangeArrowheads="1"/>
          </p:cNvSpPr>
          <p:nvPr>
            <p:ph type="sldNum" sz="quarter" idx="3"/>
          </p:nvPr>
        </p:nvSpPr>
        <p:spPr bwMode="auto">
          <a:xfrm>
            <a:off x="3971925" y="8829675"/>
            <a:ext cx="3036888" cy="465138"/>
          </a:xfrm>
          <a:prstGeom prst="rect">
            <a:avLst/>
          </a:prstGeom>
          <a:noFill/>
          <a:ln w="9525">
            <a:noFill/>
            <a:miter lim="800000"/>
            <a:headEnd/>
            <a:tailEnd/>
          </a:ln>
          <a:effectLst/>
        </p:spPr>
        <p:txBody>
          <a:bodyPr vert="horz" wrap="square" lIns="91618" tIns="45809" rIns="91618" bIns="45809" numCol="1" anchor="b" anchorCtr="0" compatLnSpc="1">
            <a:prstTxWarp prst="textNoShape">
              <a:avLst/>
            </a:prstTxWarp>
          </a:bodyPr>
          <a:lstStyle>
            <a:lvl1pPr algn="r">
              <a:lnSpc>
                <a:spcPct val="100000"/>
              </a:lnSpc>
              <a:spcBef>
                <a:spcPct val="0"/>
              </a:spcBef>
              <a:spcAft>
                <a:spcPct val="0"/>
              </a:spcAft>
              <a:defRPr sz="1200">
                <a:latin typeface="Arial" charset="0"/>
                <a:cs typeface="+mn-cs"/>
              </a:defRPr>
            </a:lvl1pPr>
          </a:lstStyle>
          <a:p>
            <a:pPr>
              <a:defRPr/>
            </a:pPr>
            <a:fld id="{F24F361D-5C2B-4EA6-889A-08C66CA42D5C}" type="slidenum">
              <a:rPr lang="en-US"/>
              <a:pPr>
                <a:defRPr/>
              </a:pPr>
              <a:t>‹#›</a:t>
            </a:fld>
            <a:endParaRPr lang="en-US"/>
          </a:p>
        </p:txBody>
      </p:sp>
    </p:spTree>
    <p:extLst>
      <p:ext uri="{BB962C8B-B14F-4D97-AF65-F5344CB8AC3E}">
        <p14:creationId xmlns:p14="http://schemas.microsoft.com/office/powerpoint/2010/main" val="381972037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3036888" cy="465138"/>
          </a:xfrm>
          <a:prstGeom prst="rect">
            <a:avLst/>
          </a:prstGeom>
          <a:noFill/>
          <a:ln w="9525">
            <a:noFill/>
            <a:miter lim="800000"/>
            <a:headEnd/>
            <a:tailEnd/>
          </a:ln>
          <a:effectLst/>
        </p:spPr>
        <p:txBody>
          <a:bodyPr vert="horz" wrap="square" lIns="91618" tIns="45809" rIns="91618" bIns="45809" numCol="1" anchor="t" anchorCtr="0" compatLnSpc="1">
            <a:prstTxWarp prst="textNoShape">
              <a:avLst/>
            </a:prstTxWarp>
          </a:bodyPr>
          <a:lstStyle>
            <a:lvl1pPr>
              <a:lnSpc>
                <a:spcPct val="100000"/>
              </a:lnSpc>
              <a:spcBef>
                <a:spcPct val="0"/>
              </a:spcBef>
              <a:spcAft>
                <a:spcPct val="0"/>
              </a:spcAft>
              <a:defRPr sz="1200">
                <a:latin typeface="Arial" charset="0"/>
                <a:cs typeface="+mn-cs"/>
              </a:defRPr>
            </a:lvl1pPr>
          </a:lstStyle>
          <a:p>
            <a:pPr>
              <a:defRPr/>
            </a:pPr>
            <a:endParaRPr lang="en-US"/>
          </a:p>
        </p:txBody>
      </p:sp>
      <p:sp>
        <p:nvSpPr>
          <p:cNvPr id="7171"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1618" tIns="45809" rIns="91618" bIns="45809" numCol="1" anchor="t" anchorCtr="0" compatLnSpc="1">
            <a:prstTxWarp prst="textNoShape">
              <a:avLst/>
            </a:prstTxWarp>
          </a:bodyPr>
          <a:lstStyle>
            <a:lvl1pPr algn="r">
              <a:lnSpc>
                <a:spcPct val="100000"/>
              </a:lnSpc>
              <a:spcBef>
                <a:spcPct val="0"/>
              </a:spcBef>
              <a:spcAft>
                <a:spcPct val="0"/>
              </a:spcAft>
              <a:defRPr sz="1200">
                <a:latin typeface="Arial" charset="0"/>
                <a:cs typeface="+mn-cs"/>
              </a:defRPr>
            </a:lvl1pPr>
          </a:lstStyle>
          <a:p>
            <a:pPr>
              <a:defRPr/>
            </a:pPr>
            <a:fld id="{433117B2-E359-4882-967E-2EB262E1D4CB}" type="datetime1">
              <a:rPr lang="en-US"/>
              <a:pPr>
                <a:defRPr/>
              </a:pPr>
              <a:t>12/13/2020</a:t>
            </a:fld>
            <a:endParaRPr lang="en-US"/>
          </a:p>
        </p:txBody>
      </p:sp>
      <p:sp>
        <p:nvSpPr>
          <p:cNvPr id="501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1676" y="4416426"/>
            <a:ext cx="5607050" cy="4183063"/>
          </a:xfrm>
          <a:prstGeom prst="rect">
            <a:avLst/>
          </a:prstGeom>
          <a:noFill/>
          <a:ln w="9525">
            <a:noFill/>
            <a:miter lim="800000"/>
            <a:headEnd/>
            <a:tailEnd/>
          </a:ln>
          <a:effectLst/>
        </p:spPr>
        <p:txBody>
          <a:bodyPr vert="horz" wrap="square" lIns="91618" tIns="45809" rIns="91618" bIns="458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1" y="8829675"/>
            <a:ext cx="3036888" cy="465138"/>
          </a:xfrm>
          <a:prstGeom prst="rect">
            <a:avLst/>
          </a:prstGeom>
          <a:noFill/>
          <a:ln w="9525">
            <a:noFill/>
            <a:miter lim="800000"/>
            <a:headEnd/>
            <a:tailEnd/>
          </a:ln>
          <a:effectLst/>
        </p:spPr>
        <p:txBody>
          <a:bodyPr vert="horz" wrap="square" lIns="91618" tIns="45809" rIns="91618" bIns="45809" numCol="1" anchor="b" anchorCtr="0" compatLnSpc="1">
            <a:prstTxWarp prst="textNoShape">
              <a:avLst/>
            </a:prstTxWarp>
          </a:bodyPr>
          <a:lstStyle>
            <a:lvl1pPr>
              <a:lnSpc>
                <a:spcPct val="100000"/>
              </a:lnSpc>
              <a:spcBef>
                <a:spcPct val="0"/>
              </a:spcBef>
              <a:spcAft>
                <a:spcPct val="0"/>
              </a:spcAft>
              <a:defRPr sz="1200">
                <a:latin typeface="Arial" charset="0"/>
                <a:cs typeface="+mn-cs"/>
              </a:defRPr>
            </a:lvl1pPr>
          </a:lstStyle>
          <a:p>
            <a:pPr>
              <a:defRPr/>
            </a:pPr>
            <a:endParaRPr lang="en-US"/>
          </a:p>
        </p:txBody>
      </p:sp>
      <p:sp>
        <p:nvSpPr>
          <p:cNvPr id="7175"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1618" tIns="45809" rIns="91618" bIns="45809" numCol="1" anchor="b" anchorCtr="0" compatLnSpc="1">
            <a:prstTxWarp prst="textNoShape">
              <a:avLst/>
            </a:prstTxWarp>
          </a:bodyPr>
          <a:lstStyle>
            <a:lvl1pPr algn="r">
              <a:lnSpc>
                <a:spcPct val="100000"/>
              </a:lnSpc>
              <a:spcBef>
                <a:spcPct val="0"/>
              </a:spcBef>
              <a:spcAft>
                <a:spcPct val="0"/>
              </a:spcAft>
              <a:defRPr sz="1200">
                <a:latin typeface="Arial" charset="0"/>
                <a:cs typeface="+mn-cs"/>
              </a:defRPr>
            </a:lvl1pPr>
          </a:lstStyle>
          <a:p>
            <a:pPr>
              <a:defRPr/>
            </a:pPr>
            <a:fld id="{3972B370-9FEB-4431-8161-1F8220B88E3C}" type="slidenum">
              <a:rPr lang="en-US"/>
              <a:pPr>
                <a:defRPr/>
              </a:pPr>
              <a:t>‹#›</a:t>
            </a:fld>
            <a:endParaRPr lang="en-US"/>
          </a:p>
        </p:txBody>
      </p:sp>
    </p:spTree>
    <p:extLst>
      <p:ext uri="{BB962C8B-B14F-4D97-AF65-F5344CB8AC3E}">
        <p14:creationId xmlns:p14="http://schemas.microsoft.com/office/powerpoint/2010/main" val="2028779585"/>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970339" y="8831263"/>
            <a:ext cx="3038475" cy="463550"/>
          </a:xfrm>
        </p:spPr>
        <p:txBody>
          <a:bodyPr lIns="91416" tIns="45708" rIns="91416" bIns="45708"/>
          <a:lstStyle/>
          <a:p>
            <a:pPr defTabSz="898393">
              <a:defRPr/>
            </a:pPr>
            <a:fld id="{F1FB89F7-D13A-4E92-8EB9-74613B492F93}" type="slidenum">
              <a:rPr lang="en-US" sz="5400"/>
              <a:pPr defTabSz="898393">
                <a:defRPr/>
              </a:pPr>
              <a:t>1</a:t>
            </a:fld>
            <a:endParaRPr lang="en-US" sz="54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
        <p:nvSpPr>
          <p:cNvPr id="52229" name="Date Placeholder 4"/>
          <p:cNvSpPr>
            <a:spLocks noGrp="1"/>
          </p:cNvSpPr>
          <p:nvPr>
            <p:ph type="dt" sz="quarter" idx="1"/>
          </p:nvPr>
        </p:nvSpPr>
        <p:spPr/>
        <p:txBody>
          <a:bodyPr/>
          <a:lstStyle/>
          <a:p>
            <a:pPr>
              <a:defRPr/>
            </a:pPr>
            <a:fld id="{A7861FB2-32ED-40D6-B461-2CF8FAAEAFD3}" type="datetime1">
              <a:rPr lang="en-US" smtClean="0"/>
              <a:pPr>
                <a:defRPr/>
              </a:pPr>
              <a:t>12/13/2020</a:t>
            </a:fld>
            <a:endParaRPr lang="en-US"/>
          </a:p>
        </p:txBody>
      </p:sp>
      <p:sp>
        <p:nvSpPr>
          <p:cNvPr id="52230" name="Footer Placeholder 5"/>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2849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970339" y="8831263"/>
            <a:ext cx="3038475" cy="463550"/>
          </a:xfrm>
        </p:spPr>
        <p:txBody>
          <a:bodyPr lIns="91416" tIns="45708" rIns="91416" bIns="45708"/>
          <a:lstStyle/>
          <a:p>
            <a:pPr defTabSz="898393">
              <a:defRPr/>
            </a:pPr>
            <a:fld id="{F1FB89F7-D13A-4E92-8EB9-74613B492F93}" type="slidenum">
              <a:rPr lang="en-US" sz="5400"/>
              <a:pPr defTabSz="898393">
                <a:defRPr/>
              </a:pPr>
              <a:t>2</a:t>
            </a:fld>
            <a:endParaRPr lang="en-US" sz="54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
        <p:nvSpPr>
          <p:cNvPr id="52229" name="Date Placeholder 4"/>
          <p:cNvSpPr>
            <a:spLocks noGrp="1"/>
          </p:cNvSpPr>
          <p:nvPr>
            <p:ph type="dt" sz="quarter" idx="1"/>
          </p:nvPr>
        </p:nvSpPr>
        <p:spPr/>
        <p:txBody>
          <a:bodyPr/>
          <a:lstStyle/>
          <a:p>
            <a:pPr>
              <a:defRPr/>
            </a:pPr>
            <a:fld id="{A7861FB2-32ED-40D6-B461-2CF8FAAEAFD3}" type="datetime1">
              <a:rPr lang="en-US" smtClean="0"/>
              <a:pPr>
                <a:defRPr/>
              </a:pPr>
              <a:t>12/13/2020</a:t>
            </a:fld>
            <a:endParaRPr lang="en-US"/>
          </a:p>
        </p:txBody>
      </p:sp>
      <p:sp>
        <p:nvSpPr>
          <p:cNvPr id="52230" name="Footer Placeholder 5"/>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1761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970339" y="8831263"/>
            <a:ext cx="3038475" cy="463550"/>
          </a:xfrm>
        </p:spPr>
        <p:txBody>
          <a:bodyPr lIns="91416" tIns="45708" rIns="91416" bIns="45708"/>
          <a:lstStyle/>
          <a:p>
            <a:pPr defTabSz="898393">
              <a:defRPr/>
            </a:pPr>
            <a:fld id="{F1FB89F7-D13A-4E92-8EB9-74613B492F93}" type="slidenum">
              <a:rPr lang="en-US" sz="5400"/>
              <a:pPr defTabSz="898393">
                <a:defRPr/>
              </a:pPr>
              <a:t>7</a:t>
            </a:fld>
            <a:endParaRPr lang="en-US" sz="54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
        <p:nvSpPr>
          <p:cNvPr id="52229" name="Date Placeholder 4"/>
          <p:cNvSpPr>
            <a:spLocks noGrp="1"/>
          </p:cNvSpPr>
          <p:nvPr>
            <p:ph type="dt" sz="quarter" idx="1"/>
          </p:nvPr>
        </p:nvSpPr>
        <p:spPr/>
        <p:txBody>
          <a:bodyPr/>
          <a:lstStyle/>
          <a:p>
            <a:pPr>
              <a:defRPr/>
            </a:pPr>
            <a:fld id="{A7861FB2-32ED-40D6-B461-2CF8FAAEAFD3}" type="datetime1">
              <a:rPr lang="en-US" smtClean="0"/>
              <a:pPr>
                <a:defRPr/>
              </a:pPr>
              <a:t>12/13/2020</a:t>
            </a:fld>
            <a:endParaRPr lang="en-US"/>
          </a:p>
        </p:txBody>
      </p:sp>
      <p:sp>
        <p:nvSpPr>
          <p:cNvPr id="52230" name="Footer Placeholder 5"/>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4800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970339" y="8831263"/>
            <a:ext cx="3038475" cy="463550"/>
          </a:xfrm>
        </p:spPr>
        <p:txBody>
          <a:bodyPr lIns="91416" tIns="45708" rIns="91416" bIns="45708"/>
          <a:lstStyle/>
          <a:p>
            <a:pPr defTabSz="898393">
              <a:defRPr/>
            </a:pPr>
            <a:fld id="{F1FB89F7-D13A-4E92-8EB9-74613B492F93}" type="slidenum">
              <a:rPr lang="en-US" sz="5400"/>
              <a:pPr defTabSz="898393">
                <a:defRPr/>
              </a:pPr>
              <a:t>8</a:t>
            </a:fld>
            <a:endParaRPr lang="en-US" sz="54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
        <p:nvSpPr>
          <p:cNvPr id="52229" name="Date Placeholder 4"/>
          <p:cNvSpPr>
            <a:spLocks noGrp="1"/>
          </p:cNvSpPr>
          <p:nvPr>
            <p:ph type="dt" sz="quarter" idx="1"/>
          </p:nvPr>
        </p:nvSpPr>
        <p:spPr/>
        <p:txBody>
          <a:bodyPr/>
          <a:lstStyle/>
          <a:p>
            <a:pPr>
              <a:defRPr/>
            </a:pPr>
            <a:fld id="{A7861FB2-32ED-40D6-B461-2CF8FAAEAFD3}" type="datetime1">
              <a:rPr lang="en-US" smtClean="0"/>
              <a:pPr>
                <a:defRPr/>
              </a:pPr>
              <a:t>12/13/2020</a:t>
            </a:fld>
            <a:endParaRPr lang="en-US"/>
          </a:p>
        </p:txBody>
      </p:sp>
      <p:sp>
        <p:nvSpPr>
          <p:cNvPr id="52230" name="Footer Placeholder 5"/>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421764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14"/>
          <p:cNvSpPr>
            <a:spLocks noChangeArrowheads="1"/>
          </p:cNvSpPr>
          <p:nvPr userDrawn="1"/>
        </p:nvSpPr>
        <p:spPr bwMode="auto">
          <a:xfrm>
            <a:off x="130175" y="1181100"/>
            <a:ext cx="8845550" cy="84138"/>
          </a:xfrm>
          <a:prstGeom prst="rect">
            <a:avLst/>
          </a:prstGeom>
          <a:solidFill>
            <a:srgbClr val="E35205"/>
          </a:solidFill>
          <a:ln w="9525">
            <a:noFill/>
            <a:miter lim="800000"/>
            <a:headEnd/>
            <a:tailEnd/>
          </a:ln>
        </p:spPr>
        <p:txBody>
          <a:bodyPr wrap="none" anchor="ctr"/>
          <a:lstStyle/>
          <a:p>
            <a:pPr>
              <a:lnSpc>
                <a:spcPct val="90000"/>
              </a:lnSpc>
              <a:spcBef>
                <a:spcPct val="10000"/>
              </a:spcBef>
              <a:spcAft>
                <a:spcPct val="10000"/>
              </a:spcAft>
            </a:pPr>
            <a:endParaRPr lang="en-US"/>
          </a:p>
        </p:txBody>
      </p:sp>
      <p:sp>
        <p:nvSpPr>
          <p:cNvPr id="1531906" name="Rectangle 2"/>
          <p:cNvSpPr>
            <a:spLocks noGrp="1" noChangeArrowheads="1"/>
          </p:cNvSpPr>
          <p:nvPr>
            <p:ph type="ctrTitle"/>
          </p:nvPr>
        </p:nvSpPr>
        <p:spPr>
          <a:xfrm>
            <a:off x="652463" y="2286000"/>
            <a:ext cx="7839075" cy="1143000"/>
          </a:xfrm>
        </p:spPr>
        <p:txBody>
          <a:bodyPr/>
          <a:lstStyle>
            <a:lvl1pPr>
              <a:defRPr sz="4000"/>
            </a:lvl1pPr>
          </a:lstStyle>
          <a:p>
            <a:r>
              <a:rPr lang="en-US"/>
              <a:t>Click to edit Master title style</a:t>
            </a:r>
          </a:p>
        </p:txBody>
      </p:sp>
      <p:sp>
        <p:nvSpPr>
          <p:cNvPr id="1531907" name="Rectangle 3"/>
          <p:cNvSpPr>
            <a:spLocks noGrp="1" noChangeArrowheads="1"/>
          </p:cNvSpPr>
          <p:nvPr>
            <p:ph type="subTitle" idx="1"/>
          </p:nvPr>
        </p:nvSpPr>
        <p:spPr>
          <a:xfrm>
            <a:off x="1379538" y="3857625"/>
            <a:ext cx="6384925" cy="1785938"/>
          </a:xfrm>
        </p:spPr>
        <p:txBody>
          <a:bodyPr anchor="ctr" anchorCtr="1"/>
          <a:lstStyle>
            <a:lvl1pPr marL="0" indent="0" algn="ctr">
              <a:buFont typeface="Wingdings" pitchFamily="2" charset="2"/>
              <a:buNone/>
              <a:defRPr sz="4000" b="0"/>
            </a:lvl1pPr>
          </a:lstStyle>
          <a:p>
            <a:r>
              <a:rPr lang="en-US"/>
              <a:t>Click to edit Master subtitle style</a:t>
            </a:r>
          </a:p>
        </p:txBody>
      </p:sp>
      <p:sp>
        <p:nvSpPr>
          <p:cNvPr id="2" name="Rectangle 4"/>
          <p:cNvSpPr>
            <a:spLocks noChangeArrowheads="1"/>
          </p:cNvSpPr>
          <p:nvPr userDrawn="1"/>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2" descr="https://odk.org/wp-content/uploads/2014/08/umd-logo-300x300.jpg">
            <a:extLst>
              <a:ext uri="{FF2B5EF4-FFF2-40B4-BE49-F238E27FC236}">
                <a16:creationId xmlns:a16="http://schemas.microsoft.com/office/drawing/2014/main" id="{5E7E0B4D-A273-4242-BDB2-687F53675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4876" y="160338"/>
            <a:ext cx="894517" cy="89451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0686" y="208721"/>
            <a:ext cx="6324971" cy="840547"/>
          </a:xfrm>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6424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p>
        </p:txBody>
      </p:sp>
      <p:sp>
        <p:nvSpPr>
          <p:cNvPr id="3" name="Content Placeholder 2"/>
          <p:cNvSpPr>
            <a:spLocks noGrp="1"/>
          </p:cNvSpPr>
          <p:nvPr>
            <p:ph idx="1"/>
          </p:nvPr>
        </p:nvSpPr>
        <p:spPr/>
        <p:txBody>
          <a:bodyPr/>
          <a:lstStyle>
            <a:lvl1pPr marL="457200" indent="-457200">
              <a:lnSpc>
                <a:spcPct val="100000"/>
              </a:lnSpc>
              <a:spcBef>
                <a:spcPts val="168"/>
              </a:spcBef>
              <a:spcAft>
                <a:spcPts val="168"/>
              </a:spcAft>
              <a:defRPr sz="1600">
                <a:latin typeface="+mj-lt"/>
              </a:defRPr>
            </a:lvl1pPr>
            <a:lvl2pPr marL="896112" indent="-347472">
              <a:lnSpc>
                <a:spcPct val="100000"/>
              </a:lnSpc>
              <a:spcBef>
                <a:spcPts val="168"/>
              </a:spcBef>
              <a:spcAft>
                <a:spcPts val="168"/>
              </a:spcAft>
              <a:defRPr sz="1400">
                <a:latin typeface="+mn-lt"/>
              </a:defRPr>
            </a:lvl2pPr>
            <a:lvl3pPr marL="1188720" indent="-347472">
              <a:lnSpc>
                <a:spcPct val="100000"/>
              </a:lnSpc>
              <a:spcBef>
                <a:spcPts val="163"/>
              </a:spcBef>
              <a:spcAft>
                <a:spcPts val="163"/>
              </a:spcAft>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190625"/>
            <a:ext cx="4095750" cy="4838700"/>
          </a:xfrm>
        </p:spPr>
        <p:txBody>
          <a:bodyPr/>
          <a:lstStyle>
            <a:lvl1pPr>
              <a:defRPr sz="16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90625"/>
            <a:ext cx="4097337" cy="4838700"/>
          </a:xfrm>
        </p:spPr>
        <p:txBody>
          <a:bodyPr/>
          <a:lstStyle>
            <a:lvl1pPr>
              <a:defRPr sz="16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28688" y="293688"/>
            <a:ext cx="6699250" cy="887412"/>
          </a:xfrm>
        </p:spPr>
        <p:txBody>
          <a:bodyPr/>
          <a:lstStyle/>
          <a:p>
            <a:r>
              <a:rPr lang="en-US"/>
              <a:t>Click to edit Master title style</a:t>
            </a:r>
          </a:p>
        </p:txBody>
      </p:sp>
      <p:sp>
        <p:nvSpPr>
          <p:cNvPr id="3" name="Table Placeholder 2"/>
          <p:cNvSpPr>
            <a:spLocks noGrp="1"/>
          </p:cNvSpPr>
          <p:nvPr>
            <p:ph type="tbl" idx="1"/>
          </p:nvPr>
        </p:nvSpPr>
        <p:spPr>
          <a:xfrm>
            <a:off x="398463" y="1190625"/>
            <a:ext cx="8345487" cy="4838700"/>
          </a:xfrm>
        </p:spPr>
        <p:txBody>
          <a:bodyPr/>
          <a:lstStyle/>
          <a:p>
            <a:pPr lvl="0"/>
            <a:r>
              <a:rPr lang="en-US" noProof="0"/>
              <a:t>Click icon to add table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16647" y="166688"/>
            <a:ext cx="8826500" cy="947737"/>
          </a:xfrm>
          <a:prstGeom prst="rect">
            <a:avLst/>
          </a:prstGeom>
          <a:solidFill>
            <a:schemeClr val="bg1"/>
          </a:solidFill>
          <a:ln w="12700">
            <a:solidFill>
              <a:schemeClr val="tx1"/>
            </a:solidFill>
            <a:miter lim="800000"/>
            <a:headEnd/>
            <a:tailEnd/>
          </a:ln>
        </p:spPr>
        <p:txBody>
          <a:bodyPr wrap="none" anchor="ctr"/>
          <a:lstStyle/>
          <a:p>
            <a:pPr>
              <a:lnSpc>
                <a:spcPct val="90000"/>
              </a:lnSpc>
              <a:spcBef>
                <a:spcPct val="10000"/>
              </a:spcBef>
              <a:spcAft>
                <a:spcPct val="10000"/>
              </a:spcAft>
            </a:pPr>
            <a:endParaRPr lang="en-US"/>
          </a:p>
        </p:txBody>
      </p:sp>
      <p:sp>
        <p:nvSpPr>
          <p:cNvPr id="1027" name="Rectangle 3"/>
          <p:cNvSpPr>
            <a:spLocks noChangeArrowheads="1"/>
          </p:cNvSpPr>
          <p:nvPr/>
        </p:nvSpPr>
        <p:spPr bwMode="auto">
          <a:xfrm>
            <a:off x="8631238" y="6565900"/>
            <a:ext cx="357187" cy="265113"/>
          </a:xfrm>
          <a:prstGeom prst="rect">
            <a:avLst/>
          </a:prstGeom>
          <a:noFill/>
          <a:ln w="12700">
            <a:noFill/>
            <a:miter lim="800000"/>
            <a:headEnd/>
            <a:tailEnd/>
          </a:ln>
        </p:spPr>
        <p:txBody>
          <a:bodyPr wrap="none" lIns="85593" tIns="42045" rIns="85593" bIns="42045">
            <a:spAutoFit/>
          </a:bodyPr>
          <a:lstStyle/>
          <a:p>
            <a:pPr defTabSz="865188" eaLnBrk="0" hangingPunct="0"/>
            <a:fld id="{D90F02E8-2994-4CE3-B36B-BF5B0FD5C960}" type="slidenum">
              <a:rPr lang="en-US" sz="1200">
                <a:latin typeface="Helvetica" pitchFamily="34" charset="0"/>
              </a:rPr>
              <a:pPr defTabSz="865188" eaLnBrk="0" hangingPunct="0"/>
              <a:t>‹#›</a:t>
            </a:fld>
            <a:endParaRPr lang="en-US" sz="1200">
              <a:latin typeface="Helvetica" pitchFamily="34" charset="0"/>
            </a:endParaRPr>
          </a:p>
        </p:txBody>
      </p:sp>
      <p:sp>
        <p:nvSpPr>
          <p:cNvPr id="1028" name="Rectangle 4"/>
          <p:cNvSpPr>
            <a:spLocks noGrp="1" noChangeArrowheads="1"/>
          </p:cNvSpPr>
          <p:nvPr>
            <p:ph type="title"/>
          </p:nvPr>
        </p:nvSpPr>
        <p:spPr bwMode="auto">
          <a:xfrm>
            <a:off x="1540566" y="208676"/>
            <a:ext cx="6271592" cy="836176"/>
          </a:xfrm>
          <a:prstGeom prst="rect">
            <a:avLst/>
          </a:prstGeom>
          <a:noFill/>
          <a:ln w="12700">
            <a:noFill/>
            <a:miter lim="800000"/>
            <a:headEnd/>
            <a:tailEnd/>
          </a:ln>
        </p:spPr>
        <p:txBody>
          <a:bodyPr vert="horz" wrap="square" lIns="85593" tIns="42045" rIns="85593" bIns="42045" numCol="1" anchor="ctr" anchorCtr="1"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398463" y="1190625"/>
            <a:ext cx="8345487" cy="4838700"/>
          </a:xfrm>
          <a:prstGeom prst="rect">
            <a:avLst/>
          </a:prstGeom>
          <a:noFill/>
          <a:ln w="12700">
            <a:noFill/>
            <a:miter lim="800000"/>
            <a:headEnd/>
            <a:tailEnd/>
          </a:ln>
        </p:spPr>
        <p:txBody>
          <a:bodyPr vert="horz" wrap="square" lIns="17299" tIns="17299" rIns="17299" bIns="17299"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p:cNvSpPr>
            <a:spLocks noGrp="1"/>
          </p:cNvSpPr>
          <p:nvPr>
            <p:ph type="ftr" sz="quarter" idx="3"/>
          </p:nvPr>
        </p:nvSpPr>
        <p:spPr>
          <a:xfrm>
            <a:off x="1247775" y="6480175"/>
            <a:ext cx="2895600" cy="365125"/>
          </a:xfrm>
          <a:prstGeom prst="rect">
            <a:avLst/>
          </a:prstGeom>
        </p:spPr>
        <p:txBody>
          <a:bodyPr vert="horz" lIns="91440" tIns="45720" rIns="91440" bIns="45720" rtlCol="0" anchor="ctr"/>
          <a:lstStyle>
            <a:lvl1pPr algn="ctr">
              <a:lnSpc>
                <a:spcPct val="90000"/>
              </a:lnSpc>
              <a:spcBef>
                <a:spcPct val="10000"/>
              </a:spcBef>
              <a:spcAft>
                <a:spcPct val="10000"/>
              </a:spcAft>
              <a:defRPr sz="1200" b="1">
                <a:solidFill>
                  <a:schemeClr val="tx1"/>
                </a:solidFill>
                <a:latin typeface="Arial" charset="0"/>
                <a:cs typeface="+mn-cs"/>
              </a:defRPr>
            </a:lvl1pPr>
          </a:lstStyle>
          <a:p>
            <a:pPr>
              <a:defRPr/>
            </a:pPr>
            <a:endParaRPr lang="en-US"/>
          </a:p>
        </p:txBody>
      </p:sp>
      <p:sp>
        <p:nvSpPr>
          <p:cNvPr id="10" name="Footer Placeholder 8"/>
          <p:cNvSpPr txBox="1">
            <a:spLocks/>
          </p:cNvSpPr>
          <p:nvPr/>
        </p:nvSpPr>
        <p:spPr>
          <a:xfrm>
            <a:off x="5105400" y="6356350"/>
            <a:ext cx="2895600" cy="365125"/>
          </a:xfrm>
          <a:prstGeom prst="rect">
            <a:avLst/>
          </a:prstGeom>
        </p:spPr>
        <p:txBody>
          <a:bodyPr anchor="ctr"/>
          <a:lstStyle>
            <a:lvl1pPr algn="ctr">
              <a:defRPr sz="1200">
                <a:solidFill>
                  <a:schemeClr val="tx1">
                    <a:tint val="75000"/>
                  </a:schemeClr>
                </a:solidFill>
              </a:defRPr>
            </a:lvl1pPr>
          </a:lstStyle>
          <a:p>
            <a:pPr>
              <a:lnSpc>
                <a:spcPct val="90000"/>
              </a:lnSpc>
              <a:spcBef>
                <a:spcPct val="10000"/>
              </a:spcBef>
              <a:spcAft>
                <a:spcPct val="10000"/>
              </a:spcAft>
              <a:defRPr/>
            </a:pPr>
            <a:endParaRPr lang="en-US">
              <a:cs typeface="+mn-cs"/>
            </a:endParaRP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2" descr="https://odk.org/wp-content/uploads/2014/08/umd-logo-300x300.jpg">
            <a:extLst>
              <a:ext uri="{FF2B5EF4-FFF2-40B4-BE49-F238E27FC236}">
                <a16:creationId xmlns:a16="http://schemas.microsoft.com/office/drawing/2014/main" id="{B0030DB3-2D8E-4D71-9530-4BF1E83A41A3}"/>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45483" y="250945"/>
            <a:ext cx="803910" cy="80391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92382" r:id="rId1"/>
    <p:sldLayoutId id="2147492398" r:id="rId2"/>
    <p:sldLayoutId id="2147492383" r:id="rId3"/>
    <p:sldLayoutId id="2147492384" r:id="rId4"/>
    <p:sldLayoutId id="2147492385" r:id="rId5"/>
    <p:sldLayoutId id="2147492387" r:id="rId6"/>
    <p:sldLayoutId id="2147492391" r:id="rId7"/>
    <p:sldLayoutId id="2147492393" r:id="rId8"/>
    <p:sldLayoutId id="2147492396" r:id="rId9"/>
  </p:sldLayoutIdLst>
  <p:hf hdr="0"/>
  <p:txStyles>
    <p:titleStyle>
      <a:lvl1pPr algn="ctr" defTabSz="908050" rtl="0" eaLnBrk="1" fontAlgn="base" hangingPunct="1">
        <a:lnSpc>
          <a:spcPct val="90000"/>
        </a:lnSpc>
        <a:spcBef>
          <a:spcPct val="0"/>
        </a:spcBef>
        <a:spcAft>
          <a:spcPct val="0"/>
        </a:spcAft>
        <a:defRPr sz="2600" b="1">
          <a:solidFill>
            <a:schemeClr val="tx1"/>
          </a:solidFill>
          <a:latin typeface="+mj-lt"/>
          <a:ea typeface="+mj-ea"/>
          <a:cs typeface="+mj-cs"/>
        </a:defRPr>
      </a:lvl1pPr>
      <a:lvl2pPr algn="ctr" defTabSz="908050" rtl="0" eaLnBrk="1" fontAlgn="base" hangingPunct="1">
        <a:lnSpc>
          <a:spcPct val="90000"/>
        </a:lnSpc>
        <a:spcBef>
          <a:spcPct val="0"/>
        </a:spcBef>
        <a:spcAft>
          <a:spcPct val="0"/>
        </a:spcAft>
        <a:defRPr sz="3200" b="1">
          <a:solidFill>
            <a:schemeClr val="tx1"/>
          </a:solidFill>
          <a:latin typeface="Arial" charset="0"/>
        </a:defRPr>
      </a:lvl2pPr>
      <a:lvl3pPr algn="ctr" defTabSz="908050" rtl="0" eaLnBrk="1" fontAlgn="base" hangingPunct="1">
        <a:lnSpc>
          <a:spcPct val="90000"/>
        </a:lnSpc>
        <a:spcBef>
          <a:spcPct val="0"/>
        </a:spcBef>
        <a:spcAft>
          <a:spcPct val="0"/>
        </a:spcAft>
        <a:defRPr sz="3200" b="1">
          <a:solidFill>
            <a:schemeClr val="tx1"/>
          </a:solidFill>
          <a:latin typeface="Arial" charset="0"/>
        </a:defRPr>
      </a:lvl3pPr>
      <a:lvl4pPr algn="ctr" defTabSz="908050" rtl="0" eaLnBrk="1" fontAlgn="base" hangingPunct="1">
        <a:lnSpc>
          <a:spcPct val="90000"/>
        </a:lnSpc>
        <a:spcBef>
          <a:spcPct val="0"/>
        </a:spcBef>
        <a:spcAft>
          <a:spcPct val="0"/>
        </a:spcAft>
        <a:defRPr sz="3200" b="1">
          <a:solidFill>
            <a:schemeClr val="tx1"/>
          </a:solidFill>
          <a:latin typeface="Arial" charset="0"/>
        </a:defRPr>
      </a:lvl4pPr>
      <a:lvl5pPr algn="ctr" defTabSz="908050" rtl="0" eaLnBrk="1" fontAlgn="base" hangingPunct="1">
        <a:lnSpc>
          <a:spcPct val="90000"/>
        </a:lnSpc>
        <a:spcBef>
          <a:spcPct val="0"/>
        </a:spcBef>
        <a:spcAft>
          <a:spcPct val="0"/>
        </a:spcAft>
        <a:defRPr sz="3200" b="1">
          <a:solidFill>
            <a:schemeClr val="tx1"/>
          </a:solidFill>
          <a:latin typeface="Arial" charset="0"/>
        </a:defRPr>
      </a:lvl5pPr>
      <a:lvl6pPr marL="457200" algn="ctr" defTabSz="908050" rtl="0" eaLnBrk="1" fontAlgn="base" hangingPunct="1">
        <a:lnSpc>
          <a:spcPct val="90000"/>
        </a:lnSpc>
        <a:spcBef>
          <a:spcPct val="0"/>
        </a:spcBef>
        <a:spcAft>
          <a:spcPct val="0"/>
        </a:spcAft>
        <a:defRPr sz="3200" b="1">
          <a:solidFill>
            <a:schemeClr val="tx1"/>
          </a:solidFill>
          <a:latin typeface="Arial" charset="0"/>
        </a:defRPr>
      </a:lvl6pPr>
      <a:lvl7pPr marL="914400" algn="ctr" defTabSz="908050" rtl="0" eaLnBrk="1" fontAlgn="base" hangingPunct="1">
        <a:lnSpc>
          <a:spcPct val="90000"/>
        </a:lnSpc>
        <a:spcBef>
          <a:spcPct val="0"/>
        </a:spcBef>
        <a:spcAft>
          <a:spcPct val="0"/>
        </a:spcAft>
        <a:defRPr sz="3200" b="1">
          <a:solidFill>
            <a:schemeClr val="tx1"/>
          </a:solidFill>
          <a:latin typeface="Arial" charset="0"/>
        </a:defRPr>
      </a:lvl7pPr>
      <a:lvl8pPr marL="1371600" algn="ctr" defTabSz="908050" rtl="0" eaLnBrk="1" fontAlgn="base" hangingPunct="1">
        <a:lnSpc>
          <a:spcPct val="90000"/>
        </a:lnSpc>
        <a:spcBef>
          <a:spcPct val="0"/>
        </a:spcBef>
        <a:spcAft>
          <a:spcPct val="0"/>
        </a:spcAft>
        <a:defRPr sz="3200" b="1">
          <a:solidFill>
            <a:schemeClr val="tx1"/>
          </a:solidFill>
          <a:latin typeface="Arial" charset="0"/>
        </a:defRPr>
      </a:lvl8pPr>
      <a:lvl9pPr marL="1828800" algn="ctr" defTabSz="908050" rtl="0" eaLnBrk="1" fontAlgn="base" hangingPunct="1">
        <a:lnSpc>
          <a:spcPct val="90000"/>
        </a:lnSpc>
        <a:spcBef>
          <a:spcPct val="0"/>
        </a:spcBef>
        <a:spcAft>
          <a:spcPct val="0"/>
        </a:spcAft>
        <a:defRPr sz="3200" b="1">
          <a:solidFill>
            <a:schemeClr val="tx1"/>
          </a:solidFill>
          <a:latin typeface="Arial" charset="0"/>
        </a:defRPr>
      </a:lvl9pPr>
    </p:titleStyle>
    <p:bodyStyle>
      <a:lvl1pPr marL="434975" indent="-434975" algn="l" defTabSz="908050" rtl="0" eaLnBrk="1" fontAlgn="base" hangingPunct="1">
        <a:lnSpc>
          <a:spcPct val="125000"/>
        </a:lnSpc>
        <a:spcBef>
          <a:spcPct val="10000"/>
        </a:spcBef>
        <a:spcAft>
          <a:spcPct val="10000"/>
        </a:spcAft>
        <a:buSzPct val="100000"/>
        <a:buFont typeface="Wingdings" pitchFamily="2" charset="2"/>
        <a:buChar char="q"/>
        <a:defRPr sz="1600" b="1">
          <a:solidFill>
            <a:schemeClr val="tx1"/>
          </a:solidFill>
          <a:latin typeface="+mn-lt"/>
          <a:ea typeface="+mn-ea"/>
          <a:cs typeface="+mn-cs"/>
        </a:defRPr>
      </a:lvl1pPr>
      <a:lvl2pPr marL="915988" indent="-373063" algn="l" defTabSz="908050" rtl="0" eaLnBrk="1" fontAlgn="base" hangingPunct="1">
        <a:lnSpc>
          <a:spcPct val="125000"/>
        </a:lnSpc>
        <a:spcBef>
          <a:spcPct val="10000"/>
        </a:spcBef>
        <a:spcAft>
          <a:spcPct val="10000"/>
        </a:spcAft>
        <a:buSzPct val="100000"/>
        <a:buFont typeface="Wingdings" pitchFamily="2" charset="2"/>
        <a:buChar char="Ø"/>
        <a:defRPr sz="1400">
          <a:solidFill>
            <a:schemeClr val="tx1"/>
          </a:solidFill>
          <a:latin typeface="+mn-lt"/>
        </a:defRPr>
      </a:lvl2pPr>
      <a:lvl3pPr marL="1292225" indent="-268288" algn="l" defTabSz="908050" rtl="0" eaLnBrk="1" fontAlgn="base" hangingPunct="1">
        <a:lnSpc>
          <a:spcPct val="125000"/>
        </a:lnSpc>
        <a:spcBef>
          <a:spcPct val="10000"/>
        </a:spcBef>
        <a:spcAft>
          <a:spcPct val="10000"/>
        </a:spcAft>
        <a:buSzPct val="100000"/>
        <a:buFont typeface="Wingdings" pitchFamily="2" charset="2"/>
        <a:buChar char="w"/>
        <a:defRPr sz="1400">
          <a:solidFill>
            <a:schemeClr val="tx1"/>
          </a:solidFill>
          <a:latin typeface="+mn-lt"/>
        </a:defRPr>
      </a:lvl3pPr>
      <a:lvl4pPr marL="1671638" indent="-269875" algn="l" defTabSz="908050" rtl="0" eaLnBrk="1" fontAlgn="base" hangingPunct="1">
        <a:lnSpc>
          <a:spcPct val="125000"/>
        </a:lnSpc>
        <a:spcBef>
          <a:spcPct val="10000"/>
        </a:spcBef>
        <a:spcAft>
          <a:spcPct val="10000"/>
        </a:spcAft>
        <a:buSzPct val="100000"/>
        <a:buChar char="–"/>
        <a:defRPr sz="1400">
          <a:solidFill>
            <a:schemeClr val="tx1"/>
          </a:solidFill>
          <a:latin typeface="+mn-lt"/>
        </a:defRPr>
      </a:lvl4pPr>
      <a:lvl5pPr marL="2043113" indent="-225425" algn="l" defTabSz="908050" rtl="0" eaLnBrk="1" fontAlgn="base" hangingPunct="1">
        <a:spcBef>
          <a:spcPct val="0"/>
        </a:spcBef>
        <a:spcAft>
          <a:spcPct val="0"/>
        </a:spcAft>
        <a:buClr>
          <a:schemeClr val="tx1"/>
        </a:buClr>
        <a:buSzPct val="100000"/>
        <a:buChar char="•"/>
        <a:defRPr sz="1400">
          <a:solidFill>
            <a:schemeClr val="tx1"/>
          </a:solidFill>
          <a:latin typeface="+mn-lt"/>
        </a:defRPr>
      </a:lvl5pPr>
      <a:lvl6pPr marL="2500313" indent="-225425" algn="l" defTabSz="908050" rtl="0" eaLnBrk="1" fontAlgn="base" hangingPunct="1">
        <a:spcBef>
          <a:spcPct val="0"/>
        </a:spcBef>
        <a:spcAft>
          <a:spcPct val="0"/>
        </a:spcAft>
        <a:buClr>
          <a:schemeClr val="tx1"/>
        </a:buClr>
        <a:buSzPct val="100000"/>
        <a:buChar char="•"/>
        <a:defRPr sz="1900">
          <a:solidFill>
            <a:schemeClr val="tx1"/>
          </a:solidFill>
          <a:latin typeface="+mn-lt"/>
        </a:defRPr>
      </a:lvl6pPr>
      <a:lvl7pPr marL="2957513" indent="-225425" algn="l" defTabSz="908050" rtl="0" eaLnBrk="1" fontAlgn="base" hangingPunct="1">
        <a:spcBef>
          <a:spcPct val="0"/>
        </a:spcBef>
        <a:spcAft>
          <a:spcPct val="0"/>
        </a:spcAft>
        <a:buClr>
          <a:schemeClr val="tx1"/>
        </a:buClr>
        <a:buSzPct val="100000"/>
        <a:buChar char="•"/>
        <a:defRPr sz="1900">
          <a:solidFill>
            <a:schemeClr val="tx1"/>
          </a:solidFill>
          <a:latin typeface="+mn-lt"/>
        </a:defRPr>
      </a:lvl7pPr>
      <a:lvl8pPr marL="3414713" indent="-225425" algn="l" defTabSz="908050" rtl="0" eaLnBrk="1" fontAlgn="base" hangingPunct="1">
        <a:spcBef>
          <a:spcPct val="0"/>
        </a:spcBef>
        <a:spcAft>
          <a:spcPct val="0"/>
        </a:spcAft>
        <a:buClr>
          <a:schemeClr val="tx1"/>
        </a:buClr>
        <a:buSzPct val="100000"/>
        <a:buChar char="•"/>
        <a:defRPr sz="1900">
          <a:solidFill>
            <a:schemeClr val="tx1"/>
          </a:solidFill>
          <a:latin typeface="+mn-lt"/>
        </a:defRPr>
      </a:lvl8pPr>
      <a:lvl9pPr marL="3871913" indent="-225425" algn="l" defTabSz="908050" rtl="0" eaLnBrk="1" fontAlgn="base" hangingPunct="1">
        <a:spcBef>
          <a:spcPct val="0"/>
        </a:spcBef>
        <a:spcAft>
          <a:spcPct val="0"/>
        </a:spcAft>
        <a:buClr>
          <a:schemeClr val="tx1"/>
        </a:buClr>
        <a:buSzPct val="100000"/>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9490" name="Rectangle 2"/>
          <p:cNvSpPr>
            <a:spLocks noGrp="1" noChangeArrowheads="1"/>
          </p:cNvSpPr>
          <p:nvPr>
            <p:ph type="ctrTitle"/>
          </p:nvPr>
        </p:nvSpPr>
        <p:spPr>
          <a:xfrm>
            <a:off x="234950" y="1278152"/>
            <a:ext cx="8674100" cy="2224087"/>
          </a:xfrm>
        </p:spPr>
        <p:txBody>
          <a:bodyPr/>
          <a:lstStyle/>
          <a:p>
            <a:pPr>
              <a:defRPr/>
            </a:pPr>
            <a:r>
              <a:rPr lang="en-US" sz="4400" dirty="0">
                <a:effectLst>
                  <a:outerShdw blurRad="38100" dist="38100" dir="2700000" algn="tl">
                    <a:srgbClr val="FFFFFF"/>
                  </a:outerShdw>
                </a:effectLst>
              </a:rPr>
              <a:t>MQTT Protocol Simulation of a  Smarthome System </a:t>
            </a:r>
          </a:p>
        </p:txBody>
      </p:sp>
      <p:sp>
        <p:nvSpPr>
          <p:cNvPr id="15039491" name="Rectangle 3"/>
          <p:cNvSpPr>
            <a:spLocks noChangeArrowheads="1"/>
          </p:cNvSpPr>
          <p:nvPr/>
        </p:nvSpPr>
        <p:spPr bwMode="auto">
          <a:xfrm>
            <a:off x="2484438" y="3971925"/>
            <a:ext cx="4419600" cy="1427163"/>
          </a:xfrm>
          <a:prstGeom prst="rect">
            <a:avLst/>
          </a:prstGeom>
          <a:noFill/>
          <a:ln w="12699">
            <a:noFill/>
            <a:miter lim="800000"/>
            <a:headEnd/>
            <a:tailEnd/>
          </a:ln>
          <a:effectLst/>
        </p:spPr>
        <p:txBody>
          <a:bodyPr wrap="none" lIns="90488" tIns="44450" rIns="90488" bIns="44450"/>
          <a:lstStyle/>
          <a:p>
            <a:pPr algn="ctr">
              <a:lnSpc>
                <a:spcPct val="90000"/>
              </a:lnSpc>
              <a:spcBef>
                <a:spcPct val="10000"/>
              </a:spcBef>
              <a:spcAft>
                <a:spcPct val="10000"/>
              </a:spcAft>
              <a:defRPr/>
            </a:pPr>
            <a:endParaRPr lang="en-US" sz="2400">
              <a:effectLst>
                <a:outerShdw blurRad="38100" dist="38100" dir="2700000" algn="tl">
                  <a:srgbClr val="FFFFFF"/>
                </a:outerShdw>
              </a:effectLst>
              <a:cs typeface="+mn-cs"/>
            </a:endParaRPr>
          </a:p>
        </p:txBody>
      </p:sp>
      <p:sp>
        <p:nvSpPr>
          <p:cNvPr id="2" name="Rectangle 2"/>
          <p:cNvSpPr>
            <a:spLocks noChangeArrowheads="1"/>
          </p:cNvSpPr>
          <p:nvPr/>
        </p:nvSpPr>
        <p:spPr bwMode="auto">
          <a:xfrm>
            <a:off x="331788" y="2913321"/>
            <a:ext cx="8453437" cy="3732027"/>
          </a:xfrm>
          <a:prstGeom prst="rect">
            <a:avLst/>
          </a:prstGeom>
          <a:noFill/>
          <a:ln w="12700">
            <a:noFill/>
            <a:miter lim="800000"/>
            <a:headEnd/>
            <a:tailEnd/>
          </a:ln>
        </p:spPr>
        <p:txBody>
          <a:bodyPr lIns="90488" tIns="44450" rIns="90488" bIns="44450" anchor="t"/>
          <a:lstStyle/>
          <a:p>
            <a:pPr algn="ctr">
              <a:lnSpc>
                <a:spcPct val="85000"/>
              </a:lnSpc>
              <a:spcBef>
                <a:spcPct val="15000"/>
              </a:spcBef>
              <a:spcAft>
                <a:spcPct val="10000"/>
              </a:spcAft>
              <a:defRPr/>
            </a:pPr>
            <a:endParaRPr lang="en-US" sz="4000" i="1" dirty="0">
              <a:effectLst>
                <a:outerShdw blurRad="38100" dist="38100" dir="2700000" algn="tl">
                  <a:srgbClr val="FFFFFF"/>
                </a:outerShdw>
              </a:effectLst>
              <a:cs typeface="+mn-cs"/>
            </a:endParaRPr>
          </a:p>
          <a:p>
            <a:pPr algn="ctr">
              <a:lnSpc>
                <a:spcPct val="85000"/>
              </a:lnSpc>
              <a:spcBef>
                <a:spcPct val="15000"/>
              </a:spcBef>
              <a:spcAft>
                <a:spcPct val="10000"/>
              </a:spcAft>
              <a:defRPr/>
            </a:pPr>
            <a:r>
              <a:rPr lang="en-US" sz="4000" i="1" dirty="0">
                <a:effectLst>
                  <a:outerShdw blurRad="38100" dist="38100" dir="2700000" algn="tl">
                    <a:srgbClr val="FFFFFF"/>
                  </a:outerShdw>
                </a:effectLst>
                <a:latin typeface="Arial"/>
                <a:cs typeface="Arial"/>
              </a:rPr>
              <a:t>ENPM 809F: Project Presentation</a:t>
            </a:r>
          </a:p>
          <a:p>
            <a:pPr algn="ctr">
              <a:lnSpc>
                <a:spcPct val="85000"/>
              </a:lnSpc>
              <a:spcBef>
                <a:spcPct val="15000"/>
              </a:spcBef>
              <a:spcAft>
                <a:spcPct val="10000"/>
              </a:spcAft>
              <a:defRPr/>
            </a:pPr>
            <a:endParaRPr lang="en-US" sz="1600" i="1" dirty="0">
              <a:effectLst>
                <a:outerShdw blurRad="38100" dist="38100" dir="2700000" algn="tl">
                  <a:srgbClr val="FFFFFF"/>
                </a:outerShdw>
              </a:effectLst>
              <a:cs typeface="+mn-cs"/>
            </a:endParaRPr>
          </a:p>
          <a:p>
            <a:pPr algn="ctr">
              <a:lnSpc>
                <a:spcPct val="85000"/>
              </a:lnSpc>
              <a:spcBef>
                <a:spcPct val="15000"/>
              </a:spcBef>
              <a:spcAft>
                <a:spcPct val="10000"/>
              </a:spcAft>
              <a:defRPr/>
            </a:pPr>
            <a:r>
              <a:rPr lang="en-US" sz="2400" i="1" dirty="0">
                <a:effectLst>
                  <a:outerShdw blurRad="38100" dist="38100" dir="2700000" algn="tl">
                    <a:srgbClr val="FFFFFF"/>
                  </a:outerShdw>
                </a:effectLst>
                <a:latin typeface="Arial"/>
                <a:cs typeface="Arial"/>
              </a:rPr>
              <a:t>December 3, 2020</a:t>
            </a:r>
          </a:p>
          <a:p>
            <a:pPr algn="ctr">
              <a:lnSpc>
                <a:spcPct val="85000"/>
              </a:lnSpc>
              <a:spcBef>
                <a:spcPct val="15000"/>
              </a:spcBef>
              <a:spcAft>
                <a:spcPct val="10000"/>
              </a:spcAft>
              <a:defRPr/>
            </a:pPr>
            <a:endParaRPr lang="en-US" sz="2400" i="1" dirty="0">
              <a:effectLst>
                <a:outerShdw blurRad="38100" dist="38100" dir="2700000" algn="tl">
                  <a:srgbClr val="FFFFFF"/>
                </a:outerShdw>
              </a:effectLst>
              <a:cs typeface="+mn-cs"/>
            </a:endParaRPr>
          </a:p>
          <a:p>
            <a:pPr algn="ctr">
              <a:lnSpc>
                <a:spcPct val="85000"/>
              </a:lnSpc>
              <a:spcBef>
                <a:spcPct val="15000"/>
              </a:spcBef>
              <a:spcAft>
                <a:spcPct val="10000"/>
              </a:spcAft>
              <a:defRPr/>
            </a:pPr>
            <a:r>
              <a:rPr lang="en-US" sz="2400" i="1" dirty="0">
                <a:effectLst>
                  <a:outerShdw blurRad="38100" dist="38100" dir="2700000" algn="tl">
                    <a:srgbClr val="FFFFFF"/>
                  </a:outerShdw>
                </a:effectLst>
                <a:latin typeface="Arial"/>
                <a:cs typeface="Arial"/>
              </a:rPr>
              <a:t>Muhammad Adil Sohail &amp; Waleed Waris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9490" name="Rectangle 2"/>
          <p:cNvSpPr>
            <a:spLocks noGrp="1" noChangeArrowheads="1"/>
          </p:cNvSpPr>
          <p:nvPr>
            <p:ph type="ctrTitle"/>
          </p:nvPr>
        </p:nvSpPr>
        <p:spPr>
          <a:xfrm>
            <a:off x="234950" y="2461419"/>
            <a:ext cx="8674100" cy="2224087"/>
          </a:xfrm>
        </p:spPr>
        <p:txBody>
          <a:bodyPr/>
          <a:lstStyle/>
          <a:p>
            <a:pPr>
              <a:defRPr/>
            </a:pPr>
            <a:r>
              <a:rPr lang="en-US" sz="4400" dirty="0">
                <a:effectLst>
                  <a:outerShdw blurRad="38100" dist="38100" dir="2700000" algn="tl">
                    <a:srgbClr val="FFFFFF"/>
                  </a:outerShdw>
                </a:effectLst>
              </a:rPr>
              <a:t>Smarthome Scenario</a:t>
            </a:r>
          </a:p>
        </p:txBody>
      </p:sp>
      <p:sp>
        <p:nvSpPr>
          <p:cNvPr id="15039491" name="Rectangle 3"/>
          <p:cNvSpPr>
            <a:spLocks noChangeArrowheads="1"/>
          </p:cNvSpPr>
          <p:nvPr/>
        </p:nvSpPr>
        <p:spPr bwMode="auto">
          <a:xfrm>
            <a:off x="2484438" y="3971925"/>
            <a:ext cx="4419600" cy="1427163"/>
          </a:xfrm>
          <a:prstGeom prst="rect">
            <a:avLst/>
          </a:prstGeom>
          <a:noFill/>
          <a:ln w="12699">
            <a:noFill/>
            <a:miter lim="800000"/>
            <a:headEnd/>
            <a:tailEnd/>
          </a:ln>
          <a:effectLst/>
        </p:spPr>
        <p:txBody>
          <a:bodyPr wrap="none" lIns="90488" tIns="44450" rIns="90488" bIns="44450"/>
          <a:lstStyle/>
          <a:p>
            <a:pPr algn="ctr">
              <a:lnSpc>
                <a:spcPct val="90000"/>
              </a:lnSpc>
              <a:spcBef>
                <a:spcPct val="10000"/>
              </a:spcBef>
              <a:spcAft>
                <a:spcPct val="10000"/>
              </a:spcAft>
              <a:defRPr/>
            </a:pPr>
            <a:endParaRPr lang="en-US" sz="2400">
              <a:effectLst>
                <a:outerShdw blurRad="38100" dist="38100" dir="2700000" algn="tl">
                  <a:srgbClr val="FFFFFF"/>
                </a:outerShdw>
              </a:effectLst>
              <a:cs typeface="+mn-cs"/>
            </a:endParaRPr>
          </a:p>
        </p:txBody>
      </p:sp>
    </p:spTree>
    <p:extLst>
      <p:ext uri="{BB962C8B-B14F-4D97-AF65-F5344CB8AC3E}">
        <p14:creationId xmlns:p14="http://schemas.microsoft.com/office/powerpoint/2010/main" val="2173636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1C5A-678F-4305-B399-EA2A80325F53}"/>
              </a:ext>
            </a:extLst>
          </p:cNvPr>
          <p:cNvSpPr>
            <a:spLocks noGrp="1"/>
          </p:cNvSpPr>
          <p:nvPr>
            <p:ph type="title"/>
          </p:nvPr>
        </p:nvSpPr>
        <p:spPr/>
        <p:txBody>
          <a:bodyPr/>
          <a:lstStyle/>
          <a:p>
            <a:r>
              <a:rPr lang="en-US" sz="4000" dirty="0"/>
              <a:t>Smarthome Background</a:t>
            </a:r>
          </a:p>
        </p:txBody>
      </p:sp>
      <p:sp>
        <p:nvSpPr>
          <p:cNvPr id="6" name="Content Placeholder 5">
            <a:extLst>
              <a:ext uri="{FF2B5EF4-FFF2-40B4-BE49-F238E27FC236}">
                <a16:creationId xmlns:a16="http://schemas.microsoft.com/office/drawing/2014/main" id="{D5EB4DFC-0D28-45CB-8ACE-57686C1A861A}"/>
              </a:ext>
            </a:extLst>
          </p:cNvPr>
          <p:cNvSpPr>
            <a:spLocks noGrp="1"/>
          </p:cNvSpPr>
          <p:nvPr>
            <p:ph idx="1"/>
          </p:nvPr>
        </p:nvSpPr>
        <p:spPr>
          <a:xfrm>
            <a:off x="399256" y="1252524"/>
            <a:ext cx="8345487" cy="4838700"/>
          </a:xfrm>
        </p:spPr>
        <p:txBody>
          <a:bodyPr/>
          <a:lstStyle/>
          <a:p>
            <a:r>
              <a:rPr lang="en-US" sz="1800" dirty="0"/>
              <a:t>Smarthome systems have become increasingly popular over the last decade. They improve the quality and comfort of home life. </a:t>
            </a:r>
          </a:p>
          <a:p>
            <a:endParaRPr lang="en-US" sz="1800" dirty="0"/>
          </a:p>
          <a:p>
            <a:r>
              <a:rPr lang="en-US" sz="1800" dirty="0"/>
              <a:t>A Smarthome system refers to a home setup where devices (such as sensors and controllers) are placed around the house. These devices allow us to monitor home conditions and allow us to control some of these conditions from anywhere with an internet connection using a mobile or other network device. </a:t>
            </a:r>
          </a:p>
          <a:p>
            <a:endParaRPr lang="en-US" sz="1800" dirty="0"/>
          </a:p>
          <a:p>
            <a:r>
              <a:rPr lang="en-US" sz="1800" dirty="0"/>
              <a:t>Examples of this include: </a:t>
            </a:r>
          </a:p>
          <a:p>
            <a:pPr lvl="1"/>
            <a:r>
              <a:rPr lang="en-US" sz="1600" dirty="0"/>
              <a:t>Monitor temperature / Set temperature </a:t>
            </a:r>
          </a:p>
          <a:p>
            <a:pPr lvl="1"/>
            <a:r>
              <a:rPr lang="en-US" sz="1600" dirty="0"/>
              <a:t>Monitor light / Turn light On or Off</a:t>
            </a:r>
          </a:p>
          <a:p>
            <a:pPr lvl="1"/>
            <a:r>
              <a:rPr lang="en-US" sz="1600" dirty="0"/>
              <a:t>Lock / Unlock door </a:t>
            </a:r>
          </a:p>
          <a:p>
            <a:pPr lvl="1"/>
            <a:r>
              <a:rPr lang="en-US" sz="1600" dirty="0"/>
              <a:t>Detect Motion </a:t>
            </a:r>
          </a:p>
          <a:p>
            <a:pPr lvl="1"/>
            <a:r>
              <a:rPr lang="en-US" sz="1600" dirty="0"/>
              <a:t>Monitor CO levels, humidity, </a:t>
            </a:r>
            <a:r>
              <a:rPr lang="en-US" sz="1600" dirty="0" err="1"/>
              <a:t>lpg</a:t>
            </a:r>
            <a:r>
              <a:rPr lang="en-US" sz="1600" dirty="0"/>
              <a:t> levels </a:t>
            </a:r>
          </a:p>
          <a:p>
            <a:pPr lvl="1"/>
            <a:endParaRPr lang="en-US" dirty="0"/>
          </a:p>
        </p:txBody>
      </p:sp>
      <p:pic>
        <p:nvPicPr>
          <p:cNvPr id="2050" name="Picture 2">
            <a:extLst>
              <a:ext uri="{FF2B5EF4-FFF2-40B4-BE49-F238E27FC236}">
                <a16:creationId xmlns:a16="http://schemas.microsoft.com/office/drawing/2014/main" id="{8EADB7F3-12C0-462D-8182-6F51367151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9539" y="4181856"/>
            <a:ext cx="3335204" cy="235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32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A190-E379-4E24-9F59-4B4705A39581}"/>
              </a:ext>
            </a:extLst>
          </p:cNvPr>
          <p:cNvSpPr>
            <a:spLocks noGrp="1"/>
          </p:cNvSpPr>
          <p:nvPr>
            <p:ph type="title"/>
          </p:nvPr>
        </p:nvSpPr>
        <p:spPr/>
        <p:txBody>
          <a:bodyPr/>
          <a:lstStyle/>
          <a:p>
            <a:r>
              <a:rPr lang="en-US" sz="4000" dirty="0"/>
              <a:t>MQTT Background</a:t>
            </a:r>
          </a:p>
        </p:txBody>
      </p:sp>
      <p:sp>
        <p:nvSpPr>
          <p:cNvPr id="3" name="Content Placeholder 2">
            <a:extLst>
              <a:ext uri="{FF2B5EF4-FFF2-40B4-BE49-F238E27FC236}">
                <a16:creationId xmlns:a16="http://schemas.microsoft.com/office/drawing/2014/main" id="{EED94924-6D5F-438C-8103-B8873EA6F1A6}"/>
              </a:ext>
            </a:extLst>
          </p:cNvPr>
          <p:cNvSpPr>
            <a:spLocks noGrp="1"/>
          </p:cNvSpPr>
          <p:nvPr>
            <p:ph idx="1"/>
          </p:nvPr>
        </p:nvSpPr>
        <p:spPr/>
        <p:txBody>
          <a:bodyPr/>
          <a:lstStyle/>
          <a:p>
            <a:r>
              <a:rPr lang="en-US" dirty="0"/>
              <a:t>Message Queuing Telemetry Transport (MQTT) is a standard messaging protocol used Internet of Things (IoT) Applications </a:t>
            </a:r>
          </a:p>
          <a:p>
            <a:endParaRPr lang="en-US" dirty="0"/>
          </a:p>
          <a:p>
            <a:r>
              <a:rPr lang="en-US" dirty="0"/>
              <a:t>It is a lightweight publish/subscribe messaging transport based on a topic that is ideal for connecting remote devices. It allows bi-directional communication. </a:t>
            </a:r>
          </a:p>
          <a:p>
            <a:endParaRPr lang="en-US" dirty="0"/>
          </a:p>
          <a:p>
            <a:r>
              <a:rPr lang="en-US" dirty="0"/>
              <a:t>MQTT ConOps: Clients send messages based on a topic to a MQTT broker - a server that receives all messages from the clients and then routes the messages to appropriate clients. MQTT broker will distribute information to any clients that have subscribed to that topic. </a:t>
            </a:r>
          </a:p>
          <a:p>
            <a:pPr marL="0" indent="0">
              <a:buNone/>
            </a:pPr>
            <a:endParaRPr lang="en-US" dirty="0"/>
          </a:p>
          <a:p>
            <a:r>
              <a:rPr lang="en-US" dirty="0"/>
              <a:t>The protocol runs over TCP/IP to provide reliable data delivery </a:t>
            </a:r>
          </a:p>
        </p:txBody>
      </p:sp>
      <p:grpSp>
        <p:nvGrpSpPr>
          <p:cNvPr id="14" name="Group 13">
            <a:extLst>
              <a:ext uri="{FF2B5EF4-FFF2-40B4-BE49-F238E27FC236}">
                <a16:creationId xmlns:a16="http://schemas.microsoft.com/office/drawing/2014/main" id="{3B859747-1BDA-4CA6-988A-64862A5EAFF1}"/>
              </a:ext>
            </a:extLst>
          </p:cNvPr>
          <p:cNvGrpSpPr/>
          <p:nvPr/>
        </p:nvGrpSpPr>
        <p:grpSpPr>
          <a:xfrm>
            <a:off x="3553777" y="4425714"/>
            <a:ext cx="4962525" cy="2483322"/>
            <a:chOff x="2090737" y="2276475"/>
            <a:chExt cx="4962525" cy="2483322"/>
          </a:xfrm>
        </p:grpSpPr>
        <p:pic>
          <p:nvPicPr>
            <p:cNvPr id="15" name="Picture 14">
              <a:extLst>
                <a:ext uri="{FF2B5EF4-FFF2-40B4-BE49-F238E27FC236}">
                  <a16:creationId xmlns:a16="http://schemas.microsoft.com/office/drawing/2014/main" id="{4586001B-18F6-455A-92D1-D9ABA5DC4B66}"/>
                </a:ext>
              </a:extLst>
            </p:cNvPr>
            <p:cNvPicPr>
              <a:picLocks noChangeAspect="1"/>
            </p:cNvPicPr>
            <p:nvPr/>
          </p:nvPicPr>
          <p:blipFill>
            <a:blip r:embed="rId2"/>
            <a:stretch>
              <a:fillRect/>
            </a:stretch>
          </p:blipFill>
          <p:spPr>
            <a:xfrm>
              <a:off x="2090737" y="2276475"/>
              <a:ext cx="4962525" cy="2305050"/>
            </a:xfrm>
            <a:prstGeom prst="rect">
              <a:avLst/>
            </a:prstGeom>
          </p:spPr>
        </p:pic>
        <p:sp>
          <p:nvSpPr>
            <p:cNvPr id="16" name="TextBox 15">
              <a:extLst>
                <a:ext uri="{FF2B5EF4-FFF2-40B4-BE49-F238E27FC236}">
                  <a16:creationId xmlns:a16="http://schemas.microsoft.com/office/drawing/2014/main" id="{53866BF9-5352-4A3C-9D37-81AF2C6FAB05}"/>
                </a:ext>
              </a:extLst>
            </p:cNvPr>
            <p:cNvSpPr txBox="1"/>
            <p:nvPr/>
          </p:nvSpPr>
          <p:spPr>
            <a:xfrm>
              <a:off x="2231136" y="3962400"/>
              <a:ext cx="950976" cy="307777"/>
            </a:xfrm>
            <a:prstGeom prst="rect">
              <a:avLst/>
            </a:prstGeom>
            <a:noFill/>
          </p:spPr>
          <p:txBody>
            <a:bodyPr wrap="square" rtlCol="0">
              <a:spAutoFit/>
            </a:bodyPr>
            <a:lstStyle/>
            <a:p>
              <a:r>
                <a:rPr lang="en-US" dirty="0"/>
                <a:t>Publisher</a:t>
              </a:r>
            </a:p>
          </p:txBody>
        </p:sp>
        <p:sp>
          <p:nvSpPr>
            <p:cNvPr id="17" name="TextBox 16">
              <a:extLst>
                <a:ext uri="{FF2B5EF4-FFF2-40B4-BE49-F238E27FC236}">
                  <a16:creationId xmlns:a16="http://schemas.microsoft.com/office/drawing/2014/main" id="{D9831EC2-D53E-4A1B-8BA3-549A1E852AF7}"/>
                </a:ext>
              </a:extLst>
            </p:cNvPr>
            <p:cNvSpPr txBox="1"/>
            <p:nvPr/>
          </p:nvSpPr>
          <p:spPr>
            <a:xfrm>
              <a:off x="5907024" y="3139511"/>
              <a:ext cx="1054608" cy="307777"/>
            </a:xfrm>
            <a:prstGeom prst="rect">
              <a:avLst/>
            </a:prstGeom>
            <a:noFill/>
          </p:spPr>
          <p:txBody>
            <a:bodyPr wrap="square" rtlCol="0">
              <a:spAutoFit/>
            </a:bodyPr>
            <a:lstStyle/>
            <a:p>
              <a:r>
                <a:rPr lang="en-US" dirty="0"/>
                <a:t>Subscriber</a:t>
              </a:r>
            </a:p>
          </p:txBody>
        </p:sp>
        <p:sp>
          <p:nvSpPr>
            <p:cNvPr id="18" name="TextBox 17">
              <a:extLst>
                <a:ext uri="{FF2B5EF4-FFF2-40B4-BE49-F238E27FC236}">
                  <a16:creationId xmlns:a16="http://schemas.microsoft.com/office/drawing/2014/main" id="{41276DB8-024D-4796-8F5E-B04E1001B1D8}"/>
                </a:ext>
              </a:extLst>
            </p:cNvPr>
            <p:cNvSpPr txBox="1"/>
            <p:nvPr/>
          </p:nvSpPr>
          <p:spPr>
            <a:xfrm>
              <a:off x="5907024" y="4452020"/>
              <a:ext cx="1054608" cy="307777"/>
            </a:xfrm>
            <a:prstGeom prst="rect">
              <a:avLst/>
            </a:prstGeom>
            <a:noFill/>
          </p:spPr>
          <p:txBody>
            <a:bodyPr wrap="square" rtlCol="0">
              <a:spAutoFit/>
            </a:bodyPr>
            <a:lstStyle/>
            <a:p>
              <a:r>
                <a:rPr lang="en-US" dirty="0"/>
                <a:t>Subscriber</a:t>
              </a:r>
            </a:p>
          </p:txBody>
        </p:sp>
        <p:sp>
          <p:nvSpPr>
            <p:cNvPr id="19" name="TextBox 18">
              <a:extLst>
                <a:ext uri="{FF2B5EF4-FFF2-40B4-BE49-F238E27FC236}">
                  <a16:creationId xmlns:a16="http://schemas.microsoft.com/office/drawing/2014/main" id="{8C318B35-2E52-4EFB-8509-00992793E799}"/>
                </a:ext>
              </a:extLst>
            </p:cNvPr>
            <p:cNvSpPr txBox="1"/>
            <p:nvPr/>
          </p:nvSpPr>
          <p:spPr>
            <a:xfrm>
              <a:off x="3121057" y="3179653"/>
              <a:ext cx="950976" cy="261610"/>
            </a:xfrm>
            <a:prstGeom prst="rect">
              <a:avLst/>
            </a:prstGeom>
            <a:noFill/>
          </p:spPr>
          <p:txBody>
            <a:bodyPr wrap="square" rtlCol="0">
              <a:spAutoFit/>
            </a:bodyPr>
            <a:lstStyle/>
            <a:p>
              <a:r>
                <a:rPr lang="en-US" sz="1100" dirty="0"/>
                <a:t>Message</a:t>
              </a:r>
            </a:p>
          </p:txBody>
        </p:sp>
        <p:sp>
          <p:nvSpPr>
            <p:cNvPr id="20" name="TextBox 19">
              <a:extLst>
                <a:ext uri="{FF2B5EF4-FFF2-40B4-BE49-F238E27FC236}">
                  <a16:creationId xmlns:a16="http://schemas.microsoft.com/office/drawing/2014/main" id="{3D465ED1-737F-4B21-96EC-F973A8C05CD0}"/>
                </a:ext>
              </a:extLst>
            </p:cNvPr>
            <p:cNvSpPr txBox="1"/>
            <p:nvPr/>
          </p:nvSpPr>
          <p:spPr>
            <a:xfrm rot="20382671">
              <a:off x="5118210" y="3140005"/>
              <a:ext cx="950976" cy="261610"/>
            </a:xfrm>
            <a:prstGeom prst="rect">
              <a:avLst/>
            </a:prstGeom>
            <a:noFill/>
          </p:spPr>
          <p:txBody>
            <a:bodyPr wrap="square" rtlCol="0">
              <a:spAutoFit/>
            </a:bodyPr>
            <a:lstStyle/>
            <a:p>
              <a:r>
                <a:rPr lang="en-US" sz="1100" dirty="0"/>
                <a:t>Message</a:t>
              </a:r>
            </a:p>
          </p:txBody>
        </p:sp>
        <p:sp>
          <p:nvSpPr>
            <p:cNvPr id="21" name="TextBox 20">
              <a:extLst>
                <a:ext uri="{FF2B5EF4-FFF2-40B4-BE49-F238E27FC236}">
                  <a16:creationId xmlns:a16="http://schemas.microsoft.com/office/drawing/2014/main" id="{7682A45E-6324-44E7-A65F-F81D3C8277E1}"/>
                </a:ext>
              </a:extLst>
            </p:cNvPr>
            <p:cNvSpPr txBox="1"/>
            <p:nvPr/>
          </p:nvSpPr>
          <p:spPr>
            <a:xfrm rot="1229706">
              <a:off x="4848717" y="4032938"/>
              <a:ext cx="950976" cy="261610"/>
            </a:xfrm>
            <a:prstGeom prst="rect">
              <a:avLst/>
            </a:prstGeom>
            <a:noFill/>
          </p:spPr>
          <p:txBody>
            <a:bodyPr wrap="square" rtlCol="0">
              <a:spAutoFit/>
            </a:bodyPr>
            <a:lstStyle/>
            <a:p>
              <a:r>
                <a:rPr lang="en-US" sz="1100" dirty="0"/>
                <a:t>Message</a:t>
              </a:r>
            </a:p>
          </p:txBody>
        </p:sp>
      </p:grpSp>
    </p:spTree>
    <p:extLst>
      <p:ext uri="{BB962C8B-B14F-4D97-AF65-F5344CB8AC3E}">
        <p14:creationId xmlns:p14="http://schemas.microsoft.com/office/powerpoint/2010/main" val="110015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339-B708-4DD7-9A8C-8DEB0899E15C}"/>
              </a:ext>
            </a:extLst>
          </p:cNvPr>
          <p:cNvSpPr>
            <a:spLocks noGrp="1"/>
          </p:cNvSpPr>
          <p:nvPr>
            <p:ph type="title"/>
          </p:nvPr>
        </p:nvSpPr>
        <p:spPr/>
        <p:txBody>
          <a:bodyPr/>
          <a:lstStyle/>
          <a:p>
            <a:r>
              <a:rPr lang="en-US" sz="3200" dirty="0"/>
              <a:t>MQTT Smarthome Use Case</a:t>
            </a:r>
          </a:p>
        </p:txBody>
      </p:sp>
      <p:sp>
        <p:nvSpPr>
          <p:cNvPr id="3" name="Content Placeholder 2">
            <a:extLst>
              <a:ext uri="{FF2B5EF4-FFF2-40B4-BE49-F238E27FC236}">
                <a16:creationId xmlns:a16="http://schemas.microsoft.com/office/drawing/2014/main" id="{5C7E5A40-1C5C-4515-AD72-41F425BD022D}"/>
              </a:ext>
            </a:extLst>
          </p:cNvPr>
          <p:cNvSpPr>
            <a:spLocks noGrp="1"/>
          </p:cNvSpPr>
          <p:nvPr>
            <p:ph idx="1"/>
          </p:nvPr>
        </p:nvSpPr>
        <p:spPr/>
        <p:txBody>
          <a:bodyPr/>
          <a:lstStyle/>
          <a:p>
            <a:r>
              <a:rPr lang="en-US" dirty="0"/>
              <a:t>In this Use Case we have a Smarthome that is equipped with devices: </a:t>
            </a:r>
          </a:p>
          <a:p>
            <a:pPr lvl="1"/>
            <a:r>
              <a:rPr lang="en-US" dirty="0"/>
              <a:t>Clients: </a:t>
            </a:r>
          </a:p>
          <a:p>
            <a:pPr lvl="2"/>
            <a:r>
              <a:rPr lang="en-US" dirty="0"/>
              <a:t>Sensors: CO, Humidity, Light, LPG, Motion, Smoke, Temperature (Monitor Conditions)</a:t>
            </a:r>
          </a:p>
          <a:p>
            <a:pPr lvl="2"/>
            <a:r>
              <a:rPr lang="en-US" dirty="0"/>
              <a:t>Controllers: Light, Fan, Temperature (Control Conditions) </a:t>
            </a:r>
          </a:p>
          <a:p>
            <a:pPr lvl="2"/>
            <a:r>
              <a:rPr lang="en-US" dirty="0"/>
              <a:t>Mobile Device: Receive and display monitor data from sensors, send commands to controllers </a:t>
            </a:r>
          </a:p>
          <a:p>
            <a:pPr lvl="1"/>
            <a:r>
              <a:rPr lang="en-US" dirty="0"/>
              <a:t>MQTT Broker: Local server that will route monitor data information from sensors to mobile device, and route command data information from mobile device to controllers</a:t>
            </a:r>
          </a:p>
          <a:p>
            <a:pPr lvl="1"/>
            <a:endParaRPr lang="en-US" dirty="0"/>
          </a:p>
          <a:p>
            <a:r>
              <a:rPr lang="en-US" dirty="0"/>
              <a:t>Smarthome Senor dataset was found on Kaggle.com. Data is from an actual Smarthome application setting where the CO, Humidity, Light, LPG, Motion, Smoke, and Temperature was measured by sensors in the living room of a house for a week. </a:t>
            </a:r>
          </a:p>
          <a:p>
            <a:pPr lvl="1"/>
            <a:r>
              <a:rPr lang="en-US" dirty="0"/>
              <a:t>The Smarthome Sensor dataset will be used to simulate the flow of actual data in a Smarthome setting</a:t>
            </a:r>
          </a:p>
          <a:p>
            <a:endParaRPr lang="en-US" dirty="0"/>
          </a:p>
          <a:p>
            <a:r>
              <a:rPr lang="en-US" dirty="0"/>
              <a:t>A simulation was created in Python to simulate the MQTT Protocol and how it was used in the Smarthome Application </a:t>
            </a:r>
          </a:p>
          <a:p>
            <a:endParaRPr lang="en-US" dirty="0"/>
          </a:p>
          <a:p>
            <a:pPr lvl="1"/>
            <a:endParaRPr lang="en-US" dirty="0"/>
          </a:p>
          <a:p>
            <a:pPr lvl="1"/>
            <a:endParaRPr lang="en-US" dirty="0"/>
          </a:p>
        </p:txBody>
      </p:sp>
    </p:spTree>
    <p:extLst>
      <p:ext uri="{BB962C8B-B14F-4D97-AF65-F5344CB8AC3E}">
        <p14:creationId xmlns:p14="http://schemas.microsoft.com/office/powerpoint/2010/main" val="9979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64C5-4B9D-490A-AA8F-09BD25366EDC}"/>
              </a:ext>
            </a:extLst>
          </p:cNvPr>
          <p:cNvSpPr>
            <a:spLocks noGrp="1"/>
          </p:cNvSpPr>
          <p:nvPr>
            <p:ph type="title"/>
          </p:nvPr>
        </p:nvSpPr>
        <p:spPr/>
        <p:txBody>
          <a:bodyPr/>
          <a:lstStyle/>
          <a:p>
            <a:r>
              <a:rPr lang="en-US" sz="3200" dirty="0"/>
              <a:t>MQTT Smarthome Architecture</a:t>
            </a:r>
          </a:p>
        </p:txBody>
      </p:sp>
      <p:sp>
        <p:nvSpPr>
          <p:cNvPr id="13" name="Rectangle: Rounded Corners 12">
            <a:extLst>
              <a:ext uri="{FF2B5EF4-FFF2-40B4-BE49-F238E27FC236}">
                <a16:creationId xmlns:a16="http://schemas.microsoft.com/office/drawing/2014/main" id="{48549796-6627-4E50-AFCA-5FDC82A1D6BE}"/>
              </a:ext>
            </a:extLst>
          </p:cNvPr>
          <p:cNvSpPr/>
          <p:nvPr/>
        </p:nvSpPr>
        <p:spPr bwMode="auto">
          <a:xfrm>
            <a:off x="60960" y="1231392"/>
            <a:ext cx="2688336" cy="541793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90000"/>
              </a:lnSpc>
              <a:spcBef>
                <a:spcPct val="10000"/>
              </a:spcBef>
              <a:spcAft>
                <a:spcPct val="10000"/>
              </a:spcAft>
              <a:buClrTx/>
              <a:buSzTx/>
              <a:buFontTx/>
              <a:buNone/>
              <a:tabLst/>
            </a:pPr>
            <a:r>
              <a:rPr kumimoji="0" lang="en-US" b="1" i="0" u="none" strike="noStrike" cap="none" normalizeH="0" baseline="0" dirty="0">
                <a:ln>
                  <a:noFill/>
                </a:ln>
                <a:solidFill>
                  <a:schemeClr val="tx1"/>
                </a:solidFill>
                <a:effectLst/>
                <a:latin typeface="Arial" charset="0"/>
              </a:rPr>
              <a:t>Smart Home Environment</a:t>
            </a:r>
          </a:p>
        </p:txBody>
      </p:sp>
      <p:sp>
        <p:nvSpPr>
          <p:cNvPr id="14" name="Rectangle: Rounded Corners 13">
            <a:extLst>
              <a:ext uri="{FF2B5EF4-FFF2-40B4-BE49-F238E27FC236}">
                <a16:creationId xmlns:a16="http://schemas.microsoft.com/office/drawing/2014/main" id="{0AF8AB73-403F-4E15-8201-70DDB8EB5FF8}"/>
              </a:ext>
            </a:extLst>
          </p:cNvPr>
          <p:cNvSpPr/>
          <p:nvPr/>
        </p:nvSpPr>
        <p:spPr bwMode="auto">
          <a:xfrm>
            <a:off x="268224" y="1734312"/>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kumimoji="0" lang="en-US" sz="1600" b="1" i="0" u="none" strike="noStrike" cap="none" normalizeH="0" baseline="0" dirty="0">
                <a:ln>
                  <a:noFill/>
                </a:ln>
                <a:solidFill>
                  <a:schemeClr val="tx1"/>
                </a:solidFill>
                <a:effectLst/>
                <a:latin typeface="Arial" charset="0"/>
              </a:rPr>
              <a:t>CO Sensor </a:t>
            </a:r>
          </a:p>
        </p:txBody>
      </p:sp>
      <p:sp>
        <p:nvSpPr>
          <p:cNvPr id="16" name="Rectangle: Rounded Corners 15">
            <a:extLst>
              <a:ext uri="{FF2B5EF4-FFF2-40B4-BE49-F238E27FC236}">
                <a16:creationId xmlns:a16="http://schemas.microsoft.com/office/drawing/2014/main" id="{E33C1687-1786-4106-AE8F-58DC028489C2}"/>
              </a:ext>
            </a:extLst>
          </p:cNvPr>
          <p:cNvSpPr/>
          <p:nvPr/>
        </p:nvSpPr>
        <p:spPr bwMode="auto">
          <a:xfrm>
            <a:off x="268224" y="2201207"/>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lang="en-US" sz="1600" b="1" dirty="0">
                <a:solidFill>
                  <a:schemeClr val="tx1"/>
                </a:solidFill>
                <a:latin typeface="Arial" charset="0"/>
              </a:rPr>
              <a:t>Humidity</a:t>
            </a:r>
            <a:r>
              <a:rPr kumimoji="0" lang="en-US" sz="1600" b="1" i="0" u="none" strike="noStrike" cap="none" normalizeH="0" baseline="0" dirty="0">
                <a:ln>
                  <a:noFill/>
                </a:ln>
                <a:solidFill>
                  <a:schemeClr val="tx1"/>
                </a:solidFill>
                <a:effectLst/>
                <a:latin typeface="Arial" charset="0"/>
              </a:rPr>
              <a:t> Sensor</a:t>
            </a:r>
          </a:p>
        </p:txBody>
      </p:sp>
      <p:sp>
        <p:nvSpPr>
          <p:cNvPr id="17" name="Rectangle: Rounded Corners 16">
            <a:extLst>
              <a:ext uri="{FF2B5EF4-FFF2-40B4-BE49-F238E27FC236}">
                <a16:creationId xmlns:a16="http://schemas.microsoft.com/office/drawing/2014/main" id="{6DA21233-B8E1-44CF-90E9-35C5F4B4EAD3}"/>
              </a:ext>
            </a:extLst>
          </p:cNvPr>
          <p:cNvSpPr/>
          <p:nvPr/>
        </p:nvSpPr>
        <p:spPr bwMode="auto">
          <a:xfrm>
            <a:off x="268224" y="2668102"/>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lang="en-US" sz="1600" b="1" dirty="0">
                <a:solidFill>
                  <a:schemeClr val="tx1"/>
                </a:solidFill>
                <a:latin typeface="Arial" charset="0"/>
              </a:rPr>
              <a:t>Light Sensor</a:t>
            </a:r>
            <a:endParaRPr kumimoji="0" lang="en-US" sz="1600" b="1" i="0" u="none" strike="noStrike" cap="none" normalizeH="0" baseline="0" dirty="0">
              <a:ln>
                <a:noFill/>
              </a:ln>
              <a:solidFill>
                <a:schemeClr val="tx1"/>
              </a:solidFill>
              <a:effectLst/>
              <a:latin typeface="Arial" charset="0"/>
            </a:endParaRPr>
          </a:p>
        </p:txBody>
      </p:sp>
      <p:sp>
        <p:nvSpPr>
          <p:cNvPr id="18" name="Rectangle: Rounded Corners 17">
            <a:extLst>
              <a:ext uri="{FF2B5EF4-FFF2-40B4-BE49-F238E27FC236}">
                <a16:creationId xmlns:a16="http://schemas.microsoft.com/office/drawing/2014/main" id="{2DBBBB9F-B7F3-44BE-927C-61055907E603}"/>
              </a:ext>
            </a:extLst>
          </p:cNvPr>
          <p:cNvSpPr/>
          <p:nvPr/>
        </p:nvSpPr>
        <p:spPr bwMode="auto">
          <a:xfrm>
            <a:off x="268224" y="3134997"/>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lang="en-US" sz="1600" b="1" dirty="0">
                <a:solidFill>
                  <a:schemeClr val="tx1"/>
                </a:solidFill>
                <a:latin typeface="Arial" charset="0"/>
              </a:rPr>
              <a:t>LPG</a:t>
            </a:r>
            <a:r>
              <a:rPr kumimoji="0" lang="en-US" sz="1600" b="1" i="0" u="none" strike="noStrike" cap="none" normalizeH="0" baseline="0" dirty="0">
                <a:ln>
                  <a:noFill/>
                </a:ln>
                <a:solidFill>
                  <a:schemeClr val="tx1"/>
                </a:solidFill>
                <a:effectLst/>
                <a:latin typeface="Arial" charset="0"/>
              </a:rPr>
              <a:t> </a:t>
            </a:r>
            <a:r>
              <a:rPr lang="en-US" sz="1600" b="1" dirty="0">
                <a:solidFill>
                  <a:schemeClr val="tx1"/>
                </a:solidFill>
                <a:latin typeface="Arial" charset="0"/>
              </a:rPr>
              <a:t>Sensor</a:t>
            </a:r>
            <a:endParaRPr kumimoji="0" lang="en-US" sz="1600" b="1" i="0" u="none" strike="noStrike" cap="none" normalizeH="0" baseline="0" dirty="0">
              <a:ln>
                <a:noFill/>
              </a:ln>
              <a:solidFill>
                <a:schemeClr val="tx1"/>
              </a:solidFill>
              <a:effectLst/>
              <a:latin typeface="Arial" charset="0"/>
            </a:endParaRPr>
          </a:p>
        </p:txBody>
      </p:sp>
      <p:sp>
        <p:nvSpPr>
          <p:cNvPr id="19" name="Rectangle: Rounded Corners 18">
            <a:extLst>
              <a:ext uri="{FF2B5EF4-FFF2-40B4-BE49-F238E27FC236}">
                <a16:creationId xmlns:a16="http://schemas.microsoft.com/office/drawing/2014/main" id="{DBC8AFC6-B2E3-46E7-8964-A6466E137812}"/>
              </a:ext>
            </a:extLst>
          </p:cNvPr>
          <p:cNvSpPr/>
          <p:nvPr/>
        </p:nvSpPr>
        <p:spPr bwMode="auto">
          <a:xfrm>
            <a:off x="268224" y="3601892"/>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lang="en-US" sz="1600" b="1" dirty="0">
                <a:solidFill>
                  <a:schemeClr val="tx1"/>
                </a:solidFill>
                <a:latin typeface="Arial" charset="0"/>
              </a:rPr>
              <a:t>Motion Sensor</a:t>
            </a:r>
            <a:endParaRPr kumimoji="0" lang="en-US" sz="1600" b="1" i="0" u="none" strike="noStrike" cap="none" normalizeH="0" baseline="0" dirty="0">
              <a:ln>
                <a:noFill/>
              </a:ln>
              <a:solidFill>
                <a:schemeClr val="tx1"/>
              </a:solidFill>
              <a:effectLst/>
              <a:latin typeface="Arial" charset="0"/>
            </a:endParaRPr>
          </a:p>
        </p:txBody>
      </p:sp>
      <p:sp>
        <p:nvSpPr>
          <p:cNvPr id="20" name="Rectangle: Rounded Corners 19">
            <a:extLst>
              <a:ext uri="{FF2B5EF4-FFF2-40B4-BE49-F238E27FC236}">
                <a16:creationId xmlns:a16="http://schemas.microsoft.com/office/drawing/2014/main" id="{1B6B1668-0411-43BF-A174-7B08C5756CE2}"/>
              </a:ext>
            </a:extLst>
          </p:cNvPr>
          <p:cNvSpPr/>
          <p:nvPr/>
        </p:nvSpPr>
        <p:spPr bwMode="auto">
          <a:xfrm>
            <a:off x="268224" y="4068787"/>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kumimoji="0" lang="en-US" sz="1600" b="1" i="0" u="none" strike="noStrike" cap="none" normalizeH="0" baseline="0" dirty="0">
                <a:ln>
                  <a:noFill/>
                </a:ln>
                <a:solidFill>
                  <a:schemeClr val="tx1"/>
                </a:solidFill>
                <a:effectLst/>
                <a:latin typeface="Arial" charset="0"/>
              </a:rPr>
              <a:t>Smoke Sensor</a:t>
            </a:r>
          </a:p>
        </p:txBody>
      </p:sp>
      <p:sp>
        <p:nvSpPr>
          <p:cNvPr id="21" name="Rectangle: Rounded Corners 20">
            <a:extLst>
              <a:ext uri="{FF2B5EF4-FFF2-40B4-BE49-F238E27FC236}">
                <a16:creationId xmlns:a16="http://schemas.microsoft.com/office/drawing/2014/main" id="{425BCF1E-B33F-427A-80A1-D5633B57F2F0}"/>
              </a:ext>
            </a:extLst>
          </p:cNvPr>
          <p:cNvSpPr/>
          <p:nvPr/>
        </p:nvSpPr>
        <p:spPr bwMode="auto">
          <a:xfrm>
            <a:off x="268224" y="4535682"/>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lang="en-US" sz="1600" b="1" dirty="0">
                <a:solidFill>
                  <a:schemeClr val="tx1"/>
                </a:solidFill>
                <a:latin typeface="Arial" charset="0"/>
              </a:rPr>
              <a:t>Temperature</a:t>
            </a:r>
            <a:r>
              <a:rPr kumimoji="0" lang="en-US" sz="1600" b="1" i="0" u="none" strike="noStrike" cap="none" normalizeH="0" baseline="0" dirty="0">
                <a:ln>
                  <a:noFill/>
                </a:ln>
                <a:solidFill>
                  <a:schemeClr val="tx1"/>
                </a:solidFill>
                <a:effectLst/>
                <a:latin typeface="Arial" charset="0"/>
              </a:rPr>
              <a:t> Sensor</a:t>
            </a:r>
          </a:p>
        </p:txBody>
      </p:sp>
      <p:sp>
        <p:nvSpPr>
          <p:cNvPr id="22" name="Rectangle: Rounded Corners 21">
            <a:extLst>
              <a:ext uri="{FF2B5EF4-FFF2-40B4-BE49-F238E27FC236}">
                <a16:creationId xmlns:a16="http://schemas.microsoft.com/office/drawing/2014/main" id="{A91E436A-F30C-4CA6-ABCF-8428E0BA927D}"/>
              </a:ext>
            </a:extLst>
          </p:cNvPr>
          <p:cNvSpPr/>
          <p:nvPr/>
        </p:nvSpPr>
        <p:spPr bwMode="auto">
          <a:xfrm>
            <a:off x="268224" y="5093208"/>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lang="en-US" sz="1600" b="1" dirty="0">
                <a:solidFill>
                  <a:schemeClr val="tx1"/>
                </a:solidFill>
                <a:latin typeface="Arial" charset="0"/>
              </a:rPr>
              <a:t>Light</a:t>
            </a:r>
            <a:r>
              <a:rPr kumimoji="0" lang="en-US" sz="1600" b="1" i="0" u="none" strike="noStrike" cap="none" normalizeH="0" baseline="0" dirty="0">
                <a:ln>
                  <a:noFill/>
                </a:ln>
                <a:solidFill>
                  <a:schemeClr val="tx1"/>
                </a:solidFill>
                <a:effectLst/>
                <a:latin typeface="Arial" charset="0"/>
              </a:rPr>
              <a:t> Control</a:t>
            </a:r>
          </a:p>
        </p:txBody>
      </p:sp>
      <p:sp>
        <p:nvSpPr>
          <p:cNvPr id="23" name="Rectangle: Rounded Corners 22">
            <a:extLst>
              <a:ext uri="{FF2B5EF4-FFF2-40B4-BE49-F238E27FC236}">
                <a16:creationId xmlns:a16="http://schemas.microsoft.com/office/drawing/2014/main" id="{6DD09499-3CE8-4323-8AFB-34F3DC297191}"/>
              </a:ext>
            </a:extLst>
          </p:cNvPr>
          <p:cNvSpPr/>
          <p:nvPr/>
        </p:nvSpPr>
        <p:spPr bwMode="auto">
          <a:xfrm>
            <a:off x="268224" y="5560103"/>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kumimoji="0" lang="en-US" sz="1600" b="1" i="0" u="none" strike="noStrike" cap="none" normalizeH="0" baseline="0" dirty="0">
                <a:ln>
                  <a:noFill/>
                </a:ln>
                <a:solidFill>
                  <a:schemeClr val="tx1"/>
                </a:solidFill>
                <a:effectLst/>
                <a:latin typeface="Arial" charset="0"/>
              </a:rPr>
              <a:t>Temperature Control</a:t>
            </a:r>
          </a:p>
        </p:txBody>
      </p:sp>
      <p:sp>
        <p:nvSpPr>
          <p:cNvPr id="24" name="Rectangle: Rounded Corners 23">
            <a:extLst>
              <a:ext uri="{FF2B5EF4-FFF2-40B4-BE49-F238E27FC236}">
                <a16:creationId xmlns:a16="http://schemas.microsoft.com/office/drawing/2014/main" id="{1CDA451A-0F60-44C3-A9CD-7FF83CCC2CF9}"/>
              </a:ext>
            </a:extLst>
          </p:cNvPr>
          <p:cNvSpPr/>
          <p:nvPr/>
        </p:nvSpPr>
        <p:spPr bwMode="auto">
          <a:xfrm>
            <a:off x="268224" y="6026998"/>
            <a:ext cx="2316480" cy="4114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kumimoji="0" lang="en-US" sz="1600" b="1" i="0" u="none" strike="noStrike" cap="none" normalizeH="0" baseline="0" dirty="0">
                <a:ln>
                  <a:noFill/>
                </a:ln>
                <a:solidFill>
                  <a:schemeClr val="tx1"/>
                </a:solidFill>
                <a:effectLst/>
                <a:latin typeface="Arial" charset="0"/>
              </a:rPr>
              <a:t>Fan Control</a:t>
            </a:r>
          </a:p>
        </p:txBody>
      </p:sp>
      <p:sp>
        <p:nvSpPr>
          <p:cNvPr id="15" name="Rectangle: Rounded Corners 14">
            <a:extLst>
              <a:ext uri="{FF2B5EF4-FFF2-40B4-BE49-F238E27FC236}">
                <a16:creationId xmlns:a16="http://schemas.microsoft.com/office/drawing/2014/main" id="{1333D761-21EE-48B0-871D-5ED1D63F8440}"/>
              </a:ext>
            </a:extLst>
          </p:cNvPr>
          <p:cNvSpPr/>
          <p:nvPr/>
        </p:nvSpPr>
        <p:spPr bwMode="auto">
          <a:xfrm>
            <a:off x="6723888" y="1212957"/>
            <a:ext cx="2176271" cy="543636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gn="ctr">
              <a:lnSpc>
                <a:spcPct val="90000"/>
              </a:lnSpc>
              <a:spcBef>
                <a:spcPct val="10000"/>
              </a:spcBef>
              <a:spcAft>
                <a:spcPct val="10000"/>
              </a:spcAft>
            </a:pPr>
            <a:r>
              <a:rPr lang="en-US" sz="1300" b="1" dirty="0">
                <a:solidFill>
                  <a:schemeClr val="tx1"/>
                </a:solidFill>
                <a:latin typeface="Arial" charset="0"/>
              </a:rPr>
              <a:t>Remote Environment</a:t>
            </a:r>
            <a:endParaRPr kumimoji="0" lang="en-US" sz="1300" b="1" i="0" u="none" strike="noStrike" cap="none" normalizeH="0" baseline="0" dirty="0">
              <a:ln>
                <a:noFill/>
              </a:ln>
              <a:solidFill>
                <a:schemeClr val="tx1"/>
              </a:solidFill>
              <a:effectLst/>
              <a:latin typeface="Arial" charset="0"/>
            </a:endParaRPr>
          </a:p>
          <a:p>
            <a:pPr marL="0" marR="0" indent="0" algn="l" defTabSz="914400" rtl="0" eaLnBrk="1" fontAlgn="base" latinLnBrk="0" hangingPunct="1">
              <a:lnSpc>
                <a:spcPct val="90000"/>
              </a:lnSpc>
              <a:spcBef>
                <a:spcPct val="10000"/>
              </a:spcBef>
              <a:spcAft>
                <a:spcPct val="10000"/>
              </a:spcAft>
              <a:buClrTx/>
              <a:buSzTx/>
              <a:buFontTx/>
              <a:buNone/>
              <a:tabLst/>
            </a:pPr>
            <a:endParaRPr kumimoji="0" lang="en-US" sz="1400" b="1" i="0" u="none" strike="noStrike" cap="none" normalizeH="0" baseline="0" dirty="0">
              <a:ln>
                <a:noFill/>
              </a:ln>
              <a:solidFill>
                <a:schemeClr val="tx1"/>
              </a:solidFill>
              <a:effectLst/>
              <a:latin typeface="Arial" charset="0"/>
            </a:endParaRPr>
          </a:p>
        </p:txBody>
      </p:sp>
      <p:sp>
        <p:nvSpPr>
          <p:cNvPr id="26" name="Rectangle: Rounded Corners 25">
            <a:extLst>
              <a:ext uri="{FF2B5EF4-FFF2-40B4-BE49-F238E27FC236}">
                <a16:creationId xmlns:a16="http://schemas.microsoft.com/office/drawing/2014/main" id="{28716E69-A8AA-4BE2-B8F3-317D7A62089A}"/>
              </a:ext>
            </a:extLst>
          </p:cNvPr>
          <p:cNvSpPr/>
          <p:nvPr/>
        </p:nvSpPr>
        <p:spPr bwMode="auto">
          <a:xfrm>
            <a:off x="6882520" y="1561171"/>
            <a:ext cx="1914007" cy="495045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10000"/>
              </a:spcBef>
              <a:spcAft>
                <a:spcPct val="10000"/>
              </a:spcAft>
              <a:buClrTx/>
              <a:buSzTx/>
              <a:buFontTx/>
              <a:buNone/>
              <a:tabLst/>
            </a:pPr>
            <a:r>
              <a:rPr kumimoji="0" lang="en-US" sz="2000" b="1" i="0" u="none" strike="noStrike" cap="none" normalizeH="0" baseline="0" dirty="0">
                <a:ln>
                  <a:noFill/>
                </a:ln>
                <a:solidFill>
                  <a:schemeClr val="tx1"/>
                </a:solidFill>
                <a:effectLst/>
                <a:latin typeface="Arial" charset="0"/>
              </a:rPr>
              <a:t>Mobile Device Application</a:t>
            </a:r>
          </a:p>
        </p:txBody>
      </p:sp>
      <p:sp>
        <p:nvSpPr>
          <p:cNvPr id="28" name="Rectangle: Rounded Corners 27">
            <a:extLst>
              <a:ext uri="{FF2B5EF4-FFF2-40B4-BE49-F238E27FC236}">
                <a16:creationId xmlns:a16="http://schemas.microsoft.com/office/drawing/2014/main" id="{47006AD7-7BE2-428C-A752-02A165930645}"/>
              </a:ext>
            </a:extLst>
          </p:cNvPr>
          <p:cNvSpPr/>
          <p:nvPr/>
        </p:nvSpPr>
        <p:spPr bwMode="auto">
          <a:xfrm>
            <a:off x="4107247" y="1231392"/>
            <a:ext cx="1108014" cy="5436367"/>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90000"/>
              </a:lnSpc>
              <a:spcBef>
                <a:spcPct val="10000"/>
              </a:spcBef>
              <a:spcAft>
                <a:spcPct val="10000"/>
              </a:spcAft>
            </a:pPr>
            <a:r>
              <a:rPr lang="en-US" sz="1600" b="1" dirty="0">
                <a:solidFill>
                  <a:schemeClr val="tx1"/>
                </a:solidFill>
                <a:latin typeface="Arial" charset="0"/>
              </a:rPr>
              <a:t>MQTT Broker</a:t>
            </a:r>
          </a:p>
          <a:p>
            <a:pPr algn="ctr">
              <a:lnSpc>
                <a:spcPct val="90000"/>
              </a:lnSpc>
              <a:spcBef>
                <a:spcPct val="10000"/>
              </a:spcBef>
              <a:spcAft>
                <a:spcPct val="10000"/>
              </a:spcAft>
            </a:pPr>
            <a:r>
              <a:rPr lang="en-US" sz="1600" b="1" dirty="0">
                <a:solidFill>
                  <a:schemeClr val="tx1"/>
                </a:solidFill>
                <a:latin typeface="Arial" charset="0"/>
              </a:rPr>
              <a:t> (Server) </a:t>
            </a:r>
            <a:endParaRPr kumimoji="0" lang="en-US" sz="1600" b="1" i="0" u="none" strike="noStrike" cap="none" normalizeH="0" baseline="0" dirty="0">
              <a:ln>
                <a:noFill/>
              </a:ln>
              <a:solidFill>
                <a:schemeClr val="tx1"/>
              </a:solidFill>
              <a:effectLst/>
              <a:latin typeface="Arial" charset="0"/>
            </a:endParaRPr>
          </a:p>
          <a:p>
            <a:pPr marL="0" marR="0" indent="0" algn="l" defTabSz="914400" rtl="0" eaLnBrk="1" fontAlgn="base" latinLnBrk="0" hangingPunct="1">
              <a:lnSpc>
                <a:spcPct val="90000"/>
              </a:lnSpc>
              <a:spcBef>
                <a:spcPct val="10000"/>
              </a:spcBef>
              <a:spcAft>
                <a:spcPct val="10000"/>
              </a:spcAft>
              <a:buClrTx/>
              <a:buSzTx/>
              <a:buFontTx/>
              <a:buNone/>
              <a:tabLst/>
            </a:pPr>
            <a:endParaRPr kumimoji="0" lang="en-US" sz="1400" b="1" i="0" u="none" strike="noStrike" cap="none" normalizeH="0" baseline="0" dirty="0">
              <a:ln>
                <a:noFill/>
              </a:ln>
              <a:solidFill>
                <a:schemeClr val="tx1"/>
              </a:solidFill>
              <a:effectLst/>
              <a:latin typeface="Arial" charset="0"/>
            </a:endParaRPr>
          </a:p>
        </p:txBody>
      </p:sp>
      <p:cxnSp>
        <p:nvCxnSpPr>
          <p:cNvPr id="29" name="Straight Arrow Connector 28">
            <a:extLst>
              <a:ext uri="{FF2B5EF4-FFF2-40B4-BE49-F238E27FC236}">
                <a16:creationId xmlns:a16="http://schemas.microsoft.com/office/drawing/2014/main" id="{73E5FFF1-46CA-4DAF-957E-234CF71D9A81}"/>
              </a:ext>
            </a:extLst>
          </p:cNvPr>
          <p:cNvCxnSpPr>
            <a:cxnSpLocks/>
          </p:cNvCxnSpPr>
          <p:nvPr/>
        </p:nvCxnSpPr>
        <p:spPr bwMode="auto">
          <a:xfrm>
            <a:off x="2584704" y="1991885"/>
            <a:ext cx="1522543"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30" name="TextBox 29">
            <a:extLst>
              <a:ext uri="{FF2B5EF4-FFF2-40B4-BE49-F238E27FC236}">
                <a16:creationId xmlns:a16="http://schemas.microsoft.com/office/drawing/2014/main" id="{4D1252A3-15FD-4495-9E05-CB4CD0EC8868}"/>
              </a:ext>
            </a:extLst>
          </p:cNvPr>
          <p:cNvSpPr txBox="1"/>
          <p:nvPr/>
        </p:nvSpPr>
        <p:spPr>
          <a:xfrm>
            <a:off x="2767584" y="1758696"/>
            <a:ext cx="1484243" cy="261610"/>
          </a:xfrm>
          <a:prstGeom prst="rect">
            <a:avLst/>
          </a:prstGeom>
          <a:noFill/>
        </p:spPr>
        <p:txBody>
          <a:bodyPr wrap="square" rtlCol="0">
            <a:spAutoFit/>
          </a:bodyPr>
          <a:lstStyle/>
          <a:p>
            <a:r>
              <a:rPr lang="en-US" sz="1100" dirty="0"/>
              <a:t>Publish, CO Data</a:t>
            </a:r>
          </a:p>
        </p:txBody>
      </p:sp>
      <p:cxnSp>
        <p:nvCxnSpPr>
          <p:cNvPr id="84" name="Straight Arrow Connector 83">
            <a:extLst>
              <a:ext uri="{FF2B5EF4-FFF2-40B4-BE49-F238E27FC236}">
                <a16:creationId xmlns:a16="http://schemas.microsoft.com/office/drawing/2014/main" id="{4F4D1657-286F-46B5-9610-7D5B1AC48EAA}"/>
              </a:ext>
            </a:extLst>
          </p:cNvPr>
          <p:cNvCxnSpPr>
            <a:cxnSpLocks/>
          </p:cNvCxnSpPr>
          <p:nvPr/>
        </p:nvCxnSpPr>
        <p:spPr bwMode="auto">
          <a:xfrm>
            <a:off x="2578742" y="2470456"/>
            <a:ext cx="1522543"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85" name="TextBox 84">
            <a:extLst>
              <a:ext uri="{FF2B5EF4-FFF2-40B4-BE49-F238E27FC236}">
                <a16:creationId xmlns:a16="http://schemas.microsoft.com/office/drawing/2014/main" id="{33CEED26-4A28-4CA9-A811-5B0EB5B98F2C}"/>
              </a:ext>
            </a:extLst>
          </p:cNvPr>
          <p:cNvSpPr txBox="1"/>
          <p:nvPr/>
        </p:nvSpPr>
        <p:spPr>
          <a:xfrm>
            <a:off x="2584704" y="2237267"/>
            <a:ext cx="1661161" cy="261610"/>
          </a:xfrm>
          <a:prstGeom prst="rect">
            <a:avLst/>
          </a:prstGeom>
          <a:noFill/>
        </p:spPr>
        <p:txBody>
          <a:bodyPr wrap="square" rtlCol="0">
            <a:spAutoFit/>
          </a:bodyPr>
          <a:lstStyle/>
          <a:p>
            <a:r>
              <a:rPr lang="en-US" sz="1100" dirty="0"/>
              <a:t>Publish, Humidity Data</a:t>
            </a:r>
          </a:p>
        </p:txBody>
      </p:sp>
      <p:cxnSp>
        <p:nvCxnSpPr>
          <p:cNvPr id="86" name="Straight Arrow Connector 85">
            <a:extLst>
              <a:ext uri="{FF2B5EF4-FFF2-40B4-BE49-F238E27FC236}">
                <a16:creationId xmlns:a16="http://schemas.microsoft.com/office/drawing/2014/main" id="{801A47AE-51B7-456A-BDA9-E582C047EBE7}"/>
              </a:ext>
            </a:extLst>
          </p:cNvPr>
          <p:cNvCxnSpPr>
            <a:cxnSpLocks/>
          </p:cNvCxnSpPr>
          <p:nvPr/>
        </p:nvCxnSpPr>
        <p:spPr bwMode="auto">
          <a:xfrm>
            <a:off x="2578742" y="2910498"/>
            <a:ext cx="1522543"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87" name="TextBox 86">
            <a:extLst>
              <a:ext uri="{FF2B5EF4-FFF2-40B4-BE49-F238E27FC236}">
                <a16:creationId xmlns:a16="http://schemas.microsoft.com/office/drawing/2014/main" id="{EFD3CCB7-C037-40DD-8202-D4577859AA84}"/>
              </a:ext>
            </a:extLst>
          </p:cNvPr>
          <p:cNvSpPr txBox="1"/>
          <p:nvPr/>
        </p:nvSpPr>
        <p:spPr>
          <a:xfrm>
            <a:off x="2761622" y="2677309"/>
            <a:ext cx="1484243" cy="261610"/>
          </a:xfrm>
          <a:prstGeom prst="rect">
            <a:avLst/>
          </a:prstGeom>
          <a:noFill/>
        </p:spPr>
        <p:txBody>
          <a:bodyPr wrap="square" rtlCol="0">
            <a:spAutoFit/>
          </a:bodyPr>
          <a:lstStyle/>
          <a:p>
            <a:r>
              <a:rPr lang="en-US" sz="1100" dirty="0"/>
              <a:t>Publish, Light Data</a:t>
            </a:r>
          </a:p>
        </p:txBody>
      </p:sp>
      <p:cxnSp>
        <p:nvCxnSpPr>
          <p:cNvPr id="88" name="Straight Arrow Connector 87">
            <a:extLst>
              <a:ext uri="{FF2B5EF4-FFF2-40B4-BE49-F238E27FC236}">
                <a16:creationId xmlns:a16="http://schemas.microsoft.com/office/drawing/2014/main" id="{FBDA536E-9423-412C-B67A-CE89EFE39947}"/>
              </a:ext>
            </a:extLst>
          </p:cNvPr>
          <p:cNvCxnSpPr>
            <a:cxnSpLocks/>
          </p:cNvCxnSpPr>
          <p:nvPr/>
        </p:nvCxnSpPr>
        <p:spPr bwMode="auto">
          <a:xfrm>
            <a:off x="2564430" y="3413852"/>
            <a:ext cx="1554480"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89" name="TextBox 88">
            <a:extLst>
              <a:ext uri="{FF2B5EF4-FFF2-40B4-BE49-F238E27FC236}">
                <a16:creationId xmlns:a16="http://schemas.microsoft.com/office/drawing/2014/main" id="{67DF469B-4F56-431F-8D77-5DA6C717FA8B}"/>
              </a:ext>
            </a:extLst>
          </p:cNvPr>
          <p:cNvSpPr txBox="1"/>
          <p:nvPr/>
        </p:nvSpPr>
        <p:spPr>
          <a:xfrm>
            <a:off x="2747311" y="3180663"/>
            <a:ext cx="1484243" cy="261610"/>
          </a:xfrm>
          <a:prstGeom prst="rect">
            <a:avLst/>
          </a:prstGeom>
          <a:noFill/>
        </p:spPr>
        <p:txBody>
          <a:bodyPr wrap="square" rtlCol="0">
            <a:spAutoFit/>
          </a:bodyPr>
          <a:lstStyle/>
          <a:p>
            <a:r>
              <a:rPr lang="en-US" sz="1100" dirty="0"/>
              <a:t>Publish, LPG Data</a:t>
            </a:r>
          </a:p>
        </p:txBody>
      </p:sp>
      <p:cxnSp>
        <p:nvCxnSpPr>
          <p:cNvPr id="94" name="Straight Arrow Connector 93">
            <a:extLst>
              <a:ext uri="{FF2B5EF4-FFF2-40B4-BE49-F238E27FC236}">
                <a16:creationId xmlns:a16="http://schemas.microsoft.com/office/drawing/2014/main" id="{9D5C82CF-D701-452B-AADC-6FD28B0BB35C}"/>
              </a:ext>
            </a:extLst>
          </p:cNvPr>
          <p:cNvCxnSpPr>
            <a:cxnSpLocks/>
          </p:cNvCxnSpPr>
          <p:nvPr/>
        </p:nvCxnSpPr>
        <p:spPr bwMode="auto">
          <a:xfrm>
            <a:off x="2584972" y="3853686"/>
            <a:ext cx="1522543"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95" name="TextBox 94">
            <a:extLst>
              <a:ext uri="{FF2B5EF4-FFF2-40B4-BE49-F238E27FC236}">
                <a16:creationId xmlns:a16="http://schemas.microsoft.com/office/drawing/2014/main" id="{9A1E08D4-47CF-47E9-BCBE-D1E7F8A4A674}"/>
              </a:ext>
            </a:extLst>
          </p:cNvPr>
          <p:cNvSpPr txBox="1"/>
          <p:nvPr/>
        </p:nvSpPr>
        <p:spPr>
          <a:xfrm>
            <a:off x="2677801" y="3610515"/>
            <a:ext cx="1661161" cy="261610"/>
          </a:xfrm>
          <a:prstGeom prst="rect">
            <a:avLst/>
          </a:prstGeom>
          <a:noFill/>
        </p:spPr>
        <p:txBody>
          <a:bodyPr wrap="square" rtlCol="0">
            <a:spAutoFit/>
          </a:bodyPr>
          <a:lstStyle/>
          <a:p>
            <a:r>
              <a:rPr lang="en-US" sz="1100" dirty="0"/>
              <a:t>Publish, Motion Data</a:t>
            </a:r>
          </a:p>
        </p:txBody>
      </p:sp>
      <p:cxnSp>
        <p:nvCxnSpPr>
          <p:cNvPr id="96" name="Straight Arrow Connector 95">
            <a:extLst>
              <a:ext uri="{FF2B5EF4-FFF2-40B4-BE49-F238E27FC236}">
                <a16:creationId xmlns:a16="http://schemas.microsoft.com/office/drawing/2014/main" id="{937F360F-563B-47F5-AF0A-03448DDA2AFA}"/>
              </a:ext>
            </a:extLst>
          </p:cNvPr>
          <p:cNvCxnSpPr>
            <a:cxnSpLocks/>
          </p:cNvCxnSpPr>
          <p:nvPr/>
        </p:nvCxnSpPr>
        <p:spPr bwMode="auto">
          <a:xfrm>
            <a:off x="2584972" y="4293728"/>
            <a:ext cx="1522543"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97" name="TextBox 96">
            <a:extLst>
              <a:ext uri="{FF2B5EF4-FFF2-40B4-BE49-F238E27FC236}">
                <a16:creationId xmlns:a16="http://schemas.microsoft.com/office/drawing/2014/main" id="{A813BD90-B803-4674-A08B-ABA444093E4C}"/>
              </a:ext>
            </a:extLst>
          </p:cNvPr>
          <p:cNvSpPr txBox="1"/>
          <p:nvPr/>
        </p:nvSpPr>
        <p:spPr>
          <a:xfrm>
            <a:off x="2697616" y="4060539"/>
            <a:ext cx="1554480" cy="261610"/>
          </a:xfrm>
          <a:prstGeom prst="rect">
            <a:avLst/>
          </a:prstGeom>
          <a:noFill/>
        </p:spPr>
        <p:txBody>
          <a:bodyPr wrap="square" rtlCol="0">
            <a:spAutoFit/>
          </a:bodyPr>
          <a:lstStyle/>
          <a:p>
            <a:r>
              <a:rPr lang="en-US" sz="1100" dirty="0"/>
              <a:t>Publish, Smoke Data</a:t>
            </a:r>
          </a:p>
        </p:txBody>
      </p:sp>
      <p:cxnSp>
        <p:nvCxnSpPr>
          <p:cNvPr id="98" name="Straight Arrow Connector 97">
            <a:extLst>
              <a:ext uri="{FF2B5EF4-FFF2-40B4-BE49-F238E27FC236}">
                <a16:creationId xmlns:a16="http://schemas.microsoft.com/office/drawing/2014/main" id="{2CDE92D5-862C-4138-8671-1298CB0745F1}"/>
              </a:ext>
            </a:extLst>
          </p:cNvPr>
          <p:cNvCxnSpPr>
            <a:cxnSpLocks/>
          </p:cNvCxnSpPr>
          <p:nvPr/>
        </p:nvCxnSpPr>
        <p:spPr bwMode="auto">
          <a:xfrm>
            <a:off x="2570660" y="4797082"/>
            <a:ext cx="1554480"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99" name="TextBox 98">
            <a:extLst>
              <a:ext uri="{FF2B5EF4-FFF2-40B4-BE49-F238E27FC236}">
                <a16:creationId xmlns:a16="http://schemas.microsoft.com/office/drawing/2014/main" id="{58E002BE-BC29-40C7-989C-B527899FA9C9}"/>
              </a:ext>
            </a:extLst>
          </p:cNvPr>
          <p:cNvSpPr txBox="1"/>
          <p:nvPr/>
        </p:nvSpPr>
        <p:spPr>
          <a:xfrm>
            <a:off x="2753541" y="4563893"/>
            <a:ext cx="1484243" cy="261610"/>
          </a:xfrm>
          <a:prstGeom prst="rect">
            <a:avLst/>
          </a:prstGeom>
          <a:noFill/>
        </p:spPr>
        <p:txBody>
          <a:bodyPr wrap="square" rtlCol="0">
            <a:spAutoFit/>
          </a:bodyPr>
          <a:lstStyle/>
          <a:p>
            <a:r>
              <a:rPr lang="en-US" sz="1100" dirty="0"/>
              <a:t>Publish, Temp Data</a:t>
            </a:r>
          </a:p>
        </p:txBody>
      </p:sp>
      <p:cxnSp>
        <p:nvCxnSpPr>
          <p:cNvPr id="100" name="Straight Arrow Connector 99">
            <a:extLst>
              <a:ext uri="{FF2B5EF4-FFF2-40B4-BE49-F238E27FC236}">
                <a16:creationId xmlns:a16="http://schemas.microsoft.com/office/drawing/2014/main" id="{B77C5245-E398-464F-8EDA-EABF8EF5CAB6}"/>
              </a:ext>
            </a:extLst>
          </p:cNvPr>
          <p:cNvCxnSpPr>
            <a:cxnSpLocks/>
          </p:cNvCxnSpPr>
          <p:nvPr/>
        </p:nvCxnSpPr>
        <p:spPr bwMode="auto">
          <a:xfrm>
            <a:off x="5227453" y="2004629"/>
            <a:ext cx="1664590"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01" name="TextBox 100">
            <a:extLst>
              <a:ext uri="{FF2B5EF4-FFF2-40B4-BE49-F238E27FC236}">
                <a16:creationId xmlns:a16="http://schemas.microsoft.com/office/drawing/2014/main" id="{8BAB3A24-DB8B-4386-BE78-F7BA2BBF646F}"/>
              </a:ext>
            </a:extLst>
          </p:cNvPr>
          <p:cNvSpPr txBox="1"/>
          <p:nvPr/>
        </p:nvSpPr>
        <p:spPr>
          <a:xfrm>
            <a:off x="5373757" y="1777536"/>
            <a:ext cx="1622717" cy="261610"/>
          </a:xfrm>
          <a:prstGeom prst="rect">
            <a:avLst/>
          </a:prstGeom>
          <a:noFill/>
        </p:spPr>
        <p:txBody>
          <a:bodyPr wrap="square" rtlCol="0">
            <a:spAutoFit/>
          </a:bodyPr>
          <a:lstStyle/>
          <a:p>
            <a:r>
              <a:rPr lang="en-US" sz="1100" dirty="0"/>
              <a:t>Publish, CO Data</a:t>
            </a:r>
          </a:p>
        </p:txBody>
      </p:sp>
      <p:cxnSp>
        <p:nvCxnSpPr>
          <p:cNvPr id="102" name="Straight Arrow Connector 101">
            <a:extLst>
              <a:ext uri="{FF2B5EF4-FFF2-40B4-BE49-F238E27FC236}">
                <a16:creationId xmlns:a16="http://schemas.microsoft.com/office/drawing/2014/main" id="{30C3A076-CC10-4E26-A467-A43E7E51FB6C}"/>
              </a:ext>
            </a:extLst>
          </p:cNvPr>
          <p:cNvCxnSpPr>
            <a:cxnSpLocks/>
          </p:cNvCxnSpPr>
          <p:nvPr/>
        </p:nvCxnSpPr>
        <p:spPr bwMode="auto">
          <a:xfrm>
            <a:off x="5221491" y="2483200"/>
            <a:ext cx="1664590"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03" name="TextBox 102">
            <a:extLst>
              <a:ext uri="{FF2B5EF4-FFF2-40B4-BE49-F238E27FC236}">
                <a16:creationId xmlns:a16="http://schemas.microsoft.com/office/drawing/2014/main" id="{F2D28BCE-A422-493F-B5CF-B57916945DFB}"/>
              </a:ext>
            </a:extLst>
          </p:cNvPr>
          <p:cNvSpPr txBox="1"/>
          <p:nvPr/>
        </p:nvSpPr>
        <p:spPr>
          <a:xfrm>
            <a:off x="5178685" y="2250011"/>
            <a:ext cx="1816141" cy="261610"/>
          </a:xfrm>
          <a:prstGeom prst="rect">
            <a:avLst/>
          </a:prstGeom>
          <a:noFill/>
        </p:spPr>
        <p:txBody>
          <a:bodyPr wrap="square" rtlCol="0">
            <a:spAutoFit/>
          </a:bodyPr>
          <a:lstStyle/>
          <a:p>
            <a:r>
              <a:rPr lang="en-US" sz="1100" dirty="0"/>
              <a:t>Publish, Humidity Data</a:t>
            </a:r>
          </a:p>
        </p:txBody>
      </p:sp>
      <p:cxnSp>
        <p:nvCxnSpPr>
          <p:cNvPr id="104" name="Straight Arrow Connector 103">
            <a:extLst>
              <a:ext uri="{FF2B5EF4-FFF2-40B4-BE49-F238E27FC236}">
                <a16:creationId xmlns:a16="http://schemas.microsoft.com/office/drawing/2014/main" id="{5B8061C6-5F4D-45E7-A45C-45640A96F447}"/>
              </a:ext>
            </a:extLst>
          </p:cNvPr>
          <p:cNvCxnSpPr>
            <a:cxnSpLocks/>
          </p:cNvCxnSpPr>
          <p:nvPr/>
        </p:nvCxnSpPr>
        <p:spPr bwMode="auto">
          <a:xfrm>
            <a:off x="5221491" y="2923242"/>
            <a:ext cx="1664590"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05" name="TextBox 104">
            <a:extLst>
              <a:ext uri="{FF2B5EF4-FFF2-40B4-BE49-F238E27FC236}">
                <a16:creationId xmlns:a16="http://schemas.microsoft.com/office/drawing/2014/main" id="{C34A48FE-F95C-4D7B-B9C3-033AB7CF09AA}"/>
              </a:ext>
            </a:extLst>
          </p:cNvPr>
          <p:cNvSpPr txBox="1"/>
          <p:nvPr/>
        </p:nvSpPr>
        <p:spPr>
          <a:xfrm>
            <a:off x="5172723" y="2690053"/>
            <a:ext cx="1622717" cy="261610"/>
          </a:xfrm>
          <a:prstGeom prst="rect">
            <a:avLst/>
          </a:prstGeom>
          <a:noFill/>
        </p:spPr>
        <p:txBody>
          <a:bodyPr wrap="square" rtlCol="0">
            <a:spAutoFit/>
          </a:bodyPr>
          <a:lstStyle/>
          <a:p>
            <a:r>
              <a:rPr lang="en-US" sz="1100" dirty="0"/>
              <a:t>Publish, Light Data</a:t>
            </a:r>
          </a:p>
        </p:txBody>
      </p:sp>
      <p:cxnSp>
        <p:nvCxnSpPr>
          <p:cNvPr id="106" name="Straight Arrow Connector 105">
            <a:extLst>
              <a:ext uri="{FF2B5EF4-FFF2-40B4-BE49-F238E27FC236}">
                <a16:creationId xmlns:a16="http://schemas.microsoft.com/office/drawing/2014/main" id="{9BCB01B8-D78B-4F3A-907B-068150680901}"/>
              </a:ext>
            </a:extLst>
          </p:cNvPr>
          <p:cNvCxnSpPr>
            <a:cxnSpLocks/>
          </p:cNvCxnSpPr>
          <p:nvPr/>
        </p:nvCxnSpPr>
        <p:spPr bwMode="auto">
          <a:xfrm>
            <a:off x="5207179" y="3426596"/>
            <a:ext cx="1699507"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07" name="TextBox 106">
            <a:extLst>
              <a:ext uri="{FF2B5EF4-FFF2-40B4-BE49-F238E27FC236}">
                <a16:creationId xmlns:a16="http://schemas.microsoft.com/office/drawing/2014/main" id="{AA969BD1-D86C-4C22-83DE-44609C3F68B5}"/>
              </a:ext>
            </a:extLst>
          </p:cNvPr>
          <p:cNvSpPr txBox="1"/>
          <p:nvPr/>
        </p:nvSpPr>
        <p:spPr>
          <a:xfrm>
            <a:off x="5194988" y="3193407"/>
            <a:ext cx="1622717" cy="261610"/>
          </a:xfrm>
          <a:prstGeom prst="rect">
            <a:avLst/>
          </a:prstGeom>
          <a:noFill/>
        </p:spPr>
        <p:txBody>
          <a:bodyPr wrap="square" rtlCol="0">
            <a:spAutoFit/>
          </a:bodyPr>
          <a:lstStyle/>
          <a:p>
            <a:r>
              <a:rPr lang="en-US" sz="1100" dirty="0"/>
              <a:t>Publish, LPG Data</a:t>
            </a:r>
          </a:p>
        </p:txBody>
      </p:sp>
      <p:cxnSp>
        <p:nvCxnSpPr>
          <p:cNvPr id="108" name="Straight Arrow Connector 107">
            <a:extLst>
              <a:ext uri="{FF2B5EF4-FFF2-40B4-BE49-F238E27FC236}">
                <a16:creationId xmlns:a16="http://schemas.microsoft.com/office/drawing/2014/main" id="{5B849D6D-7BEA-4614-A639-2170DAC7E385}"/>
              </a:ext>
            </a:extLst>
          </p:cNvPr>
          <p:cNvCxnSpPr>
            <a:cxnSpLocks/>
          </p:cNvCxnSpPr>
          <p:nvPr/>
        </p:nvCxnSpPr>
        <p:spPr bwMode="auto">
          <a:xfrm>
            <a:off x="5227721" y="3866430"/>
            <a:ext cx="1664590"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09" name="TextBox 108">
            <a:extLst>
              <a:ext uri="{FF2B5EF4-FFF2-40B4-BE49-F238E27FC236}">
                <a16:creationId xmlns:a16="http://schemas.microsoft.com/office/drawing/2014/main" id="{0864CD29-7DD7-4D0C-9D53-82822428C85F}"/>
              </a:ext>
            </a:extLst>
          </p:cNvPr>
          <p:cNvSpPr txBox="1"/>
          <p:nvPr/>
        </p:nvSpPr>
        <p:spPr>
          <a:xfrm>
            <a:off x="5223014" y="3623259"/>
            <a:ext cx="1816141" cy="261610"/>
          </a:xfrm>
          <a:prstGeom prst="rect">
            <a:avLst/>
          </a:prstGeom>
          <a:noFill/>
        </p:spPr>
        <p:txBody>
          <a:bodyPr wrap="square" rtlCol="0">
            <a:spAutoFit/>
          </a:bodyPr>
          <a:lstStyle/>
          <a:p>
            <a:r>
              <a:rPr lang="en-US" sz="1100" dirty="0"/>
              <a:t>Publish, Motion Data</a:t>
            </a:r>
          </a:p>
        </p:txBody>
      </p:sp>
      <p:cxnSp>
        <p:nvCxnSpPr>
          <p:cNvPr id="110" name="Straight Arrow Connector 109">
            <a:extLst>
              <a:ext uri="{FF2B5EF4-FFF2-40B4-BE49-F238E27FC236}">
                <a16:creationId xmlns:a16="http://schemas.microsoft.com/office/drawing/2014/main" id="{EFEC55D7-9F36-4084-8898-A7385554043C}"/>
              </a:ext>
            </a:extLst>
          </p:cNvPr>
          <p:cNvCxnSpPr>
            <a:cxnSpLocks/>
          </p:cNvCxnSpPr>
          <p:nvPr/>
        </p:nvCxnSpPr>
        <p:spPr bwMode="auto">
          <a:xfrm>
            <a:off x="5227721" y="4306472"/>
            <a:ext cx="1664590"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11" name="TextBox 110">
            <a:extLst>
              <a:ext uri="{FF2B5EF4-FFF2-40B4-BE49-F238E27FC236}">
                <a16:creationId xmlns:a16="http://schemas.microsoft.com/office/drawing/2014/main" id="{3C47E7F5-9E83-45B0-B038-2479826F1972}"/>
              </a:ext>
            </a:extLst>
          </p:cNvPr>
          <p:cNvSpPr txBox="1"/>
          <p:nvPr/>
        </p:nvSpPr>
        <p:spPr>
          <a:xfrm>
            <a:off x="5194060" y="4073283"/>
            <a:ext cx="1699507" cy="261610"/>
          </a:xfrm>
          <a:prstGeom prst="rect">
            <a:avLst/>
          </a:prstGeom>
          <a:noFill/>
        </p:spPr>
        <p:txBody>
          <a:bodyPr wrap="square" rtlCol="0">
            <a:spAutoFit/>
          </a:bodyPr>
          <a:lstStyle/>
          <a:p>
            <a:r>
              <a:rPr lang="en-US" sz="1100" dirty="0"/>
              <a:t>Publish, Smoke Data</a:t>
            </a:r>
          </a:p>
        </p:txBody>
      </p:sp>
      <p:cxnSp>
        <p:nvCxnSpPr>
          <p:cNvPr id="112" name="Straight Arrow Connector 111">
            <a:extLst>
              <a:ext uri="{FF2B5EF4-FFF2-40B4-BE49-F238E27FC236}">
                <a16:creationId xmlns:a16="http://schemas.microsoft.com/office/drawing/2014/main" id="{7EED97E3-72E3-407C-9DC9-B742B8DE2F54}"/>
              </a:ext>
            </a:extLst>
          </p:cNvPr>
          <p:cNvCxnSpPr>
            <a:cxnSpLocks/>
          </p:cNvCxnSpPr>
          <p:nvPr/>
        </p:nvCxnSpPr>
        <p:spPr bwMode="auto">
          <a:xfrm>
            <a:off x="5213409" y="4809826"/>
            <a:ext cx="1699507"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13" name="TextBox 112">
            <a:extLst>
              <a:ext uri="{FF2B5EF4-FFF2-40B4-BE49-F238E27FC236}">
                <a16:creationId xmlns:a16="http://schemas.microsoft.com/office/drawing/2014/main" id="{8FD64C8B-20C7-4290-8904-51C195112723}"/>
              </a:ext>
            </a:extLst>
          </p:cNvPr>
          <p:cNvSpPr txBox="1"/>
          <p:nvPr/>
        </p:nvSpPr>
        <p:spPr>
          <a:xfrm>
            <a:off x="5189026" y="4576637"/>
            <a:ext cx="1622717" cy="261610"/>
          </a:xfrm>
          <a:prstGeom prst="rect">
            <a:avLst/>
          </a:prstGeom>
          <a:noFill/>
        </p:spPr>
        <p:txBody>
          <a:bodyPr wrap="square" rtlCol="0">
            <a:spAutoFit/>
          </a:bodyPr>
          <a:lstStyle/>
          <a:p>
            <a:r>
              <a:rPr lang="en-US" sz="1100" dirty="0"/>
              <a:t>Publish, Temp Data</a:t>
            </a:r>
          </a:p>
        </p:txBody>
      </p:sp>
      <p:cxnSp>
        <p:nvCxnSpPr>
          <p:cNvPr id="121" name="Straight Arrow Connector 120">
            <a:extLst>
              <a:ext uri="{FF2B5EF4-FFF2-40B4-BE49-F238E27FC236}">
                <a16:creationId xmlns:a16="http://schemas.microsoft.com/office/drawing/2014/main" id="{263A5116-640F-476A-B10B-DCBCCA1B48AE}"/>
              </a:ext>
            </a:extLst>
          </p:cNvPr>
          <p:cNvCxnSpPr>
            <a:cxnSpLocks/>
          </p:cNvCxnSpPr>
          <p:nvPr/>
        </p:nvCxnSpPr>
        <p:spPr bwMode="auto">
          <a:xfrm flipH="1">
            <a:off x="2590214" y="5436671"/>
            <a:ext cx="1522543"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22" name="TextBox 121">
            <a:extLst>
              <a:ext uri="{FF2B5EF4-FFF2-40B4-BE49-F238E27FC236}">
                <a16:creationId xmlns:a16="http://schemas.microsoft.com/office/drawing/2014/main" id="{DB71BAF9-E1A1-4B12-B74E-CA243A4C4F1B}"/>
              </a:ext>
            </a:extLst>
          </p:cNvPr>
          <p:cNvSpPr txBox="1"/>
          <p:nvPr/>
        </p:nvSpPr>
        <p:spPr>
          <a:xfrm flipH="1">
            <a:off x="2683043" y="5193500"/>
            <a:ext cx="1661161" cy="261610"/>
          </a:xfrm>
          <a:prstGeom prst="rect">
            <a:avLst/>
          </a:prstGeom>
          <a:noFill/>
        </p:spPr>
        <p:txBody>
          <a:bodyPr wrap="square" rtlCol="0">
            <a:spAutoFit/>
          </a:bodyPr>
          <a:lstStyle/>
          <a:p>
            <a:r>
              <a:rPr lang="en-US" sz="1100" dirty="0"/>
              <a:t>Publish, Light CMD</a:t>
            </a:r>
          </a:p>
        </p:txBody>
      </p:sp>
      <p:cxnSp>
        <p:nvCxnSpPr>
          <p:cNvPr id="123" name="Straight Arrow Connector 122">
            <a:extLst>
              <a:ext uri="{FF2B5EF4-FFF2-40B4-BE49-F238E27FC236}">
                <a16:creationId xmlns:a16="http://schemas.microsoft.com/office/drawing/2014/main" id="{05075C9C-A2BD-439F-ACD2-2BE269F4069B}"/>
              </a:ext>
            </a:extLst>
          </p:cNvPr>
          <p:cNvCxnSpPr>
            <a:cxnSpLocks/>
          </p:cNvCxnSpPr>
          <p:nvPr/>
        </p:nvCxnSpPr>
        <p:spPr bwMode="auto">
          <a:xfrm flipH="1">
            <a:off x="2590214" y="5876713"/>
            <a:ext cx="1522543"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24" name="TextBox 123">
            <a:extLst>
              <a:ext uri="{FF2B5EF4-FFF2-40B4-BE49-F238E27FC236}">
                <a16:creationId xmlns:a16="http://schemas.microsoft.com/office/drawing/2014/main" id="{912EC9D7-6988-4387-BFB2-EB08D03418AF}"/>
              </a:ext>
            </a:extLst>
          </p:cNvPr>
          <p:cNvSpPr txBox="1"/>
          <p:nvPr/>
        </p:nvSpPr>
        <p:spPr>
          <a:xfrm flipH="1">
            <a:off x="2702858" y="5643524"/>
            <a:ext cx="1554480" cy="261610"/>
          </a:xfrm>
          <a:prstGeom prst="rect">
            <a:avLst/>
          </a:prstGeom>
          <a:noFill/>
        </p:spPr>
        <p:txBody>
          <a:bodyPr wrap="square" rtlCol="0">
            <a:spAutoFit/>
          </a:bodyPr>
          <a:lstStyle/>
          <a:p>
            <a:r>
              <a:rPr lang="en-US" sz="1100" dirty="0"/>
              <a:t>Publish, Temp CMD</a:t>
            </a:r>
          </a:p>
        </p:txBody>
      </p:sp>
      <p:cxnSp>
        <p:nvCxnSpPr>
          <p:cNvPr id="125" name="Straight Arrow Connector 124">
            <a:extLst>
              <a:ext uri="{FF2B5EF4-FFF2-40B4-BE49-F238E27FC236}">
                <a16:creationId xmlns:a16="http://schemas.microsoft.com/office/drawing/2014/main" id="{00DD1A73-50E0-4B81-B821-A253DA27D432}"/>
              </a:ext>
            </a:extLst>
          </p:cNvPr>
          <p:cNvCxnSpPr>
            <a:cxnSpLocks/>
          </p:cNvCxnSpPr>
          <p:nvPr/>
        </p:nvCxnSpPr>
        <p:spPr bwMode="auto">
          <a:xfrm flipH="1">
            <a:off x="2575902" y="6380067"/>
            <a:ext cx="1554480"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26" name="TextBox 125">
            <a:extLst>
              <a:ext uri="{FF2B5EF4-FFF2-40B4-BE49-F238E27FC236}">
                <a16:creationId xmlns:a16="http://schemas.microsoft.com/office/drawing/2014/main" id="{51F69D08-9659-4B20-AE1E-B4A937410D74}"/>
              </a:ext>
            </a:extLst>
          </p:cNvPr>
          <p:cNvSpPr txBox="1"/>
          <p:nvPr/>
        </p:nvSpPr>
        <p:spPr>
          <a:xfrm flipH="1">
            <a:off x="2758783" y="6146878"/>
            <a:ext cx="1484243" cy="261610"/>
          </a:xfrm>
          <a:prstGeom prst="rect">
            <a:avLst/>
          </a:prstGeom>
          <a:noFill/>
        </p:spPr>
        <p:txBody>
          <a:bodyPr wrap="square" rtlCol="0">
            <a:spAutoFit/>
          </a:bodyPr>
          <a:lstStyle/>
          <a:p>
            <a:r>
              <a:rPr lang="en-US" sz="1100" dirty="0"/>
              <a:t>Publish, Fan CMD</a:t>
            </a:r>
          </a:p>
        </p:txBody>
      </p:sp>
      <p:cxnSp>
        <p:nvCxnSpPr>
          <p:cNvPr id="127" name="Straight Arrow Connector 126">
            <a:extLst>
              <a:ext uri="{FF2B5EF4-FFF2-40B4-BE49-F238E27FC236}">
                <a16:creationId xmlns:a16="http://schemas.microsoft.com/office/drawing/2014/main" id="{F0664315-EE79-4128-874C-60F68794152A}"/>
              </a:ext>
            </a:extLst>
          </p:cNvPr>
          <p:cNvCxnSpPr>
            <a:cxnSpLocks/>
          </p:cNvCxnSpPr>
          <p:nvPr/>
        </p:nvCxnSpPr>
        <p:spPr bwMode="auto">
          <a:xfrm flipH="1">
            <a:off x="5223014" y="1747056"/>
            <a:ext cx="166459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30" name="TextBox 129">
            <a:extLst>
              <a:ext uri="{FF2B5EF4-FFF2-40B4-BE49-F238E27FC236}">
                <a16:creationId xmlns:a16="http://schemas.microsoft.com/office/drawing/2014/main" id="{4AAD8F74-E065-4B0A-87FE-D6ED60E88480}"/>
              </a:ext>
            </a:extLst>
          </p:cNvPr>
          <p:cNvSpPr txBox="1"/>
          <p:nvPr/>
        </p:nvSpPr>
        <p:spPr>
          <a:xfrm>
            <a:off x="5618821" y="1513468"/>
            <a:ext cx="849983" cy="261610"/>
          </a:xfrm>
          <a:prstGeom prst="rect">
            <a:avLst/>
          </a:prstGeom>
          <a:noFill/>
        </p:spPr>
        <p:txBody>
          <a:bodyPr wrap="square" rtlCol="0">
            <a:spAutoFit/>
          </a:bodyPr>
          <a:lstStyle/>
          <a:p>
            <a:r>
              <a:rPr lang="en-US" sz="1100" dirty="0"/>
              <a:t>Subscribe</a:t>
            </a:r>
          </a:p>
        </p:txBody>
      </p:sp>
      <p:cxnSp>
        <p:nvCxnSpPr>
          <p:cNvPr id="131" name="Straight Arrow Connector 130">
            <a:extLst>
              <a:ext uri="{FF2B5EF4-FFF2-40B4-BE49-F238E27FC236}">
                <a16:creationId xmlns:a16="http://schemas.microsoft.com/office/drawing/2014/main" id="{C6A6DD32-70BD-46C6-837E-6A2B0FADF2AE}"/>
              </a:ext>
            </a:extLst>
          </p:cNvPr>
          <p:cNvCxnSpPr>
            <a:cxnSpLocks/>
          </p:cNvCxnSpPr>
          <p:nvPr/>
        </p:nvCxnSpPr>
        <p:spPr bwMode="auto">
          <a:xfrm flipH="1">
            <a:off x="5217930" y="2264747"/>
            <a:ext cx="166459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32" name="TextBox 131">
            <a:extLst>
              <a:ext uri="{FF2B5EF4-FFF2-40B4-BE49-F238E27FC236}">
                <a16:creationId xmlns:a16="http://schemas.microsoft.com/office/drawing/2014/main" id="{ED9CFF00-078B-4F48-A25B-8FE6B2D8CD02}"/>
              </a:ext>
            </a:extLst>
          </p:cNvPr>
          <p:cNvSpPr txBox="1"/>
          <p:nvPr/>
        </p:nvSpPr>
        <p:spPr>
          <a:xfrm>
            <a:off x="5613737" y="2031159"/>
            <a:ext cx="849983" cy="261610"/>
          </a:xfrm>
          <a:prstGeom prst="rect">
            <a:avLst/>
          </a:prstGeom>
          <a:noFill/>
        </p:spPr>
        <p:txBody>
          <a:bodyPr wrap="square" rtlCol="0">
            <a:spAutoFit/>
          </a:bodyPr>
          <a:lstStyle/>
          <a:p>
            <a:r>
              <a:rPr lang="en-US" sz="1100" dirty="0"/>
              <a:t>Subscribe</a:t>
            </a:r>
          </a:p>
        </p:txBody>
      </p:sp>
      <p:cxnSp>
        <p:nvCxnSpPr>
          <p:cNvPr id="133" name="Straight Arrow Connector 132">
            <a:extLst>
              <a:ext uri="{FF2B5EF4-FFF2-40B4-BE49-F238E27FC236}">
                <a16:creationId xmlns:a16="http://schemas.microsoft.com/office/drawing/2014/main" id="{C649C6B6-197F-46F5-8942-B7F2ABE70095}"/>
              </a:ext>
            </a:extLst>
          </p:cNvPr>
          <p:cNvCxnSpPr>
            <a:cxnSpLocks/>
          </p:cNvCxnSpPr>
          <p:nvPr/>
        </p:nvCxnSpPr>
        <p:spPr bwMode="auto">
          <a:xfrm flipH="1">
            <a:off x="5207179" y="2703937"/>
            <a:ext cx="166459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34" name="TextBox 133">
            <a:extLst>
              <a:ext uri="{FF2B5EF4-FFF2-40B4-BE49-F238E27FC236}">
                <a16:creationId xmlns:a16="http://schemas.microsoft.com/office/drawing/2014/main" id="{4D3217C2-C5B6-48F0-B99B-3BA998278018}"/>
              </a:ext>
            </a:extLst>
          </p:cNvPr>
          <p:cNvSpPr txBox="1"/>
          <p:nvPr/>
        </p:nvSpPr>
        <p:spPr>
          <a:xfrm>
            <a:off x="5602986" y="2470349"/>
            <a:ext cx="849983" cy="261610"/>
          </a:xfrm>
          <a:prstGeom prst="rect">
            <a:avLst/>
          </a:prstGeom>
          <a:noFill/>
        </p:spPr>
        <p:txBody>
          <a:bodyPr wrap="square" rtlCol="0">
            <a:spAutoFit/>
          </a:bodyPr>
          <a:lstStyle/>
          <a:p>
            <a:r>
              <a:rPr lang="en-US" sz="1100" dirty="0"/>
              <a:t>Subscribe</a:t>
            </a:r>
          </a:p>
        </p:txBody>
      </p:sp>
      <p:cxnSp>
        <p:nvCxnSpPr>
          <p:cNvPr id="135" name="Straight Arrow Connector 134">
            <a:extLst>
              <a:ext uri="{FF2B5EF4-FFF2-40B4-BE49-F238E27FC236}">
                <a16:creationId xmlns:a16="http://schemas.microsoft.com/office/drawing/2014/main" id="{CE7A0DD5-E07B-43DA-B8B3-2612C9083C3C}"/>
              </a:ext>
            </a:extLst>
          </p:cNvPr>
          <p:cNvCxnSpPr>
            <a:cxnSpLocks/>
          </p:cNvCxnSpPr>
          <p:nvPr/>
        </p:nvCxnSpPr>
        <p:spPr bwMode="auto">
          <a:xfrm flipH="1">
            <a:off x="5212247" y="3199142"/>
            <a:ext cx="166459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36" name="TextBox 135">
            <a:extLst>
              <a:ext uri="{FF2B5EF4-FFF2-40B4-BE49-F238E27FC236}">
                <a16:creationId xmlns:a16="http://schemas.microsoft.com/office/drawing/2014/main" id="{DF5F420E-069E-48D5-8E10-E41FD3238259}"/>
              </a:ext>
            </a:extLst>
          </p:cNvPr>
          <p:cNvSpPr txBox="1"/>
          <p:nvPr/>
        </p:nvSpPr>
        <p:spPr>
          <a:xfrm>
            <a:off x="5608054" y="2965554"/>
            <a:ext cx="849983" cy="261610"/>
          </a:xfrm>
          <a:prstGeom prst="rect">
            <a:avLst/>
          </a:prstGeom>
          <a:noFill/>
        </p:spPr>
        <p:txBody>
          <a:bodyPr wrap="square" rtlCol="0">
            <a:spAutoFit/>
          </a:bodyPr>
          <a:lstStyle/>
          <a:p>
            <a:r>
              <a:rPr lang="en-US" sz="1100" dirty="0"/>
              <a:t>Subscribe</a:t>
            </a:r>
          </a:p>
        </p:txBody>
      </p:sp>
      <p:cxnSp>
        <p:nvCxnSpPr>
          <p:cNvPr id="137" name="Straight Arrow Connector 136">
            <a:extLst>
              <a:ext uri="{FF2B5EF4-FFF2-40B4-BE49-F238E27FC236}">
                <a16:creationId xmlns:a16="http://schemas.microsoft.com/office/drawing/2014/main" id="{101C9F6F-8685-4E07-9645-206345019DA6}"/>
              </a:ext>
            </a:extLst>
          </p:cNvPr>
          <p:cNvCxnSpPr>
            <a:cxnSpLocks/>
          </p:cNvCxnSpPr>
          <p:nvPr/>
        </p:nvCxnSpPr>
        <p:spPr bwMode="auto">
          <a:xfrm flipH="1">
            <a:off x="5206651" y="3639211"/>
            <a:ext cx="166459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38" name="TextBox 137">
            <a:extLst>
              <a:ext uri="{FF2B5EF4-FFF2-40B4-BE49-F238E27FC236}">
                <a16:creationId xmlns:a16="http://schemas.microsoft.com/office/drawing/2014/main" id="{5E12DD38-8B7A-4D8E-84BD-49DAA26B16B1}"/>
              </a:ext>
            </a:extLst>
          </p:cNvPr>
          <p:cNvSpPr txBox="1"/>
          <p:nvPr/>
        </p:nvSpPr>
        <p:spPr>
          <a:xfrm>
            <a:off x="5602458" y="3405623"/>
            <a:ext cx="849983" cy="261610"/>
          </a:xfrm>
          <a:prstGeom prst="rect">
            <a:avLst/>
          </a:prstGeom>
          <a:noFill/>
        </p:spPr>
        <p:txBody>
          <a:bodyPr wrap="square" rtlCol="0">
            <a:spAutoFit/>
          </a:bodyPr>
          <a:lstStyle/>
          <a:p>
            <a:r>
              <a:rPr lang="en-US" sz="1100" dirty="0"/>
              <a:t>Subscribe</a:t>
            </a:r>
          </a:p>
        </p:txBody>
      </p:sp>
      <p:cxnSp>
        <p:nvCxnSpPr>
          <p:cNvPr id="139" name="Straight Arrow Connector 138">
            <a:extLst>
              <a:ext uri="{FF2B5EF4-FFF2-40B4-BE49-F238E27FC236}">
                <a16:creationId xmlns:a16="http://schemas.microsoft.com/office/drawing/2014/main" id="{00B2D9DF-BFD9-4EC5-B777-BAB37E97004B}"/>
              </a:ext>
            </a:extLst>
          </p:cNvPr>
          <p:cNvCxnSpPr>
            <a:cxnSpLocks/>
          </p:cNvCxnSpPr>
          <p:nvPr/>
        </p:nvCxnSpPr>
        <p:spPr bwMode="auto">
          <a:xfrm flipH="1">
            <a:off x="5217930" y="4081460"/>
            <a:ext cx="166459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40" name="TextBox 139">
            <a:extLst>
              <a:ext uri="{FF2B5EF4-FFF2-40B4-BE49-F238E27FC236}">
                <a16:creationId xmlns:a16="http://schemas.microsoft.com/office/drawing/2014/main" id="{DBC63C44-22D0-48B5-959D-39C3A71C0945}"/>
              </a:ext>
            </a:extLst>
          </p:cNvPr>
          <p:cNvSpPr txBox="1"/>
          <p:nvPr/>
        </p:nvSpPr>
        <p:spPr>
          <a:xfrm>
            <a:off x="5613737" y="3847872"/>
            <a:ext cx="849983" cy="261610"/>
          </a:xfrm>
          <a:prstGeom prst="rect">
            <a:avLst/>
          </a:prstGeom>
          <a:noFill/>
        </p:spPr>
        <p:txBody>
          <a:bodyPr wrap="square" rtlCol="0">
            <a:spAutoFit/>
          </a:bodyPr>
          <a:lstStyle/>
          <a:p>
            <a:r>
              <a:rPr lang="en-US" sz="1100" dirty="0"/>
              <a:t>Subscribe</a:t>
            </a:r>
          </a:p>
        </p:txBody>
      </p:sp>
      <p:cxnSp>
        <p:nvCxnSpPr>
          <p:cNvPr id="141" name="Straight Arrow Connector 140">
            <a:extLst>
              <a:ext uri="{FF2B5EF4-FFF2-40B4-BE49-F238E27FC236}">
                <a16:creationId xmlns:a16="http://schemas.microsoft.com/office/drawing/2014/main" id="{64E32EF1-8D9B-44E2-84C2-6F12762CB943}"/>
              </a:ext>
            </a:extLst>
          </p:cNvPr>
          <p:cNvCxnSpPr>
            <a:cxnSpLocks/>
          </p:cNvCxnSpPr>
          <p:nvPr/>
        </p:nvCxnSpPr>
        <p:spPr bwMode="auto">
          <a:xfrm flipH="1">
            <a:off x="5206651" y="4582208"/>
            <a:ext cx="166459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42" name="TextBox 141">
            <a:extLst>
              <a:ext uri="{FF2B5EF4-FFF2-40B4-BE49-F238E27FC236}">
                <a16:creationId xmlns:a16="http://schemas.microsoft.com/office/drawing/2014/main" id="{44393CB4-5E4A-4B52-A3AB-7A81E690656E}"/>
              </a:ext>
            </a:extLst>
          </p:cNvPr>
          <p:cNvSpPr txBox="1"/>
          <p:nvPr/>
        </p:nvSpPr>
        <p:spPr>
          <a:xfrm>
            <a:off x="5602458" y="4348620"/>
            <a:ext cx="849983" cy="261610"/>
          </a:xfrm>
          <a:prstGeom prst="rect">
            <a:avLst/>
          </a:prstGeom>
          <a:noFill/>
        </p:spPr>
        <p:txBody>
          <a:bodyPr wrap="square" rtlCol="0">
            <a:spAutoFit/>
          </a:bodyPr>
          <a:lstStyle/>
          <a:p>
            <a:r>
              <a:rPr lang="en-US" sz="1100" dirty="0"/>
              <a:t>Subscribe</a:t>
            </a:r>
          </a:p>
        </p:txBody>
      </p:sp>
      <p:cxnSp>
        <p:nvCxnSpPr>
          <p:cNvPr id="143" name="Straight Arrow Connector 142">
            <a:extLst>
              <a:ext uri="{FF2B5EF4-FFF2-40B4-BE49-F238E27FC236}">
                <a16:creationId xmlns:a16="http://schemas.microsoft.com/office/drawing/2014/main" id="{180B20C5-F303-4AB4-A936-7F9FAD0E2CF4}"/>
              </a:ext>
            </a:extLst>
          </p:cNvPr>
          <p:cNvCxnSpPr>
            <a:cxnSpLocks/>
          </p:cNvCxnSpPr>
          <p:nvPr/>
        </p:nvCxnSpPr>
        <p:spPr bwMode="auto">
          <a:xfrm>
            <a:off x="2595241" y="5173604"/>
            <a:ext cx="1509337"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44" name="TextBox 143">
            <a:extLst>
              <a:ext uri="{FF2B5EF4-FFF2-40B4-BE49-F238E27FC236}">
                <a16:creationId xmlns:a16="http://schemas.microsoft.com/office/drawing/2014/main" id="{9B0E43C7-06ED-46E5-99E7-6195B40BFF6E}"/>
              </a:ext>
            </a:extLst>
          </p:cNvPr>
          <p:cNvSpPr txBox="1"/>
          <p:nvPr/>
        </p:nvSpPr>
        <p:spPr>
          <a:xfrm flipH="1">
            <a:off x="3007247" y="4940016"/>
            <a:ext cx="849983" cy="261610"/>
          </a:xfrm>
          <a:prstGeom prst="rect">
            <a:avLst/>
          </a:prstGeom>
          <a:noFill/>
        </p:spPr>
        <p:txBody>
          <a:bodyPr wrap="square" rtlCol="0">
            <a:spAutoFit/>
          </a:bodyPr>
          <a:lstStyle/>
          <a:p>
            <a:r>
              <a:rPr lang="en-US" sz="1100" dirty="0"/>
              <a:t>Subscribe</a:t>
            </a:r>
          </a:p>
        </p:txBody>
      </p:sp>
      <p:cxnSp>
        <p:nvCxnSpPr>
          <p:cNvPr id="146" name="Straight Arrow Connector 145">
            <a:extLst>
              <a:ext uri="{FF2B5EF4-FFF2-40B4-BE49-F238E27FC236}">
                <a16:creationId xmlns:a16="http://schemas.microsoft.com/office/drawing/2014/main" id="{137B2D4C-8508-4610-8AA7-36D8A9AC76A2}"/>
              </a:ext>
            </a:extLst>
          </p:cNvPr>
          <p:cNvCxnSpPr>
            <a:cxnSpLocks/>
          </p:cNvCxnSpPr>
          <p:nvPr/>
        </p:nvCxnSpPr>
        <p:spPr bwMode="auto">
          <a:xfrm>
            <a:off x="2590214" y="5668434"/>
            <a:ext cx="1509337"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47" name="TextBox 146">
            <a:extLst>
              <a:ext uri="{FF2B5EF4-FFF2-40B4-BE49-F238E27FC236}">
                <a16:creationId xmlns:a16="http://schemas.microsoft.com/office/drawing/2014/main" id="{C7B2E05B-EF4B-43E5-A86F-D09BD4A07C40}"/>
              </a:ext>
            </a:extLst>
          </p:cNvPr>
          <p:cNvSpPr txBox="1"/>
          <p:nvPr/>
        </p:nvSpPr>
        <p:spPr>
          <a:xfrm flipH="1">
            <a:off x="3002220" y="5434846"/>
            <a:ext cx="849983" cy="261610"/>
          </a:xfrm>
          <a:prstGeom prst="rect">
            <a:avLst/>
          </a:prstGeom>
          <a:noFill/>
        </p:spPr>
        <p:txBody>
          <a:bodyPr wrap="square" rtlCol="0">
            <a:spAutoFit/>
          </a:bodyPr>
          <a:lstStyle/>
          <a:p>
            <a:r>
              <a:rPr lang="en-US" sz="1100" dirty="0"/>
              <a:t>Subscribe</a:t>
            </a:r>
          </a:p>
        </p:txBody>
      </p:sp>
      <p:cxnSp>
        <p:nvCxnSpPr>
          <p:cNvPr id="148" name="Straight Arrow Connector 147">
            <a:extLst>
              <a:ext uri="{FF2B5EF4-FFF2-40B4-BE49-F238E27FC236}">
                <a16:creationId xmlns:a16="http://schemas.microsoft.com/office/drawing/2014/main" id="{47278E4E-48DB-4DD3-954A-CAFBDA8A4535}"/>
              </a:ext>
            </a:extLst>
          </p:cNvPr>
          <p:cNvCxnSpPr>
            <a:cxnSpLocks/>
          </p:cNvCxnSpPr>
          <p:nvPr/>
        </p:nvCxnSpPr>
        <p:spPr bwMode="auto">
          <a:xfrm>
            <a:off x="2592400" y="6169412"/>
            <a:ext cx="1509337"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49" name="TextBox 148">
            <a:extLst>
              <a:ext uri="{FF2B5EF4-FFF2-40B4-BE49-F238E27FC236}">
                <a16:creationId xmlns:a16="http://schemas.microsoft.com/office/drawing/2014/main" id="{CDA366D1-2085-4D0A-ADF4-7FCB500529A9}"/>
              </a:ext>
            </a:extLst>
          </p:cNvPr>
          <p:cNvSpPr txBox="1"/>
          <p:nvPr/>
        </p:nvSpPr>
        <p:spPr>
          <a:xfrm flipH="1">
            <a:off x="3004406" y="5935824"/>
            <a:ext cx="849983" cy="261610"/>
          </a:xfrm>
          <a:prstGeom prst="rect">
            <a:avLst/>
          </a:prstGeom>
          <a:noFill/>
        </p:spPr>
        <p:txBody>
          <a:bodyPr wrap="square" rtlCol="0">
            <a:spAutoFit/>
          </a:bodyPr>
          <a:lstStyle/>
          <a:p>
            <a:r>
              <a:rPr lang="en-US" sz="1100" dirty="0"/>
              <a:t>Subscribe</a:t>
            </a:r>
          </a:p>
        </p:txBody>
      </p:sp>
      <p:cxnSp>
        <p:nvCxnSpPr>
          <p:cNvPr id="150" name="Straight Arrow Connector 149">
            <a:extLst>
              <a:ext uri="{FF2B5EF4-FFF2-40B4-BE49-F238E27FC236}">
                <a16:creationId xmlns:a16="http://schemas.microsoft.com/office/drawing/2014/main" id="{7A5196DF-9BF5-4492-A4DF-5EF2D9C05102}"/>
              </a:ext>
            </a:extLst>
          </p:cNvPr>
          <p:cNvCxnSpPr>
            <a:cxnSpLocks/>
          </p:cNvCxnSpPr>
          <p:nvPr/>
        </p:nvCxnSpPr>
        <p:spPr bwMode="auto">
          <a:xfrm flipH="1">
            <a:off x="5204520" y="5336379"/>
            <a:ext cx="1702166"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
        <p:nvSpPr>
          <p:cNvPr id="151" name="TextBox 150">
            <a:extLst>
              <a:ext uri="{FF2B5EF4-FFF2-40B4-BE49-F238E27FC236}">
                <a16:creationId xmlns:a16="http://schemas.microsoft.com/office/drawing/2014/main" id="{4A6E27C7-145F-4EC8-AFC3-2705E41CCB54}"/>
              </a:ext>
            </a:extLst>
          </p:cNvPr>
          <p:cNvSpPr txBox="1"/>
          <p:nvPr/>
        </p:nvSpPr>
        <p:spPr>
          <a:xfrm flipH="1">
            <a:off x="5317947" y="5091115"/>
            <a:ext cx="1661161" cy="261610"/>
          </a:xfrm>
          <a:prstGeom prst="rect">
            <a:avLst/>
          </a:prstGeom>
          <a:noFill/>
        </p:spPr>
        <p:txBody>
          <a:bodyPr wrap="square" rtlCol="0">
            <a:spAutoFit/>
          </a:bodyPr>
          <a:lstStyle/>
          <a:p>
            <a:r>
              <a:rPr lang="en-US" sz="1100" dirty="0"/>
              <a:t>Publish, Light CMD</a:t>
            </a:r>
          </a:p>
        </p:txBody>
      </p:sp>
      <p:sp>
        <p:nvSpPr>
          <p:cNvPr id="153" name="TextBox 152">
            <a:extLst>
              <a:ext uri="{FF2B5EF4-FFF2-40B4-BE49-F238E27FC236}">
                <a16:creationId xmlns:a16="http://schemas.microsoft.com/office/drawing/2014/main" id="{FFB42FC8-EEF1-4B08-AB0A-607BFFA664CC}"/>
              </a:ext>
            </a:extLst>
          </p:cNvPr>
          <p:cNvSpPr txBox="1"/>
          <p:nvPr/>
        </p:nvSpPr>
        <p:spPr>
          <a:xfrm flipH="1">
            <a:off x="5322401" y="5536601"/>
            <a:ext cx="1554480" cy="261610"/>
          </a:xfrm>
          <a:prstGeom prst="rect">
            <a:avLst/>
          </a:prstGeom>
          <a:noFill/>
        </p:spPr>
        <p:txBody>
          <a:bodyPr wrap="square" rtlCol="0">
            <a:spAutoFit/>
          </a:bodyPr>
          <a:lstStyle/>
          <a:p>
            <a:r>
              <a:rPr lang="en-US" sz="1100" dirty="0"/>
              <a:t>Publish, Temp CMD</a:t>
            </a:r>
          </a:p>
        </p:txBody>
      </p:sp>
      <p:sp>
        <p:nvSpPr>
          <p:cNvPr id="155" name="TextBox 154">
            <a:extLst>
              <a:ext uri="{FF2B5EF4-FFF2-40B4-BE49-F238E27FC236}">
                <a16:creationId xmlns:a16="http://schemas.microsoft.com/office/drawing/2014/main" id="{907A5AC0-2E52-44EE-8A81-BB93F5BDAB39}"/>
              </a:ext>
            </a:extLst>
          </p:cNvPr>
          <p:cNvSpPr txBox="1"/>
          <p:nvPr/>
        </p:nvSpPr>
        <p:spPr>
          <a:xfrm flipH="1">
            <a:off x="5391152" y="5924790"/>
            <a:ext cx="1484243" cy="261610"/>
          </a:xfrm>
          <a:prstGeom prst="rect">
            <a:avLst/>
          </a:prstGeom>
          <a:noFill/>
        </p:spPr>
        <p:txBody>
          <a:bodyPr wrap="square" rtlCol="0">
            <a:spAutoFit/>
          </a:bodyPr>
          <a:lstStyle/>
          <a:p>
            <a:r>
              <a:rPr lang="en-US" sz="1100" dirty="0"/>
              <a:t>Publish, Fan CMD</a:t>
            </a:r>
          </a:p>
        </p:txBody>
      </p:sp>
      <p:cxnSp>
        <p:nvCxnSpPr>
          <p:cNvPr id="167" name="Straight Arrow Connector 166">
            <a:extLst>
              <a:ext uri="{FF2B5EF4-FFF2-40B4-BE49-F238E27FC236}">
                <a16:creationId xmlns:a16="http://schemas.microsoft.com/office/drawing/2014/main" id="{B25DD826-C3AF-49B0-AEC6-074FA289CAD5}"/>
              </a:ext>
            </a:extLst>
          </p:cNvPr>
          <p:cNvCxnSpPr>
            <a:cxnSpLocks/>
          </p:cNvCxnSpPr>
          <p:nvPr/>
        </p:nvCxnSpPr>
        <p:spPr bwMode="auto">
          <a:xfrm flipH="1">
            <a:off x="5199142" y="5765843"/>
            <a:ext cx="1702166"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cxnSp>
        <p:nvCxnSpPr>
          <p:cNvPr id="168" name="Straight Arrow Connector 167">
            <a:extLst>
              <a:ext uri="{FF2B5EF4-FFF2-40B4-BE49-F238E27FC236}">
                <a16:creationId xmlns:a16="http://schemas.microsoft.com/office/drawing/2014/main" id="{AC1740AA-86F2-4DAD-A06D-8D8313D9A8CC}"/>
              </a:ext>
            </a:extLst>
          </p:cNvPr>
          <p:cNvCxnSpPr>
            <a:cxnSpLocks/>
          </p:cNvCxnSpPr>
          <p:nvPr/>
        </p:nvCxnSpPr>
        <p:spPr bwMode="auto">
          <a:xfrm flipH="1">
            <a:off x="5205849" y="6146878"/>
            <a:ext cx="1702166"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60178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9490" name="Rectangle 2"/>
          <p:cNvSpPr>
            <a:spLocks noGrp="1" noChangeArrowheads="1"/>
          </p:cNvSpPr>
          <p:nvPr>
            <p:ph type="ctrTitle"/>
          </p:nvPr>
        </p:nvSpPr>
        <p:spPr>
          <a:xfrm>
            <a:off x="234950" y="2461419"/>
            <a:ext cx="8674100" cy="2224087"/>
          </a:xfrm>
        </p:spPr>
        <p:txBody>
          <a:bodyPr/>
          <a:lstStyle/>
          <a:p>
            <a:pPr>
              <a:defRPr/>
            </a:pPr>
            <a:r>
              <a:rPr lang="en-US" sz="4400" dirty="0">
                <a:effectLst>
                  <a:outerShdw blurRad="38100" dist="38100" dir="2700000" algn="tl">
                    <a:srgbClr val="FFFFFF"/>
                  </a:outerShdw>
                </a:effectLst>
              </a:rPr>
              <a:t>Simulation Demo</a:t>
            </a:r>
          </a:p>
        </p:txBody>
      </p:sp>
      <p:sp>
        <p:nvSpPr>
          <p:cNvPr id="15039491" name="Rectangle 3"/>
          <p:cNvSpPr>
            <a:spLocks noChangeArrowheads="1"/>
          </p:cNvSpPr>
          <p:nvPr/>
        </p:nvSpPr>
        <p:spPr bwMode="auto">
          <a:xfrm>
            <a:off x="2484438" y="3971925"/>
            <a:ext cx="4419600" cy="1427163"/>
          </a:xfrm>
          <a:prstGeom prst="rect">
            <a:avLst/>
          </a:prstGeom>
          <a:noFill/>
          <a:ln w="12699">
            <a:noFill/>
            <a:miter lim="800000"/>
            <a:headEnd/>
            <a:tailEnd/>
          </a:ln>
          <a:effectLst/>
        </p:spPr>
        <p:txBody>
          <a:bodyPr wrap="none" lIns="90488" tIns="44450" rIns="90488" bIns="44450"/>
          <a:lstStyle/>
          <a:p>
            <a:pPr algn="ctr">
              <a:lnSpc>
                <a:spcPct val="90000"/>
              </a:lnSpc>
              <a:spcBef>
                <a:spcPct val="10000"/>
              </a:spcBef>
              <a:spcAft>
                <a:spcPct val="10000"/>
              </a:spcAft>
              <a:defRPr/>
            </a:pPr>
            <a:endParaRPr lang="en-US" sz="2400">
              <a:effectLst>
                <a:outerShdw blurRad="38100" dist="38100" dir="2700000" algn="tl">
                  <a:srgbClr val="FFFFFF"/>
                </a:outerShdw>
              </a:effectLst>
              <a:cs typeface="+mn-cs"/>
            </a:endParaRPr>
          </a:p>
        </p:txBody>
      </p:sp>
    </p:spTree>
    <p:extLst>
      <p:ext uri="{BB962C8B-B14F-4D97-AF65-F5344CB8AC3E}">
        <p14:creationId xmlns:p14="http://schemas.microsoft.com/office/powerpoint/2010/main" val="30847866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9490" name="Rectangle 2"/>
          <p:cNvSpPr>
            <a:spLocks noGrp="1" noChangeArrowheads="1"/>
          </p:cNvSpPr>
          <p:nvPr>
            <p:ph type="ctrTitle"/>
          </p:nvPr>
        </p:nvSpPr>
        <p:spPr>
          <a:xfrm>
            <a:off x="234950" y="2461419"/>
            <a:ext cx="8674100" cy="2224087"/>
          </a:xfrm>
        </p:spPr>
        <p:txBody>
          <a:bodyPr/>
          <a:lstStyle/>
          <a:p>
            <a:pPr>
              <a:lnSpc>
                <a:spcPct val="100000"/>
              </a:lnSpc>
              <a:spcBef>
                <a:spcPts val="168"/>
              </a:spcBef>
              <a:spcAft>
                <a:spcPts val="168"/>
              </a:spcAft>
              <a:defRPr/>
            </a:pPr>
            <a:r>
              <a:rPr lang="en-US" sz="6600">
                <a:effectLst>
                  <a:outerShdw blurRad="38100" dist="38100" dir="2700000" algn="tl">
                    <a:srgbClr val="FFFFFF"/>
                  </a:outerShdw>
                </a:effectLst>
                <a:ea typeface="+mj-lt"/>
                <a:cs typeface="+mj-lt"/>
              </a:rPr>
              <a:t>Thank You</a:t>
            </a:r>
            <a:endParaRPr lang="en-US" sz="6600" b="0">
              <a:effectLst>
                <a:outerShdw blurRad="38100" dist="38100" dir="2700000" algn="tl">
                  <a:srgbClr val="FFFFFF"/>
                </a:outerShdw>
              </a:effectLst>
              <a:ea typeface="+mj-lt"/>
              <a:cs typeface="+mj-lt"/>
            </a:endParaRPr>
          </a:p>
          <a:p>
            <a:pPr>
              <a:lnSpc>
                <a:spcPct val="100000"/>
              </a:lnSpc>
              <a:spcBef>
                <a:spcPts val="168"/>
              </a:spcBef>
              <a:spcAft>
                <a:spcPts val="168"/>
              </a:spcAft>
              <a:defRPr/>
            </a:pPr>
            <a:r>
              <a:rPr lang="en-US" sz="4400">
                <a:effectLst>
                  <a:outerShdw blurRad="38100" dist="38100" dir="2700000" algn="tl">
                    <a:srgbClr val="FFFFFF"/>
                  </a:outerShdw>
                </a:effectLst>
                <a:ea typeface="+mj-lt"/>
                <a:cs typeface="+mj-lt"/>
              </a:rPr>
              <a:t>Questions?</a:t>
            </a:r>
            <a:endParaRPr lang="en-US"/>
          </a:p>
        </p:txBody>
      </p:sp>
      <p:sp>
        <p:nvSpPr>
          <p:cNvPr id="15039491" name="Rectangle 3"/>
          <p:cNvSpPr>
            <a:spLocks noChangeArrowheads="1"/>
          </p:cNvSpPr>
          <p:nvPr/>
        </p:nvSpPr>
        <p:spPr bwMode="auto">
          <a:xfrm>
            <a:off x="1846908" y="3871742"/>
            <a:ext cx="4419600" cy="1427163"/>
          </a:xfrm>
          <a:prstGeom prst="rect">
            <a:avLst/>
          </a:prstGeom>
          <a:noFill/>
          <a:ln w="12699">
            <a:noFill/>
            <a:miter lim="800000"/>
            <a:headEnd/>
            <a:tailEnd/>
          </a:ln>
          <a:effectLst/>
        </p:spPr>
        <p:txBody>
          <a:bodyPr wrap="none" lIns="90488" tIns="44450" rIns="90488" bIns="44450"/>
          <a:lstStyle/>
          <a:p>
            <a:pPr algn="ctr">
              <a:lnSpc>
                <a:spcPct val="90000"/>
              </a:lnSpc>
              <a:spcBef>
                <a:spcPct val="10000"/>
              </a:spcBef>
              <a:spcAft>
                <a:spcPct val="10000"/>
              </a:spcAft>
              <a:defRPr/>
            </a:pPr>
            <a:endParaRPr lang="en-US" sz="2400">
              <a:effectLst>
                <a:outerShdw blurRad="38100" dist="38100" dir="2700000" algn="tl">
                  <a:srgbClr val="FFFFFF"/>
                </a:outerShdw>
              </a:effectLst>
              <a:cs typeface="+mn-cs"/>
            </a:endParaRPr>
          </a:p>
        </p:txBody>
      </p:sp>
    </p:spTree>
    <p:extLst>
      <p:ext uri="{BB962C8B-B14F-4D97-AF65-F5344CB8AC3E}">
        <p14:creationId xmlns:p14="http://schemas.microsoft.com/office/powerpoint/2010/main" val="3795235158"/>
      </p:ext>
    </p:extLst>
  </p:cSld>
  <p:clrMapOvr>
    <a:masterClrMapping/>
  </p:clrMapOvr>
  <p:transition/>
</p:sld>
</file>

<file path=ppt/theme/theme1.xml><?xml version="1.0" encoding="utf-8"?>
<a:theme xmlns:a="http://schemas.openxmlformats.org/drawingml/2006/main" name="SPA-41-TE-19_8">
  <a:themeElements>
    <a:clrScheme name="Custom 3">
      <a:dk1>
        <a:srgbClr val="000000"/>
      </a:dk1>
      <a:lt1>
        <a:srgbClr val="FFFFFF"/>
      </a:lt1>
      <a:dk2>
        <a:srgbClr val="000000"/>
      </a:dk2>
      <a:lt2>
        <a:srgbClr val="264C72"/>
      </a:lt2>
      <a:accent1>
        <a:srgbClr val="264C72"/>
      </a:accent1>
      <a:accent2>
        <a:srgbClr val="336699"/>
      </a:accent2>
      <a:accent3>
        <a:srgbClr val="FFFFFF"/>
      </a:accent3>
      <a:accent4>
        <a:srgbClr val="000000"/>
      </a:accent4>
      <a:accent5>
        <a:srgbClr val="AAE2CA"/>
      </a:accent5>
      <a:accent6>
        <a:srgbClr val="264C72"/>
      </a:accent6>
      <a:hlink>
        <a:srgbClr val="A5A5A5"/>
      </a:hlink>
      <a:folHlink>
        <a:srgbClr val="FFFFFF"/>
      </a:folHlink>
    </a:clrScheme>
    <a:fontScheme name="1_Code-45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10000"/>
          </a:spcBef>
          <a:spcAft>
            <a:spcPct val="1000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10000"/>
          </a:spcBef>
          <a:spcAft>
            <a:spcPct val="1000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1_Code-45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ode-45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ode-45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ode-45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de-45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ode-45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ode-45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626_Kickoff Presentation" id="{6674FA6A-A7FE-41FC-81BB-90DCE5AF2565}" vid="{57851817-FDB2-4F33-9764-7E3E3C81080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MCDS Document (smcds_document)" ma:contentTypeID="0x0101001FB4BAC3BC7870449C60A9C274643BB30089D168830CF5A34C8CCE828E0250E2D3" ma:contentTypeVersion="3" ma:contentTypeDescription="Create a new document." ma:contentTypeScope="" ma:versionID="4e64eaf116f4c42a788bd9e622e75eec">
  <xsd:schema xmlns:xsd="http://www.w3.org/2001/XMLSchema" xmlns:xs="http://www.w3.org/2001/XMLSchema" xmlns:p="http://schemas.microsoft.com/office/2006/metadata/properties" xmlns:ns1="http://schemas.microsoft.com/sharepoint/v3" xmlns:ns2="17a7a900-c392-46cc-baaf-edcde1d4fd5f" targetNamespace="http://schemas.microsoft.com/office/2006/metadata/properties" ma:root="true" ma:fieldsID="65af734b94c4cc3c08ecadda878ca4b7" ns1:_="" ns2:_="">
    <xsd:import namespace="http://schemas.microsoft.com/sharepoint/v3"/>
    <xsd:import namespace="17a7a900-c392-46cc-baaf-edcde1d4fd5f"/>
    <xsd:element name="properties">
      <xsd:complexType>
        <xsd:sequence>
          <xsd:element name="documentManagement">
            <xsd:complexType>
              <xsd:all>
                <xsd:element ref="ns2:Object_x0020_ID" minOccurs="0"/>
                <xsd:element ref="ns2:Name" minOccurs="0"/>
                <xsd:element ref="ns2:Object_x0020_Type" minOccurs="0"/>
                <xsd:element ref="ns2:Title0" minOccurs="0"/>
                <xsd:element ref="ns2:Authors" minOccurs="0"/>
                <xsd:element ref="ns2:Application_x0020_Type" minOccurs="0"/>
                <xsd:element ref="ns2:Status" minOccurs="0"/>
                <xsd:element ref="ns2:Accessed" minOccurs="0"/>
                <xsd:element ref="ns2:Hidden" minOccurs="0"/>
                <xsd:element ref="ns2:Root_x0020_Deleted" minOccurs="0"/>
                <xsd:element ref="ns2:Retained" minOccurs="0"/>
                <xsd:element ref="ns2:Archive" minOccurs="0"/>
                <xsd:element ref="ns2:Compound_x0020_Architecture" minOccurs="0"/>
                <xsd:element ref="ns2:Link_x0020_Resolved" minOccurs="0"/>
                <xsd:element ref="ns2:Reference_x0020_Count" minOccurs="0"/>
                <xsd:element ref="ns2:In_x0020_Folder" minOccurs="0"/>
                <xsd:element ref="ns2:Parent_x0020_Folder_x0020_IDs" minOccurs="0"/>
                <xsd:element ref="ns2:Composite_x0020_IDs" minOccurs="0"/>
                <xsd:element ref="ns2:Composite_x0020_Version" minOccurs="0"/>
                <xsd:element ref="ns2:Component_x0020_Version" minOccurs="0"/>
                <xsd:element ref="ns2:Position" minOccurs="0"/>
                <xsd:element ref="ns2:Link_x0020_Count" minOccurs="0"/>
                <xsd:element ref="ns2:Maximum_x0020_Link_x0020_Count" minOccurs="0"/>
                <xsd:element ref="ns2:Assembled_x0020_From" minOccurs="0"/>
                <xsd:element ref="ns2:Frozen_x0020_Assembly_x0020_Count" minOccurs="0"/>
                <xsd:element ref="ns2:Has_x0020_Frozen_x0020_Assembly" minOccurs="0"/>
                <xsd:element ref="ns2:Resolution_x0020_Version" minOccurs="0"/>
                <xsd:element ref="ns2:Virtual_x0020_Document" minOccurs="0"/>
                <xsd:element ref="ns2:Content_x0020_ID" minOccurs="0"/>
                <xsd:element ref="ns2:Format" minOccurs="0"/>
                <xsd:element ref="ns2:Content_x0020_File_x0020_Count" minOccurs="0"/>
                <xsd:element ref="ns2:Size" minOccurs="0"/>
                <xsd:element ref="ns2:Full_x0020_Text_x0020_Indexed" minOccurs="0"/>
                <xsd:element ref="ns2:Storage_x0020_Type" minOccurs="0"/>
                <xsd:element ref="ns2:Primary_x0020_Cabinet" minOccurs="0"/>
                <xsd:element ref="ns2:Owner_x0020_Name" minOccurs="0"/>
                <xsd:element ref="ns2:Owner_x0020_Permission" minOccurs="0"/>
                <xsd:element ref="ns2:Group_x0020_Name" minOccurs="0"/>
                <xsd:element ref="ns2:Group_x0020_Permit" minOccurs="0"/>
                <xsd:element ref="ns2:World_x0020_Permissions" minOccurs="0"/>
                <xsd:element ref="ns2:Parent_x0020_Version" minOccurs="0"/>
                <xsd:element ref="ns2:Version_x0020_Tree_x0020_Root_x0020_Object" minOccurs="0"/>
                <xsd:element ref="ns2:Latest_x0020_Version_x0020_on_x0020_Branch" minOccurs="0"/>
                <xsd:element ref="ns2:Checked_x0020_Out_x0020_By" minOccurs="0"/>
                <xsd:element ref="ns2:Checkout_x0020_Date" minOccurs="0"/>
                <xsd:element ref="ns2:Lock_x0020_Owner_x0027_s_x0020_Host" minOccurs="0"/>
                <xsd:element ref="ns2:User_x0020_Comments" minOccurs="0"/>
                <xsd:element ref="ns2:Version_x0020_Label" minOccurs="0"/>
                <xsd:element ref="ns2:Branch_x0020_Count" minOccurs="0"/>
                <xsd:element ref="ns2:Has_x0020_Versions" minOccurs="0"/>
                <xsd:element ref="ns2:Is_x0020_Immutable" minOccurs="0"/>
                <xsd:element ref="ns2:Frozen" minOccurs="0"/>
                <xsd:element ref="ns2:Has_x0020_Events" minOccurs="0"/>
                <xsd:element ref="ns2:ACL_x0020_Domain" minOccurs="0"/>
                <xsd:element ref="ns2:ACL_x0020_Name" minOccurs="0"/>
                <xsd:element ref="ns2:Special_x0020_Application" minOccurs="0"/>
                <xsd:element ref="ns2:Reference" minOccurs="0"/>
                <xsd:element ref="ns2:Public" minOccurs="0"/>
                <xsd:element ref="ns2:Lifecycle_x0020_ID" minOccurs="0"/>
                <xsd:element ref="ns2:Resume_x0020_to_x0020_state" minOccurs="0"/>
                <xsd:element ref="ns2:Current_x0020_State" minOccurs="0"/>
                <xsd:element ref="ns2:Alias_x0020_Set" minOccurs="0"/>
                <xsd:element ref="ns2:Effective_x0020_Date" minOccurs="0"/>
                <xsd:element ref="ns2:Expiration_x0020_Date0" minOccurs="0"/>
                <xsd:element ref="ns2:Publish_x0020_Formats" minOccurs="0"/>
                <xsd:element ref="ns2:Effective_x0020_Label" minOccurs="0"/>
                <xsd:element ref="ns2:Effective_x0020_Flag" minOccurs="0"/>
                <xsd:element ref="ns2:Category" minOccurs="0"/>
                <xsd:element ref="ns2:Language_x0020_Code" minOccurs="0"/>
                <xsd:element ref="ns2:Template" minOccurs="0"/>
                <xsd:element ref="ns2:Controlling_x0020_Application" minOccurs="0"/>
                <xsd:element ref="ns2:Full_x0020_Content_x0020_Size" minOccurs="0"/>
                <xsd:element ref="ns2:Extended_x0020_Properties" minOccurs="0"/>
                <xsd:element ref="ns1:xd_Signature" minOccurs="0"/>
                <xsd:element ref="ns2:Last_x0020_Review_x0020_Date" minOccurs="0"/>
                <xsd:element ref="ns2:Retain_x0020_Content_x0020_Until" minOccurs="0"/>
                <xsd:element ref="ns2:Aspect_x0020_Name" minOccurs="0"/>
                <xsd:element ref="ns2:Retainer_x0020_ID" minOccurs="0"/>
                <xsd:element ref="ns2:i_partition" minOccurs="0"/>
                <xsd:element ref="ns2:Is_x0020_Replica" minOccurs="0"/>
                <xsd:element ref="ns2:Version_x0020_Stamp" minOccurs="0"/>
                <xsd:element ref="ns2:Document_x0020_Restrictions" minOccurs="0"/>
                <xsd:element ref="ns2:Document_x0020_Workflow_x0020_Status" minOccurs="0"/>
                <xsd:element ref="ns2:DRD_x0020_Number" minOccurs="0"/>
                <xsd:element ref="ns2:Expiration_x0020_Date_expiredate" minOccurs="0"/>
                <xsd:element ref="ns2:Document_x0020_Legacy_x0020_File_x0020_ID" minOccurs="0"/>
                <xsd:element ref="ns2:Alternate_x0020_Number" minOccurs="0"/>
                <xsd:element ref="ns2:Controlling_x0020_Authority" minOccurs="0"/>
                <xsd:element ref="ns2:Approver" minOccurs="0"/>
                <xsd:element ref="ns2:Controlled_x0020_Document" minOccurs="0"/>
                <xsd:element ref="ns2:Customer" minOccurs="0"/>
                <xsd:element ref="ns2:Date_x0020_Submitted" minOccurs="0"/>
                <xsd:element ref="ns2:Document_x0020_Number" minOccurs="0"/>
                <xsd:element ref="ns2:Generic_x0020_Equipment_x0020_Type" minOccurs="0"/>
                <xsd:element ref="ns2:Location" minOccurs="0"/>
                <xsd:element ref="ns2:Manufacturer" minOccurs="0"/>
                <xsd:element ref="ns2:Manufacturer_x0020_Number" minOccurs="0"/>
                <xsd:element ref="ns2:Procedure_x0020_Title" minOccurs="0"/>
                <xsd:element ref="ns2:Mission" minOccurs="0"/>
                <xsd:element ref="ns2:Responsible_x0020_Person" minOccurs="0"/>
                <xsd:element ref="ns2:Remarks" minOccurs="0"/>
                <xsd:element ref="ns2:Responsible_x0020_Organization" minOccurs="0"/>
                <xsd:element ref="ns2:Retention_x0020_Period" minOccurs="0"/>
                <xsd:element ref="ns2:Revision_x0020_Number" minOccurs="0"/>
                <xsd:element ref="ns2:System" minOccurs="0"/>
                <xsd:element ref="ns2:Life_x0020_Cycle_x0020_Status" minOccurs="0"/>
                <xsd:element ref="ns2:Subsystem" minOccurs="0"/>
                <xsd:element ref="ns2:Superseded_x0020_Document_x0020_Number" minOccurs="0"/>
                <xsd:element ref="ns2:Software_x0020_to_x0020_Create_x0020_Drawing" minOccurs="0"/>
                <xsd:element ref="ns2:Software_x0020_Version" minOccurs="0"/>
                <xsd:element ref="ns2:Volume_x0020_Number" minOccurs="0"/>
                <xsd:element ref="ns2:Working_x0020_Copy_x0020_Expiration_x0020_Date" minOccurs="0"/>
                <xsd:element ref="ns2:Table_x0020_Key" minOccurs="0"/>
                <xsd:element ref="ns2:Effective_x0020_Date_effectivedate" minOccurs="0"/>
                <xsd:element ref="ns2:Date_x0020_Approved" minOccurs="0"/>
                <xsd:element ref="ns2:Data_x0020_ID" minOccurs="0"/>
                <xsd:element ref="ns2:Applicability" minOccurs="0"/>
                <xsd:element ref="ns2:Change_x0020_Date" minOccurs="0"/>
                <xsd:element ref="ns2:Change_x0020_Table_x0020_Key" minOccurs="0"/>
                <xsd:element ref="ns2:Change_x0020_Number" minOccurs="0"/>
                <xsd:element ref="ns2:changetime" minOccurs="0"/>
                <xsd:element ref="ns2:Holder_x0020_of_x0020_Hard_x0020_Copy" minOccurs="0"/>
                <xsd:element ref="ns2:Station" minOccurs="0"/>
                <xsd:element ref="ns2:Network" minOccurs="0"/>
                <xsd:element ref="ns2:Equipment_x0020_Group" minOccurs="0"/>
                <xsd:element ref="ns2:Equipment" minOccurs="0"/>
                <xsd:element ref="ns2:Configured_x0020_Ite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xd_Signature" ma:index="83" nillable="true" ma:displayName="Is Signed" ma:hidden="true" ma:internalName="xd_Signature"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7a7a900-c392-46cc-baaf-edcde1d4fd5f" elementFormDefault="qualified">
    <xsd:import namespace="http://schemas.microsoft.com/office/2006/documentManagement/types"/>
    <xsd:import namespace="http://schemas.microsoft.com/office/infopath/2007/PartnerControls"/>
    <xsd:element name="Object_x0020_ID" ma:index="8" nillable="true" ma:displayName="Object ID" ma:description="" ma:internalName="Object_x0020_ID">
      <xsd:simpleType>
        <xsd:restriction base="dms:Text">
          <xsd:maxLength value="255"/>
        </xsd:restriction>
      </xsd:simpleType>
    </xsd:element>
    <xsd:element name="Name" ma:index="9" nillable="true" ma:displayName="Name" ma:description="" ma:internalName="Name">
      <xsd:simpleType>
        <xsd:restriction base="dms:Note">
          <xsd:maxLength value="255"/>
        </xsd:restriction>
      </xsd:simpleType>
    </xsd:element>
    <xsd:element name="Object_x0020_Type" ma:index="10" nillable="true" ma:displayName="Object Type" ma:description="" ma:internalName="Object_x0020_Type">
      <xsd:simpleType>
        <xsd:restriction base="dms:Text">
          <xsd:maxLength value="255"/>
        </xsd:restriction>
      </xsd:simpleType>
    </xsd:element>
    <xsd:element name="Title0" ma:index="11" nillable="true" ma:displayName="Title" ma:description="" ma:internalName="Title0">
      <xsd:simpleType>
        <xsd:restriction base="dms:Note">
          <xsd:maxLength value="255"/>
        </xsd:restriction>
      </xsd:simpleType>
    </xsd:element>
    <xsd:element name="Authors" ma:index="13" nillable="true" ma:displayName="Authors" ma:description="" ma:internalName="Authors">
      <xsd:simpleType>
        <xsd:restriction base="dms:Note">
          <xsd:maxLength value="255"/>
        </xsd:restriction>
      </xsd:simpleType>
    </xsd:element>
    <xsd:element name="Application_x0020_Type" ma:index="15" nillable="true" ma:displayName="Application Type" ma:description="" ma:internalName="Application_x0020_Type">
      <xsd:simpleType>
        <xsd:restriction base="dms:Text">
          <xsd:maxLength value="255"/>
        </xsd:restriction>
      </xsd:simpleType>
    </xsd:element>
    <xsd:element name="Status" ma:index="16" nillable="true" ma:displayName="Status" ma:description="" ma:internalName="Status">
      <xsd:simpleType>
        <xsd:restriction base="dms:Text">
          <xsd:maxLength value="255"/>
        </xsd:restriction>
      </xsd:simpleType>
    </xsd:element>
    <xsd:element name="Accessed" ma:index="17" nillable="true" ma:displayName="Accessed" ma:default="" ma:description="" ma:format="DateOnly" ma:internalName="Accessed">
      <xsd:simpleType>
        <xsd:restriction base="dms:DateTime"/>
      </xsd:simpleType>
    </xsd:element>
    <xsd:element name="Hidden" ma:index="18" nillable="true" ma:displayName="Hidden" ma:description="" ma:internalName="Hidden">
      <xsd:simpleType>
        <xsd:restriction base="dms:Boolean"/>
      </xsd:simpleType>
    </xsd:element>
    <xsd:element name="Root_x0020_Deleted" ma:index="19" nillable="true" ma:displayName="Root Deleted" ma:description="" ma:internalName="Root_x0020_Deleted">
      <xsd:simpleType>
        <xsd:restriction base="dms:Boolean"/>
      </xsd:simpleType>
    </xsd:element>
    <xsd:element name="Retained" ma:index="20" nillable="true" ma:displayName="Retained" ma:default="" ma:description="" ma:format="DateOnly" ma:internalName="Retained">
      <xsd:simpleType>
        <xsd:restriction base="dms:DateTime"/>
      </xsd:simpleType>
    </xsd:element>
    <xsd:element name="Archive" ma:index="21" nillable="true" ma:displayName="Archive" ma:description="" ma:internalName="Archive">
      <xsd:simpleType>
        <xsd:restriction base="dms:Boolean"/>
      </xsd:simpleType>
    </xsd:element>
    <xsd:element name="Compound_x0020_Architecture" ma:index="22" nillable="true" ma:displayName="Compound Architecture" ma:description="" ma:internalName="Compound_x0020_Architecture">
      <xsd:simpleType>
        <xsd:restriction base="dms:Text">
          <xsd:maxLength value="255"/>
        </xsd:restriction>
      </xsd:simpleType>
    </xsd:element>
    <xsd:element name="Link_x0020_Resolved" ma:index="23" nillable="true" ma:displayName="Link Resolved" ma:description="" ma:internalName="Link_x0020_Resolved">
      <xsd:simpleType>
        <xsd:restriction base="dms:Boolean"/>
      </xsd:simpleType>
    </xsd:element>
    <xsd:element name="Reference_x0020_Count" ma:index="24" nillable="true" ma:displayName="Reference Count" ma:decimals="-1" ma:description="" ma:internalName="Reference_x0020_Count">
      <xsd:simpleType>
        <xsd:restriction base="dms:Number"/>
      </xsd:simpleType>
    </xsd:element>
    <xsd:element name="In_x0020_Folder" ma:index="25" nillable="true" ma:displayName="In Folder" ma:description="" ma:internalName="In_x0020_Folder">
      <xsd:simpleType>
        <xsd:restriction base="dms:Boolean"/>
      </xsd:simpleType>
    </xsd:element>
    <xsd:element name="Parent_x0020_Folder_x0020_IDs" ma:index="26" nillable="true" ma:displayName="Parent Folder IDs" ma:description="" ma:internalName="Parent_x0020_Folder_x0020_IDs">
      <xsd:simpleType>
        <xsd:restriction base="dms:Note">
          <xsd:maxLength value="255"/>
        </xsd:restriction>
      </xsd:simpleType>
    </xsd:element>
    <xsd:element name="Composite_x0020_IDs" ma:index="27" nillable="true" ma:displayName="Composite IDs" ma:description="" ma:internalName="Composite_x0020_IDs">
      <xsd:simpleType>
        <xsd:restriction base="dms:Note">
          <xsd:maxLength value="255"/>
        </xsd:restriction>
      </xsd:simpleType>
    </xsd:element>
    <xsd:element name="Composite_x0020_Version" ma:index="28" nillable="true" ma:displayName="Composite Version" ma:description="" ma:internalName="Composite_x0020_Version">
      <xsd:simpleType>
        <xsd:restriction base="dms:Note">
          <xsd:maxLength value="255"/>
        </xsd:restriction>
      </xsd:simpleType>
    </xsd:element>
    <xsd:element name="Component_x0020_Version" ma:index="29" nillable="true" ma:displayName="Component Version" ma:description="" ma:internalName="Component_x0020_Version">
      <xsd:simpleType>
        <xsd:restriction base="dms:Note">
          <xsd:maxLength value="255"/>
        </xsd:restriction>
      </xsd:simpleType>
    </xsd:element>
    <xsd:element name="Position" ma:index="30" nillable="true" ma:displayName="Position" ma:description="" ma:internalName="Position">
      <xsd:simpleType>
        <xsd:restriction base="dms:Note">
          <xsd:maxLength value="255"/>
        </xsd:restriction>
      </xsd:simpleType>
    </xsd:element>
    <xsd:element name="Link_x0020_Count" ma:index="31" nillable="true" ma:displayName="Link Count" ma:decimals="-1" ma:description="" ma:internalName="Link_x0020_Count">
      <xsd:simpleType>
        <xsd:restriction base="dms:Number"/>
      </xsd:simpleType>
    </xsd:element>
    <xsd:element name="Maximum_x0020_Link_x0020_Count" ma:index="32" nillable="true" ma:displayName="Maximum Link Count" ma:decimals="-1" ma:description="" ma:internalName="Maximum_x0020_Link_x0020_Count">
      <xsd:simpleType>
        <xsd:restriction base="dms:Number"/>
      </xsd:simpleType>
    </xsd:element>
    <xsd:element name="Assembled_x0020_From" ma:index="33" nillable="true" ma:displayName="Assembled From" ma:description="" ma:internalName="Assembled_x0020_From">
      <xsd:simpleType>
        <xsd:restriction base="dms:Text">
          <xsd:maxLength value="255"/>
        </xsd:restriction>
      </xsd:simpleType>
    </xsd:element>
    <xsd:element name="Frozen_x0020_Assembly_x0020_Count" ma:index="34" nillable="true" ma:displayName="Frozen Assembly Count" ma:decimals="-1" ma:description="" ma:internalName="Frozen_x0020_Assembly_x0020_Count">
      <xsd:simpleType>
        <xsd:restriction base="dms:Number"/>
      </xsd:simpleType>
    </xsd:element>
    <xsd:element name="Has_x0020_Frozen_x0020_Assembly" ma:index="35" nillable="true" ma:displayName="Has Frozen Assembly" ma:description="" ma:internalName="Has_x0020_Frozen_x0020_Assembly">
      <xsd:simpleType>
        <xsd:restriction base="dms:Boolean"/>
      </xsd:simpleType>
    </xsd:element>
    <xsd:element name="Resolution_x0020_Version" ma:index="36" nillable="true" ma:displayName="Resolution Version" ma:description="" ma:internalName="Resolution_x0020_Version">
      <xsd:simpleType>
        <xsd:restriction base="dms:Text">
          <xsd:maxLength value="255"/>
        </xsd:restriction>
      </xsd:simpleType>
    </xsd:element>
    <xsd:element name="Virtual_x0020_Document" ma:index="37" nillable="true" ma:displayName="Virtual Document" ma:decimals="-1" ma:description="" ma:internalName="Virtual_x0020_Document">
      <xsd:simpleType>
        <xsd:restriction base="dms:Number"/>
      </xsd:simpleType>
    </xsd:element>
    <xsd:element name="Content_x0020_ID" ma:index="38" nillable="true" ma:displayName="Content ID" ma:description="" ma:internalName="Content_x0020_ID">
      <xsd:simpleType>
        <xsd:restriction base="dms:Text">
          <xsd:maxLength value="255"/>
        </xsd:restriction>
      </xsd:simpleType>
    </xsd:element>
    <xsd:element name="Format" ma:index="39" nillable="true" ma:displayName="Format" ma:description="" ma:internalName="Format">
      <xsd:simpleType>
        <xsd:restriction base="dms:Text">
          <xsd:maxLength value="255"/>
        </xsd:restriction>
      </xsd:simpleType>
    </xsd:element>
    <xsd:element name="Content_x0020_File_x0020_Count" ma:index="40" nillable="true" ma:displayName="Content File Count" ma:decimals="-1" ma:description="" ma:internalName="Content_x0020_File_x0020_Count">
      <xsd:simpleType>
        <xsd:restriction base="dms:Number"/>
      </xsd:simpleType>
    </xsd:element>
    <xsd:element name="Size" ma:index="41" nillable="true" ma:displayName="Size" ma:decimals="-1" ma:description="" ma:internalName="Size">
      <xsd:simpleType>
        <xsd:restriction base="dms:Number"/>
      </xsd:simpleType>
    </xsd:element>
    <xsd:element name="Full_x0020_Text_x0020_Indexed" ma:index="42" nillable="true" ma:displayName="Full Text Indexed" ma:description="" ma:internalName="Full_x0020_Text_x0020_Indexed">
      <xsd:simpleType>
        <xsd:restriction base="dms:Boolean"/>
      </xsd:simpleType>
    </xsd:element>
    <xsd:element name="Storage_x0020_Type" ma:index="43" nillable="true" ma:displayName="Storage Type" ma:description="" ma:internalName="Storage_x0020_Type">
      <xsd:simpleType>
        <xsd:restriction base="dms:Text">
          <xsd:maxLength value="255"/>
        </xsd:restriction>
      </xsd:simpleType>
    </xsd:element>
    <xsd:element name="Primary_x0020_Cabinet" ma:index="44" nillable="true" ma:displayName="Primary Cabinet" ma:description="" ma:internalName="Primary_x0020_Cabinet">
      <xsd:simpleType>
        <xsd:restriction base="dms:Text">
          <xsd:maxLength value="255"/>
        </xsd:restriction>
      </xsd:simpleType>
    </xsd:element>
    <xsd:element name="Owner_x0020_Name" ma:index="45" nillable="true" ma:displayName="Owner Name" ma:description="" ma:list="UserInfo" ma:SharePointGroup="0" ma:internalName="Own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_x0020_Permission" ma:index="46" nillable="true" ma:displayName="Owner Permission" ma:description="" ma:internalName="Owner_x0020_Permission">
      <xsd:simpleType>
        <xsd:restriction base="dms:Text">
          <xsd:maxLength value="255"/>
        </xsd:restriction>
      </xsd:simpleType>
    </xsd:element>
    <xsd:element name="Group_x0020_Name" ma:index="47" nillable="true" ma:displayName="Group Name" ma:description="" ma:list="UserInfo" ma:SharePointGroup="0" ma:internalName="Group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Group_x0020_Permit" ma:index="48" nillable="true" ma:displayName="Group Permit" ma:description="" ma:internalName="Group_x0020_Permit">
      <xsd:simpleType>
        <xsd:restriction base="dms:Text">
          <xsd:maxLength value="255"/>
        </xsd:restriction>
      </xsd:simpleType>
    </xsd:element>
    <xsd:element name="World_x0020_Permissions" ma:index="49" nillable="true" ma:displayName="World Permissions" ma:description="" ma:internalName="World_x0020_Permissions">
      <xsd:simpleType>
        <xsd:restriction base="dms:Text">
          <xsd:maxLength value="255"/>
        </xsd:restriction>
      </xsd:simpleType>
    </xsd:element>
    <xsd:element name="Parent_x0020_Version" ma:index="50" nillable="true" ma:displayName="Parent Version" ma:description="" ma:internalName="Parent_x0020_Version">
      <xsd:simpleType>
        <xsd:restriction base="dms:Text">
          <xsd:maxLength value="255"/>
        </xsd:restriction>
      </xsd:simpleType>
    </xsd:element>
    <xsd:element name="Version_x0020_Tree_x0020_Root_x0020_Object" ma:index="51" nillable="true" ma:displayName="Version Tree Root Object" ma:description="" ma:internalName="Version_x0020_Tree_x0020_Root_x0020_Object">
      <xsd:simpleType>
        <xsd:restriction base="dms:Text">
          <xsd:maxLength value="255"/>
        </xsd:restriction>
      </xsd:simpleType>
    </xsd:element>
    <xsd:element name="Latest_x0020_Version_x0020_on_x0020_Branch" ma:index="52" nillable="true" ma:displayName="Latest Version on Branch" ma:description="" ma:internalName="Latest_x0020_Version_x0020_on_x0020_Branch">
      <xsd:simpleType>
        <xsd:restriction base="dms:Boolean"/>
      </xsd:simpleType>
    </xsd:element>
    <xsd:element name="Checked_x0020_Out_x0020_By" ma:index="53" nillable="true" ma:displayName="Checked Out By" ma:description="" ma:list="UserInfo" ma:SharePointGroup="0" ma:internalName="Checked_x0020_Out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heckout_x0020_Date" ma:index="54" nillable="true" ma:displayName="Checkout Date" ma:default="" ma:description="" ma:format="DateOnly" ma:internalName="Checkout_x0020_Date">
      <xsd:simpleType>
        <xsd:restriction base="dms:DateTime"/>
      </xsd:simpleType>
    </xsd:element>
    <xsd:element name="Lock_x0020_Owner_x0027_s_x0020_Host" ma:index="55" nillable="true" ma:displayName="Lock Owner's Host" ma:description="" ma:internalName="Lock_x0020_Owner_x0027_s_x0020_Host">
      <xsd:simpleType>
        <xsd:restriction base="dms:Text">
          <xsd:maxLength value="255"/>
        </xsd:restriction>
      </xsd:simpleType>
    </xsd:element>
    <xsd:element name="User_x0020_Comments" ma:index="56" nillable="true" ma:displayName="User Comments" ma:description="" ma:internalName="User_x0020_Comments">
      <xsd:simpleType>
        <xsd:restriction base="dms:Text">
          <xsd:maxLength value="255"/>
        </xsd:restriction>
      </xsd:simpleType>
    </xsd:element>
    <xsd:element name="Version_x0020_Label" ma:index="57" nillable="true" ma:displayName="Version Label" ma:description="" ma:internalName="Version_x0020_Label">
      <xsd:simpleType>
        <xsd:restriction base="dms:Note">
          <xsd:maxLength value="255"/>
        </xsd:restriction>
      </xsd:simpleType>
    </xsd:element>
    <xsd:element name="Branch_x0020_Count" ma:index="58" nillable="true" ma:displayName="Branch Count" ma:decimals="-1" ma:description="" ma:internalName="Branch_x0020_Count">
      <xsd:simpleType>
        <xsd:restriction base="dms:Number"/>
      </xsd:simpleType>
    </xsd:element>
    <xsd:element name="Has_x0020_Versions" ma:index="59" nillable="true" ma:displayName="Has Versions" ma:description="" ma:internalName="Has_x0020_Versions">
      <xsd:simpleType>
        <xsd:restriction base="dms:Boolean"/>
      </xsd:simpleType>
    </xsd:element>
    <xsd:element name="Is_x0020_Immutable" ma:index="60" nillable="true" ma:displayName="Is Immutable" ma:description="" ma:internalName="Is_x0020_Immutable">
      <xsd:simpleType>
        <xsd:restriction base="dms:Boolean"/>
      </xsd:simpleType>
    </xsd:element>
    <xsd:element name="Frozen" ma:index="61" nillable="true" ma:displayName="Frozen" ma:description="" ma:internalName="Frozen">
      <xsd:simpleType>
        <xsd:restriction base="dms:Boolean"/>
      </xsd:simpleType>
    </xsd:element>
    <xsd:element name="Has_x0020_Events" ma:index="62" nillable="true" ma:displayName="Has Events" ma:description="" ma:internalName="Has_x0020_Events">
      <xsd:simpleType>
        <xsd:restriction base="dms:Boolean"/>
      </xsd:simpleType>
    </xsd:element>
    <xsd:element name="ACL_x0020_Domain" ma:index="63" nillable="true" ma:displayName="ACL Domain" ma:description="" ma:list="UserInfo" ma:SharePointGroup="0" ma:internalName="ACL_x0020_Doma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CL_x0020_Name" ma:index="64" nillable="true" ma:displayName="ACL Name" ma:description="" ma:internalName="ACL_x0020_Name">
      <xsd:simpleType>
        <xsd:restriction base="dms:Text">
          <xsd:maxLength value="255"/>
        </xsd:restriction>
      </xsd:simpleType>
    </xsd:element>
    <xsd:element name="Special_x0020_Application" ma:index="65" nillable="true" ma:displayName="Special Application" ma:description="" ma:internalName="Special_x0020_Application">
      <xsd:simpleType>
        <xsd:restriction base="dms:Text">
          <xsd:maxLength value="255"/>
        </xsd:restriction>
      </xsd:simpleType>
    </xsd:element>
    <xsd:element name="Reference" ma:index="66" nillable="true" ma:displayName="Reference" ma:description="" ma:internalName="Reference">
      <xsd:simpleType>
        <xsd:restriction base="dms:Boolean"/>
      </xsd:simpleType>
    </xsd:element>
    <xsd:element name="Public" ma:index="67" nillable="true" ma:displayName="Public" ma:description="" ma:internalName="Public">
      <xsd:simpleType>
        <xsd:restriction base="dms:Boolean"/>
      </xsd:simpleType>
    </xsd:element>
    <xsd:element name="Lifecycle_x0020_ID" ma:index="68" nillable="true" ma:displayName="Lifecycle ID" ma:description="" ma:internalName="Lifecycle_x0020_ID">
      <xsd:simpleType>
        <xsd:restriction base="dms:Text">
          <xsd:maxLength value="255"/>
        </xsd:restriction>
      </xsd:simpleType>
    </xsd:element>
    <xsd:element name="Resume_x0020_to_x0020_state" ma:index="69" nillable="true" ma:displayName="Resume to state" ma:decimals="-1" ma:description="" ma:internalName="Resume_x0020_to_x0020_state">
      <xsd:simpleType>
        <xsd:restriction base="dms:Number"/>
      </xsd:simpleType>
    </xsd:element>
    <xsd:element name="Current_x0020_State" ma:index="70" nillable="true" ma:displayName="Current State" ma:decimals="-1" ma:description="" ma:internalName="Current_x0020_State">
      <xsd:simpleType>
        <xsd:restriction base="dms:Number"/>
      </xsd:simpleType>
    </xsd:element>
    <xsd:element name="Alias_x0020_Set" ma:index="71" nillable="true" ma:displayName="Alias Set" ma:description="" ma:internalName="Alias_x0020_Set">
      <xsd:simpleType>
        <xsd:restriction base="dms:Text">
          <xsd:maxLength value="255"/>
        </xsd:restriction>
      </xsd:simpleType>
    </xsd:element>
    <xsd:element name="Effective_x0020_Date" ma:index="72" nillable="true" ma:displayName="Effective Date" ma:description="" ma:internalName="Effective_x0020_Date">
      <xsd:simpleType>
        <xsd:restriction base="dms:Note">
          <xsd:maxLength value="255"/>
        </xsd:restriction>
      </xsd:simpleType>
    </xsd:element>
    <xsd:element name="Expiration_x0020_Date0" ma:index="73" nillable="true" ma:displayName="Expiration Date" ma:description="" ma:internalName="Expiration_x0020_Date0">
      <xsd:simpleType>
        <xsd:restriction base="dms:Note">
          <xsd:maxLength value="255"/>
        </xsd:restriction>
      </xsd:simpleType>
    </xsd:element>
    <xsd:element name="Publish_x0020_Formats" ma:index="74" nillable="true" ma:displayName="Publish Formats" ma:description="" ma:internalName="Publish_x0020_Formats">
      <xsd:simpleType>
        <xsd:restriction base="dms:Note">
          <xsd:maxLength value="255"/>
        </xsd:restriction>
      </xsd:simpleType>
    </xsd:element>
    <xsd:element name="Effective_x0020_Label" ma:index="75" nillable="true" ma:displayName="Effective Label" ma:description="" ma:internalName="Effective_x0020_Label">
      <xsd:simpleType>
        <xsd:restriction base="dms:Note">
          <xsd:maxLength value="255"/>
        </xsd:restriction>
      </xsd:simpleType>
    </xsd:element>
    <xsd:element name="Effective_x0020_Flag" ma:index="76" nillable="true" ma:displayName="Effective Flag" ma:description="" ma:internalName="Effective_x0020_Flag">
      <xsd:simpleType>
        <xsd:restriction base="dms:Note">
          <xsd:maxLength value="255"/>
        </xsd:restriction>
      </xsd:simpleType>
    </xsd:element>
    <xsd:element name="Category" ma:index="77" nillable="true" ma:displayName="Category" ma:description="" ma:internalName="Category">
      <xsd:simpleType>
        <xsd:restriction base="dms:Text">
          <xsd:maxLength value="255"/>
        </xsd:restriction>
      </xsd:simpleType>
    </xsd:element>
    <xsd:element name="Language_x0020_Code" ma:index="78" nillable="true" ma:displayName="Language Code" ma:description="" ma:internalName="Language_x0020_Code">
      <xsd:simpleType>
        <xsd:restriction base="dms:Text">
          <xsd:maxLength value="255"/>
        </xsd:restriction>
      </xsd:simpleType>
    </xsd:element>
    <xsd:element name="Template" ma:index="79" nillable="true" ma:displayName="Template" ma:description="" ma:internalName="Template">
      <xsd:simpleType>
        <xsd:restriction base="dms:Boolean"/>
      </xsd:simpleType>
    </xsd:element>
    <xsd:element name="Controlling_x0020_Application" ma:index="80" nillable="true" ma:displayName="Controlling Application" ma:description="" ma:internalName="Controlling_x0020_Application">
      <xsd:simpleType>
        <xsd:restriction base="dms:Text">
          <xsd:maxLength value="255"/>
        </xsd:restriction>
      </xsd:simpleType>
    </xsd:element>
    <xsd:element name="Full_x0020_Content_x0020_Size" ma:index="81" nillable="true" ma:displayName="Full Content Size" ma:decimals="-1" ma:description="" ma:internalName="Full_x0020_Content_x0020_Size">
      <xsd:simpleType>
        <xsd:restriction base="dms:Number"/>
      </xsd:simpleType>
    </xsd:element>
    <xsd:element name="Extended_x0020_Properties" ma:index="82" nillable="true" ma:displayName="Extended Properties" ma:description="" ma:internalName="Extended_x0020_Properties">
      <xsd:simpleType>
        <xsd:restriction base="dms:Note">
          <xsd:maxLength value="255"/>
        </xsd:restriction>
      </xsd:simpleType>
    </xsd:element>
    <xsd:element name="Last_x0020_Review_x0020_Date" ma:index="84" nillable="true" ma:displayName="Last Review Date" ma:default="" ma:description="" ma:format="DateOnly" ma:internalName="Last_x0020_Review_x0020_Date">
      <xsd:simpleType>
        <xsd:restriction base="dms:DateTime"/>
      </xsd:simpleType>
    </xsd:element>
    <xsd:element name="Retain_x0020_Content_x0020_Until" ma:index="85" nillable="true" ma:displayName="Retain Content Until" ma:default="" ma:description="" ma:format="DateOnly" ma:internalName="Retain_x0020_Content_x0020_Until">
      <xsd:simpleType>
        <xsd:restriction base="dms:DateTime"/>
      </xsd:simpleType>
    </xsd:element>
    <xsd:element name="Aspect_x0020_Name" ma:index="86" nillable="true" ma:displayName="Aspect Name" ma:description="" ma:internalName="Aspect_x0020_Name">
      <xsd:simpleType>
        <xsd:restriction base="dms:Note">
          <xsd:maxLength value="255"/>
        </xsd:restriction>
      </xsd:simpleType>
    </xsd:element>
    <xsd:element name="Retainer_x0020_ID" ma:index="87" nillable="true" ma:displayName="Retainer ID" ma:description="" ma:internalName="Retainer_x0020_ID">
      <xsd:simpleType>
        <xsd:restriction base="dms:Note">
          <xsd:maxLength value="255"/>
        </xsd:restriction>
      </xsd:simpleType>
    </xsd:element>
    <xsd:element name="i_partition" ma:index="88" nillable="true" ma:displayName="i_partition" ma:decimals="-1" ma:description="" ma:internalName="i_partition">
      <xsd:simpleType>
        <xsd:restriction base="dms:Number"/>
      </xsd:simpleType>
    </xsd:element>
    <xsd:element name="Is_x0020_Replica" ma:index="89" nillable="true" ma:displayName="Is Replica" ma:description="" ma:internalName="Is_x0020_Replica">
      <xsd:simpleType>
        <xsd:restriction base="dms:Boolean"/>
      </xsd:simpleType>
    </xsd:element>
    <xsd:element name="Version_x0020_Stamp" ma:index="90" nillable="true" ma:displayName="Version Stamp" ma:decimals="-1" ma:description="" ma:internalName="Version_x0020_Stamp">
      <xsd:simpleType>
        <xsd:restriction base="dms:Number"/>
      </xsd:simpleType>
    </xsd:element>
    <xsd:element name="Document_x0020_Restrictions" ma:index="91" nillable="true" ma:displayName="Document Restrictions" ma:description="" ma:internalName="Document_x0020_Restrictions">
      <xsd:simpleType>
        <xsd:restriction base="dms:Text">
          <xsd:maxLength value="255"/>
        </xsd:restriction>
      </xsd:simpleType>
    </xsd:element>
    <xsd:element name="Document_x0020_Workflow_x0020_Status" ma:index="92" nillable="true" ma:displayName="Document Workflow Status" ma:description="" ma:internalName="Document_x0020_Workflow_x0020_Status">
      <xsd:simpleType>
        <xsd:restriction base="dms:Text">
          <xsd:maxLength value="255"/>
        </xsd:restriction>
      </xsd:simpleType>
    </xsd:element>
    <xsd:element name="DRD_x0020_Number" ma:index="93" nillable="true" ma:displayName="DRD Number" ma:description="" ma:internalName="DRD_x0020_Number">
      <xsd:simpleType>
        <xsd:restriction base="dms:Text">
          <xsd:maxLength value="255"/>
        </xsd:restriction>
      </xsd:simpleType>
    </xsd:element>
    <xsd:element name="Expiration_x0020_Date_expiredate" ma:index="94" nillable="true" ma:displayName="Expiration Date_expiredate" ma:default="" ma:description="" ma:format="DateOnly" ma:internalName="Expiration_x0020_Date_expiredate">
      <xsd:simpleType>
        <xsd:restriction base="dms:DateTime"/>
      </xsd:simpleType>
    </xsd:element>
    <xsd:element name="Document_x0020_Legacy_x0020_File_x0020_ID" ma:index="95" nillable="true" ma:displayName="Document Legacy File ID" ma:description="" ma:internalName="Document_x0020_Legacy_x0020_File_x0020_ID">
      <xsd:simpleType>
        <xsd:restriction base="dms:Text">
          <xsd:maxLength value="255"/>
        </xsd:restriction>
      </xsd:simpleType>
    </xsd:element>
    <xsd:element name="Alternate_x0020_Number" ma:index="96" nillable="true" ma:displayName="Alternate Number" ma:description="" ma:internalName="Alternate_x0020_Number">
      <xsd:simpleType>
        <xsd:restriction base="dms:Text">
          <xsd:maxLength value="255"/>
        </xsd:restriction>
      </xsd:simpleType>
    </xsd:element>
    <xsd:element name="Controlling_x0020_Authority" ma:index="97" nillable="true" ma:displayName="Controlling Authority" ma:description="" ma:internalName="Controlling_x0020_Authority">
      <xsd:simpleType>
        <xsd:restriction base="dms:Text">
          <xsd:maxLength value="255"/>
        </xsd:restriction>
      </xsd:simpleType>
    </xsd:element>
    <xsd:element name="Approver" ma:index="98" nillable="true" ma:displayName="Approver" ma:description="" ma:internalName="Approver">
      <xsd:simpleType>
        <xsd:restriction base="dms:Text">
          <xsd:maxLength value="255"/>
        </xsd:restriction>
      </xsd:simpleType>
    </xsd:element>
    <xsd:element name="Controlled_x0020_Document" ma:index="99" nillable="true" ma:displayName="Controlled Document" ma:description="" ma:internalName="Controlled_x0020_Document">
      <xsd:simpleType>
        <xsd:restriction base="dms:Boolean"/>
      </xsd:simpleType>
    </xsd:element>
    <xsd:element name="Customer" ma:index="100" nillable="true" ma:displayName="Customer" ma:description="" ma:internalName="Customer">
      <xsd:simpleType>
        <xsd:restriction base="dms:Text">
          <xsd:maxLength value="255"/>
        </xsd:restriction>
      </xsd:simpleType>
    </xsd:element>
    <xsd:element name="Date_x0020_Submitted" ma:index="101" nillable="true" ma:displayName="Date Submitted" ma:default="" ma:description="" ma:format="DateOnly" ma:internalName="Date_x0020_Submitted">
      <xsd:simpleType>
        <xsd:restriction base="dms:DateTime"/>
      </xsd:simpleType>
    </xsd:element>
    <xsd:element name="Document_x0020_Number" ma:index="102" nillable="true" ma:displayName="Document Number" ma:description="" ma:internalName="Document_x0020_Number">
      <xsd:simpleType>
        <xsd:restriction base="dms:Text">
          <xsd:maxLength value="255"/>
        </xsd:restriction>
      </xsd:simpleType>
    </xsd:element>
    <xsd:element name="Generic_x0020_Equipment_x0020_Type" ma:index="103" nillable="true" ma:displayName="Generic Equipment Type" ma:description="" ma:internalName="Generic_x0020_Equipment_x0020_Type">
      <xsd:simpleType>
        <xsd:restriction base="dms:Text">
          <xsd:maxLength value="255"/>
        </xsd:restriction>
      </xsd:simpleType>
    </xsd:element>
    <xsd:element name="Location" ma:index="104" nillable="true" ma:displayName="Location" ma:description="" ma:internalName="Location">
      <xsd:simpleType>
        <xsd:restriction base="dms:Text">
          <xsd:maxLength value="255"/>
        </xsd:restriction>
      </xsd:simpleType>
    </xsd:element>
    <xsd:element name="Manufacturer" ma:index="105" nillable="true" ma:displayName="Manufacturer" ma:description="" ma:internalName="Manufacturer">
      <xsd:simpleType>
        <xsd:restriction base="dms:Text">
          <xsd:maxLength value="255"/>
        </xsd:restriction>
      </xsd:simpleType>
    </xsd:element>
    <xsd:element name="Manufacturer_x0020_Number" ma:index="106" nillable="true" ma:displayName="Manufacturer Number" ma:description="" ma:internalName="Manufacturer_x0020_Number">
      <xsd:simpleType>
        <xsd:restriction base="dms:Text">
          <xsd:maxLength value="255"/>
        </xsd:restriction>
      </xsd:simpleType>
    </xsd:element>
    <xsd:element name="Procedure_x0020_Title" ma:index="107" nillable="true" ma:displayName="Procedure Title" ma:description="" ma:internalName="Procedure_x0020_Title">
      <xsd:simpleType>
        <xsd:restriction base="dms:Text">
          <xsd:maxLength value="255"/>
        </xsd:restriction>
      </xsd:simpleType>
    </xsd:element>
    <xsd:element name="Mission" ma:index="108" nillable="true" ma:displayName="Mission" ma:description="" ma:internalName="Mission">
      <xsd:simpleType>
        <xsd:restriction base="dms:Text">
          <xsd:maxLength value="255"/>
        </xsd:restriction>
      </xsd:simpleType>
    </xsd:element>
    <xsd:element name="Responsible_x0020_Person" ma:index="109" nillable="true" ma:displayName="Responsible Person" ma:description="" ma:internalName="Responsible_x0020_Person">
      <xsd:simpleType>
        <xsd:restriction base="dms:Text">
          <xsd:maxLength value="255"/>
        </xsd:restriction>
      </xsd:simpleType>
    </xsd:element>
    <xsd:element name="Remarks" ma:index="110" nillable="true" ma:displayName="Remarks" ma:description="" ma:internalName="Remarks">
      <xsd:simpleType>
        <xsd:restriction base="dms:Note">
          <xsd:maxLength value="255"/>
        </xsd:restriction>
      </xsd:simpleType>
    </xsd:element>
    <xsd:element name="Responsible_x0020_Organization" ma:index="111" nillable="true" ma:displayName="Responsible Organization" ma:description="" ma:internalName="Responsible_x0020_Organization">
      <xsd:simpleType>
        <xsd:restriction base="dms:Text">
          <xsd:maxLength value="255"/>
        </xsd:restriction>
      </xsd:simpleType>
    </xsd:element>
    <xsd:element name="Retention_x0020_Period" ma:index="112" nillable="true" ma:displayName="Retention Period" ma:description="" ma:internalName="Retention_x0020_Period">
      <xsd:simpleType>
        <xsd:restriction base="dms:Text">
          <xsd:maxLength value="255"/>
        </xsd:restriction>
      </xsd:simpleType>
    </xsd:element>
    <xsd:element name="Revision_x0020_Number" ma:index="113" nillable="true" ma:displayName="Revision Number" ma:description="" ma:internalName="Revision_x0020_Number">
      <xsd:simpleType>
        <xsd:restriction base="dms:Text">
          <xsd:maxLength value="255"/>
        </xsd:restriction>
      </xsd:simpleType>
    </xsd:element>
    <xsd:element name="System" ma:index="114" nillable="true" ma:displayName="System" ma:description="" ma:internalName="System">
      <xsd:simpleType>
        <xsd:restriction base="dms:Text">
          <xsd:maxLength value="255"/>
        </xsd:restriction>
      </xsd:simpleType>
    </xsd:element>
    <xsd:element name="Life_x0020_Cycle_x0020_Status" ma:index="115" nillable="true" ma:displayName="Life Cycle Status" ma:description="" ma:internalName="Life_x0020_Cycle_x0020_Status">
      <xsd:simpleType>
        <xsd:restriction base="dms:Text">
          <xsd:maxLength value="255"/>
        </xsd:restriction>
      </xsd:simpleType>
    </xsd:element>
    <xsd:element name="Subsystem" ma:index="116" nillable="true" ma:displayName="Subsystem" ma:description="" ma:internalName="Subsystem">
      <xsd:simpleType>
        <xsd:restriction base="dms:Text">
          <xsd:maxLength value="255"/>
        </xsd:restriction>
      </xsd:simpleType>
    </xsd:element>
    <xsd:element name="Superseded_x0020_Document_x0020_Number" ma:index="117" nillable="true" ma:displayName="Superseded Document Number" ma:description="" ma:internalName="Superseded_x0020_Document_x0020_Number">
      <xsd:simpleType>
        <xsd:restriction base="dms:Note">
          <xsd:maxLength value="255"/>
        </xsd:restriction>
      </xsd:simpleType>
    </xsd:element>
    <xsd:element name="Software_x0020_to_x0020_Create_x0020_Drawing" ma:index="118" nillable="true" ma:displayName="Software to Create Drawing" ma:description="" ma:internalName="Software_x0020_to_x0020_Create_x0020_Drawing">
      <xsd:simpleType>
        <xsd:restriction base="dms:Text">
          <xsd:maxLength value="255"/>
        </xsd:restriction>
      </xsd:simpleType>
    </xsd:element>
    <xsd:element name="Software_x0020_Version" ma:index="119" nillable="true" ma:displayName="Software Version" ma:description="" ma:internalName="Software_x0020_Version">
      <xsd:simpleType>
        <xsd:restriction base="dms:Text">
          <xsd:maxLength value="255"/>
        </xsd:restriction>
      </xsd:simpleType>
    </xsd:element>
    <xsd:element name="Volume_x0020_Number" ma:index="120" nillable="true" ma:displayName="Volume Number" ma:description="" ma:internalName="Volume_x0020_Number">
      <xsd:simpleType>
        <xsd:restriction base="dms:Text">
          <xsd:maxLength value="255"/>
        </xsd:restriction>
      </xsd:simpleType>
    </xsd:element>
    <xsd:element name="Working_x0020_Copy_x0020_Expiration_x0020_Date" ma:index="121" nillable="true" ma:displayName="Working Copy Expiration Date" ma:default="" ma:description="" ma:format="DateOnly" ma:internalName="Working_x0020_Copy_x0020_Expiration_x0020_Date">
      <xsd:simpleType>
        <xsd:restriction base="dms:DateTime"/>
      </xsd:simpleType>
    </xsd:element>
    <xsd:element name="Table_x0020_Key" ma:index="122" nillable="true" ma:displayName="Table Key" ma:description="" ma:internalName="Table_x0020_Key">
      <xsd:simpleType>
        <xsd:restriction base="dms:Note">
          <xsd:maxLength value="255"/>
        </xsd:restriction>
      </xsd:simpleType>
    </xsd:element>
    <xsd:element name="Effective_x0020_Date_effectivedate" ma:index="123" nillable="true" ma:displayName="Effective Date_effectivedate" ma:description="" ma:internalName="Effective_x0020_Date_effectivedate">
      <xsd:simpleType>
        <xsd:restriction base="dms:Text">
          <xsd:maxLength value="255"/>
        </xsd:restriction>
      </xsd:simpleType>
    </xsd:element>
    <xsd:element name="Date_x0020_Approved" ma:index="124" nillable="true" ma:displayName="Date Approved" ma:description="" ma:internalName="Date_x0020_Approved">
      <xsd:simpleType>
        <xsd:restriction base="dms:Text">
          <xsd:maxLength value="255"/>
        </xsd:restriction>
      </xsd:simpleType>
    </xsd:element>
    <xsd:element name="Data_x0020_ID" ma:index="125" nillable="true" ma:displayName="Data ID" ma:decimals="-1" ma:description="" ma:internalName="Data_x0020_ID">
      <xsd:simpleType>
        <xsd:restriction base="dms:Number"/>
      </xsd:simpleType>
    </xsd:element>
    <xsd:element name="Applicability" ma:index="126" nillable="true" ma:displayName="Applicability" ma:description="" ma:internalName="Applicability">
      <xsd:simpleType>
        <xsd:restriction base="dms:Note">
          <xsd:maxLength value="255"/>
        </xsd:restriction>
      </xsd:simpleType>
    </xsd:element>
    <xsd:element name="Change_x0020_Date" ma:index="127" nillable="true" ma:displayName="Change Date" ma:description="" ma:internalName="Change_x0020_Date">
      <xsd:simpleType>
        <xsd:restriction base="dms:Note">
          <xsd:maxLength value="255"/>
        </xsd:restriction>
      </xsd:simpleType>
    </xsd:element>
    <xsd:element name="Change_x0020_Table_x0020_Key" ma:index="128" nillable="true" ma:displayName="Change Table Key" ma:description="" ma:internalName="Change_x0020_Table_x0020_Key">
      <xsd:simpleType>
        <xsd:restriction base="dms:Note">
          <xsd:maxLength value="255"/>
        </xsd:restriction>
      </xsd:simpleType>
    </xsd:element>
    <xsd:element name="Change_x0020_Number" ma:index="129" nillable="true" ma:displayName="Change Number" ma:description="" ma:internalName="Change_x0020_Number">
      <xsd:simpleType>
        <xsd:restriction base="dms:Note">
          <xsd:maxLength value="255"/>
        </xsd:restriction>
      </xsd:simpleType>
    </xsd:element>
    <xsd:element name="changetime" ma:index="130" nillable="true" ma:displayName="changetime" ma:description="" ma:internalName="changetime">
      <xsd:simpleType>
        <xsd:restriction base="dms:Note">
          <xsd:maxLength value="255"/>
        </xsd:restriction>
      </xsd:simpleType>
    </xsd:element>
    <xsd:element name="Holder_x0020_of_x0020_Hard_x0020_Copy" ma:index="131" nillable="true" ma:displayName="Holder of Hard Copy" ma:description="" ma:internalName="Holder_x0020_of_x0020_Hard_x0020_Copy">
      <xsd:simpleType>
        <xsd:restriction base="dms:Note">
          <xsd:maxLength value="255"/>
        </xsd:restriction>
      </xsd:simpleType>
    </xsd:element>
    <xsd:element name="Station" ma:index="132" nillable="true" ma:displayName="Station" ma:description="" ma:internalName="Station">
      <xsd:simpleType>
        <xsd:restriction base="dms:Text">
          <xsd:maxLength value="255"/>
        </xsd:restriction>
      </xsd:simpleType>
    </xsd:element>
    <xsd:element name="Network" ma:index="133" nillable="true" ma:displayName="Network" ma:description="" ma:internalName="Network">
      <xsd:simpleType>
        <xsd:restriction base="dms:Text">
          <xsd:maxLength value="255"/>
        </xsd:restriction>
      </xsd:simpleType>
    </xsd:element>
    <xsd:element name="Equipment_x0020_Group" ma:index="134" nillable="true" ma:displayName="Equipment Group" ma:description="" ma:internalName="Equipment_x0020_Group">
      <xsd:simpleType>
        <xsd:restriction base="dms:Text">
          <xsd:maxLength value="255"/>
        </xsd:restriction>
      </xsd:simpleType>
    </xsd:element>
    <xsd:element name="Equipment" ma:index="135" nillable="true" ma:displayName="Equipment" ma:description="" ma:internalName="Equipment">
      <xsd:simpleType>
        <xsd:restriction base="dms:Text">
          <xsd:maxLength value="255"/>
        </xsd:restriction>
      </xsd:simpleType>
    </xsd:element>
    <xsd:element name="Configured_x0020_Item" ma:index="136" nillable="true" ma:displayName="Configured Item" ma:description="" ma:internalName="Configured_x0020_Item">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12" ma:displayName="Subject"/>
        <xsd:element ref="dc:description" minOccurs="0" maxOccurs="1"/>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arent_x0020_Version xmlns="17a7a900-c392-46cc-baaf-edcde1d4fd5f" xsi:nil="true"/>
    <Version_x0020_Label xmlns="17a7a900-c392-46cc-baaf-edcde1d4fd5f" xsi:nil="true"/>
    <Frozen xmlns="17a7a900-c392-46cc-baaf-edcde1d4fd5f">false</Frozen>
    <Generic_x0020_Equipment_x0020_Type xmlns="17a7a900-c392-46cc-baaf-edcde1d4fd5f" xsi:nil="true"/>
    <Link_x0020_Count xmlns="17a7a900-c392-46cc-baaf-edcde1d4fd5f">0</Link_x0020_Count>
    <Has_x0020_Frozen_x0020_Assembly xmlns="17a7a900-c392-46cc-baaf-edcde1d4fd5f">false</Has_x0020_Frozen_x0020_Assembly>
    <Virtual_x0020_Document xmlns="17a7a900-c392-46cc-baaf-edcde1d4fd5f">0</Virtual_x0020_Document>
    <Special_x0020_Application xmlns="17a7a900-c392-46cc-baaf-edcde1d4fd5f" xsi:nil="true"/>
    <Applicability xmlns="17a7a900-c392-46cc-baaf-edcde1d4fd5f">All SCNS</Applicability>
    <Holder_x0020_of_x0020_Hard_x0020_Copy xmlns="17a7a900-c392-46cc-baaf-edcde1d4fd5f">NONE</Holder_x0020_of_x0020_Hard_x0020_Copy>
    <Object_x0020_Type xmlns="17a7a900-c392-46cc-baaf-edcde1d4fd5f" xsi:nil="true"/>
    <Primary_x0020_Cabinet xmlns="17a7a900-c392-46cc-baaf-edcde1d4fd5f" xsi:nil="true"/>
    <Document_x0020_Workflow_x0020_Status xmlns="17a7a900-c392-46cc-baaf-edcde1d4fd5f" xsi:nil="true"/>
    <DRD_x0020_Number xmlns="17a7a900-c392-46cc-baaf-edcde1d4fd5f" xsi:nil="true"/>
    <Software_x0020_Version xmlns="17a7a900-c392-46cc-baaf-edcde1d4fd5f" xsi:nil="true"/>
    <Title0 xmlns="17a7a900-c392-46cc-baaf-edcde1d4fd5f">SCNS PowerPoint Template</Title0>
    <Controlling_x0020_Authority xmlns="17a7a900-c392-46cc-baaf-edcde1d4fd5f">SCNS DPM</Controlling_x0020_Authority>
    <Equipment_x0020_Group xmlns="17a7a900-c392-46cc-baaf-edcde1d4fd5f" xsi:nil="true"/>
    <Archive xmlns="17a7a900-c392-46cc-baaf-edcde1d4fd5f">false</Archive>
    <Latest_x0020_Version_x0020_on_x0020_Branch xmlns="17a7a900-c392-46cc-baaf-edcde1d4fd5f">true</Latest_x0020_Version_x0020_on_x0020_Branch>
    <Lock_x0020_Owner_x0027_s_x0020_Host xmlns="17a7a900-c392-46cc-baaf-edcde1d4fd5f" xsi:nil="true"/>
    <Is_x0020_Immutable xmlns="17a7a900-c392-46cc-baaf-edcde1d4fd5f">false</Is_x0020_Immutable>
    <Change_x0020_Number xmlns="17a7a900-c392-46cc-baaf-edcde1d4fd5f" xsi:nil="true"/>
    <Frozen_x0020_Assembly_x0020_Count xmlns="17a7a900-c392-46cc-baaf-edcde1d4fd5f">0</Frozen_x0020_Assembly_x0020_Count>
    <Size xmlns="17a7a900-c392-46cc-baaf-edcde1d4fd5f">204711</Size>
    <Has_x0020_Events xmlns="17a7a900-c392-46cc-baaf-edcde1d4fd5f">false</Has_x0020_Events>
    <Effective_x0020_Flag xmlns="17a7a900-c392-46cc-baaf-edcde1d4fd5f" xsi:nil="true"/>
    <Assembled_x0020_From xmlns="17a7a900-c392-46cc-baaf-edcde1d4fd5f" xsi:nil="true"/>
    <Alias_x0020_Set xmlns="17a7a900-c392-46cc-baaf-edcde1d4fd5f" xsi:nil="true"/>
    <Effective_x0020_Date xmlns="17a7a900-c392-46cc-baaf-edcde1d4fd5f" xsi:nil="true"/>
    <Table_x0020_Key xmlns="17a7a900-c392-46cc-baaf-edcde1d4fd5f" xsi:nil="true"/>
    <Version_x0020_Tree_x0020_Root_x0020_Object xmlns="17a7a900-c392-46cc-baaf-edcde1d4fd5f" xsi:nil="true"/>
    <User_x0020_Comments xmlns="17a7a900-c392-46cc-baaf-edcde1d4fd5f" xsi:nil="true"/>
    <Branch_x0020_Count xmlns="17a7a900-c392-46cc-baaf-edcde1d4fd5f">0</Branch_x0020_Count>
    <Full_x0020_Content_x0020_Size xmlns="17a7a900-c392-46cc-baaf-edcde1d4fd5f">204711</Full_x0020_Content_x0020_Size>
    <Responsible_x0020_Organization xmlns="17a7a900-c392-46cc-baaf-edcde1d4fd5f">SCNS-PMO</Responsible_x0020_Organization>
    <Link_x0020_Resolved xmlns="17a7a900-c392-46cc-baaf-edcde1d4fd5f">false</Link_x0020_Resolved>
    <Reference xmlns="17a7a900-c392-46cc-baaf-edcde1d4fd5f">false</Reference>
    <Manufacturer xmlns="17a7a900-c392-46cc-baaf-edcde1d4fd5f" xsi:nil="true"/>
    <Content_x0020_ID xmlns="17a7a900-c392-46cc-baaf-edcde1d4fd5f" xsi:nil="true"/>
    <Aspect_x0020_Name xmlns="17a7a900-c392-46cc-baaf-edcde1d4fd5f" xsi:nil="true"/>
    <Reference_x0020_Count xmlns="17a7a900-c392-46cc-baaf-edcde1d4fd5f">1</Reference_x0020_Count>
    <Format xmlns="17a7a900-c392-46cc-baaf-edcde1d4fd5f">ppt12template</Format>
    <Storage_x0020_Type xmlns="17a7a900-c392-46cc-baaf-edcde1d4fd5f" xsi:nil="true"/>
    <Effective_x0020_Label xmlns="17a7a900-c392-46cc-baaf-edcde1d4fd5f" xsi:nil="true"/>
    <Document_x0020_Restrictions xmlns="17a7a900-c392-46cc-baaf-edcde1d4fd5f" xsi:nil="true"/>
    <Remarks xmlns="17a7a900-c392-46cc-baaf-edcde1d4fd5f" xsi:nil="true"/>
    <Full_x0020_Text_x0020_Indexed xmlns="17a7a900-c392-46cc-baaf-edcde1d4fd5f">true</Full_x0020_Text_x0020_Indexed>
    <Current_x0020_State xmlns="17a7a900-c392-46cc-baaf-edcde1d4fd5f">0</Current_x0020_State>
    <Procedure_x0020_Title xmlns="17a7a900-c392-46cc-baaf-edcde1d4fd5f" xsi:nil="true"/>
    <Volume_x0020_Number xmlns="17a7a900-c392-46cc-baaf-edcde1d4fd5f" xsi:nil="true"/>
    <Composite_x0020_IDs xmlns="17a7a900-c392-46cc-baaf-edcde1d4fd5f" xsi:nil="true"/>
    <Customer xmlns="17a7a900-c392-46cc-baaf-edcde1d4fd5f" xsi:nil="true"/>
    <Accessed xmlns="17a7a900-c392-46cc-baaf-edcde1d4fd5f">2016-01-25T15:32:27+00:00</Accessed>
    <Maximum_x0020_Link_x0020_Count xmlns="17a7a900-c392-46cc-baaf-edcde1d4fd5f">0</Maximum_x0020_Link_x0020_Count>
    <Compound_x0020_Architecture xmlns="17a7a900-c392-46cc-baaf-edcde1d4fd5f" xsi:nil="true"/>
    <Content_x0020_File_x0020_Count xmlns="17a7a900-c392-46cc-baaf-edcde1d4fd5f">1</Content_x0020_File_x0020_Count>
    <i_partition xmlns="17a7a900-c392-46cc-baaf-edcde1d4fd5f">0</i_partition>
    <Is_x0020_Replica xmlns="17a7a900-c392-46cc-baaf-edcde1d4fd5f">false</Is_x0020_Replica>
    <Document_x0020_Legacy_x0020_File_x0020_ID xmlns="17a7a900-c392-46cc-baaf-edcde1d4fd5f" xsi:nil="true"/>
    <Manufacturer_x0020_Number xmlns="17a7a900-c392-46cc-baaf-edcde1d4fd5f" xsi:nil="true"/>
    <Equipment xmlns="17a7a900-c392-46cc-baaf-edcde1d4fd5f" xsi:nil="true"/>
    <Composite_x0020_Version xmlns="17a7a900-c392-46cc-baaf-edcde1d4fd5f" xsi:nil="true"/>
    <Template xmlns="17a7a900-c392-46cc-baaf-edcde1d4fd5f">false</Template>
    <Root_x0020_Deleted xmlns="17a7a900-c392-46cc-baaf-edcde1d4fd5f">false</Root_x0020_Deleted>
    <Effective_x0020_Date_effectivedate xmlns="17a7a900-c392-46cc-baaf-edcde1d4fd5f" xsi:nil="true"/>
    <Position xmlns="17a7a900-c392-46cc-baaf-edcde1d4fd5f" xsi:nil="true"/>
    <Controlling_x0020_Application xmlns="17a7a900-c392-46cc-baaf-edcde1d4fd5f" xsi:nil="true"/>
    <Authors xmlns="17a7a900-c392-46cc-baaf-edcde1d4fd5f" xsi:nil="true"/>
    <Category xmlns="17a7a900-c392-46cc-baaf-edcde1d4fd5f" xsi:nil="true"/>
    <Component_x0020_Version xmlns="17a7a900-c392-46cc-baaf-edcde1d4fd5f" xsi:nil="true"/>
    <Superseded_x0020_Document_x0020_Number xmlns="17a7a900-c392-46cc-baaf-edcde1d4fd5f" xsi:nil="true"/>
    <xd_Signature xmlns="http://schemas.microsoft.com/sharepoint/v3">false</xd_Signature>
    <Application_x0020_Type xmlns="17a7a900-c392-46cc-baaf-edcde1d4fd5f" xsi:nil="true"/>
    <Parent_x0020_Folder_x0020_IDs xmlns="17a7a900-c392-46cc-baaf-edcde1d4fd5f" xsi:nil="true"/>
    <Extended_x0020_Properties xmlns="17a7a900-c392-46cc-baaf-edcde1d4fd5f" xsi:nil="true"/>
    <Change_x0020_Date xmlns="17a7a900-c392-46cc-baaf-edcde1d4fd5f" xsi:nil="true"/>
    <Group_x0020_Permit xmlns="17a7a900-c392-46cc-baaf-edcde1d4fd5f">Read</Group_x0020_Permit>
    <Alternate_x0020_Number xmlns="17a7a900-c392-46cc-baaf-edcde1d4fd5f" xsi:nil="true"/>
    <Mission xmlns="17a7a900-c392-46cc-baaf-edcde1d4fd5f" xsi:nil="true"/>
    <Change_x0020_Table_x0020_Key xmlns="17a7a900-c392-46cc-baaf-edcde1d4fd5f" xsi:nil="true"/>
    <Station xmlns="17a7a900-c392-46cc-baaf-edcde1d4fd5f" xsi:nil="true"/>
    <Location xmlns="17a7a900-c392-46cc-baaf-edcde1d4fd5f">SCNS Online &amp; SCNS DM</Location>
    <Name xmlns="17a7a900-c392-46cc-baaf-edcde1d4fd5f">SPA-41-TE-19</Name>
    <Status xmlns="17a7a900-c392-46cc-baaf-edcde1d4fd5f" xsi:nil="true"/>
    <Publish_x0020_Formats xmlns="17a7a900-c392-46cc-baaf-edcde1d4fd5f" xsi:nil="true"/>
    <Subsystem xmlns="17a7a900-c392-46cc-baaf-edcde1d4fd5f" xsi:nil="true"/>
    <Software_x0020_to_x0020_Create_x0020_Drawing xmlns="17a7a900-c392-46cc-baaf-edcde1d4fd5f" xsi:nil="true"/>
    <Data_x0020_ID xmlns="17a7a900-c392-46cc-baaf-edcde1d4fd5f">0</Data_x0020_ID>
    <Language_x0020_Code xmlns="17a7a900-c392-46cc-baaf-edcde1d4fd5f" xsi:nil="true"/>
    <Object_x0020_ID xmlns="17a7a900-c392-46cc-baaf-edcde1d4fd5f" xsi:nil="true"/>
    <In_x0020_Folder xmlns="17a7a900-c392-46cc-baaf-edcde1d4fd5f">true</In_x0020_Folder>
    <Owner_x0020_Permission xmlns="17a7a900-c392-46cc-baaf-edcde1d4fd5f">None</Owner_x0020_Permission>
    <World_x0020_Permissions xmlns="17a7a900-c392-46cc-baaf-edcde1d4fd5f">None</World_x0020_Permissions>
    <ACL_x0020_Name xmlns="17a7a900-c392-46cc-baaf-edcde1d4fd5f" xsi:nil="true"/>
    <Controlled_x0020_Document xmlns="17a7a900-c392-46cc-baaf-edcde1d4fd5f">true</Controlled_x0020_Document>
    <Document_x0020_Number xmlns="17a7a900-c392-46cc-baaf-edcde1d4fd5f">SPA-41-TE-19</Document_x0020_Number>
    <Responsible_x0020_Person xmlns="17a7a900-c392-46cc-baaf-edcde1d4fd5f">Denise Brown</Responsible_x0020_Person>
    <Has_x0020_Versions xmlns="17a7a900-c392-46cc-baaf-edcde1d4fd5f">false</Has_x0020_Versions>
    <Expiration_x0020_Date0 xmlns="17a7a900-c392-46cc-baaf-edcde1d4fd5f" xsi:nil="true"/>
    <Retainer_x0020_ID xmlns="17a7a900-c392-46cc-baaf-edcde1d4fd5f" xsi:nil="true"/>
    <Lifecycle_x0020_ID xmlns="17a7a900-c392-46cc-baaf-edcde1d4fd5f" xsi:nil="true"/>
    <Resume_x0020_to_x0020_state xmlns="17a7a900-c392-46cc-baaf-edcde1d4fd5f">0</Resume_x0020_to_x0020_state>
    <Revision_x0020_Number xmlns="17a7a900-c392-46cc-baaf-edcde1d4fd5f">2.0</Revision_x0020_Number>
    <Date_x0020_Approved xmlns="17a7a900-c392-46cc-baaf-edcde1d4fd5f">TBD</Date_x0020_Approved>
    <Network xmlns="17a7a900-c392-46cc-baaf-edcde1d4fd5f" xsi:nil="true"/>
    <Hidden xmlns="17a7a900-c392-46cc-baaf-edcde1d4fd5f">false</Hidden>
    <Resolution_x0020_Version xmlns="17a7a900-c392-46cc-baaf-edcde1d4fd5f" xsi:nil="true"/>
    <Public xmlns="17a7a900-c392-46cc-baaf-edcde1d4fd5f">false</Public>
    <Retention_x0020_Period xmlns="17a7a900-c392-46cc-baaf-edcde1d4fd5f" xsi:nil="true"/>
    <System xmlns="17a7a900-c392-46cc-baaf-edcde1d4fd5f" xsi:nil="true"/>
    <Life_x0020_Cycle_x0020_Status xmlns="17a7a900-c392-46cc-baaf-edcde1d4fd5f">A</Life_x0020_Cycle_x0020_Status>
    <Configured_x0020_Item xmlns="17a7a900-c392-46cc-baaf-edcde1d4fd5f" xsi:nil="true"/>
    <changetime xmlns="17a7a900-c392-46cc-baaf-edcde1d4fd5f" xsi:nil="true"/>
    <Version_x0020_Stamp xmlns="17a7a900-c392-46cc-baaf-edcde1d4fd5f">13</Version_x0020_Stamp>
    <Approver xmlns="17a7a900-c392-46cc-baaf-edcde1d4fd5f">Scott Stroble</Approver>
    <Owner_x0020_Name xmlns="17a7a900-c392-46cc-baaf-edcde1d4fd5f">
      <UserInfo>
        <DisplayName/>
        <AccountId xsi:nil="true"/>
        <AccountType/>
      </UserInfo>
    </Owner_x0020_Name>
    <Expiration_x0020_Date_expiredate xmlns="17a7a900-c392-46cc-baaf-edcde1d4fd5f" xsi:nil="true"/>
    <Working_x0020_Copy_x0020_Expiration_x0020_Date xmlns="17a7a900-c392-46cc-baaf-edcde1d4fd5f" xsi:nil="true"/>
    <Retained xmlns="17a7a900-c392-46cc-baaf-edcde1d4fd5f" xsi:nil="true"/>
    <Group_x0020_Name xmlns="17a7a900-c392-46cc-baaf-edcde1d4fd5f">
      <UserInfo>
        <DisplayName/>
        <AccountId xsi:nil="true"/>
        <AccountType/>
      </UserInfo>
    </Group_x0020_Name>
    <ACL_x0020_Domain xmlns="17a7a900-c392-46cc-baaf-edcde1d4fd5f">
      <UserInfo>
        <DisplayName/>
        <AccountId xsi:nil="true"/>
        <AccountType/>
      </UserInfo>
    </ACL_x0020_Domain>
    <Checkout_x0020_Date xmlns="17a7a900-c392-46cc-baaf-edcde1d4fd5f" xsi:nil="true"/>
    <Last_x0020_Review_x0020_Date xmlns="17a7a900-c392-46cc-baaf-edcde1d4fd5f" xsi:nil="true"/>
    <Checked_x0020_Out_x0020_By xmlns="17a7a900-c392-46cc-baaf-edcde1d4fd5f">
      <UserInfo>
        <DisplayName/>
        <AccountId xsi:nil="true"/>
        <AccountType/>
      </UserInfo>
    </Checked_x0020_Out_x0020_By>
    <Retain_x0020_Content_x0020_Until xmlns="17a7a900-c392-46cc-baaf-edcde1d4fd5f" xsi:nil="true"/>
    <Date_x0020_Submitted xmlns="17a7a900-c392-46cc-baaf-edcde1d4fd5f" xsi:nil="true"/>
  </documentManagement>
</p:properties>
</file>

<file path=customXml/itemProps1.xml><?xml version="1.0" encoding="utf-8"?>
<ds:datastoreItem xmlns:ds="http://schemas.openxmlformats.org/officeDocument/2006/customXml" ds:itemID="{99104E6A-EA25-4E55-9FE5-7306AEA36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7a7a900-c392-46cc-baaf-edcde1d4fd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856F4F-2080-4F10-8B17-16479D40AA25}">
  <ds:schemaRefs>
    <ds:schemaRef ds:uri="http://schemas.microsoft.com/sharepoint/v3/contenttype/forms"/>
  </ds:schemaRefs>
</ds:datastoreItem>
</file>

<file path=customXml/itemProps3.xml><?xml version="1.0" encoding="utf-8"?>
<ds:datastoreItem xmlns:ds="http://schemas.openxmlformats.org/officeDocument/2006/customXml" ds:itemID="{93377887-5891-4691-AAC2-A0E09673EC99}">
  <ds:schemaRefs>
    <ds:schemaRef ds:uri="http://schemas.microsoft.com/office/2006/metadata/properties"/>
    <ds:schemaRef ds:uri="17a7a900-c392-46cc-baaf-edcde1d4fd5f"/>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626_Kickoff Presentation</Template>
  <TotalTime>1121</TotalTime>
  <Words>567</Words>
  <Application>Microsoft Office PowerPoint</Application>
  <PresentationFormat>On-screen Show (4:3)</PresentationFormat>
  <Paragraphs>103</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Helvetica</vt:lpstr>
      <vt:lpstr>Wingdings</vt:lpstr>
      <vt:lpstr>SPA-41-TE-19_8</vt:lpstr>
      <vt:lpstr>MQTT Protocol Simulation of a  Smarthome System </vt:lpstr>
      <vt:lpstr>Smarthome Scenario</vt:lpstr>
      <vt:lpstr>Smarthome Background</vt:lpstr>
      <vt:lpstr>MQTT Background</vt:lpstr>
      <vt:lpstr>MQTT Smarthome Use Case</vt:lpstr>
      <vt:lpstr>MQTT Smarthome Architecture</vt:lpstr>
      <vt:lpstr>Simulation Demo</vt:lpstr>
      <vt:lpstr>Thank You Questions?</vt:lpstr>
    </vt:vector>
  </TitlesOfParts>
  <Manager>Scott.Stroble@exelisinc.com</Manager>
  <Company>Peraton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CubeSat Satellite System Acquisition Cost Estimate</dc:title>
  <dc:subject/>
  <dc:creator>Waris, Waleed (Peraton) (US Person)</dc:creator>
  <cp:keywords>PAL</cp:keywords>
  <cp:lastModifiedBy>Waleed Waris</cp:lastModifiedBy>
  <cp:revision>336</cp:revision>
  <cp:lastPrinted>2018-11-27T21:24:30Z</cp:lastPrinted>
  <dcterms:created xsi:type="dcterms:W3CDTF">2018-10-12T14:46:53Z</dcterms:created>
  <dcterms:modified xsi:type="dcterms:W3CDTF">2020-12-13T22:48:43Z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0x0101001FB4BAC3BC7870449C60A9C274643BB30089D168830CF5A34C8CCE828E0250E2D3</vt:lpwstr>
  </property>
  <property fmtid="{D5CDD505-2E9C-101B-9397-08002B2CF9AE}" pid="4" name="TitusGUID">
    <vt:lpwstr>b73188c6-32d0-42aa-bc60-74517d074602</vt:lpwstr>
  </property>
  <property fmtid="{D5CDD505-2E9C-101B-9397-08002B2CF9AE}" pid="5" name="CLASSIFICATION">
    <vt:lpwstr>General</vt:lpwstr>
  </property>
  <property fmtid="{D5CDD505-2E9C-101B-9397-08002B2CF9AE}" pid="6" name="MSIP_Label_e6b0ad23-84db-440d-b659-8bee5234175e_Enabled">
    <vt:lpwstr>True</vt:lpwstr>
  </property>
  <property fmtid="{D5CDD505-2E9C-101B-9397-08002B2CF9AE}" pid="7" name="MSIP_Label_e6b0ad23-84db-440d-b659-8bee5234175e_SiteId">
    <vt:lpwstr>1c625846-2b0a-4483-83dd-e024820875b3</vt:lpwstr>
  </property>
  <property fmtid="{D5CDD505-2E9C-101B-9397-08002B2CF9AE}" pid="8" name="MSIP_Label_e6b0ad23-84db-440d-b659-8bee5234175e_Owner">
    <vt:lpwstr>wwaris@peraton.com</vt:lpwstr>
  </property>
  <property fmtid="{D5CDD505-2E9C-101B-9397-08002B2CF9AE}" pid="9" name="MSIP_Label_e6b0ad23-84db-440d-b659-8bee5234175e_SetDate">
    <vt:lpwstr>2018-10-12T01:26:46.4314366Z</vt:lpwstr>
  </property>
  <property fmtid="{D5CDD505-2E9C-101B-9397-08002B2CF9AE}" pid="10" name="MSIP_Label_e6b0ad23-84db-440d-b659-8bee5234175e_Name">
    <vt:lpwstr>Unrestricted</vt:lpwstr>
  </property>
  <property fmtid="{D5CDD505-2E9C-101B-9397-08002B2CF9AE}" pid="11" name="MSIP_Label_e6b0ad23-84db-440d-b659-8bee5234175e_Application">
    <vt:lpwstr>Microsoft Azure Information Protection</vt:lpwstr>
  </property>
  <property fmtid="{D5CDD505-2E9C-101B-9397-08002B2CF9AE}" pid="12" name="MSIP_Label_e6b0ad23-84db-440d-b659-8bee5234175e_Extended_MSFT_Method">
    <vt:lpwstr>Automatic</vt:lpwstr>
  </property>
  <property fmtid="{D5CDD505-2E9C-101B-9397-08002B2CF9AE}" pid="13" name="Sensitivity">
    <vt:lpwstr>Unrestricted</vt:lpwstr>
  </property>
</Properties>
</file>