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9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 showGuides="1">
      <p:cViewPr varScale="1">
        <p:scale>
          <a:sx n="69" d="100"/>
          <a:sy n="69" d="100"/>
        </p:scale>
        <p:origin x="780" y="6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12-04-2019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12-04-2019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9402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3005002"/>
            <a:ext cx="2001317" cy="969381"/>
            <a:chOff x="2955850" y="3051657"/>
            <a:chExt cx="2001317" cy="9693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065585" y="3051657"/>
              <a:ext cx="18607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KICS</a:t>
              </a:r>
              <a:endParaRPr lang="en-IN" sz="4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2001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UET WEB DEVELOPMENT</a:t>
              </a:r>
              <a:endParaRPr lang="en-IN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2" y="2815752"/>
            <a:ext cx="3878622" cy="806584"/>
          </a:xfrm>
        </p:spPr>
        <p:txBody>
          <a:bodyPr/>
          <a:lstStyle/>
          <a:p>
            <a:r>
              <a:rPr lang="en-US" b="0" dirty="0" smtClean="0"/>
              <a:t>CHARSET</a:t>
            </a:r>
            <a:r>
              <a:rPr lang="en-US" dirty="0" smtClean="0"/>
              <a:t> UTF-8</a:t>
            </a:r>
            <a:endParaRPr lang="en-IN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507" y="3534827"/>
            <a:ext cx="654316" cy="454238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By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065585" y="2815752"/>
            <a:ext cx="104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PSDF</a:t>
            </a:r>
            <a:endParaRPr lang="en-IN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 txBox="1">
            <a:spLocks/>
          </p:cNvSpPr>
          <p:nvPr/>
        </p:nvSpPr>
        <p:spPr>
          <a:xfrm>
            <a:off x="8802507" y="3969589"/>
            <a:ext cx="2187024" cy="6424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>
                <a:latin typeface="+mj-lt"/>
              </a:rPr>
              <a:t>Adil Naheed</a:t>
            </a:r>
            <a:endParaRPr lang="en-IN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 txBox="1">
            <a:spLocks/>
          </p:cNvSpPr>
          <p:nvPr/>
        </p:nvSpPr>
        <p:spPr>
          <a:xfrm>
            <a:off x="9713139" y="6204858"/>
            <a:ext cx="3432349" cy="49525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0" dirty="0" smtClean="0"/>
              <a:t>Instructor:</a:t>
            </a:r>
            <a:r>
              <a:rPr lang="en-US" sz="2200" dirty="0" smtClean="0"/>
              <a:t> Sir </a:t>
            </a:r>
            <a:r>
              <a:rPr lang="en-US" sz="2200" dirty="0" smtClean="0"/>
              <a:t>Tahir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660427"/>
            <a:ext cx="1976691" cy="992777"/>
          </a:xfrm>
        </p:spPr>
        <p:txBody>
          <a:bodyPr>
            <a:noAutofit/>
          </a:bodyPr>
          <a:lstStyle/>
          <a:p>
            <a:r>
              <a:rPr lang="en-IN" sz="6000" dirty="0" smtClean="0"/>
              <a:t>What</a:t>
            </a:r>
            <a:endParaRPr lang="en-IN" sz="6000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31672"/>
            <a:ext cx="7097331" cy="40814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That meta tag basically specifies which character set a website is written </a:t>
            </a:r>
            <a:r>
              <a:rPr lang="en-US" dirty="0" smtClean="0"/>
              <a:t>with.</a:t>
            </a:r>
            <a:endParaRPr lang="en-US" dirty="0"/>
          </a:p>
          <a:p>
            <a:pPr lvl="0"/>
            <a:r>
              <a:rPr lang="en-US" dirty="0"/>
              <a:t>UTF-8 (U from Universal Character Set + Transformation Format—8-bit) is a character encoding capable of encoding all possible characters (called code points) in Unicode. The encoding is variable-length and uses 8-bit code </a:t>
            </a:r>
            <a:r>
              <a:rPr lang="en-US" dirty="0" smtClean="0"/>
              <a:t>units.</a:t>
            </a: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 txBox="1">
            <a:spLocks/>
          </p:cNvSpPr>
          <p:nvPr/>
        </p:nvSpPr>
        <p:spPr>
          <a:xfrm>
            <a:off x="640368" y="1395570"/>
            <a:ext cx="423638" cy="49525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/>
              <a:t>is</a:t>
            </a:r>
            <a:endParaRPr lang="en-US" sz="2800" b="0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 txBox="1">
            <a:spLocks/>
          </p:cNvSpPr>
          <p:nvPr/>
        </p:nvSpPr>
        <p:spPr>
          <a:xfrm>
            <a:off x="638821" y="1549594"/>
            <a:ext cx="3674862" cy="762088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Meta charset UTF-8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91202" y="1330473"/>
            <a:ext cx="564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EAB200"/>
                </a:solidFill>
              </a:rPr>
              <a:t>?</a:t>
            </a:r>
            <a:endParaRPr lang="en-US" sz="7200" b="1" dirty="0">
              <a:solidFill>
                <a:srgbClr val="EAB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288883"/>
            <a:ext cx="2483964" cy="768711"/>
          </a:xfrm>
        </p:spPr>
        <p:txBody>
          <a:bodyPr>
            <a:normAutofit fontScale="90000"/>
          </a:bodyPr>
          <a:lstStyle/>
          <a:p>
            <a:r>
              <a:rPr lang="en-IN" sz="5400" b="0" dirty="0" smtClean="0"/>
              <a:t>Purpose</a:t>
            </a:r>
            <a:r>
              <a:rPr lang="en-IN" b="0" dirty="0" smtClean="0"/>
              <a:t> </a:t>
            </a:r>
            <a:endParaRPr lang="en-IN" b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253063" y="2368689"/>
            <a:ext cx="9511919" cy="3192580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The characters you are reading on your screen now each have a numerical </a:t>
            </a:r>
            <a:r>
              <a:rPr lang="en-US" dirty="0" smtClean="0"/>
              <a:t>value, In </a:t>
            </a:r>
            <a:r>
              <a:rPr lang="en-US" dirty="0"/>
              <a:t>the ASCII format, for example, the letter 'A' is 65, 'B' is 66, and so on. If you look at a table of characters available in ASCII you will see that it isn't much use for someone who wishes to write something in Mandarin, Arabic, or </a:t>
            </a:r>
            <a:r>
              <a:rPr lang="en-US" dirty="0" smtClean="0"/>
              <a:t>Japanese.</a:t>
            </a:r>
            <a:endParaRPr lang="en-IN" dirty="0" smtClean="0"/>
          </a:p>
          <a:p>
            <a:pPr lvl="1">
              <a:buClr>
                <a:schemeClr val="accent2"/>
              </a:buClr>
            </a:pPr>
            <a:r>
              <a:rPr lang="en-US" dirty="0" smtClean="0"/>
              <a:t>For </a:t>
            </a:r>
            <a:r>
              <a:rPr lang="en-US" dirty="0"/>
              <a:t>characters / words from those languages to be displayed we needed another system of encoding them to and from numbers stored in computer memory.</a:t>
            </a:r>
            <a:r>
              <a:rPr lang="en-IN" dirty="0" smtClean="0"/>
              <a:t>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UTF-8 is just one of the encoding methods that were invented to implement this requirement. It lets you write text in all kinds of </a:t>
            </a:r>
            <a:r>
              <a:rPr lang="en-US" dirty="0" smtClean="0"/>
              <a:t>languages.</a:t>
            </a:r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 txBox="1">
            <a:spLocks/>
          </p:cNvSpPr>
          <p:nvPr/>
        </p:nvSpPr>
        <p:spPr>
          <a:xfrm>
            <a:off x="520493" y="827885"/>
            <a:ext cx="563724" cy="502237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 smtClean="0">
                <a:latin typeface="+mn-lt"/>
              </a:rPr>
              <a:t>of</a:t>
            </a:r>
            <a:endParaRPr lang="en-US" sz="2400" b="0" dirty="0">
              <a:latin typeface="+mn-lt"/>
            </a:endParaRPr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 txBox="1">
            <a:spLocks/>
          </p:cNvSpPr>
          <p:nvPr/>
        </p:nvSpPr>
        <p:spPr>
          <a:xfrm>
            <a:off x="492648" y="1486798"/>
            <a:ext cx="3465398" cy="511819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Meta charset UTF-8</a:t>
            </a:r>
          </a:p>
          <a:p>
            <a:endParaRPr lang="en-US" sz="24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9745" y="739156"/>
            <a:ext cx="564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EAB200"/>
                </a:solidFill>
              </a:rPr>
              <a:t>?</a:t>
            </a:r>
            <a:endParaRPr lang="en-US" sz="7200" b="1" dirty="0">
              <a:solidFill>
                <a:srgbClr val="EAB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</a:t>
            </a:r>
            <a:r>
              <a:rPr lang="en-IN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Muhammad Adil Naheed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 smtClean="0"/>
              <a:t>+92 3411483559</a:t>
            </a:r>
            <a:endParaRPr lang="en-ZA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 smtClean="0"/>
              <a:t>adilsaiko@gmail.com.com</a:t>
            </a:r>
            <a:endParaRPr lang="en-IN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 smtClean="0"/>
              <a:t>www.kicsuet.com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026157" y="2805435"/>
            <a:ext cx="104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PSDF</a:t>
            </a:r>
            <a:endParaRPr lang="en-IN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013415" y="3006485"/>
            <a:ext cx="1860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KICS</a:t>
            </a:r>
            <a:endParaRPr lang="en-IN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955850" y="3666606"/>
            <a:ext cx="2001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UET WEB DEVELOPMENT</a:t>
            </a:r>
            <a:endParaRPr lang="en-IN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-03 Presentation Layout_CA -v6.potx" id="{9FD5D463-2B33-42F3-81B0-0B3C3C07F674}" vid="{A96E6666-7943-4E22-B401-67432B4C0C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226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CHARSET UTF-8</vt:lpstr>
      <vt:lpstr>What</vt:lpstr>
      <vt:lpstr>Purpose 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2019-04-11T15:08:40Z</dcterms:created>
  <dcterms:modified xsi:type="dcterms:W3CDTF">2019-04-12T03:19:07Z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