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TAN Headline" charset="1" panose="00000000000000000000"/>
      <p:regular r:id="rId25"/>
    </p:embeddedFont>
    <p:embeddedFont>
      <p:font typeface="TAN Summers" charset="1" panose="00000000000000000000"/>
      <p:regular r:id="rId26"/>
    </p:embeddedFont>
    <p:embeddedFont>
      <p:font typeface="Canva Sans" charset="1" panose="020B0503030501040103"/>
      <p:regular r:id="rId27"/>
    </p:embeddedFont>
    <p:embeddedFont>
      <p:font typeface="Coco Gothic" charset="1" panose="00000000000000000000"/>
      <p:regular r:id="rId28"/>
    </p:embeddedFont>
    <p:embeddedFont>
      <p:font typeface="Canva Sans Bold" charset="1" panose="020B0803030501040103"/>
      <p:regular r:id="rId29"/>
    </p:embeddedFont>
    <p:embeddedFont>
      <p:font typeface="Coco Gothic Bold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1.png" Type="http://schemas.openxmlformats.org/officeDocument/2006/relationships/image"/><Relationship Id="rId20" Target="https://emojipedia.org/disappointed-face" TargetMode="External" Type="http://schemas.openxmlformats.org/officeDocument/2006/relationships/hyperlink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9581993" y="100017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5965">
            <a:off x="-1305642" y="731692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44355" y="5705171"/>
            <a:ext cx="14599291" cy="9163657"/>
          </a:xfrm>
          <a:custGeom>
            <a:avLst/>
            <a:gdLst/>
            <a:ahLst/>
            <a:cxnLst/>
            <a:rect r="r" b="b" t="t" l="l"/>
            <a:pathLst>
              <a:path h="9163657" w="14599291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407" y="6174334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543402" y="6083768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25668" y="3239839"/>
            <a:ext cx="3778768" cy="3807323"/>
          </a:xfrm>
          <a:custGeom>
            <a:avLst/>
            <a:gdLst/>
            <a:ahLst/>
            <a:cxnLst/>
            <a:rect r="r" b="b" t="t" l="l"/>
            <a:pathLst>
              <a:path h="3807323" w="3778768">
                <a:moveTo>
                  <a:pt x="0" y="0"/>
                </a:moveTo>
                <a:lnTo>
                  <a:pt x="3778768" y="0"/>
                </a:lnTo>
                <a:lnTo>
                  <a:pt x="3778768" y="3807322"/>
                </a:lnTo>
                <a:lnTo>
                  <a:pt x="0" y="38073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8390" y="606533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460558" y="573066"/>
            <a:ext cx="627698" cy="634365"/>
            <a:chOff x="0" y="0"/>
            <a:chExt cx="836930" cy="845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5720" y="48260"/>
              <a:ext cx="746760" cy="748030"/>
            </a:xfrm>
            <a:custGeom>
              <a:avLst/>
              <a:gdLst/>
              <a:ahLst/>
              <a:cxnLst/>
              <a:rect r="r" b="b" t="t" l="l"/>
              <a:pathLst>
                <a:path h="748030" w="74676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5068253" y="483531"/>
            <a:ext cx="296228" cy="615315"/>
            <a:chOff x="0" y="0"/>
            <a:chExt cx="394970" cy="8204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8260" y="49530"/>
              <a:ext cx="311150" cy="722630"/>
            </a:xfrm>
            <a:custGeom>
              <a:avLst/>
              <a:gdLst/>
              <a:ahLst/>
              <a:cxnLst/>
              <a:rect r="r" b="b" t="t" l="l"/>
              <a:pathLst>
                <a:path h="722630" w="31115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470082" y="1228386"/>
            <a:ext cx="592455" cy="303847"/>
            <a:chOff x="0" y="0"/>
            <a:chExt cx="789940" cy="4051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8260"/>
              <a:ext cx="692150" cy="309880"/>
            </a:xfrm>
            <a:custGeom>
              <a:avLst/>
              <a:gdLst/>
              <a:ahLst/>
              <a:cxnLst/>
              <a:rect r="r" b="b" t="t" l="l"/>
              <a:pathLst>
                <a:path h="309880" w="69215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5720" y="48260"/>
              <a:ext cx="807720" cy="755650"/>
            </a:xfrm>
            <a:custGeom>
              <a:avLst/>
              <a:gdLst/>
              <a:ahLst/>
              <a:cxnLst/>
              <a:rect r="r" b="b" t="t" l="l"/>
              <a:pathLst>
                <a:path h="755650" w="80772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530" y="46990"/>
              <a:ext cx="918210" cy="308610"/>
            </a:xfrm>
            <a:custGeom>
              <a:avLst/>
              <a:gdLst/>
              <a:ahLst/>
              <a:cxnLst/>
              <a:rect r="r" b="b" t="t" l="l"/>
              <a:pathLst>
                <a:path h="308610" w="9182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4450" y="43180"/>
              <a:ext cx="379730" cy="706120"/>
            </a:xfrm>
            <a:custGeom>
              <a:avLst/>
              <a:gdLst/>
              <a:ahLst/>
              <a:cxnLst/>
              <a:rect r="r" b="b" t="t" l="l"/>
              <a:pathLst>
                <a:path h="706120" w="37973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5412853" y="-367037"/>
            <a:ext cx="3692894" cy="2316452"/>
          </a:xfrm>
          <a:custGeom>
            <a:avLst/>
            <a:gdLst/>
            <a:ahLst/>
            <a:cxnLst/>
            <a:rect r="r" b="b" t="t" l="l"/>
            <a:pathLst>
              <a:path h="2316452" w="3692894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-1008282">
            <a:off x="15390590" y="2224730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6651132" y="1020128"/>
            <a:ext cx="4675326" cy="494009"/>
            <a:chOff x="0" y="0"/>
            <a:chExt cx="6233768" cy="65867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3874" y="31694"/>
              <a:ext cx="6124603" cy="593913"/>
            </a:xfrm>
            <a:custGeom>
              <a:avLst/>
              <a:gdLst/>
              <a:ahLst/>
              <a:cxnLst/>
              <a:rect r="r" b="b" t="t" l="l"/>
              <a:pathLst>
                <a:path h="593913" w="6124603">
                  <a:moveTo>
                    <a:pt x="260863" y="38583"/>
                  </a:moveTo>
                  <a:cubicBezTo>
                    <a:pt x="3585445" y="55119"/>
                    <a:pt x="5531991" y="0"/>
                    <a:pt x="5841057" y="23426"/>
                  </a:cubicBezTo>
                  <a:cubicBezTo>
                    <a:pt x="5892095" y="27559"/>
                    <a:pt x="5902019" y="28937"/>
                    <a:pt x="5930374" y="37205"/>
                  </a:cubicBezTo>
                  <a:cubicBezTo>
                    <a:pt x="5958728" y="46851"/>
                    <a:pt x="5987083" y="62009"/>
                    <a:pt x="6011184" y="79923"/>
                  </a:cubicBezTo>
                  <a:cubicBezTo>
                    <a:pt x="6035286" y="96459"/>
                    <a:pt x="6057970" y="119885"/>
                    <a:pt x="6073565" y="143310"/>
                  </a:cubicBezTo>
                  <a:cubicBezTo>
                    <a:pt x="6090577" y="168114"/>
                    <a:pt x="6104755" y="195674"/>
                    <a:pt x="6111843" y="224612"/>
                  </a:cubicBezTo>
                  <a:cubicBezTo>
                    <a:pt x="6120350" y="252171"/>
                    <a:pt x="6124603" y="283865"/>
                    <a:pt x="6121768" y="312803"/>
                  </a:cubicBezTo>
                  <a:cubicBezTo>
                    <a:pt x="6120350" y="341741"/>
                    <a:pt x="6113261" y="372056"/>
                    <a:pt x="6103337" y="399616"/>
                  </a:cubicBezTo>
                  <a:cubicBezTo>
                    <a:pt x="6091995" y="425798"/>
                    <a:pt x="6074983" y="453358"/>
                    <a:pt x="6055134" y="475405"/>
                  </a:cubicBezTo>
                  <a:cubicBezTo>
                    <a:pt x="6036703" y="497453"/>
                    <a:pt x="6011184" y="516745"/>
                    <a:pt x="5985665" y="531903"/>
                  </a:cubicBezTo>
                  <a:cubicBezTo>
                    <a:pt x="5960146" y="547061"/>
                    <a:pt x="5930374" y="559463"/>
                    <a:pt x="5902019" y="564975"/>
                  </a:cubicBezTo>
                  <a:cubicBezTo>
                    <a:pt x="5872246" y="571865"/>
                    <a:pt x="5839639" y="573243"/>
                    <a:pt x="5809867" y="570487"/>
                  </a:cubicBezTo>
                  <a:cubicBezTo>
                    <a:pt x="5780094" y="566353"/>
                    <a:pt x="5750322" y="558085"/>
                    <a:pt x="5721967" y="545683"/>
                  </a:cubicBezTo>
                  <a:cubicBezTo>
                    <a:pt x="5695030" y="534659"/>
                    <a:pt x="5668093" y="516745"/>
                    <a:pt x="5646827" y="496075"/>
                  </a:cubicBezTo>
                  <a:cubicBezTo>
                    <a:pt x="5625561" y="476783"/>
                    <a:pt x="5605713" y="451980"/>
                    <a:pt x="5591536" y="425798"/>
                  </a:cubicBezTo>
                  <a:cubicBezTo>
                    <a:pt x="5577359" y="399616"/>
                    <a:pt x="5567434" y="370678"/>
                    <a:pt x="5563181" y="341741"/>
                  </a:cubicBezTo>
                  <a:cubicBezTo>
                    <a:pt x="5557510" y="312803"/>
                    <a:pt x="5557510" y="282487"/>
                    <a:pt x="5563181" y="253549"/>
                  </a:cubicBezTo>
                  <a:cubicBezTo>
                    <a:pt x="5567434" y="224612"/>
                    <a:pt x="5577359" y="194296"/>
                    <a:pt x="5591536" y="169492"/>
                  </a:cubicBezTo>
                  <a:cubicBezTo>
                    <a:pt x="5605713" y="143310"/>
                    <a:pt x="5625561" y="118507"/>
                    <a:pt x="5646827" y="99215"/>
                  </a:cubicBezTo>
                  <a:cubicBezTo>
                    <a:pt x="5668093" y="78545"/>
                    <a:pt x="5695030" y="60631"/>
                    <a:pt x="5721967" y="48229"/>
                  </a:cubicBezTo>
                  <a:cubicBezTo>
                    <a:pt x="5750322" y="37205"/>
                    <a:pt x="5780094" y="27559"/>
                    <a:pt x="5809867" y="24803"/>
                  </a:cubicBezTo>
                  <a:cubicBezTo>
                    <a:pt x="5839639" y="22048"/>
                    <a:pt x="5872246" y="23426"/>
                    <a:pt x="5902019" y="30315"/>
                  </a:cubicBezTo>
                  <a:cubicBezTo>
                    <a:pt x="5930374" y="35827"/>
                    <a:pt x="5960146" y="48229"/>
                    <a:pt x="5985665" y="63387"/>
                  </a:cubicBezTo>
                  <a:cubicBezTo>
                    <a:pt x="6012602" y="77167"/>
                    <a:pt x="6036703" y="97837"/>
                    <a:pt x="6055134" y="119885"/>
                  </a:cubicBezTo>
                  <a:cubicBezTo>
                    <a:pt x="6074983" y="141932"/>
                    <a:pt x="6091995" y="169492"/>
                    <a:pt x="6103337" y="195674"/>
                  </a:cubicBezTo>
                  <a:cubicBezTo>
                    <a:pt x="6113261" y="223234"/>
                    <a:pt x="6120350" y="253549"/>
                    <a:pt x="6121768" y="282487"/>
                  </a:cubicBezTo>
                  <a:cubicBezTo>
                    <a:pt x="6124603" y="311425"/>
                    <a:pt x="6120350" y="343119"/>
                    <a:pt x="6111843" y="370678"/>
                  </a:cubicBezTo>
                  <a:cubicBezTo>
                    <a:pt x="6104755" y="399616"/>
                    <a:pt x="6090577" y="427176"/>
                    <a:pt x="6073565" y="451980"/>
                  </a:cubicBezTo>
                  <a:cubicBezTo>
                    <a:pt x="6057970" y="475405"/>
                    <a:pt x="6035286" y="497453"/>
                    <a:pt x="6011184" y="515367"/>
                  </a:cubicBezTo>
                  <a:cubicBezTo>
                    <a:pt x="5987083" y="533281"/>
                    <a:pt x="5958728" y="548439"/>
                    <a:pt x="5930374" y="556707"/>
                  </a:cubicBezTo>
                  <a:cubicBezTo>
                    <a:pt x="5902019" y="566353"/>
                    <a:pt x="5892095" y="567731"/>
                    <a:pt x="5841057" y="571865"/>
                  </a:cubicBezTo>
                  <a:cubicBezTo>
                    <a:pt x="5531991" y="593912"/>
                    <a:pt x="3506052" y="542927"/>
                    <a:pt x="2593032" y="538793"/>
                  </a:cubicBezTo>
                  <a:cubicBezTo>
                    <a:pt x="1926698" y="536037"/>
                    <a:pt x="1295807" y="547061"/>
                    <a:pt x="863399" y="540171"/>
                  </a:cubicBezTo>
                  <a:cubicBezTo>
                    <a:pt x="603954" y="537415"/>
                    <a:pt x="365775" y="540171"/>
                    <a:pt x="241014" y="522257"/>
                  </a:cubicBezTo>
                  <a:cubicBezTo>
                    <a:pt x="187140" y="513989"/>
                    <a:pt x="155950" y="502965"/>
                    <a:pt x="127596" y="489185"/>
                  </a:cubicBezTo>
                  <a:cubicBezTo>
                    <a:pt x="106330" y="479539"/>
                    <a:pt x="93570" y="468515"/>
                    <a:pt x="79393" y="454736"/>
                  </a:cubicBezTo>
                  <a:cubicBezTo>
                    <a:pt x="65215" y="440956"/>
                    <a:pt x="52456" y="428554"/>
                    <a:pt x="41114" y="409262"/>
                  </a:cubicBezTo>
                  <a:cubicBezTo>
                    <a:pt x="25519" y="381702"/>
                    <a:pt x="7088" y="337607"/>
                    <a:pt x="2835" y="299023"/>
                  </a:cubicBezTo>
                  <a:cubicBezTo>
                    <a:pt x="0" y="261817"/>
                    <a:pt x="7088" y="219100"/>
                    <a:pt x="22684" y="184650"/>
                  </a:cubicBezTo>
                  <a:cubicBezTo>
                    <a:pt x="36861" y="150200"/>
                    <a:pt x="63798" y="117129"/>
                    <a:pt x="93570" y="92325"/>
                  </a:cubicBezTo>
                  <a:cubicBezTo>
                    <a:pt x="123343" y="68899"/>
                    <a:pt x="170128" y="50985"/>
                    <a:pt x="201318" y="42717"/>
                  </a:cubicBezTo>
                  <a:cubicBezTo>
                    <a:pt x="224001" y="37205"/>
                    <a:pt x="260863" y="38583"/>
                    <a:pt x="260863" y="38583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2780886" y="1699999"/>
            <a:ext cx="12726229" cy="267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AI HeatlhWorkshop</a:t>
            </a:r>
          </a:p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Summarization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599396" y="5509827"/>
            <a:ext cx="7472511" cy="153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3B365F"/>
                </a:solidFill>
                <a:latin typeface="TAN Summers"/>
                <a:ea typeface="TAN Summers"/>
                <a:cs typeface="TAN Summers"/>
                <a:sym typeface="TAN Summers"/>
              </a:rPr>
              <a:t>Muhammad Adil Saleem</a:t>
            </a:r>
          </a:p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3B365F"/>
                </a:solidFill>
                <a:latin typeface="Canva Sans"/>
                <a:ea typeface="Canva Sans"/>
                <a:cs typeface="Canva Sans"/>
                <a:sym typeface="Canva Sans"/>
              </a:rPr>
              <a:t>25</a:t>
            </a:r>
            <a:r>
              <a:rPr lang="en-US" sz="3900">
                <a:solidFill>
                  <a:srgbClr val="3B365F"/>
                </a:solidFill>
                <a:latin typeface="Canva Sans"/>
                <a:ea typeface="Canva Sans"/>
                <a:cs typeface="Canva Sans"/>
                <a:sym typeface="Canva Sans"/>
              </a:rPr>
              <a:t>th</a:t>
            </a:r>
            <a:r>
              <a:rPr lang="en-US" sz="3900">
                <a:solidFill>
                  <a:srgbClr val="3B365F"/>
                </a:solidFill>
                <a:latin typeface="Canva Sans"/>
                <a:ea typeface="Canva Sans"/>
                <a:cs typeface="Canva Sans"/>
                <a:sym typeface="Canva Sans"/>
              </a:rPr>
              <a:t> April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6301">
            <a:off x="10358985" y="-323043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1608121" y="2418820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547103" y="3415779"/>
            <a:ext cx="3740897" cy="10287468"/>
          </a:xfrm>
          <a:custGeom>
            <a:avLst/>
            <a:gdLst/>
            <a:ahLst/>
            <a:cxnLst/>
            <a:rect r="r" b="b" t="t" l="l"/>
            <a:pathLst>
              <a:path h="10287468" w="3740897">
                <a:moveTo>
                  <a:pt x="3740897" y="0"/>
                </a:moveTo>
                <a:lnTo>
                  <a:pt x="0" y="0"/>
                </a:lnTo>
                <a:lnTo>
                  <a:pt x="0" y="10287467"/>
                </a:lnTo>
                <a:lnTo>
                  <a:pt x="3740897" y="10287467"/>
                </a:lnTo>
                <a:lnTo>
                  <a:pt x="3740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72743" y="4697669"/>
            <a:ext cx="10432006" cy="1280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Why stick to one summarization technique when you can use many?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2743" y="3838575"/>
            <a:ext cx="950006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Intuition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5505" y="895350"/>
            <a:ext cx="1257699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Method 3:</a:t>
            </a:r>
          </a:p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Using Sumy library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26489" y="8048015"/>
            <a:ext cx="10124512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Sumy is a Python library which has implementation of different summarization techniques.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6301">
            <a:off x="10358985" y="-323043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1608121" y="2418820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2274" y="2956675"/>
            <a:ext cx="2273231" cy="7063711"/>
          </a:xfrm>
          <a:custGeom>
            <a:avLst/>
            <a:gdLst/>
            <a:ahLst/>
            <a:cxnLst/>
            <a:rect r="r" b="b" t="t" l="l"/>
            <a:pathLst>
              <a:path h="7063711" w="2273231">
                <a:moveTo>
                  <a:pt x="0" y="0"/>
                </a:moveTo>
                <a:lnTo>
                  <a:pt x="2273231" y="0"/>
                </a:lnTo>
                <a:lnTo>
                  <a:pt x="2273231" y="7063711"/>
                </a:lnTo>
                <a:lnTo>
                  <a:pt x="0" y="7063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72743" y="4697669"/>
            <a:ext cx="10432006" cy="191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Weak sentence representation = Weak summary</a:t>
            </a:r>
          </a:p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Using transformers, we can convert text into numbers with the context in mind.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2743" y="3838575"/>
            <a:ext cx="950006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Intuition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5505" y="895350"/>
            <a:ext cx="1257699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Method 4:</a:t>
            </a:r>
          </a:p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Using transformers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92052" y="8048015"/>
            <a:ext cx="9593387" cy="163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BERT </a:t>
            </a:r>
            <a:r>
              <a:rPr lang="en-US" sz="30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is a transformer-based model that reads text bidirectionally, understanding words by considering both the words before and after them.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9668359" y="2673035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5965">
            <a:off x="-1219276" y="240455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44355" y="5705171"/>
            <a:ext cx="14599291" cy="9163657"/>
          </a:xfrm>
          <a:custGeom>
            <a:avLst/>
            <a:gdLst/>
            <a:ahLst/>
            <a:cxnLst/>
            <a:rect r="r" b="b" t="t" l="l"/>
            <a:pathLst>
              <a:path h="9163657" w="14599291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407" y="6174334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543402" y="6083768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36655" y="1657320"/>
            <a:ext cx="3778768" cy="3807323"/>
          </a:xfrm>
          <a:custGeom>
            <a:avLst/>
            <a:gdLst/>
            <a:ahLst/>
            <a:cxnLst/>
            <a:rect r="r" b="b" t="t" l="l"/>
            <a:pathLst>
              <a:path h="3807323" w="3778768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8390" y="606533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546924" y="2245927"/>
            <a:ext cx="627698" cy="634365"/>
            <a:chOff x="0" y="0"/>
            <a:chExt cx="836930" cy="845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5720" y="48260"/>
              <a:ext cx="746760" cy="748030"/>
            </a:xfrm>
            <a:custGeom>
              <a:avLst/>
              <a:gdLst/>
              <a:ahLst/>
              <a:cxnLst/>
              <a:rect r="r" b="b" t="t" l="l"/>
              <a:pathLst>
                <a:path h="748030" w="74676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5154619" y="2156392"/>
            <a:ext cx="296228" cy="615315"/>
            <a:chOff x="0" y="0"/>
            <a:chExt cx="394970" cy="8204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8260" y="49530"/>
              <a:ext cx="311150" cy="722630"/>
            </a:xfrm>
            <a:custGeom>
              <a:avLst/>
              <a:gdLst/>
              <a:ahLst/>
              <a:cxnLst/>
              <a:rect r="r" b="b" t="t" l="l"/>
              <a:pathLst>
                <a:path h="722630" w="31115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556449" y="2901247"/>
            <a:ext cx="592455" cy="303847"/>
            <a:chOff x="0" y="0"/>
            <a:chExt cx="789940" cy="4051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8260"/>
              <a:ext cx="692150" cy="309880"/>
            </a:xfrm>
            <a:custGeom>
              <a:avLst/>
              <a:gdLst/>
              <a:ahLst/>
              <a:cxnLst/>
              <a:rect r="r" b="b" t="t" l="l"/>
              <a:pathLst>
                <a:path h="309880" w="69215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-5466542">
            <a:off x="13257855" y="2630338"/>
            <a:ext cx="552469" cy="522858"/>
            <a:chOff x="0" y="0"/>
            <a:chExt cx="900430" cy="8521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5720" y="48260"/>
              <a:ext cx="807720" cy="755650"/>
            </a:xfrm>
            <a:custGeom>
              <a:avLst/>
              <a:gdLst/>
              <a:ahLst/>
              <a:cxnLst/>
              <a:rect r="r" b="b" t="t" l="l"/>
              <a:pathLst>
                <a:path h="755650" w="80772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-5466542">
            <a:off x="12842351" y="2644699"/>
            <a:ext cx="621819" cy="241559"/>
            <a:chOff x="0" y="0"/>
            <a:chExt cx="1013460" cy="3937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530" y="46990"/>
              <a:ext cx="918210" cy="308610"/>
            </a:xfrm>
            <a:custGeom>
              <a:avLst/>
              <a:gdLst/>
              <a:ahLst/>
              <a:cxnLst/>
              <a:rect r="r" b="b" t="t" l="l"/>
              <a:pathLst>
                <a:path h="308610" w="9182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-5466542">
            <a:off x="13511513" y="2988837"/>
            <a:ext cx="287533" cy="490131"/>
            <a:chOff x="0" y="0"/>
            <a:chExt cx="468630" cy="7988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4450" y="43180"/>
              <a:ext cx="379730" cy="706120"/>
            </a:xfrm>
            <a:custGeom>
              <a:avLst/>
              <a:gdLst/>
              <a:ahLst/>
              <a:cxnLst/>
              <a:rect r="r" b="b" t="t" l="l"/>
              <a:pathLst>
                <a:path h="706120" w="37973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5412853" y="-367037"/>
            <a:ext cx="3692894" cy="2316452"/>
          </a:xfrm>
          <a:custGeom>
            <a:avLst/>
            <a:gdLst/>
            <a:ahLst/>
            <a:cxnLst/>
            <a:rect r="r" b="b" t="t" l="l"/>
            <a:pathLst>
              <a:path h="2316452" w="3692894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-1008282">
            <a:off x="15390590" y="2224730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422274" y="2889817"/>
            <a:ext cx="9616186" cy="267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Abstractive</a:t>
            </a:r>
          </a:p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Summarization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6301">
            <a:off x="10358985" y="-323043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1608121" y="2418820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2274" y="2956675"/>
            <a:ext cx="2273231" cy="7063711"/>
          </a:xfrm>
          <a:custGeom>
            <a:avLst/>
            <a:gdLst/>
            <a:ahLst/>
            <a:cxnLst/>
            <a:rect r="r" b="b" t="t" l="l"/>
            <a:pathLst>
              <a:path h="7063711" w="2273231">
                <a:moveTo>
                  <a:pt x="0" y="0"/>
                </a:moveTo>
                <a:lnTo>
                  <a:pt x="2273231" y="0"/>
                </a:lnTo>
                <a:lnTo>
                  <a:pt x="2273231" y="7063711"/>
                </a:lnTo>
                <a:lnTo>
                  <a:pt x="0" y="7063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72743" y="4697669"/>
            <a:ext cx="10432006" cy="191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Huggingface’s pipeline hide all the complexity that comes with transformers and allow you to summarize with just 2 lines of code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2743" y="3838575"/>
            <a:ext cx="950006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Intuition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5505" y="895350"/>
            <a:ext cx="12576991" cy="219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Method 1: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Using huggingface’s pipeline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26489" y="8048015"/>
            <a:ext cx="10124512" cy="163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Hugging Face</a:t>
            </a:r>
            <a:r>
              <a:rPr lang="en-US" sz="30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 is a platform and library that makes it easy to use powerful AI models like transformers for tasks such as text summarization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6301">
            <a:off x="10358985" y="-323043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1608121" y="2418820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547103" y="3415779"/>
            <a:ext cx="3740897" cy="10287468"/>
          </a:xfrm>
          <a:custGeom>
            <a:avLst/>
            <a:gdLst/>
            <a:ahLst/>
            <a:cxnLst/>
            <a:rect r="r" b="b" t="t" l="l"/>
            <a:pathLst>
              <a:path h="10287468" w="3740897">
                <a:moveTo>
                  <a:pt x="3740897" y="0"/>
                </a:moveTo>
                <a:lnTo>
                  <a:pt x="0" y="0"/>
                </a:lnTo>
                <a:lnTo>
                  <a:pt x="0" y="10287467"/>
                </a:lnTo>
                <a:lnTo>
                  <a:pt x="3740897" y="10287467"/>
                </a:lnTo>
                <a:lnTo>
                  <a:pt x="3740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72743" y="4697669"/>
            <a:ext cx="10432006" cy="319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LLMs are powerful but resource-hungry models that often can't run on a regular laptop — but for a small fee, companies let you tap into theirs via the cloud.</a:t>
            </a:r>
          </a:p>
          <a:p>
            <a:pPr algn="ctr">
              <a:lnSpc>
                <a:spcPts val="50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472743" y="3838575"/>
            <a:ext cx="950006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Intuition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5505" y="895350"/>
            <a:ext cx="1257699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Method 2:</a:t>
            </a:r>
          </a:p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LLMs via API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26489" y="8048015"/>
            <a:ext cx="10124512" cy="217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Large Language Models (LLMs) </a:t>
            </a:r>
            <a:r>
              <a:rPr lang="en-US" sz="30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are advanced AI tools designed to understand and generate human-like text — you’ve likely used one if you’ve tried ChatGPT.</a:t>
            </a:r>
          </a:p>
          <a:p>
            <a:pPr algn="l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6301">
            <a:off x="10358985" y="-323043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1608121" y="2418820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2274" y="2956675"/>
            <a:ext cx="2273231" cy="7063711"/>
          </a:xfrm>
          <a:custGeom>
            <a:avLst/>
            <a:gdLst/>
            <a:ahLst/>
            <a:cxnLst/>
            <a:rect r="r" b="b" t="t" l="l"/>
            <a:pathLst>
              <a:path h="7063711" w="2273231">
                <a:moveTo>
                  <a:pt x="0" y="0"/>
                </a:moveTo>
                <a:lnTo>
                  <a:pt x="2273231" y="0"/>
                </a:lnTo>
                <a:lnTo>
                  <a:pt x="2273231" y="7063711"/>
                </a:lnTo>
                <a:lnTo>
                  <a:pt x="0" y="7063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72743" y="4697669"/>
            <a:ext cx="10432006" cy="191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It is easier to summarize if you know what you are looking for. AI can allow you to fill a template based on you text.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2743" y="3838575"/>
            <a:ext cx="950006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Intuition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5505" y="895350"/>
            <a:ext cx="1257699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Method 3:</a:t>
            </a:r>
          </a:p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Structured Extraction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26489" y="8048015"/>
            <a:ext cx="10124512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Templates </a:t>
            </a:r>
            <a:r>
              <a:rPr lang="en-US" sz="30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are predefined formats used to organize summaries in a consistent, easy-to-understand way.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9581993" y="100017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5965">
            <a:off x="-1305642" y="731692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44355" y="5705171"/>
            <a:ext cx="14599291" cy="9163657"/>
          </a:xfrm>
          <a:custGeom>
            <a:avLst/>
            <a:gdLst/>
            <a:ahLst/>
            <a:cxnLst/>
            <a:rect r="r" b="b" t="t" l="l"/>
            <a:pathLst>
              <a:path h="9163657" w="14599291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16366" y="5042801"/>
            <a:ext cx="4127261" cy="5717869"/>
          </a:xfrm>
          <a:custGeom>
            <a:avLst/>
            <a:gdLst/>
            <a:ahLst/>
            <a:cxnLst/>
            <a:rect r="r" b="b" t="t" l="l"/>
            <a:pathLst>
              <a:path h="5717869" w="4127261">
                <a:moveTo>
                  <a:pt x="0" y="0"/>
                </a:moveTo>
                <a:lnTo>
                  <a:pt x="4127262" y="0"/>
                </a:lnTo>
                <a:lnTo>
                  <a:pt x="4127262" y="5717869"/>
                </a:lnTo>
                <a:lnTo>
                  <a:pt x="0" y="5717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573289"/>
            <a:ext cx="4364916" cy="6187381"/>
          </a:xfrm>
          <a:custGeom>
            <a:avLst/>
            <a:gdLst/>
            <a:ahLst/>
            <a:cxnLst/>
            <a:rect r="r" b="b" t="t" l="l"/>
            <a:pathLst>
              <a:path h="6187381" w="4364916">
                <a:moveTo>
                  <a:pt x="0" y="0"/>
                </a:moveTo>
                <a:lnTo>
                  <a:pt x="4364916" y="0"/>
                </a:lnTo>
                <a:lnTo>
                  <a:pt x="4364916" y="6187381"/>
                </a:lnTo>
                <a:lnTo>
                  <a:pt x="0" y="6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7407" y="6174334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2543402" y="6083768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36655" y="1657320"/>
            <a:ext cx="3778768" cy="3807323"/>
          </a:xfrm>
          <a:custGeom>
            <a:avLst/>
            <a:gdLst/>
            <a:ahLst/>
            <a:cxnLst/>
            <a:rect r="r" b="b" t="t" l="l"/>
            <a:pathLst>
              <a:path h="3807323" w="3778768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8390" y="606533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460558" y="573066"/>
            <a:ext cx="627698" cy="634365"/>
            <a:chOff x="0" y="0"/>
            <a:chExt cx="836930" cy="8458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5720" y="48260"/>
              <a:ext cx="746760" cy="748030"/>
            </a:xfrm>
            <a:custGeom>
              <a:avLst/>
              <a:gdLst/>
              <a:ahLst/>
              <a:cxnLst/>
              <a:rect r="r" b="b" t="t" l="l"/>
              <a:pathLst>
                <a:path h="748030" w="74676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5068253" y="483531"/>
            <a:ext cx="296228" cy="615315"/>
            <a:chOff x="0" y="0"/>
            <a:chExt cx="394970" cy="8204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9530"/>
              <a:ext cx="311150" cy="722630"/>
            </a:xfrm>
            <a:custGeom>
              <a:avLst/>
              <a:gdLst/>
              <a:ahLst/>
              <a:cxnLst/>
              <a:rect r="r" b="b" t="t" l="l"/>
              <a:pathLst>
                <a:path h="722630" w="31115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4470082" y="1228386"/>
            <a:ext cx="592455" cy="303847"/>
            <a:chOff x="0" y="0"/>
            <a:chExt cx="789940" cy="4051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8260" y="48260"/>
              <a:ext cx="692150" cy="309880"/>
            </a:xfrm>
            <a:custGeom>
              <a:avLst/>
              <a:gdLst/>
              <a:ahLst/>
              <a:cxnLst/>
              <a:rect r="r" b="b" t="t" l="l"/>
              <a:pathLst>
                <a:path h="309880" w="69215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5720" y="48260"/>
              <a:ext cx="807720" cy="755650"/>
            </a:xfrm>
            <a:custGeom>
              <a:avLst/>
              <a:gdLst/>
              <a:ahLst/>
              <a:cxnLst/>
              <a:rect r="r" b="b" t="t" l="l"/>
              <a:pathLst>
                <a:path h="755650" w="80772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9530" y="46990"/>
              <a:ext cx="918210" cy="308610"/>
            </a:xfrm>
            <a:custGeom>
              <a:avLst/>
              <a:gdLst/>
              <a:ahLst/>
              <a:cxnLst/>
              <a:rect r="r" b="b" t="t" l="l"/>
              <a:pathLst>
                <a:path h="308610" w="9182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4450" y="43180"/>
              <a:ext cx="379730" cy="706120"/>
            </a:xfrm>
            <a:custGeom>
              <a:avLst/>
              <a:gdLst/>
              <a:ahLst/>
              <a:cxnLst/>
              <a:rect r="r" b="b" t="t" l="l"/>
              <a:pathLst>
                <a:path h="706120" w="37973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5412853" y="-367037"/>
            <a:ext cx="3692894" cy="2316452"/>
          </a:xfrm>
          <a:custGeom>
            <a:avLst/>
            <a:gdLst/>
            <a:ahLst/>
            <a:cxnLst/>
            <a:rect r="r" b="b" t="t" l="l"/>
            <a:pathLst>
              <a:path h="2316452" w="3692894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-1008282">
            <a:off x="15390590" y="2224730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335907" y="1623799"/>
            <a:ext cx="9616186" cy="296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And so, the doctors summarized long documents happily ever after…</a:t>
            </a:r>
          </a:p>
          <a:p>
            <a:pPr algn="ctr">
              <a:lnSpc>
                <a:spcPts val="5879"/>
              </a:lnSpc>
            </a:pP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Not really </a:t>
            </a:r>
            <a:r>
              <a:rPr lang="en-US" sz="4199" u="sng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  <a:hlinkClick r:id="rId20" tooltip="https://emojipedia.org/disappointed-face"/>
              </a:rPr>
              <a:t>😞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11007598" y="-3871282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366106">
            <a:off x="9156633" y="2870116"/>
            <a:ext cx="13445762" cy="8439612"/>
          </a:xfrm>
          <a:custGeom>
            <a:avLst/>
            <a:gdLst/>
            <a:ahLst/>
            <a:cxnLst/>
            <a:rect r="r" b="b" t="t" l="l"/>
            <a:pathLst>
              <a:path h="8439612" w="13445762">
                <a:moveTo>
                  <a:pt x="13445762" y="0"/>
                </a:moveTo>
                <a:lnTo>
                  <a:pt x="0" y="0"/>
                </a:lnTo>
                <a:lnTo>
                  <a:pt x="0" y="8439613"/>
                </a:lnTo>
                <a:lnTo>
                  <a:pt x="13445762" y="8439613"/>
                </a:lnTo>
                <a:lnTo>
                  <a:pt x="134457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51917" y="2931019"/>
            <a:ext cx="6887873" cy="7355981"/>
          </a:xfrm>
          <a:custGeom>
            <a:avLst/>
            <a:gdLst/>
            <a:ahLst/>
            <a:cxnLst/>
            <a:rect r="r" b="b" t="t" l="l"/>
            <a:pathLst>
              <a:path h="7355981" w="6887873">
                <a:moveTo>
                  <a:pt x="0" y="0"/>
                </a:moveTo>
                <a:lnTo>
                  <a:pt x="6887873" y="0"/>
                </a:lnTo>
                <a:lnTo>
                  <a:pt x="6887873" y="7355981"/>
                </a:lnTo>
                <a:lnTo>
                  <a:pt x="0" y="7355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260195"/>
            <a:ext cx="8033402" cy="1280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Sensitive data may be exposed when using cloud-based models.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3001" y="7718410"/>
            <a:ext cx="728480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Privacy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832494"/>
            <a:ext cx="8033402" cy="1280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 Can generate inaccurate or made-up information (hallucinations).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3001" y="5290709"/>
            <a:ext cx="728480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Inaccuracy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06128"/>
            <a:ext cx="8033402" cy="1280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May include irrelevant or disjointed sentences that lack flow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3001" y="2864344"/>
            <a:ext cx="728480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Readability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34311" y="399559"/>
            <a:ext cx="14019378" cy="191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Pitfalls of AI-based summarization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42464" y="399146"/>
            <a:ext cx="1907771" cy="4114800"/>
          </a:xfrm>
          <a:custGeom>
            <a:avLst/>
            <a:gdLst/>
            <a:ahLst/>
            <a:cxnLst/>
            <a:rect r="r" b="b" t="t" l="l"/>
            <a:pathLst>
              <a:path h="4114800" w="1907771">
                <a:moveTo>
                  <a:pt x="1907771" y="0"/>
                </a:moveTo>
                <a:lnTo>
                  <a:pt x="0" y="0"/>
                </a:lnTo>
                <a:lnTo>
                  <a:pt x="0" y="4114800"/>
                </a:lnTo>
                <a:lnTo>
                  <a:pt x="1907771" y="4114800"/>
                </a:lnTo>
                <a:lnTo>
                  <a:pt x="19077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-3483382" y="1663163"/>
            <a:ext cx="13208272" cy="8290545"/>
          </a:xfrm>
          <a:custGeom>
            <a:avLst/>
            <a:gdLst/>
            <a:ahLst/>
            <a:cxnLst/>
            <a:rect r="r" b="b" t="t" l="l"/>
            <a:pathLst>
              <a:path h="8290545" w="13208272">
                <a:moveTo>
                  <a:pt x="13208272" y="0"/>
                </a:moveTo>
                <a:lnTo>
                  <a:pt x="0" y="0"/>
                </a:lnTo>
                <a:lnTo>
                  <a:pt x="0" y="8290545"/>
                </a:lnTo>
                <a:lnTo>
                  <a:pt x="13208272" y="8290545"/>
                </a:lnTo>
                <a:lnTo>
                  <a:pt x="1320827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10101395">
            <a:off x="11768248" y="-1647258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9743832" y="0"/>
                </a:moveTo>
                <a:lnTo>
                  <a:pt x="0" y="0"/>
                </a:lnTo>
                <a:lnTo>
                  <a:pt x="0" y="10202965"/>
                </a:lnTo>
                <a:lnTo>
                  <a:pt x="9743832" y="10202965"/>
                </a:lnTo>
                <a:lnTo>
                  <a:pt x="97438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8918" y="1904548"/>
            <a:ext cx="5237504" cy="3656730"/>
          </a:xfrm>
          <a:custGeom>
            <a:avLst/>
            <a:gdLst/>
            <a:ahLst/>
            <a:cxnLst/>
            <a:rect r="r" b="b" t="t" l="l"/>
            <a:pathLst>
              <a:path h="3656730" w="5237504">
                <a:moveTo>
                  <a:pt x="0" y="0"/>
                </a:moveTo>
                <a:lnTo>
                  <a:pt x="5237503" y="0"/>
                </a:lnTo>
                <a:lnTo>
                  <a:pt x="5237503" y="3656730"/>
                </a:lnTo>
                <a:lnTo>
                  <a:pt x="0" y="36567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41338">
            <a:off x="8747714" y="3739575"/>
            <a:ext cx="11462336" cy="7194659"/>
          </a:xfrm>
          <a:custGeom>
            <a:avLst/>
            <a:gdLst/>
            <a:ahLst/>
            <a:cxnLst/>
            <a:rect r="r" b="b" t="t" l="l"/>
            <a:pathLst>
              <a:path h="7194659" w="11462336">
                <a:moveTo>
                  <a:pt x="0" y="0"/>
                </a:moveTo>
                <a:lnTo>
                  <a:pt x="11462336" y="0"/>
                </a:lnTo>
                <a:lnTo>
                  <a:pt x="11462336" y="7194659"/>
                </a:lnTo>
                <a:lnTo>
                  <a:pt x="0" y="71946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08282">
            <a:off x="6385779" y="7474558"/>
            <a:ext cx="2126607" cy="2791490"/>
          </a:xfrm>
          <a:custGeom>
            <a:avLst/>
            <a:gdLst/>
            <a:ahLst/>
            <a:cxnLst/>
            <a:rect r="r" b="b" t="t" l="l"/>
            <a:pathLst>
              <a:path h="2791490" w="2126607">
                <a:moveTo>
                  <a:pt x="2126607" y="0"/>
                </a:moveTo>
                <a:lnTo>
                  <a:pt x="0" y="0"/>
                </a:lnTo>
                <a:lnTo>
                  <a:pt x="0" y="2791490"/>
                </a:lnTo>
                <a:lnTo>
                  <a:pt x="2126607" y="2791490"/>
                </a:lnTo>
                <a:lnTo>
                  <a:pt x="212660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525153" y="6969139"/>
            <a:ext cx="6734147" cy="191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Still, it’s important to use it cautiously, as it may introduce errors, biases, or privacy risks.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8918" y="6360341"/>
            <a:ext cx="610661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But use cautiously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048250"/>
            <a:ext cx="6734147" cy="255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AI-powered summarization can greatly enhance productivity by quickly distilling key information from large texts.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2464" y="4447271"/>
            <a:ext cx="610661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Use AI Summaries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34836" y="609148"/>
            <a:ext cx="1021832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9581993" y="100017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5965">
            <a:off x="-1305642" y="731692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44355" y="5705171"/>
            <a:ext cx="14599291" cy="9163657"/>
          </a:xfrm>
          <a:custGeom>
            <a:avLst/>
            <a:gdLst/>
            <a:ahLst/>
            <a:cxnLst/>
            <a:rect r="r" b="b" t="t" l="l"/>
            <a:pathLst>
              <a:path h="9163657" w="14599291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16366" y="5042801"/>
            <a:ext cx="4127261" cy="5717869"/>
          </a:xfrm>
          <a:custGeom>
            <a:avLst/>
            <a:gdLst/>
            <a:ahLst/>
            <a:cxnLst/>
            <a:rect r="r" b="b" t="t" l="l"/>
            <a:pathLst>
              <a:path h="5717869" w="4127261">
                <a:moveTo>
                  <a:pt x="0" y="0"/>
                </a:moveTo>
                <a:lnTo>
                  <a:pt x="4127262" y="0"/>
                </a:lnTo>
                <a:lnTo>
                  <a:pt x="4127262" y="5717869"/>
                </a:lnTo>
                <a:lnTo>
                  <a:pt x="0" y="5717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573289"/>
            <a:ext cx="4364916" cy="6187381"/>
          </a:xfrm>
          <a:custGeom>
            <a:avLst/>
            <a:gdLst/>
            <a:ahLst/>
            <a:cxnLst/>
            <a:rect r="r" b="b" t="t" l="l"/>
            <a:pathLst>
              <a:path h="6187381" w="4364916">
                <a:moveTo>
                  <a:pt x="0" y="0"/>
                </a:moveTo>
                <a:lnTo>
                  <a:pt x="4364916" y="0"/>
                </a:lnTo>
                <a:lnTo>
                  <a:pt x="4364916" y="6187381"/>
                </a:lnTo>
                <a:lnTo>
                  <a:pt x="0" y="6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7407" y="6174334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2543402" y="6083768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36655" y="1657320"/>
            <a:ext cx="3778768" cy="3807323"/>
          </a:xfrm>
          <a:custGeom>
            <a:avLst/>
            <a:gdLst/>
            <a:ahLst/>
            <a:cxnLst/>
            <a:rect r="r" b="b" t="t" l="l"/>
            <a:pathLst>
              <a:path h="3807323" w="3778768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8390" y="606533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460558" y="573066"/>
            <a:ext cx="627698" cy="634365"/>
            <a:chOff x="0" y="0"/>
            <a:chExt cx="836930" cy="8458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5720" y="48260"/>
              <a:ext cx="746760" cy="748030"/>
            </a:xfrm>
            <a:custGeom>
              <a:avLst/>
              <a:gdLst/>
              <a:ahLst/>
              <a:cxnLst/>
              <a:rect r="r" b="b" t="t" l="l"/>
              <a:pathLst>
                <a:path h="748030" w="74676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5068253" y="483531"/>
            <a:ext cx="296228" cy="615315"/>
            <a:chOff x="0" y="0"/>
            <a:chExt cx="394970" cy="8204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9530"/>
              <a:ext cx="311150" cy="722630"/>
            </a:xfrm>
            <a:custGeom>
              <a:avLst/>
              <a:gdLst/>
              <a:ahLst/>
              <a:cxnLst/>
              <a:rect r="r" b="b" t="t" l="l"/>
              <a:pathLst>
                <a:path h="722630" w="31115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4470082" y="1228386"/>
            <a:ext cx="592455" cy="303847"/>
            <a:chOff x="0" y="0"/>
            <a:chExt cx="789940" cy="4051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8260" y="48260"/>
              <a:ext cx="692150" cy="309880"/>
            </a:xfrm>
            <a:custGeom>
              <a:avLst/>
              <a:gdLst/>
              <a:ahLst/>
              <a:cxnLst/>
              <a:rect r="r" b="b" t="t" l="l"/>
              <a:pathLst>
                <a:path h="309880" w="69215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5720" y="48260"/>
              <a:ext cx="807720" cy="755650"/>
            </a:xfrm>
            <a:custGeom>
              <a:avLst/>
              <a:gdLst/>
              <a:ahLst/>
              <a:cxnLst/>
              <a:rect r="r" b="b" t="t" l="l"/>
              <a:pathLst>
                <a:path h="755650" w="80772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9530" y="46990"/>
              <a:ext cx="918210" cy="308610"/>
            </a:xfrm>
            <a:custGeom>
              <a:avLst/>
              <a:gdLst/>
              <a:ahLst/>
              <a:cxnLst/>
              <a:rect r="r" b="b" t="t" l="l"/>
              <a:pathLst>
                <a:path h="308610" w="9182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4450" y="43180"/>
              <a:ext cx="379730" cy="706120"/>
            </a:xfrm>
            <a:custGeom>
              <a:avLst/>
              <a:gdLst/>
              <a:ahLst/>
              <a:cxnLst/>
              <a:rect r="r" b="b" t="t" l="l"/>
              <a:pathLst>
                <a:path h="706120" w="37973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5412853" y="-367037"/>
            <a:ext cx="3692894" cy="2316452"/>
          </a:xfrm>
          <a:custGeom>
            <a:avLst/>
            <a:gdLst/>
            <a:ahLst/>
            <a:cxnLst/>
            <a:rect r="r" b="b" t="t" l="l"/>
            <a:pathLst>
              <a:path h="2316452" w="3692894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-1008282">
            <a:off x="15390590" y="2224730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335907" y="1216956"/>
            <a:ext cx="9616186" cy="267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62171">
            <a:off x="3492400" y="3970647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441338">
            <a:off x="1589676" y="5876162"/>
            <a:ext cx="7090051" cy="4450271"/>
          </a:xfrm>
          <a:custGeom>
            <a:avLst/>
            <a:gdLst/>
            <a:ahLst/>
            <a:cxnLst/>
            <a:rect r="r" b="b" t="t" l="l"/>
            <a:pathLst>
              <a:path h="4450271" w="7090051">
                <a:moveTo>
                  <a:pt x="7090051" y="0"/>
                </a:moveTo>
                <a:lnTo>
                  <a:pt x="0" y="0"/>
                </a:lnTo>
                <a:lnTo>
                  <a:pt x="0" y="4450270"/>
                </a:lnTo>
                <a:lnTo>
                  <a:pt x="7090051" y="4450270"/>
                </a:lnTo>
                <a:lnTo>
                  <a:pt x="70900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8620022" y="5876162"/>
            <a:ext cx="7090051" cy="4450271"/>
          </a:xfrm>
          <a:custGeom>
            <a:avLst/>
            <a:gdLst/>
            <a:ahLst/>
            <a:cxnLst/>
            <a:rect r="r" b="b" t="t" l="l"/>
            <a:pathLst>
              <a:path h="4450271" w="7090051">
                <a:moveTo>
                  <a:pt x="7090051" y="0"/>
                </a:moveTo>
                <a:lnTo>
                  <a:pt x="0" y="0"/>
                </a:lnTo>
                <a:lnTo>
                  <a:pt x="0" y="4450270"/>
                </a:lnTo>
                <a:lnTo>
                  <a:pt x="7090051" y="4450270"/>
                </a:lnTo>
                <a:lnTo>
                  <a:pt x="70900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441338">
            <a:off x="2577927" y="2244644"/>
            <a:ext cx="7090051" cy="4450271"/>
          </a:xfrm>
          <a:custGeom>
            <a:avLst/>
            <a:gdLst/>
            <a:ahLst/>
            <a:cxnLst/>
            <a:rect r="r" b="b" t="t" l="l"/>
            <a:pathLst>
              <a:path h="4450271" w="7090051">
                <a:moveTo>
                  <a:pt x="7090051" y="0"/>
                </a:moveTo>
                <a:lnTo>
                  <a:pt x="0" y="0"/>
                </a:lnTo>
                <a:lnTo>
                  <a:pt x="0" y="4450271"/>
                </a:lnTo>
                <a:lnTo>
                  <a:pt x="7090051" y="4450271"/>
                </a:lnTo>
                <a:lnTo>
                  <a:pt x="70900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441338">
            <a:off x="9608273" y="2244644"/>
            <a:ext cx="7090051" cy="4450271"/>
          </a:xfrm>
          <a:custGeom>
            <a:avLst/>
            <a:gdLst/>
            <a:ahLst/>
            <a:cxnLst/>
            <a:rect r="r" b="b" t="t" l="l"/>
            <a:pathLst>
              <a:path h="4450271" w="7090051">
                <a:moveTo>
                  <a:pt x="7090051" y="0"/>
                </a:moveTo>
                <a:lnTo>
                  <a:pt x="0" y="0"/>
                </a:lnTo>
                <a:lnTo>
                  <a:pt x="0" y="4450271"/>
                </a:lnTo>
                <a:lnTo>
                  <a:pt x="7090051" y="4450271"/>
                </a:lnTo>
                <a:lnTo>
                  <a:pt x="70900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352" y="2262600"/>
            <a:ext cx="2428154" cy="8002923"/>
          </a:xfrm>
          <a:custGeom>
            <a:avLst/>
            <a:gdLst/>
            <a:ahLst/>
            <a:cxnLst/>
            <a:rect r="r" b="b" t="t" l="l"/>
            <a:pathLst>
              <a:path h="8002923" w="2428154">
                <a:moveTo>
                  <a:pt x="0" y="0"/>
                </a:moveTo>
                <a:lnTo>
                  <a:pt x="2428153" y="0"/>
                </a:lnTo>
                <a:lnTo>
                  <a:pt x="2428153" y="8002924"/>
                </a:lnTo>
                <a:lnTo>
                  <a:pt x="0" y="8002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184644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47616" y="2284077"/>
            <a:ext cx="3362376" cy="8002923"/>
          </a:xfrm>
          <a:custGeom>
            <a:avLst/>
            <a:gdLst/>
            <a:ahLst/>
            <a:cxnLst/>
            <a:rect r="r" b="b" t="t" l="l"/>
            <a:pathLst>
              <a:path h="8002923" w="3362376">
                <a:moveTo>
                  <a:pt x="0" y="0"/>
                </a:moveTo>
                <a:lnTo>
                  <a:pt x="3362376" y="0"/>
                </a:lnTo>
                <a:lnTo>
                  <a:pt x="3362376" y="8002923"/>
                </a:lnTo>
                <a:lnTo>
                  <a:pt x="0" y="80029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557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596515" y="4509135"/>
            <a:ext cx="558165" cy="1234440"/>
            <a:chOff x="0" y="0"/>
            <a:chExt cx="744220" cy="1645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8100" y="49530"/>
              <a:ext cx="656590" cy="1548130"/>
            </a:xfrm>
            <a:custGeom>
              <a:avLst/>
              <a:gdLst/>
              <a:ahLst/>
              <a:cxnLst/>
              <a:rect r="r" b="b" t="t" l="l"/>
              <a:pathLst>
                <a:path h="1548130" w="656590">
                  <a:moveTo>
                    <a:pt x="177800" y="66040"/>
                  </a:moveTo>
                  <a:cubicBezTo>
                    <a:pt x="292100" y="551180"/>
                    <a:pt x="332740" y="689610"/>
                    <a:pt x="368300" y="783590"/>
                  </a:cubicBezTo>
                  <a:cubicBezTo>
                    <a:pt x="392430" y="848360"/>
                    <a:pt x="421640" y="887730"/>
                    <a:pt x="441960" y="944880"/>
                  </a:cubicBezTo>
                  <a:cubicBezTo>
                    <a:pt x="463550" y="1008380"/>
                    <a:pt x="467360" y="1084580"/>
                    <a:pt x="488950" y="1148080"/>
                  </a:cubicBezTo>
                  <a:cubicBezTo>
                    <a:pt x="509270" y="1207770"/>
                    <a:pt x="535940" y="1270000"/>
                    <a:pt x="565150" y="1315720"/>
                  </a:cubicBezTo>
                  <a:cubicBezTo>
                    <a:pt x="589280" y="1352550"/>
                    <a:pt x="632460" y="1384300"/>
                    <a:pt x="645160" y="1407160"/>
                  </a:cubicBezTo>
                  <a:cubicBezTo>
                    <a:pt x="651510" y="1418590"/>
                    <a:pt x="654050" y="1424940"/>
                    <a:pt x="655320" y="1436370"/>
                  </a:cubicBezTo>
                  <a:cubicBezTo>
                    <a:pt x="656590" y="1451610"/>
                    <a:pt x="651510" y="1480820"/>
                    <a:pt x="645160" y="1496060"/>
                  </a:cubicBezTo>
                  <a:cubicBezTo>
                    <a:pt x="641350" y="1506220"/>
                    <a:pt x="636270" y="1512570"/>
                    <a:pt x="627380" y="1520190"/>
                  </a:cubicBezTo>
                  <a:cubicBezTo>
                    <a:pt x="614680" y="1530350"/>
                    <a:pt x="590550" y="1543050"/>
                    <a:pt x="571500" y="1545590"/>
                  </a:cubicBezTo>
                  <a:cubicBezTo>
                    <a:pt x="553720" y="1546860"/>
                    <a:pt x="529590" y="1541780"/>
                    <a:pt x="513080" y="1531620"/>
                  </a:cubicBezTo>
                  <a:cubicBezTo>
                    <a:pt x="496570" y="1522730"/>
                    <a:pt x="481330" y="1501140"/>
                    <a:pt x="473710" y="1485900"/>
                  </a:cubicBezTo>
                  <a:cubicBezTo>
                    <a:pt x="468630" y="1475740"/>
                    <a:pt x="467360" y="1468120"/>
                    <a:pt x="467360" y="1456690"/>
                  </a:cubicBezTo>
                  <a:cubicBezTo>
                    <a:pt x="468630" y="1440180"/>
                    <a:pt x="472440" y="1413510"/>
                    <a:pt x="483870" y="1398270"/>
                  </a:cubicBezTo>
                  <a:cubicBezTo>
                    <a:pt x="494030" y="1381760"/>
                    <a:pt x="516890" y="1367790"/>
                    <a:pt x="532130" y="1361440"/>
                  </a:cubicBezTo>
                  <a:cubicBezTo>
                    <a:pt x="542290" y="1357630"/>
                    <a:pt x="552450" y="1356360"/>
                    <a:pt x="562610" y="1356360"/>
                  </a:cubicBezTo>
                  <a:cubicBezTo>
                    <a:pt x="571500" y="1356360"/>
                    <a:pt x="581660" y="1357630"/>
                    <a:pt x="591820" y="1361440"/>
                  </a:cubicBezTo>
                  <a:cubicBezTo>
                    <a:pt x="607060" y="1367790"/>
                    <a:pt x="629920" y="1385570"/>
                    <a:pt x="640080" y="1398270"/>
                  </a:cubicBezTo>
                  <a:cubicBezTo>
                    <a:pt x="647700" y="1407160"/>
                    <a:pt x="650240" y="1414780"/>
                    <a:pt x="652780" y="1426210"/>
                  </a:cubicBezTo>
                  <a:cubicBezTo>
                    <a:pt x="656590" y="1441450"/>
                    <a:pt x="656590" y="1468120"/>
                    <a:pt x="650240" y="1485900"/>
                  </a:cubicBezTo>
                  <a:cubicBezTo>
                    <a:pt x="642620" y="1503680"/>
                    <a:pt x="623570" y="1522730"/>
                    <a:pt x="610870" y="1531620"/>
                  </a:cubicBezTo>
                  <a:cubicBezTo>
                    <a:pt x="600710" y="1539240"/>
                    <a:pt x="593090" y="1541780"/>
                    <a:pt x="581660" y="1543050"/>
                  </a:cubicBezTo>
                  <a:cubicBezTo>
                    <a:pt x="566420" y="1545590"/>
                    <a:pt x="543560" y="1548130"/>
                    <a:pt x="521970" y="1536700"/>
                  </a:cubicBezTo>
                  <a:cubicBezTo>
                    <a:pt x="480060" y="1515110"/>
                    <a:pt x="412750" y="1418590"/>
                    <a:pt x="379730" y="1365250"/>
                  </a:cubicBezTo>
                  <a:cubicBezTo>
                    <a:pt x="355600" y="1327150"/>
                    <a:pt x="347980" y="1300480"/>
                    <a:pt x="331470" y="1254760"/>
                  </a:cubicBezTo>
                  <a:cubicBezTo>
                    <a:pt x="306070" y="1182370"/>
                    <a:pt x="283210" y="1068070"/>
                    <a:pt x="251460" y="967740"/>
                  </a:cubicBezTo>
                  <a:cubicBezTo>
                    <a:pt x="217170" y="855980"/>
                    <a:pt x="160020" y="718820"/>
                    <a:pt x="129540" y="613410"/>
                  </a:cubicBezTo>
                  <a:cubicBezTo>
                    <a:pt x="104140" y="530860"/>
                    <a:pt x="90170" y="469900"/>
                    <a:pt x="72390" y="387350"/>
                  </a:cubicBezTo>
                  <a:cubicBezTo>
                    <a:pt x="50800" y="289560"/>
                    <a:pt x="0" y="121920"/>
                    <a:pt x="12700" y="63500"/>
                  </a:cubicBezTo>
                  <a:cubicBezTo>
                    <a:pt x="19050" y="38100"/>
                    <a:pt x="31750" y="25400"/>
                    <a:pt x="48260" y="13970"/>
                  </a:cubicBezTo>
                  <a:cubicBezTo>
                    <a:pt x="63500" y="3810"/>
                    <a:pt x="88900" y="0"/>
                    <a:pt x="106680" y="1270"/>
                  </a:cubicBezTo>
                  <a:cubicBezTo>
                    <a:pt x="120650" y="2540"/>
                    <a:pt x="133350" y="6350"/>
                    <a:pt x="144780" y="16510"/>
                  </a:cubicBezTo>
                  <a:cubicBezTo>
                    <a:pt x="157480" y="26670"/>
                    <a:pt x="177800" y="66040"/>
                    <a:pt x="177800" y="6604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3106102" y="5699760"/>
            <a:ext cx="194310" cy="197167"/>
            <a:chOff x="0" y="0"/>
            <a:chExt cx="259080" cy="2628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318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8420"/>
                  </a:moveTo>
                  <a:cubicBezTo>
                    <a:pt x="157480" y="116840"/>
                    <a:pt x="133350" y="147320"/>
                    <a:pt x="11557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7150" y="161290"/>
                    <a:pt x="22860" y="144780"/>
                    <a:pt x="1143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19050" y="25400"/>
                    <a:pt x="31750" y="17780"/>
                  </a:cubicBezTo>
                  <a:cubicBezTo>
                    <a:pt x="48260" y="7620"/>
                    <a:pt x="87630" y="0"/>
                    <a:pt x="106680" y="3810"/>
                  </a:cubicBezTo>
                  <a:cubicBezTo>
                    <a:pt x="12065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8724900" y="3016567"/>
            <a:ext cx="644843" cy="566738"/>
            <a:chOff x="0" y="0"/>
            <a:chExt cx="859790" cy="7556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0800" y="45720"/>
              <a:ext cx="760730" cy="659130"/>
            </a:xfrm>
            <a:custGeom>
              <a:avLst/>
              <a:gdLst/>
              <a:ahLst/>
              <a:cxnLst/>
              <a:rect r="r" b="b" t="t" l="l"/>
              <a:pathLst>
                <a:path h="659130" w="760730">
                  <a:moveTo>
                    <a:pt x="123190" y="10160"/>
                  </a:moveTo>
                  <a:cubicBezTo>
                    <a:pt x="515620" y="285750"/>
                    <a:pt x="695960" y="443230"/>
                    <a:pt x="739140" y="508000"/>
                  </a:cubicBezTo>
                  <a:cubicBezTo>
                    <a:pt x="754380" y="530860"/>
                    <a:pt x="758190" y="544830"/>
                    <a:pt x="758190" y="563880"/>
                  </a:cubicBezTo>
                  <a:cubicBezTo>
                    <a:pt x="758190" y="582930"/>
                    <a:pt x="751840" y="604520"/>
                    <a:pt x="740410" y="619760"/>
                  </a:cubicBezTo>
                  <a:cubicBezTo>
                    <a:pt x="728980" y="635000"/>
                    <a:pt x="709930" y="648970"/>
                    <a:pt x="692150" y="654050"/>
                  </a:cubicBezTo>
                  <a:cubicBezTo>
                    <a:pt x="673100" y="659130"/>
                    <a:pt x="650240" y="657860"/>
                    <a:pt x="632460" y="651510"/>
                  </a:cubicBezTo>
                  <a:cubicBezTo>
                    <a:pt x="614680" y="645160"/>
                    <a:pt x="596900" y="626110"/>
                    <a:pt x="586740" y="613410"/>
                  </a:cubicBezTo>
                  <a:cubicBezTo>
                    <a:pt x="580390" y="604520"/>
                    <a:pt x="576580" y="596900"/>
                    <a:pt x="575310" y="585470"/>
                  </a:cubicBezTo>
                  <a:cubicBezTo>
                    <a:pt x="572770" y="570230"/>
                    <a:pt x="575310" y="542290"/>
                    <a:pt x="581660" y="527050"/>
                  </a:cubicBezTo>
                  <a:cubicBezTo>
                    <a:pt x="585470" y="516890"/>
                    <a:pt x="589280" y="509270"/>
                    <a:pt x="598170" y="501650"/>
                  </a:cubicBezTo>
                  <a:cubicBezTo>
                    <a:pt x="609600" y="491490"/>
                    <a:pt x="631190" y="476250"/>
                    <a:pt x="648970" y="473710"/>
                  </a:cubicBezTo>
                  <a:cubicBezTo>
                    <a:pt x="668020" y="469900"/>
                    <a:pt x="693420" y="476250"/>
                    <a:pt x="708660" y="482600"/>
                  </a:cubicBezTo>
                  <a:cubicBezTo>
                    <a:pt x="718820" y="486410"/>
                    <a:pt x="725170" y="492760"/>
                    <a:pt x="732790" y="500380"/>
                  </a:cubicBezTo>
                  <a:cubicBezTo>
                    <a:pt x="739140" y="506730"/>
                    <a:pt x="745490" y="514350"/>
                    <a:pt x="749300" y="524510"/>
                  </a:cubicBezTo>
                  <a:cubicBezTo>
                    <a:pt x="754380" y="539750"/>
                    <a:pt x="760730" y="565150"/>
                    <a:pt x="756920" y="584200"/>
                  </a:cubicBezTo>
                  <a:cubicBezTo>
                    <a:pt x="753110" y="601980"/>
                    <a:pt x="740410" y="622300"/>
                    <a:pt x="726440" y="635000"/>
                  </a:cubicBezTo>
                  <a:cubicBezTo>
                    <a:pt x="712470" y="646430"/>
                    <a:pt x="690880" y="656590"/>
                    <a:pt x="671830" y="657860"/>
                  </a:cubicBezTo>
                  <a:cubicBezTo>
                    <a:pt x="652780" y="659130"/>
                    <a:pt x="638810" y="656590"/>
                    <a:pt x="614680" y="642620"/>
                  </a:cubicBezTo>
                  <a:cubicBezTo>
                    <a:pt x="543560" y="601980"/>
                    <a:pt x="378460" y="389890"/>
                    <a:pt x="266700" y="299720"/>
                  </a:cubicBezTo>
                  <a:cubicBezTo>
                    <a:pt x="180340" y="229870"/>
                    <a:pt x="49530" y="182880"/>
                    <a:pt x="16510" y="135890"/>
                  </a:cubicBezTo>
                  <a:cubicBezTo>
                    <a:pt x="1270" y="115570"/>
                    <a:pt x="0" y="95250"/>
                    <a:pt x="0" y="77470"/>
                  </a:cubicBezTo>
                  <a:cubicBezTo>
                    <a:pt x="1270" y="63500"/>
                    <a:pt x="5080" y="50800"/>
                    <a:pt x="13970" y="39370"/>
                  </a:cubicBezTo>
                  <a:cubicBezTo>
                    <a:pt x="24130" y="25400"/>
                    <a:pt x="44450" y="8890"/>
                    <a:pt x="63500" y="5080"/>
                  </a:cubicBezTo>
                  <a:cubicBezTo>
                    <a:pt x="81280" y="0"/>
                    <a:pt x="123190" y="10160"/>
                    <a:pt x="123190" y="101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0100310" y="5636895"/>
            <a:ext cx="739140" cy="760095"/>
            <a:chOff x="0" y="0"/>
            <a:chExt cx="985520" cy="10134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8260" y="44450"/>
              <a:ext cx="889000" cy="922020"/>
            </a:xfrm>
            <a:custGeom>
              <a:avLst/>
              <a:gdLst/>
              <a:ahLst/>
              <a:cxnLst/>
              <a:rect r="r" b="b" t="t" l="l"/>
              <a:pathLst>
                <a:path h="922020" w="889000">
                  <a:moveTo>
                    <a:pt x="162560" y="48260"/>
                  </a:moveTo>
                  <a:cubicBezTo>
                    <a:pt x="226060" y="160020"/>
                    <a:pt x="314960" y="284480"/>
                    <a:pt x="394970" y="372110"/>
                  </a:cubicBezTo>
                  <a:cubicBezTo>
                    <a:pt x="483870" y="468630"/>
                    <a:pt x="619760" y="588010"/>
                    <a:pt x="704850" y="654050"/>
                  </a:cubicBezTo>
                  <a:cubicBezTo>
                    <a:pt x="756920" y="695960"/>
                    <a:pt x="808990" y="718820"/>
                    <a:pt x="839470" y="745490"/>
                  </a:cubicBezTo>
                  <a:cubicBezTo>
                    <a:pt x="857250" y="762000"/>
                    <a:pt x="871220" y="775970"/>
                    <a:pt x="878840" y="789940"/>
                  </a:cubicBezTo>
                  <a:cubicBezTo>
                    <a:pt x="883920" y="800100"/>
                    <a:pt x="886460" y="807720"/>
                    <a:pt x="886460" y="819150"/>
                  </a:cubicBezTo>
                  <a:cubicBezTo>
                    <a:pt x="886460" y="834390"/>
                    <a:pt x="882650" y="859790"/>
                    <a:pt x="872490" y="876300"/>
                  </a:cubicBezTo>
                  <a:cubicBezTo>
                    <a:pt x="862330" y="891540"/>
                    <a:pt x="844550" y="906780"/>
                    <a:pt x="826770" y="913130"/>
                  </a:cubicBezTo>
                  <a:cubicBezTo>
                    <a:pt x="808990" y="919480"/>
                    <a:pt x="783590" y="918210"/>
                    <a:pt x="767080" y="915670"/>
                  </a:cubicBezTo>
                  <a:cubicBezTo>
                    <a:pt x="756920" y="913130"/>
                    <a:pt x="749300" y="909320"/>
                    <a:pt x="740410" y="901700"/>
                  </a:cubicBezTo>
                  <a:cubicBezTo>
                    <a:pt x="728980" y="891540"/>
                    <a:pt x="711200" y="872490"/>
                    <a:pt x="706120" y="854710"/>
                  </a:cubicBezTo>
                  <a:cubicBezTo>
                    <a:pt x="699770" y="836930"/>
                    <a:pt x="701040" y="812800"/>
                    <a:pt x="707390" y="795020"/>
                  </a:cubicBezTo>
                  <a:cubicBezTo>
                    <a:pt x="713740" y="777240"/>
                    <a:pt x="731520" y="758190"/>
                    <a:pt x="744220" y="749300"/>
                  </a:cubicBezTo>
                  <a:cubicBezTo>
                    <a:pt x="753110" y="741680"/>
                    <a:pt x="762000" y="739140"/>
                    <a:pt x="772160" y="736600"/>
                  </a:cubicBezTo>
                  <a:cubicBezTo>
                    <a:pt x="781050" y="734060"/>
                    <a:pt x="789940" y="732790"/>
                    <a:pt x="801370" y="734060"/>
                  </a:cubicBezTo>
                  <a:cubicBezTo>
                    <a:pt x="816610" y="736600"/>
                    <a:pt x="842010" y="745490"/>
                    <a:pt x="855980" y="756920"/>
                  </a:cubicBezTo>
                  <a:cubicBezTo>
                    <a:pt x="869950" y="769620"/>
                    <a:pt x="881380" y="789940"/>
                    <a:pt x="885190" y="808990"/>
                  </a:cubicBezTo>
                  <a:cubicBezTo>
                    <a:pt x="889000" y="826770"/>
                    <a:pt x="885190" y="850900"/>
                    <a:pt x="877570" y="867410"/>
                  </a:cubicBezTo>
                  <a:cubicBezTo>
                    <a:pt x="868680" y="883920"/>
                    <a:pt x="852170" y="900430"/>
                    <a:pt x="835660" y="909320"/>
                  </a:cubicBezTo>
                  <a:cubicBezTo>
                    <a:pt x="819150" y="918210"/>
                    <a:pt x="800100" y="922020"/>
                    <a:pt x="777240" y="918210"/>
                  </a:cubicBezTo>
                  <a:cubicBezTo>
                    <a:pt x="741680" y="910590"/>
                    <a:pt x="692150" y="876300"/>
                    <a:pt x="651510" y="847090"/>
                  </a:cubicBezTo>
                  <a:cubicBezTo>
                    <a:pt x="601980" y="811530"/>
                    <a:pt x="543560" y="755650"/>
                    <a:pt x="506730" y="715010"/>
                  </a:cubicBezTo>
                  <a:cubicBezTo>
                    <a:pt x="480060" y="684530"/>
                    <a:pt x="472440" y="656590"/>
                    <a:pt x="444500" y="628650"/>
                  </a:cubicBezTo>
                  <a:cubicBezTo>
                    <a:pt x="408940" y="591820"/>
                    <a:pt x="345440" y="565150"/>
                    <a:pt x="299720" y="521970"/>
                  </a:cubicBezTo>
                  <a:cubicBezTo>
                    <a:pt x="247650" y="473710"/>
                    <a:pt x="199390" y="405130"/>
                    <a:pt x="154940" y="346710"/>
                  </a:cubicBezTo>
                  <a:cubicBezTo>
                    <a:pt x="111760" y="290830"/>
                    <a:pt x="63500" y="226060"/>
                    <a:pt x="36830" y="180340"/>
                  </a:cubicBezTo>
                  <a:cubicBezTo>
                    <a:pt x="20320" y="151130"/>
                    <a:pt x="6350" y="128270"/>
                    <a:pt x="2540" y="104140"/>
                  </a:cubicBezTo>
                  <a:cubicBezTo>
                    <a:pt x="0" y="83820"/>
                    <a:pt x="2540" y="60960"/>
                    <a:pt x="11430" y="44450"/>
                  </a:cubicBezTo>
                  <a:cubicBezTo>
                    <a:pt x="20320" y="27940"/>
                    <a:pt x="39370" y="12700"/>
                    <a:pt x="57150" y="6350"/>
                  </a:cubicBezTo>
                  <a:cubicBezTo>
                    <a:pt x="74930" y="0"/>
                    <a:pt x="100330" y="0"/>
                    <a:pt x="118110" y="7620"/>
                  </a:cubicBezTo>
                  <a:cubicBezTo>
                    <a:pt x="134620" y="13970"/>
                    <a:pt x="162560" y="48260"/>
                    <a:pt x="162560" y="482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3448348" y="2546033"/>
            <a:ext cx="1091565" cy="437197"/>
            <a:chOff x="0" y="0"/>
            <a:chExt cx="1455420" cy="5829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8260" y="35560"/>
              <a:ext cx="1360170" cy="497840"/>
            </a:xfrm>
            <a:custGeom>
              <a:avLst/>
              <a:gdLst/>
              <a:ahLst/>
              <a:cxnLst/>
              <a:rect r="r" b="b" t="t" l="l"/>
              <a:pathLst>
                <a:path h="497840" w="1360170">
                  <a:moveTo>
                    <a:pt x="1285240" y="179070"/>
                  </a:moveTo>
                  <a:cubicBezTo>
                    <a:pt x="749300" y="250190"/>
                    <a:pt x="510540" y="336550"/>
                    <a:pt x="363220" y="389890"/>
                  </a:cubicBezTo>
                  <a:cubicBezTo>
                    <a:pt x="261620" y="427990"/>
                    <a:pt x="154940" y="486410"/>
                    <a:pt x="110490" y="495300"/>
                  </a:cubicBezTo>
                  <a:cubicBezTo>
                    <a:pt x="95250" y="497840"/>
                    <a:pt x="90170" y="497840"/>
                    <a:pt x="80010" y="494030"/>
                  </a:cubicBezTo>
                  <a:cubicBezTo>
                    <a:pt x="63500" y="490220"/>
                    <a:pt x="39370" y="478790"/>
                    <a:pt x="26670" y="463550"/>
                  </a:cubicBezTo>
                  <a:cubicBezTo>
                    <a:pt x="13970" y="449580"/>
                    <a:pt x="3810" y="426720"/>
                    <a:pt x="2540" y="407670"/>
                  </a:cubicBezTo>
                  <a:cubicBezTo>
                    <a:pt x="1270" y="388620"/>
                    <a:pt x="6350" y="364490"/>
                    <a:pt x="17780" y="349250"/>
                  </a:cubicBezTo>
                  <a:cubicBezTo>
                    <a:pt x="27940" y="332740"/>
                    <a:pt x="49530" y="317500"/>
                    <a:pt x="64770" y="311150"/>
                  </a:cubicBezTo>
                  <a:cubicBezTo>
                    <a:pt x="74930" y="306070"/>
                    <a:pt x="83820" y="304800"/>
                    <a:pt x="95250" y="304800"/>
                  </a:cubicBezTo>
                  <a:cubicBezTo>
                    <a:pt x="111760" y="306070"/>
                    <a:pt x="139700" y="314960"/>
                    <a:pt x="153670" y="322580"/>
                  </a:cubicBezTo>
                  <a:cubicBezTo>
                    <a:pt x="163830" y="328930"/>
                    <a:pt x="168910" y="335280"/>
                    <a:pt x="175260" y="345440"/>
                  </a:cubicBezTo>
                  <a:cubicBezTo>
                    <a:pt x="184150" y="359410"/>
                    <a:pt x="191770" y="387350"/>
                    <a:pt x="193040" y="403860"/>
                  </a:cubicBezTo>
                  <a:cubicBezTo>
                    <a:pt x="193040" y="415290"/>
                    <a:pt x="191770" y="422910"/>
                    <a:pt x="186690" y="433070"/>
                  </a:cubicBezTo>
                  <a:cubicBezTo>
                    <a:pt x="180340" y="448310"/>
                    <a:pt x="165100" y="471170"/>
                    <a:pt x="148590" y="481330"/>
                  </a:cubicBezTo>
                  <a:cubicBezTo>
                    <a:pt x="132080" y="491490"/>
                    <a:pt x="105410" y="495300"/>
                    <a:pt x="90170" y="495300"/>
                  </a:cubicBezTo>
                  <a:cubicBezTo>
                    <a:pt x="77470" y="495300"/>
                    <a:pt x="69850" y="494030"/>
                    <a:pt x="59690" y="487680"/>
                  </a:cubicBezTo>
                  <a:cubicBezTo>
                    <a:pt x="45720" y="480060"/>
                    <a:pt x="24130" y="463550"/>
                    <a:pt x="13970" y="447040"/>
                  </a:cubicBezTo>
                  <a:cubicBezTo>
                    <a:pt x="5080" y="430530"/>
                    <a:pt x="0" y="406400"/>
                    <a:pt x="2540" y="387350"/>
                  </a:cubicBezTo>
                  <a:cubicBezTo>
                    <a:pt x="5080" y="368300"/>
                    <a:pt x="19050" y="345440"/>
                    <a:pt x="30480" y="332740"/>
                  </a:cubicBezTo>
                  <a:cubicBezTo>
                    <a:pt x="38100" y="323850"/>
                    <a:pt x="41910" y="321310"/>
                    <a:pt x="55880" y="314960"/>
                  </a:cubicBezTo>
                  <a:cubicBezTo>
                    <a:pt x="88900" y="297180"/>
                    <a:pt x="196850" y="269240"/>
                    <a:pt x="251460" y="246380"/>
                  </a:cubicBezTo>
                  <a:cubicBezTo>
                    <a:pt x="292100" y="228600"/>
                    <a:pt x="306070" y="212090"/>
                    <a:pt x="355600" y="193040"/>
                  </a:cubicBezTo>
                  <a:cubicBezTo>
                    <a:pt x="467360" y="149860"/>
                    <a:pt x="808990" y="45720"/>
                    <a:pt x="916940" y="36830"/>
                  </a:cubicBezTo>
                  <a:cubicBezTo>
                    <a:pt x="960120" y="34290"/>
                    <a:pt x="977900" y="49530"/>
                    <a:pt x="1008380" y="46990"/>
                  </a:cubicBezTo>
                  <a:cubicBezTo>
                    <a:pt x="1040130" y="45720"/>
                    <a:pt x="1064260" y="29210"/>
                    <a:pt x="1099820" y="24130"/>
                  </a:cubicBezTo>
                  <a:cubicBezTo>
                    <a:pt x="1154430" y="15240"/>
                    <a:pt x="1259840" y="0"/>
                    <a:pt x="1301750" y="15240"/>
                  </a:cubicBezTo>
                  <a:cubicBezTo>
                    <a:pt x="1324610" y="22860"/>
                    <a:pt x="1338580" y="36830"/>
                    <a:pt x="1347470" y="53340"/>
                  </a:cubicBezTo>
                  <a:cubicBezTo>
                    <a:pt x="1356360" y="69850"/>
                    <a:pt x="1360170" y="95250"/>
                    <a:pt x="1355090" y="113030"/>
                  </a:cubicBezTo>
                  <a:cubicBezTo>
                    <a:pt x="1351280" y="130810"/>
                    <a:pt x="1336040" y="152400"/>
                    <a:pt x="1322070" y="163830"/>
                  </a:cubicBezTo>
                  <a:cubicBezTo>
                    <a:pt x="1311910" y="172720"/>
                    <a:pt x="1285240" y="179070"/>
                    <a:pt x="1285240" y="1790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3270230" y="2882265"/>
            <a:ext cx="192405" cy="199072"/>
            <a:chOff x="0" y="0"/>
            <a:chExt cx="256540" cy="2654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3180" y="50800"/>
              <a:ext cx="161290" cy="166370"/>
            </a:xfrm>
            <a:custGeom>
              <a:avLst/>
              <a:gdLst/>
              <a:ahLst/>
              <a:cxnLst/>
              <a:rect r="r" b="b" t="t" l="l"/>
              <a:pathLst>
                <a:path h="166370" w="161290">
                  <a:moveTo>
                    <a:pt x="161290" y="57150"/>
                  </a:moveTo>
                  <a:cubicBezTo>
                    <a:pt x="139700" y="144780"/>
                    <a:pt x="128270" y="152400"/>
                    <a:pt x="116840" y="157480"/>
                  </a:cubicBezTo>
                  <a:cubicBezTo>
                    <a:pt x="104140" y="162560"/>
                    <a:pt x="91440" y="166370"/>
                    <a:pt x="77470" y="163830"/>
                  </a:cubicBezTo>
                  <a:cubicBezTo>
                    <a:pt x="58420" y="160020"/>
                    <a:pt x="24130" y="143510"/>
                    <a:pt x="11430" y="12446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1590" y="24130"/>
                    <a:pt x="31750" y="16510"/>
                  </a:cubicBezTo>
                  <a:cubicBezTo>
                    <a:pt x="41910" y="8890"/>
                    <a:pt x="53340" y="1270"/>
                    <a:pt x="67310" y="0"/>
                  </a:cubicBezTo>
                  <a:cubicBezTo>
                    <a:pt x="87630" y="0"/>
                    <a:pt x="140970" y="22860"/>
                    <a:pt x="140970" y="228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3642657" y="8930640"/>
            <a:ext cx="1429702" cy="738188"/>
            <a:chOff x="0" y="0"/>
            <a:chExt cx="1906270" cy="9842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8260" y="46990"/>
              <a:ext cx="1809750" cy="891540"/>
            </a:xfrm>
            <a:custGeom>
              <a:avLst/>
              <a:gdLst/>
              <a:ahLst/>
              <a:cxnLst/>
              <a:rect r="r" b="b" t="t" l="l"/>
              <a:pathLst>
                <a:path h="891540" w="1809750">
                  <a:moveTo>
                    <a:pt x="1775460" y="153670"/>
                  </a:moveTo>
                  <a:cubicBezTo>
                    <a:pt x="1489710" y="318770"/>
                    <a:pt x="1410970" y="346710"/>
                    <a:pt x="1316990" y="381000"/>
                  </a:cubicBezTo>
                  <a:cubicBezTo>
                    <a:pt x="1197610" y="425450"/>
                    <a:pt x="1010920" y="469900"/>
                    <a:pt x="906780" y="511810"/>
                  </a:cubicBezTo>
                  <a:cubicBezTo>
                    <a:pt x="842010" y="539750"/>
                    <a:pt x="796290" y="574040"/>
                    <a:pt x="750570" y="590550"/>
                  </a:cubicBezTo>
                  <a:cubicBezTo>
                    <a:pt x="718820" y="601980"/>
                    <a:pt x="704850" y="595630"/>
                    <a:pt x="665480" y="609600"/>
                  </a:cubicBezTo>
                  <a:cubicBezTo>
                    <a:pt x="561340" y="646430"/>
                    <a:pt x="213360" y="867410"/>
                    <a:pt x="120650" y="886460"/>
                  </a:cubicBezTo>
                  <a:cubicBezTo>
                    <a:pt x="92710" y="891540"/>
                    <a:pt x="78740" y="890270"/>
                    <a:pt x="60960" y="882650"/>
                  </a:cubicBezTo>
                  <a:cubicBezTo>
                    <a:pt x="43180" y="875030"/>
                    <a:pt x="25400" y="859790"/>
                    <a:pt x="15240" y="843280"/>
                  </a:cubicBezTo>
                  <a:cubicBezTo>
                    <a:pt x="5080" y="826770"/>
                    <a:pt x="0" y="803910"/>
                    <a:pt x="2540" y="784860"/>
                  </a:cubicBezTo>
                  <a:cubicBezTo>
                    <a:pt x="5080" y="765810"/>
                    <a:pt x="17780" y="742950"/>
                    <a:pt x="27940" y="730250"/>
                  </a:cubicBezTo>
                  <a:cubicBezTo>
                    <a:pt x="35560" y="721360"/>
                    <a:pt x="41910" y="716280"/>
                    <a:pt x="52070" y="712470"/>
                  </a:cubicBezTo>
                  <a:cubicBezTo>
                    <a:pt x="67310" y="706120"/>
                    <a:pt x="95250" y="701040"/>
                    <a:pt x="111760" y="702310"/>
                  </a:cubicBezTo>
                  <a:cubicBezTo>
                    <a:pt x="123190" y="703580"/>
                    <a:pt x="130810" y="706120"/>
                    <a:pt x="140970" y="712470"/>
                  </a:cubicBezTo>
                  <a:cubicBezTo>
                    <a:pt x="153670" y="721360"/>
                    <a:pt x="173990" y="741680"/>
                    <a:pt x="181610" y="756920"/>
                  </a:cubicBezTo>
                  <a:cubicBezTo>
                    <a:pt x="186690" y="765810"/>
                    <a:pt x="189230" y="774700"/>
                    <a:pt x="189230" y="786130"/>
                  </a:cubicBezTo>
                  <a:cubicBezTo>
                    <a:pt x="189230" y="801370"/>
                    <a:pt x="186690" y="828040"/>
                    <a:pt x="176530" y="844550"/>
                  </a:cubicBezTo>
                  <a:cubicBezTo>
                    <a:pt x="166370" y="859790"/>
                    <a:pt x="148590" y="876300"/>
                    <a:pt x="130810" y="882650"/>
                  </a:cubicBezTo>
                  <a:cubicBezTo>
                    <a:pt x="113030" y="890270"/>
                    <a:pt x="88900" y="891540"/>
                    <a:pt x="71120" y="886460"/>
                  </a:cubicBezTo>
                  <a:cubicBezTo>
                    <a:pt x="52070" y="880110"/>
                    <a:pt x="33020" y="867410"/>
                    <a:pt x="21590" y="852170"/>
                  </a:cubicBezTo>
                  <a:cubicBezTo>
                    <a:pt x="10160" y="836930"/>
                    <a:pt x="2540" y="814070"/>
                    <a:pt x="2540" y="795020"/>
                  </a:cubicBezTo>
                  <a:cubicBezTo>
                    <a:pt x="2540" y="775970"/>
                    <a:pt x="3810" y="759460"/>
                    <a:pt x="21590" y="737870"/>
                  </a:cubicBezTo>
                  <a:cubicBezTo>
                    <a:pt x="77470" y="671830"/>
                    <a:pt x="379730" y="541020"/>
                    <a:pt x="527050" y="471170"/>
                  </a:cubicBezTo>
                  <a:cubicBezTo>
                    <a:pt x="638810" y="420370"/>
                    <a:pt x="717550" y="389890"/>
                    <a:pt x="824230" y="350520"/>
                  </a:cubicBezTo>
                  <a:cubicBezTo>
                    <a:pt x="947420" y="306070"/>
                    <a:pt x="1101090" y="269240"/>
                    <a:pt x="1226820" y="224790"/>
                  </a:cubicBezTo>
                  <a:cubicBezTo>
                    <a:pt x="1339850" y="184150"/>
                    <a:pt x="1457960" y="139700"/>
                    <a:pt x="1545590" y="96520"/>
                  </a:cubicBezTo>
                  <a:cubicBezTo>
                    <a:pt x="1609090" y="66040"/>
                    <a:pt x="1668780" y="12700"/>
                    <a:pt x="1705610" y="3810"/>
                  </a:cubicBezTo>
                  <a:cubicBezTo>
                    <a:pt x="1723390" y="0"/>
                    <a:pt x="1733550" y="1270"/>
                    <a:pt x="1746250" y="5080"/>
                  </a:cubicBezTo>
                  <a:cubicBezTo>
                    <a:pt x="1762760" y="11430"/>
                    <a:pt x="1784350" y="26670"/>
                    <a:pt x="1794510" y="41910"/>
                  </a:cubicBezTo>
                  <a:cubicBezTo>
                    <a:pt x="1804670" y="58420"/>
                    <a:pt x="1809750" y="82550"/>
                    <a:pt x="1805940" y="101600"/>
                  </a:cubicBezTo>
                  <a:cubicBezTo>
                    <a:pt x="1802130" y="120650"/>
                    <a:pt x="1775460" y="153670"/>
                    <a:pt x="1775460" y="1536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8903970" y="8929688"/>
            <a:ext cx="754380" cy="1043940"/>
            <a:chOff x="0" y="0"/>
            <a:chExt cx="1005840" cy="13919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6990" y="48260"/>
              <a:ext cx="909320" cy="1294130"/>
            </a:xfrm>
            <a:custGeom>
              <a:avLst/>
              <a:gdLst/>
              <a:ahLst/>
              <a:cxnLst/>
              <a:rect r="r" b="b" t="t" l="l"/>
              <a:pathLst>
                <a:path h="1294130" w="909320">
                  <a:moveTo>
                    <a:pt x="170180" y="63500"/>
                  </a:moveTo>
                  <a:cubicBezTo>
                    <a:pt x="335280" y="577850"/>
                    <a:pt x="342900" y="585470"/>
                    <a:pt x="367030" y="617220"/>
                  </a:cubicBezTo>
                  <a:cubicBezTo>
                    <a:pt x="408940" y="676910"/>
                    <a:pt x="491490" y="770890"/>
                    <a:pt x="570230" y="852170"/>
                  </a:cubicBezTo>
                  <a:cubicBezTo>
                    <a:pt x="662940" y="948690"/>
                    <a:pt x="858520" y="1084580"/>
                    <a:pt x="895350" y="1150620"/>
                  </a:cubicBezTo>
                  <a:cubicBezTo>
                    <a:pt x="908050" y="1174750"/>
                    <a:pt x="909320" y="1191260"/>
                    <a:pt x="906780" y="1210310"/>
                  </a:cubicBezTo>
                  <a:cubicBezTo>
                    <a:pt x="904240" y="1229360"/>
                    <a:pt x="894080" y="1250950"/>
                    <a:pt x="880110" y="1264920"/>
                  </a:cubicBezTo>
                  <a:cubicBezTo>
                    <a:pt x="867410" y="1277620"/>
                    <a:pt x="842010" y="1287780"/>
                    <a:pt x="826770" y="1291590"/>
                  </a:cubicBezTo>
                  <a:cubicBezTo>
                    <a:pt x="815340" y="1294130"/>
                    <a:pt x="806450" y="1294130"/>
                    <a:pt x="796290" y="1291590"/>
                  </a:cubicBezTo>
                  <a:cubicBezTo>
                    <a:pt x="779780" y="1286510"/>
                    <a:pt x="755650" y="1276350"/>
                    <a:pt x="742950" y="1261110"/>
                  </a:cubicBezTo>
                  <a:cubicBezTo>
                    <a:pt x="730250" y="1247140"/>
                    <a:pt x="721360" y="1221740"/>
                    <a:pt x="718820" y="1206500"/>
                  </a:cubicBezTo>
                  <a:cubicBezTo>
                    <a:pt x="716280" y="1195070"/>
                    <a:pt x="717550" y="1186180"/>
                    <a:pt x="721360" y="1176020"/>
                  </a:cubicBezTo>
                  <a:cubicBezTo>
                    <a:pt x="726440" y="1160780"/>
                    <a:pt x="741680" y="1135380"/>
                    <a:pt x="753110" y="1125220"/>
                  </a:cubicBezTo>
                  <a:cubicBezTo>
                    <a:pt x="762000" y="1116330"/>
                    <a:pt x="768350" y="1112520"/>
                    <a:pt x="779780" y="1108710"/>
                  </a:cubicBezTo>
                  <a:cubicBezTo>
                    <a:pt x="795020" y="1104900"/>
                    <a:pt x="821690" y="1102360"/>
                    <a:pt x="839470" y="1107440"/>
                  </a:cubicBezTo>
                  <a:cubicBezTo>
                    <a:pt x="858520" y="1112520"/>
                    <a:pt x="878840" y="1130300"/>
                    <a:pt x="889000" y="1141730"/>
                  </a:cubicBezTo>
                  <a:cubicBezTo>
                    <a:pt x="896620" y="1150620"/>
                    <a:pt x="900430" y="1158240"/>
                    <a:pt x="902970" y="1169670"/>
                  </a:cubicBezTo>
                  <a:cubicBezTo>
                    <a:pt x="906780" y="1184910"/>
                    <a:pt x="908050" y="1211580"/>
                    <a:pt x="901700" y="1229360"/>
                  </a:cubicBezTo>
                  <a:cubicBezTo>
                    <a:pt x="895350" y="1248410"/>
                    <a:pt x="880110" y="1267460"/>
                    <a:pt x="864870" y="1277620"/>
                  </a:cubicBezTo>
                  <a:cubicBezTo>
                    <a:pt x="848360" y="1287780"/>
                    <a:pt x="825500" y="1294130"/>
                    <a:pt x="806450" y="1292860"/>
                  </a:cubicBezTo>
                  <a:cubicBezTo>
                    <a:pt x="787400" y="1290320"/>
                    <a:pt x="774700" y="1283970"/>
                    <a:pt x="750570" y="1268730"/>
                  </a:cubicBezTo>
                  <a:cubicBezTo>
                    <a:pt x="690880" y="1230630"/>
                    <a:pt x="560070" y="1108710"/>
                    <a:pt x="472440" y="1019810"/>
                  </a:cubicBezTo>
                  <a:cubicBezTo>
                    <a:pt x="383540" y="930910"/>
                    <a:pt x="283210" y="821690"/>
                    <a:pt x="222250" y="735330"/>
                  </a:cubicBezTo>
                  <a:cubicBezTo>
                    <a:pt x="177800" y="671830"/>
                    <a:pt x="154940" y="633730"/>
                    <a:pt x="124460" y="558800"/>
                  </a:cubicBezTo>
                  <a:cubicBezTo>
                    <a:pt x="77470" y="441960"/>
                    <a:pt x="0" y="171450"/>
                    <a:pt x="3810" y="90170"/>
                  </a:cubicBezTo>
                  <a:cubicBezTo>
                    <a:pt x="3810" y="62230"/>
                    <a:pt x="10160" y="46990"/>
                    <a:pt x="22860" y="33020"/>
                  </a:cubicBezTo>
                  <a:cubicBezTo>
                    <a:pt x="34290" y="17780"/>
                    <a:pt x="55880" y="6350"/>
                    <a:pt x="74930" y="2540"/>
                  </a:cubicBezTo>
                  <a:cubicBezTo>
                    <a:pt x="93980" y="0"/>
                    <a:pt x="118110" y="5080"/>
                    <a:pt x="134620" y="15240"/>
                  </a:cubicBezTo>
                  <a:cubicBezTo>
                    <a:pt x="149860" y="25400"/>
                    <a:pt x="170180" y="63500"/>
                    <a:pt x="170180" y="6350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9654540" y="9873615"/>
            <a:ext cx="199072" cy="194310"/>
            <a:chOff x="0" y="0"/>
            <a:chExt cx="265430" cy="25908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9530" y="49530"/>
              <a:ext cx="162560" cy="167640"/>
            </a:xfrm>
            <a:custGeom>
              <a:avLst/>
              <a:gdLst/>
              <a:ahLst/>
              <a:cxnLst/>
              <a:rect r="r" b="b" t="t" l="l"/>
              <a:pathLst>
                <a:path h="167640" w="162560">
                  <a:moveTo>
                    <a:pt x="162560" y="58420"/>
                  </a:moveTo>
                  <a:cubicBezTo>
                    <a:pt x="158750" y="116840"/>
                    <a:pt x="138430" y="148590"/>
                    <a:pt x="116840" y="158750"/>
                  </a:cubicBezTo>
                  <a:cubicBezTo>
                    <a:pt x="96520" y="167640"/>
                    <a:pt x="58420" y="161290"/>
                    <a:pt x="40640" y="153670"/>
                  </a:cubicBezTo>
                  <a:cubicBezTo>
                    <a:pt x="27940" y="147320"/>
                    <a:pt x="19050" y="137160"/>
                    <a:pt x="12700" y="125730"/>
                  </a:cubicBezTo>
                  <a:cubicBezTo>
                    <a:pt x="6350" y="114300"/>
                    <a:pt x="0" y="102870"/>
                    <a:pt x="1270" y="87630"/>
                  </a:cubicBezTo>
                  <a:cubicBezTo>
                    <a:pt x="2540" y="68580"/>
                    <a:pt x="17780" y="31750"/>
                    <a:pt x="33020" y="17780"/>
                  </a:cubicBezTo>
                  <a:cubicBezTo>
                    <a:pt x="41910" y="7620"/>
                    <a:pt x="54610" y="2540"/>
                    <a:pt x="68580" y="1270"/>
                  </a:cubicBezTo>
                  <a:cubicBezTo>
                    <a:pt x="88900" y="0"/>
                    <a:pt x="142240" y="24130"/>
                    <a:pt x="14224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6782753" y="6224588"/>
            <a:ext cx="1232535" cy="718185"/>
            <a:chOff x="0" y="0"/>
            <a:chExt cx="1643380" cy="95758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4450" y="50800"/>
              <a:ext cx="1551940" cy="857250"/>
            </a:xfrm>
            <a:custGeom>
              <a:avLst/>
              <a:gdLst/>
              <a:ahLst/>
              <a:cxnLst/>
              <a:rect r="r" b="b" t="t" l="l"/>
              <a:pathLst>
                <a:path h="857250" w="1551940">
                  <a:moveTo>
                    <a:pt x="123190" y="8890"/>
                  </a:moveTo>
                  <a:cubicBezTo>
                    <a:pt x="278130" y="78740"/>
                    <a:pt x="505460" y="128270"/>
                    <a:pt x="612140" y="167640"/>
                  </a:cubicBezTo>
                  <a:cubicBezTo>
                    <a:pt x="680720" y="194310"/>
                    <a:pt x="709930" y="218440"/>
                    <a:pt x="777240" y="247650"/>
                  </a:cubicBezTo>
                  <a:cubicBezTo>
                    <a:pt x="877570" y="290830"/>
                    <a:pt x="1083310" y="353060"/>
                    <a:pt x="1162050" y="392430"/>
                  </a:cubicBezTo>
                  <a:cubicBezTo>
                    <a:pt x="1200150" y="411480"/>
                    <a:pt x="1207770" y="417830"/>
                    <a:pt x="1240790" y="444500"/>
                  </a:cubicBezTo>
                  <a:cubicBezTo>
                    <a:pt x="1310640" y="497840"/>
                    <a:pt x="1506220" y="656590"/>
                    <a:pt x="1539240" y="718820"/>
                  </a:cubicBezTo>
                  <a:cubicBezTo>
                    <a:pt x="1551940" y="744220"/>
                    <a:pt x="1549400" y="763270"/>
                    <a:pt x="1546860" y="779780"/>
                  </a:cubicBezTo>
                  <a:cubicBezTo>
                    <a:pt x="1545590" y="791210"/>
                    <a:pt x="1543050" y="798830"/>
                    <a:pt x="1536700" y="807720"/>
                  </a:cubicBezTo>
                  <a:cubicBezTo>
                    <a:pt x="1526540" y="821690"/>
                    <a:pt x="1506220" y="840740"/>
                    <a:pt x="1490980" y="848360"/>
                  </a:cubicBezTo>
                  <a:cubicBezTo>
                    <a:pt x="1480820" y="853440"/>
                    <a:pt x="1471930" y="854710"/>
                    <a:pt x="1461770" y="855980"/>
                  </a:cubicBezTo>
                  <a:cubicBezTo>
                    <a:pt x="1451610" y="855980"/>
                    <a:pt x="1441450" y="855980"/>
                    <a:pt x="1431290" y="853440"/>
                  </a:cubicBezTo>
                  <a:cubicBezTo>
                    <a:pt x="1416050" y="847090"/>
                    <a:pt x="1391920" y="835660"/>
                    <a:pt x="1380490" y="820420"/>
                  </a:cubicBezTo>
                  <a:cubicBezTo>
                    <a:pt x="1367790" y="805180"/>
                    <a:pt x="1360170" y="782320"/>
                    <a:pt x="1360170" y="763270"/>
                  </a:cubicBezTo>
                  <a:cubicBezTo>
                    <a:pt x="1358900" y="744220"/>
                    <a:pt x="1369060" y="720090"/>
                    <a:pt x="1377950" y="706120"/>
                  </a:cubicBezTo>
                  <a:cubicBezTo>
                    <a:pt x="1383030" y="695960"/>
                    <a:pt x="1389380" y="689610"/>
                    <a:pt x="1399540" y="684530"/>
                  </a:cubicBezTo>
                  <a:cubicBezTo>
                    <a:pt x="1413510" y="675640"/>
                    <a:pt x="1437640" y="665480"/>
                    <a:pt x="1456690" y="666750"/>
                  </a:cubicBezTo>
                  <a:cubicBezTo>
                    <a:pt x="1475740" y="666750"/>
                    <a:pt x="1498600" y="675640"/>
                    <a:pt x="1513840" y="687070"/>
                  </a:cubicBezTo>
                  <a:cubicBezTo>
                    <a:pt x="1529080" y="699770"/>
                    <a:pt x="1541780" y="720090"/>
                    <a:pt x="1545590" y="739140"/>
                  </a:cubicBezTo>
                  <a:cubicBezTo>
                    <a:pt x="1550670" y="756920"/>
                    <a:pt x="1545590" y="783590"/>
                    <a:pt x="1540510" y="798830"/>
                  </a:cubicBezTo>
                  <a:cubicBezTo>
                    <a:pt x="1536700" y="810260"/>
                    <a:pt x="1532890" y="816610"/>
                    <a:pt x="1524000" y="824230"/>
                  </a:cubicBezTo>
                  <a:cubicBezTo>
                    <a:pt x="1512570" y="835660"/>
                    <a:pt x="1490980" y="850900"/>
                    <a:pt x="1471930" y="854710"/>
                  </a:cubicBezTo>
                  <a:cubicBezTo>
                    <a:pt x="1452880" y="857250"/>
                    <a:pt x="1433830" y="855980"/>
                    <a:pt x="1412240" y="845820"/>
                  </a:cubicBezTo>
                  <a:cubicBezTo>
                    <a:pt x="1376680" y="830580"/>
                    <a:pt x="1322070" y="778510"/>
                    <a:pt x="1287780" y="744220"/>
                  </a:cubicBezTo>
                  <a:cubicBezTo>
                    <a:pt x="1258570" y="715010"/>
                    <a:pt x="1245870" y="684530"/>
                    <a:pt x="1215390" y="656590"/>
                  </a:cubicBezTo>
                  <a:cubicBezTo>
                    <a:pt x="1177290" y="622300"/>
                    <a:pt x="1141730" y="594360"/>
                    <a:pt x="1075690" y="556260"/>
                  </a:cubicBezTo>
                  <a:cubicBezTo>
                    <a:pt x="942340" y="481330"/>
                    <a:pt x="579120" y="328930"/>
                    <a:pt x="434340" y="281940"/>
                  </a:cubicBezTo>
                  <a:cubicBezTo>
                    <a:pt x="363220" y="260350"/>
                    <a:pt x="327660" y="265430"/>
                    <a:pt x="270510" y="247650"/>
                  </a:cubicBezTo>
                  <a:cubicBezTo>
                    <a:pt x="200660" y="227330"/>
                    <a:pt x="90170" y="189230"/>
                    <a:pt x="48260" y="160020"/>
                  </a:cubicBezTo>
                  <a:cubicBezTo>
                    <a:pt x="26670" y="146050"/>
                    <a:pt x="13970" y="133350"/>
                    <a:pt x="7620" y="116840"/>
                  </a:cubicBezTo>
                  <a:cubicBezTo>
                    <a:pt x="0" y="99060"/>
                    <a:pt x="0" y="73660"/>
                    <a:pt x="6350" y="57150"/>
                  </a:cubicBezTo>
                  <a:cubicBezTo>
                    <a:pt x="12700" y="39370"/>
                    <a:pt x="30480" y="20320"/>
                    <a:pt x="44450" y="11430"/>
                  </a:cubicBezTo>
                  <a:cubicBezTo>
                    <a:pt x="57150" y="3810"/>
                    <a:pt x="71120" y="1270"/>
                    <a:pt x="83820" y="0"/>
                  </a:cubicBezTo>
                  <a:cubicBezTo>
                    <a:pt x="96520" y="0"/>
                    <a:pt x="123190" y="8890"/>
                    <a:pt x="123190" y="889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5384482" y="9655493"/>
            <a:ext cx="1075373" cy="485775"/>
            <a:chOff x="0" y="0"/>
            <a:chExt cx="1433830" cy="6477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9530" y="46990"/>
              <a:ext cx="1338580" cy="551180"/>
            </a:xfrm>
            <a:custGeom>
              <a:avLst/>
              <a:gdLst/>
              <a:ahLst/>
              <a:cxnLst/>
              <a:rect r="r" b="b" t="t" l="l"/>
              <a:pathLst>
                <a:path h="551180" w="1338580">
                  <a:moveTo>
                    <a:pt x="1290320" y="162560"/>
                  </a:moveTo>
                  <a:cubicBezTo>
                    <a:pt x="981710" y="293370"/>
                    <a:pt x="933450" y="289560"/>
                    <a:pt x="855980" y="311150"/>
                  </a:cubicBezTo>
                  <a:cubicBezTo>
                    <a:pt x="731520" y="345440"/>
                    <a:pt x="519430" y="440690"/>
                    <a:pt x="381000" y="482600"/>
                  </a:cubicBezTo>
                  <a:cubicBezTo>
                    <a:pt x="278130" y="514350"/>
                    <a:pt x="161290" y="548640"/>
                    <a:pt x="102870" y="548640"/>
                  </a:cubicBezTo>
                  <a:cubicBezTo>
                    <a:pt x="77470" y="549910"/>
                    <a:pt x="60960" y="546100"/>
                    <a:pt x="45720" y="535940"/>
                  </a:cubicBezTo>
                  <a:cubicBezTo>
                    <a:pt x="29210" y="527050"/>
                    <a:pt x="13970" y="505460"/>
                    <a:pt x="7620" y="491490"/>
                  </a:cubicBezTo>
                  <a:cubicBezTo>
                    <a:pt x="2540" y="481330"/>
                    <a:pt x="0" y="473710"/>
                    <a:pt x="1270" y="462280"/>
                  </a:cubicBezTo>
                  <a:cubicBezTo>
                    <a:pt x="1270" y="445770"/>
                    <a:pt x="6350" y="420370"/>
                    <a:pt x="16510" y="405130"/>
                  </a:cubicBezTo>
                  <a:cubicBezTo>
                    <a:pt x="26670" y="388620"/>
                    <a:pt x="45720" y="374650"/>
                    <a:pt x="63500" y="368300"/>
                  </a:cubicBezTo>
                  <a:cubicBezTo>
                    <a:pt x="81280" y="363220"/>
                    <a:pt x="107950" y="364490"/>
                    <a:pt x="123190" y="368300"/>
                  </a:cubicBezTo>
                  <a:cubicBezTo>
                    <a:pt x="134620" y="372110"/>
                    <a:pt x="140970" y="375920"/>
                    <a:pt x="149860" y="383540"/>
                  </a:cubicBezTo>
                  <a:cubicBezTo>
                    <a:pt x="161290" y="393700"/>
                    <a:pt x="177800" y="414020"/>
                    <a:pt x="182880" y="431800"/>
                  </a:cubicBezTo>
                  <a:cubicBezTo>
                    <a:pt x="187960" y="450850"/>
                    <a:pt x="184150" y="476250"/>
                    <a:pt x="180340" y="491490"/>
                  </a:cubicBezTo>
                  <a:cubicBezTo>
                    <a:pt x="176530" y="501650"/>
                    <a:pt x="172720" y="509270"/>
                    <a:pt x="163830" y="516890"/>
                  </a:cubicBezTo>
                  <a:cubicBezTo>
                    <a:pt x="152400" y="528320"/>
                    <a:pt x="132080" y="543560"/>
                    <a:pt x="113030" y="547370"/>
                  </a:cubicBezTo>
                  <a:cubicBezTo>
                    <a:pt x="95250" y="551180"/>
                    <a:pt x="71120" y="548640"/>
                    <a:pt x="54610" y="541020"/>
                  </a:cubicBezTo>
                  <a:cubicBezTo>
                    <a:pt x="36830" y="533400"/>
                    <a:pt x="20320" y="513080"/>
                    <a:pt x="11430" y="500380"/>
                  </a:cubicBezTo>
                  <a:cubicBezTo>
                    <a:pt x="5080" y="490220"/>
                    <a:pt x="2540" y="482600"/>
                    <a:pt x="1270" y="471170"/>
                  </a:cubicBezTo>
                  <a:cubicBezTo>
                    <a:pt x="0" y="455930"/>
                    <a:pt x="2540" y="429260"/>
                    <a:pt x="11430" y="412750"/>
                  </a:cubicBezTo>
                  <a:cubicBezTo>
                    <a:pt x="20320" y="396240"/>
                    <a:pt x="33020" y="383540"/>
                    <a:pt x="54610" y="372110"/>
                  </a:cubicBezTo>
                  <a:cubicBezTo>
                    <a:pt x="96520" y="350520"/>
                    <a:pt x="175260" y="353060"/>
                    <a:pt x="259080" y="330200"/>
                  </a:cubicBezTo>
                  <a:cubicBezTo>
                    <a:pt x="400050" y="292100"/>
                    <a:pt x="671830" y="176530"/>
                    <a:pt x="817880" y="137160"/>
                  </a:cubicBezTo>
                  <a:cubicBezTo>
                    <a:pt x="909320" y="113030"/>
                    <a:pt x="975360" y="118110"/>
                    <a:pt x="1046480" y="93980"/>
                  </a:cubicBezTo>
                  <a:cubicBezTo>
                    <a:pt x="1113790" y="72390"/>
                    <a:pt x="1187450" y="11430"/>
                    <a:pt x="1234440" y="3810"/>
                  </a:cubicBezTo>
                  <a:cubicBezTo>
                    <a:pt x="1258570" y="0"/>
                    <a:pt x="1277620" y="2540"/>
                    <a:pt x="1294130" y="12700"/>
                  </a:cubicBezTo>
                  <a:cubicBezTo>
                    <a:pt x="1310640" y="21590"/>
                    <a:pt x="1325880" y="40640"/>
                    <a:pt x="1332230" y="58420"/>
                  </a:cubicBezTo>
                  <a:cubicBezTo>
                    <a:pt x="1338580" y="76200"/>
                    <a:pt x="1338580" y="100330"/>
                    <a:pt x="1330960" y="118110"/>
                  </a:cubicBezTo>
                  <a:cubicBezTo>
                    <a:pt x="1324610" y="135890"/>
                    <a:pt x="1290320" y="162560"/>
                    <a:pt x="1290320" y="1625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1" id="31"/>
          <p:cNvSpPr txBox="true"/>
          <p:nvPr/>
        </p:nvSpPr>
        <p:spPr>
          <a:xfrm rot="0">
            <a:off x="2322222" y="7063790"/>
            <a:ext cx="5004474" cy="200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A hands-on demonstration using a Kaggle notebook to show how summarization models work in practice, including dataset handling and output generation.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352568" y="7063790"/>
            <a:ext cx="5004474" cy="160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A discussion of common issues in summarization, such as factual inaccuracy, redundancy, and loss of context.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310473" y="3432272"/>
            <a:ext cx="5004474" cy="200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Understanding how the exponential growth of digital information affects decision-making and highlights the need for effective summarization techniques.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340819" y="3432272"/>
            <a:ext cx="5004474" cy="160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An overview of different summarization methods  with examples of their applications on real-world datasets.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855505" y="396359"/>
            <a:ext cx="125769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Agenda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310473" y="2643188"/>
            <a:ext cx="500447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3B36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Information Overload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923684" y="2676525"/>
            <a:ext cx="595490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3B36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Summarization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144000" y="6368415"/>
            <a:ext cx="595490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3B36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Pitfalls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847005" y="6368415"/>
            <a:ext cx="595490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3B36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 on Kaggle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62171">
            <a:off x="8699606" y="-2315196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441338">
            <a:off x="6563608" y="332299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4385" y="4943378"/>
            <a:ext cx="6847282" cy="6038058"/>
          </a:xfrm>
          <a:custGeom>
            <a:avLst/>
            <a:gdLst/>
            <a:ahLst/>
            <a:cxnLst/>
            <a:rect r="r" b="b" t="t" l="l"/>
            <a:pathLst>
              <a:path h="6038058" w="6847282">
                <a:moveTo>
                  <a:pt x="0" y="0"/>
                </a:moveTo>
                <a:lnTo>
                  <a:pt x="6847282" y="0"/>
                </a:lnTo>
                <a:lnTo>
                  <a:pt x="6847282" y="6038059"/>
                </a:lnTo>
                <a:lnTo>
                  <a:pt x="0" y="6038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7046480" y="6218739"/>
            <a:ext cx="2838696" cy="4592008"/>
          </a:xfrm>
          <a:custGeom>
            <a:avLst/>
            <a:gdLst/>
            <a:ahLst/>
            <a:cxnLst/>
            <a:rect r="r" b="b" t="t" l="l"/>
            <a:pathLst>
              <a:path h="4592008" w="2838696">
                <a:moveTo>
                  <a:pt x="2838696" y="0"/>
                </a:moveTo>
                <a:lnTo>
                  <a:pt x="0" y="0"/>
                </a:lnTo>
                <a:lnTo>
                  <a:pt x="0" y="4592007"/>
                </a:lnTo>
                <a:lnTo>
                  <a:pt x="2838696" y="4592007"/>
                </a:lnTo>
                <a:lnTo>
                  <a:pt x="283869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98695" y="3493356"/>
            <a:ext cx="8751960" cy="2814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Modern healthcare professionals are faced with an enormous amount of patient data — from electronic health records (EHRs) and clinical notes to lab results and imaging reports.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36955" y="6824372"/>
            <a:ext cx="7013701" cy="1690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Processing all this data efficiently is often not feasible in time-critical scenarios.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95350"/>
            <a:ext cx="994061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The Information Overload Challenge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85461">
            <a:off x="-1257132" y="-4333581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2094">
            <a:off x="10869086" y="210999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457466" y="3726757"/>
            <a:ext cx="15397760" cy="9664839"/>
          </a:xfrm>
          <a:custGeom>
            <a:avLst/>
            <a:gdLst/>
            <a:ahLst/>
            <a:cxnLst/>
            <a:rect r="r" b="b" t="t" l="l"/>
            <a:pathLst>
              <a:path h="9664839" w="15397760">
                <a:moveTo>
                  <a:pt x="15397760" y="0"/>
                </a:moveTo>
                <a:lnTo>
                  <a:pt x="0" y="0"/>
                </a:lnTo>
                <a:lnTo>
                  <a:pt x="0" y="9664839"/>
                </a:lnTo>
                <a:lnTo>
                  <a:pt x="15397760" y="9664839"/>
                </a:lnTo>
                <a:lnTo>
                  <a:pt x="1539776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8515390" y="-2556916"/>
            <a:ext cx="14451223" cy="9070719"/>
          </a:xfrm>
          <a:custGeom>
            <a:avLst/>
            <a:gdLst/>
            <a:ahLst/>
            <a:cxnLst/>
            <a:rect r="r" b="b" t="t" l="l"/>
            <a:pathLst>
              <a:path h="9070719" w="14451223">
                <a:moveTo>
                  <a:pt x="14451224" y="0"/>
                </a:moveTo>
                <a:lnTo>
                  <a:pt x="0" y="0"/>
                </a:lnTo>
                <a:lnTo>
                  <a:pt x="0" y="9070718"/>
                </a:lnTo>
                <a:lnTo>
                  <a:pt x="14451224" y="9070718"/>
                </a:lnTo>
                <a:lnTo>
                  <a:pt x="144512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08282">
            <a:off x="14411126" y="6261987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2" y="0"/>
                </a:moveTo>
                <a:lnTo>
                  <a:pt x="0" y="0"/>
                </a:lnTo>
                <a:lnTo>
                  <a:pt x="0" y="3491321"/>
                </a:lnTo>
                <a:lnTo>
                  <a:pt x="2659752" y="3491321"/>
                </a:lnTo>
                <a:lnTo>
                  <a:pt x="26597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814435" y="728662"/>
            <a:ext cx="783907" cy="3107055"/>
            <a:chOff x="0" y="0"/>
            <a:chExt cx="1045210" cy="41427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5400" y="49530"/>
              <a:ext cx="971550" cy="4043680"/>
            </a:xfrm>
            <a:custGeom>
              <a:avLst/>
              <a:gdLst/>
              <a:ahLst/>
              <a:cxnLst/>
              <a:rect r="r" b="b" t="t" l="l"/>
              <a:pathLst>
                <a:path h="4043680" w="971550">
                  <a:moveTo>
                    <a:pt x="194310" y="83820"/>
                  </a:moveTo>
                  <a:cubicBezTo>
                    <a:pt x="205740" y="1664970"/>
                    <a:pt x="218440" y="1770380"/>
                    <a:pt x="234950" y="1847850"/>
                  </a:cubicBezTo>
                  <a:cubicBezTo>
                    <a:pt x="243840" y="1891030"/>
                    <a:pt x="259080" y="1913890"/>
                    <a:pt x="265430" y="1945640"/>
                  </a:cubicBezTo>
                  <a:cubicBezTo>
                    <a:pt x="271780" y="1976120"/>
                    <a:pt x="264160" y="2006600"/>
                    <a:pt x="273050" y="2037080"/>
                  </a:cubicBezTo>
                  <a:cubicBezTo>
                    <a:pt x="281940" y="2073910"/>
                    <a:pt x="308610" y="2104390"/>
                    <a:pt x="326390" y="2148840"/>
                  </a:cubicBezTo>
                  <a:cubicBezTo>
                    <a:pt x="351790" y="2211070"/>
                    <a:pt x="382270" y="2302510"/>
                    <a:pt x="402590" y="2376170"/>
                  </a:cubicBezTo>
                  <a:cubicBezTo>
                    <a:pt x="420370" y="2444750"/>
                    <a:pt x="427990" y="2520950"/>
                    <a:pt x="443230" y="2576830"/>
                  </a:cubicBezTo>
                  <a:cubicBezTo>
                    <a:pt x="454660" y="2618740"/>
                    <a:pt x="463550" y="2649220"/>
                    <a:pt x="480060" y="2683510"/>
                  </a:cubicBezTo>
                  <a:cubicBezTo>
                    <a:pt x="496570" y="2720340"/>
                    <a:pt x="523240" y="2741930"/>
                    <a:pt x="544830" y="2788920"/>
                  </a:cubicBezTo>
                  <a:cubicBezTo>
                    <a:pt x="580390" y="2868930"/>
                    <a:pt x="614680" y="3035300"/>
                    <a:pt x="648970" y="3133090"/>
                  </a:cubicBezTo>
                  <a:cubicBezTo>
                    <a:pt x="675640" y="3205480"/>
                    <a:pt x="712470" y="3265170"/>
                    <a:pt x="725170" y="3322320"/>
                  </a:cubicBezTo>
                  <a:cubicBezTo>
                    <a:pt x="736600" y="3369310"/>
                    <a:pt x="727710" y="3411220"/>
                    <a:pt x="735330" y="3451860"/>
                  </a:cubicBezTo>
                  <a:cubicBezTo>
                    <a:pt x="741680" y="3487420"/>
                    <a:pt x="748030" y="3511550"/>
                    <a:pt x="765810" y="3550920"/>
                  </a:cubicBezTo>
                  <a:cubicBezTo>
                    <a:pt x="795020" y="3620770"/>
                    <a:pt x="880110" y="3742690"/>
                    <a:pt x="915670" y="3818890"/>
                  </a:cubicBezTo>
                  <a:cubicBezTo>
                    <a:pt x="939800" y="3870960"/>
                    <a:pt x="971550" y="3916680"/>
                    <a:pt x="967740" y="3954780"/>
                  </a:cubicBezTo>
                  <a:cubicBezTo>
                    <a:pt x="965200" y="3982720"/>
                    <a:pt x="944880" y="4014470"/>
                    <a:pt x="925830" y="4028440"/>
                  </a:cubicBezTo>
                  <a:cubicBezTo>
                    <a:pt x="910590" y="4039870"/>
                    <a:pt x="887730" y="4043680"/>
                    <a:pt x="869950" y="4041140"/>
                  </a:cubicBezTo>
                  <a:cubicBezTo>
                    <a:pt x="850900" y="4039870"/>
                    <a:pt x="829310" y="4032250"/>
                    <a:pt x="816610" y="4018280"/>
                  </a:cubicBezTo>
                  <a:cubicBezTo>
                    <a:pt x="800100" y="4001770"/>
                    <a:pt x="783590" y="3963670"/>
                    <a:pt x="787400" y="3938270"/>
                  </a:cubicBezTo>
                  <a:cubicBezTo>
                    <a:pt x="791210" y="3914140"/>
                    <a:pt x="817880" y="3882390"/>
                    <a:pt x="838200" y="3869690"/>
                  </a:cubicBezTo>
                  <a:cubicBezTo>
                    <a:pt x="854710" y="3859530"/>
                    <a:pt x="876300" y="3856990"/>
                    <a:pt x="895350" y="3862070"/>
                  </a:cubicBezTo>
                  <a:cubicBezTo>
                    <a:pt x="918210" y="3868420"/>
                    <a:pt x="949960" y="3895090"/>
                    <a:pt x="961390" y="3916680"/>
                  </a:cubicBezTo>
                  <a:cubicBezTo>
                    <a:pt x="970280" y="3933190"/>
                    <a:pt x="970280" y="3956050"/>
                    <a:pt x="965200" y="3973830"/>
                  </a:cubicBezTo>
                  <a:cubicBezTo>
                    <a:pt x="960120" y="3991610"/>
                    <a:pt x="948690" y="4010660"/>
                    <a:pt x="933450" y="4022090"/>
                  </a:cubicBezTo>
                  <a:cubicBezTo>
                    <a:pt x="919480" y="4033520"/>
                    <a:pt x="897890" y="4041140"/>
                    <a:pt x="878840" y="4042410"/>
                  </a:cubicBezTo>
                  <a:cubicBezTo>
                    <a:pt x="861060" y="4042410"/>
                    <a:pt x="844550" y="4041140"/>
                    <a:pt x="824230" y="4024630"/>
                  </a:cubicBezTo>
                  <a:cubicBezTo>
                    <a:pt x="770890" y="3980180"/>
                    <a:pt x="674370" y="3763010"/>
                    <a:pt x="628650" y="3658870"/>
                  </a:cubicBezTo>
                  <a:cubicBezTo>
                    <a:pt x="595630" y="3583940"/>
                    <a:pt x="568960" y="3519170"/>
                    <a:pt x="557530" y="3460750"/>
                  </a:cubicBezTo>
                  <a:cubicBezTo>
                    <a:pt x="548640" y="3418840"/>
                    <a:pt x="558800" y="3388360"/>
                    <a:pt x="549910" y="3346450"/>
                  </a:cubicBezTo>
                  <a:cubicBezTo>
                    <a:pt x="537210" y="3291840"/>
                    <a:pt x="500380" y="3230880"/>
                    <a:pt x="476250" y="3162300"/>
                  </a:cubicBezTo>
                  <a:cubicBezTo>
                    <a:pt x="447040" y="3077210"/>
                    <a:pt x="424180" y="2947670"/>
                    <a:pt x="391160" y="2874010"/>
                  </a:cubicBezTo>
                  <a:cubicBezTo>
                    <a:pt x="368300" y="2823210"/>
                    <a:pt x="339090" y="2799080"/>
                    <a:pt x="317500" y="2753360"/>
                  </a:cubicBezTo>
                  <a:cubicBezTo>
                    <a:pt x="292100" y="2700020"/>
                    <a:pt x="264160" y="2626360"/>
                    <a:pt x="252730" y="2570480"/>
                  </a:cubicBezTo>
                  <a:cubicBezTo>
                    <a:pt x="242570" y="2524760"/>
                    <a:pt x="252730" y="2496820"/>
                    <a:pt x="240030" y="2443480"/>
                  </a:cubicBezTo>
                  <a:cubicBezTo>
                    <a:pt x="219710" y="2348230"/>
                    <a:pt x="135890" y="2195830"/>
                    <a:pt x="101600" y="2053590"/>
                  </a:cubicBezTo>
                  <a:cubicBezTo>
                    <a:pt x="60960" y="1891030"/>
                    <a:pt x="40640" y="1738630"/>
                    <a:pt x="25400" y="1516380"/>
                  </a:cubicBezTo>
                  <a:cubicBezTo>
                    <a:pt x="0" y="1154430"/>
                    <a:pt x="0" y="240030"/>
                    <a:pt x="29210" y="83820"/>
                  </a:cubicBezTo>
                  <a:cubicBezTo>
                    <a:pt x="34290" y="52070"/>
                    <a:pt x="38100" y="43180"/>
                    <a:pt x="49530" y="29210"/>
                  </a:cubicBezTo>
                  <a:cubicBezTo>
                    <a:pt x="62230" y="15240"/>
                    <a:pt x="82550" y="2540"/>
                    <a:pt x="101600" y="1270"/>
                  </a:cubicBezTo>
                  <a:cubicBezTo>
                    <a:pt x="123190" y="0"/>
                    <a:pt x="157480" y="13970"/>
                    <a:pt x="173990" y="29210"/>
                  </a:cubicBezTo>
                  <a:cubicBezTo>
                    <a:pt x="186690" y="43180"/>
                    <a:pt x="194310" y="83820"/>
                    <a:pt x="194310" y="8382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9621202" y="4003358"/>
            <a:ext cx="197167" cy="199072"/>
            <a:chOff x="0" y="0"/>
            <a:chExt cx="262890" cy="2654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0800" y="4953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8420"/>
                  </a:moveTo>
                  <a:cubicBezTo>
                    <a:pt x="139700" y="146050"/>
                    <a:pt x="128270" y="152400"/>
                    <a:pt x="116840" y="158750"/>
                  </a:cubicBezTo>
                  <a:cubicBezTo>
                    <a:pt x="105410" y="163830"/>
                    <a:pt x="91440" y="167640"/>
                    <a:pt x="77470" y="165100"/>
                  </a:cubicBezTo>
                  <a:cubicBezTo>
                    <a:pt x="58420" y="161290"/>
                    <a:pt x="24130" y="140970"/>
                    <a:pt x="11430" y="125730"/>
                  </a:cubicBezTo>
                  <a:cubicBezTo>
                    <a:pt x="2540" y="114300"/>
                    <a:pt x="0" y="102870"/>
                    <a:pt x="0" y="87630"/>
                  </a:cubicBezTo>
                  <a:cubicBezTo>
                    <a:pt x="1270" y="68580"/>
                    <a:pt x="17780" y="31750"/>
                    <a:pt x="31750" y="17780"/>
                  </a:cubicBezTo>
                  <a:cubicBezTo>
                    <a:pt x="41910" y="7620"/>
                    <a:pt x="53340" y="2540"/>
                    <a:pt x="67310" y="1270"/>
                  </a:cubicBezTo>
                  <a:cubicBezTo>
                    <a:pt x="87630" y="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2681585" y="6743700"/>
            <a:ext cx="1140142" cy="2517458"/>
            <a:chOff x="0" y="0"/>
            <a:chExt cx="1520190" cy="33566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48260"/>
              <a:ext cx="1438910" cy="3262630"/>
            </a:xfrm>
            <a:custGeom>
              <a:avLst/>
              <a:gdLst/>
              <a:ahLst/>
              <a:cxnLst/>
              <a:rect r="r" b="b" t="t" l="l"/>
              <a:pathLst>
                <a:path h="3262630" w="1438910">
                  <a:moveTo>
                    <a:pt x="148590" y="34290"/>
                  </a:moveTo>
                  <a:cubicBezTo>
                    <a:pt x="502920" y="439420"/>
                    <a:pt x="553720" y="467360"/>
                    <a:pt x="615950" y="529590"/>
                  </a:cubicBezTo>
                  <a:cubicBezTo>
                    <a:pt x="693420" y="608330"/>
                    <a:pt x="821690" y="746760"/>
                    <a:pt x="861060" y="817880"/>
                  </a:cubicBezTo>
                  <a:cubicBezTo>
                    <a:pt x="880110" y="852170"/>
                    <a:pt x="871220" y="868680"/>
                    <a:pt x="889000" y="901700"/>
                  </a:cubicBezTo>
                  <a:cubicBezTo>
                    <a:pt x="919480" y="958850"/>
                    <a:pt x="1017270" y="1054100"/>
                    <a:pt x="1057910" y="1113790"/>
                  </a:cubicBezTo>
                  <a:cubicBezTo>
                    <a:pt x="1084580" y="1155700"/>
                    <a:pt x="1101090" y="1184910"/>
                    <a:pt x="1116330" y="1223010"/>
                  </a:cubicBezTo>
                  <a:cubicBezTo>
                    <a:pt x="1132840" y="1259840"/>
                    <a:pt x="1135380" y="1303020"/>
                    <a:pt x="1151890" y="1337310"/>
                  </a:cubicBezTo>
                  <a:cubicBezTo>
                    <a:pt x="1169670" y="1372870"/>
                    <a:pt x="1196340" y="1394460"/>
                    <a:pt x="1217930" y="1432560"/>
                  </a:cubicBezTo>
                  <a:cubicBezTo>
                    <a:pt x="1247140" y="1485900"/>
                    <a:pt x="1280160" y="1543050"/>
                    <a:pt x="1306830" y="1628140"/>
                  </a:cubicBezTo>
                  <a:cubicBezTo>
                    <a:pt x="1350010" y="1766570"/>
                    <a:pt x="1391920" y="1985010"/>
                    <a:pt x="1412240" y="2202180"/>
                  </a:cubicBezTo>
                  <a:cubicBezTo>
                    <a:pt x="1438910" y="2481580"/>
                    <a:pt x="1438910" y="3046730"/>
                    <a:pt x="1418590" y="3169920"/>
                  </a:cubicBezTo>
                  <a:cubicBezTo>
                    <a:pt x="1413510" y="3200400"/>
                    <a:pt x="1410970" y="3210560"/>
                    <a:pt x="1400810" y="3224530"/>
                  </a:cubicBezTo>
                  <a:cubicBezTo>
                    <a:pt x="1389380" y="3238500"/>
                    <a:pt x="1371600" y="3252470"/>
                    <a:pt x="1352550" y="3256280"/>
                  </a:cubicBezTo>
                  <a:cubicBezTo>
                    <a:pt x="1329690" y="3261360"/>
                    <a:pt x="1289050" y="3255010"/>
                    <a:pt x="1270000" y="3238500"/>
                  </a:cubicBezTo>
                  <a:cubicBezTo>
                    <a:pt x="1252220" y="3221990"/>
                    <a:pt x="1238250" y="3183890"/>
                    <a:pt x="1239520" y="3159760"/>
                  </a:cubicBezTo>
                  <a:cubicBezTo>
                    <a:pt x="1239520" y="3140710"/>
                    <a:pt x="1250950" y="3121660"/>
                    <a:pt x="1263650" y="3107690"/>
                  </a:cubicBezTo>
                  <a:cubicBezTo>
                    <a:pt x="1276350" y="3094990"/>
                    <a:pt x="1295400" y="3082290"/>
                    <a:pt x="1314450" y="3081020"/>
                  </a:cubicBezTo>
                  <a:cubicBezTo>
                    <a:pt x="1337310" y="3079750"/>
                    <a:pt x="1376680" y="3089910"/>
                    <a:pt x="1394460" y="3107690"/>
                  </a:cubicBezTo>
                  <a:cubicBezTo>
                    <a:pt x="1410970" y="3125470"/>
                    <a:pt x="1422400" y="3164840"/>
                    <a:pt x="1417320" y="3188970"/>
                  </a:cubicBezTo>
                  <a:cubicBezTo>
                    <a:pt x="1410970" y="3213100"/>
                    <a:pt x="1383030" y="3243580"/>
                    <a:pt x="1362710" y="3253740"/>
                  </a:cubicBezTo>
                  <a:cubicBezTo>
                    <a:pt x="1344930" y="3262630"/>
                    <a:pt x="1322070" y="3261360"/>
                    <a:pt x="1304290" y="3256280"/>
                  </a:cubicBezTo>
                  <a:cubicBezTo>
                    <a:pt x="1287780" y="3251200"/>
                    <a:pt x="1268730" y="3238500"/>
                    <a:pt x="1257300" y="3224530"/>
                  </a:cubicBezTo>
                  <a:cubicBezTo>
                    <a:pt x="1245870" y="3210560"/>
                    <a:pt x="1243330" y="3200400"/>
                    <a:pt x="1238250" y="3169920"/>
                  </a:cubicBezTo>
                  <a:cubicBezTo>
                    <a:pt x="1219200" y="3048000"/>
                    <a:pt x="1262380" y="2482850"/>
                    <a:pt x="1239520" y="2214880"/>
                  </a:cubicBezTo>
                  <a:cubicBezTo>
                    <a:pt x="1221740" y="2016760"/>
                    <a:pt x="1191260" y="1837690"/>
                    <a:pt x="1148080" y="1703070"/>
                  </a:cubicBezTo>
                  <a:cubicBezTo>
                    <a:pt x="1117600" y="1610360"/>
                    <a:pt x="1070610" y="1530350"/>
                    <a:pt x="1038860" y="1477010"/>
                  </a:cubicBezTo>
                  <a:cubicBezTo>
                    <a:pt x="1019810" y="1443990"/>
                    <a:pt x="1000760" y="1430020"/>
                    <a:pt x="988060" y="1402080"/>
                  </a:cubicBezTo>
                  <a:cubicBezTo>
                    <a:pt x="974090" y="1372870"/>
                    <a:pt x="972820" y="1334770"/>
                    <a:pt x="958850" y="1304290"/>
                  </a:cubicBezTo>
                  <a:cubicBezTo>
                    <a:pt x="946150" y="1272540"/>
                    <a:pt x="933450" y="1249680"/>
                    <a:pt x="910590" y="1212850"/>
                  </a:cubicBezTo>
                  <a:cubicBezTo>
                    <a:pt x="871220" y="1148080"/>
                    <a:pt x="769620" y="1021080"/>
                    <a:pt x="732790" y="956310"/>
                  </a:cubicBezTo>
                  <a:cubicBezTo>
                    <a:pt x="711200" y="920750"/>
                    <a:pt x="712470" y="902970"/>
                    <a:pt x="690880" y="868680"/>
                  </a:cubicBezTo>
                  <a:cubicBezTo>
                    <a:pt x="652780" y="810260"/>
                    <a:pt x="572770" y="721360"/>
                    <a:pt x="502920" y="646430"/>
                  </a:cubicBezTo>
                  <a:cubicBezTo>
                    <a:pt x="425450" y="563880"/>
                    <a:pt x="323850" y="485140"/>
                    <a:pt x="242570" y="397510"/>
                  </a:cubicBezTo>
                  <a:cubicBezTo>
                    <a:pt x="162560" y="313690"/>
                    <a:pt x="48260" y="190500"/>
                    <a:pt x="17780" y="132080"/>
                  </a:cubicBezTo>
                  <a:cubicBezTo>
                    <a:pt x="5080" y="109220"/>
                    <a:pt x="0" y="93980"/>
                    <a:pt x="1270" y="76200"/>
                  </a:cubicBezTo>
                  <a:cubicBezTo>
                    <a:pt x="2540" y="58420"/>
                    <a:pt x="12700" y="36830"/>
                    <a:pt x="26670" y="24130"/>
                  </a:cubicBezTo>
                  <a:cubicBezTo>
                    <a:pt x="43180" y="10160"/>
                    <a:pt x="78740" y="0"/>
                    <a:pt x="100330" y="2540"/>
                  </a:cubicBezTo>
                  <a:cubicBezTo>
                    <a:pt x="118110" y="5080"/>
                    <a:pt x="148590" y="34290"/>
                    <a:pt x="148590" y="3429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3620750" y="9384982"/>
            <a:ext cx="192405" cy="192405"/>
            <a:chOff x="0" y="0"/>
            <a:chExt cx="256540" cy="2565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4450" y="46990"/>
              <a:ext cx="160020" cy="163830"/>
            </a:xfrm>
            <a:custGeom>
              <a:avLst/>
              <a:gdLst/>
              <a:ahLst/>
              <a:cxnLst/>
              <a:rect r="r" b="b" t="t" l="l"/>
              <a:pathLst>
                <a:path h="163830" w="160020">
                  <a:moveTo>
                    <a:pt x="160020" y="58420"/>
                  </a:moveTo>
                  <a:cubicBezTo>
                    <a:pt x="139700" y="146050"/>
                    <a:pt x="129540" y="153670"/>
                    <a:pt x="115570" y="157480"/>
                  </a:cubicBezTo>
                  <a:cubicBezTo>
                    <a:pt x="96520" y="163830"/>
                    <a:pt x="57150" y="161290"/>
                    <a:pt x="39370" y="153670"/>
                  </a:cubicBezTo>
                  <a:cubicBezTo>
                    <a:pt x="25400" y="147320"/>
                    <a:pt x="16510" y="138430"/>
                    <a:pt x="1143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5560"/>
                    <a:pt x="19050" y="25400"/>
                    <a:pt x="30480" y="17780"/>
                  </a:cubicBezTo>
                  <a:cubicBezTo>
                    <a:pt x="48260" y="7620"/>
                    <a:pt x="86360" y="0"/>
                    <a:pt x="106680" y="3810"/>
                  </a:cubicBezTo>
                  <a:cubicBezTo>
                    <a:pt x="12065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1475732" y="6828472"/>
            <a:ext cx="9531365" cy="2566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This is where </a:t>
            </a:r>
            <a:r>
              <a:rPr lang="en-US" sz="3599" b="true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AI-powered summarization</a:t>
            </a: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 tools can play a critical role — by distilling the most important clinical information quickly and accurately.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14435" y="1078865"/>
            <a:ext cx="9064072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AI-Powered</a:t>
            </a:r>
          </a:p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Summarization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85461">
            <a:off x="-3165036" y="-1008853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441338">
            <a:off x="1384107" y="494119"/>
            <a:ext cx="8043462" cy="5048706"/>
          </a:xfrm>
          <a:custGeom>
            <a:avLst/>
            <a:gdLst/>
            <a:ahLst/>
            <a:cxnLst/>
            <a:rect r="r" b="b" t="t" l="l"/>
            <a:pathLst>
              <a:path h="5048706" w="8043462">
                <a:moveTo>
                  <a:pt x="8043462" y="0"/>
                </a:moveTo>
                <a:lnTo>
                  <a:pt x="0" y="0"/>
                </a:lnTo>
                <a:lnTo>
                  <a:pt x="0" y="5048706"/>
                </a:lnTo>
                <a:lnTo>
                  <a:pt x="8043462" y="5048706"/>
                </a:lnTo>
                <a:lnTo>
                  <a:pt x="80434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5698138" y="5209900"/>
            <a:ext cx="8104724" cy="5087159"/>
          </a:xfrm>
          <a:custGeom>
            <a:avLst/>
            <a:gdLst/>
            <a:ahLst/>
            <a:cxnLst/>
            <a:rect r="r" b="b" t="t" l="l"/>
            <a:pathLst>
              <a:path h="5087159" w="8104724">
                <a:moveTo>
                  <a:pt x="8104725" y="0"/>
                </a:moveTo>
                <a:lnTo>
                  <a:pt x="0" y="0"/>
                </a:lnTo>
                <a:lnTo>
                  <a:pt x="0" y="5087159"/>
                </a:lnTo>
                <a:lnTo>
                  <a:pt x="8104725" y="5087159"/>
                </a:lnTo>
                <a:lnTo>
                  <a:pt x="810472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285979" y="5762796"/>
            <a:ext cx="2973321" cy="4767715"/>
          </a:xfrm>
          <a:custGeom>
            <a:avLst/>
            <a:gdLst/>
            <a:ahLst/>
            <a:cxnLst/>
            <a:rect r="r" b="b" t="t" l="l"/>
            <a:pathLst>
              <a:path h="4767715" w="2973321">
                <a:moveTo>
                  <a:pt x="2973321" y="0"/>
                </a:moveTo>
                <a:lnTo>
                  <a:pt x="0" y="0"/>
                </a:lnTo>
                <a:lnTo>
                  <a:pt x="0" y="4767715"/>
                </a:lnTo>
                <a:lnTo>
                  <a:pt x="2973321" y="4767715"/>
                </a:lnTo>
                <a:lnTo>
                  <a:pt x="297332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54455" y="1591627"/>
            <a:ext cx="666750" cy="2979420"/>
            <a:chOff x="0" y="0"/>
            <a:chExt cx="889000" cy="3972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8260" y="49530"/>
              <a:ext cx="792480" cy="3872230"/>
            </a:xfrm>
            <a:custGeom>
              <a:avLst/>
              <a:gdLst/>
              <a:ahLst/>
              <a:cxnLst/>
              <a:rect r="r" b="b" t="t" l="l"/>
              <a:pathLst>
                <a:path h="3872230" w="792480">
                  <a:moveTo>
                    <a:pt x="267970" y="81280"/>
                  </a:moveTo>
                  <a:cubicBezTo>
                    <a:pt x="240030" y="612140"/>
                    <a:pt x="190500" y="855980"/>
                    <a:pt x="177800" y="993140"/>
                  </a:cubicBezTo>
                  <a:cubicBezTo>
                    <a:pt x="170180" y="1075690"/>
                    <a:pt x="172720" y="1104900"/>
                    <a:pt x="170180" y="1191260"/>
                  </a:cubicBezTo>
                  <a:cubicBezTo>
                    <a:pt x="163830" y="1353820"/>
                    <a:pt x="152400" y="1731010"/>
                    <a:pt x="152400" y="1897380"/>
                  </a:cubicBezTo>
                  <a:cubicBezTo>
                    <a:pt x="152400" y="1988820"/>
                    <a:pt x="151130" y="2037080"/>
                    <a:pt x="156210" y="2108200"/>
                  </a:cubicBezTo>
                  <a:cubicBezTo>
                    <a:pt x="161290" y="2181860"/>
                    <a:pt x="173990" y="2264410"/>
                    <a:pt x="184150" y="2332990"/>
                  </a:cubicBezTo>
                  <a:cubicBezTo>
                    <a:pt x="193040" y="2390140"/>
                    <a:pt x="200660" y="2435860"/>
                    <a:pt x="213360" y="2491740"/>
                  </a:cubicBezTo>
                  <a:cubicBezTo>
                    <a:pt x="228600" y="2556510"/>
                    <a:pt x="248920" y="2617470"/>
                    <a:pt x="274320" y="2694940"/>
                  </a:cubicBezTo>
                  <a:cubicBezTo>
                    <a:pt x="311150" y="2805430"/>
                    <a:pt x="364490" y="2961640"/>
                    <a:pt x="419100" y="3088640"/>
                  </a:cubicBezTo>
                  <a:cubicBezTo>
                    <a:pt x="471170" y="3213100"/>
                    <a:pt x="534670" y="3337560"/>
                    <a:pt x="596900" y="3448050"/>
                  </a:cubicBezTo>
                  <a:cubicBezTo>
                    <a:pt x="652780" y="3550920"/>
                    <a:pt x="746760" y="3675380"/>
                    <a:pt x="773430" y="3733800"/>
                  </a:cubicBezTo>
                  <a:cubicBezTo>
                    <a:pt x="784860" y="3756660"/>
                    <a:pt x="792480" y="3768090"/>
                    <a:pt x="789940" y="3787140"/>
                  </a:cubicBezTo>
                  <a:cubicBezTo>
                    <a:pt x="787400" y="3808730"/>
                    <a:pt x="767080" y="3844290"/>
                    <a:pt x="749300" y="3858260"/>
                  </a:cubicBezTo>
                  <a:cubicBezTo>
                    <a:pt x="734060" y="3869690"/>
                    <a:pt x="712470" y="3872230"/>
                    <a:pt x="695960" y="3870960"/>
                  </a:cubicBezTo>
                  <a:cubicBezTo>
                    <a:pt x="678180" y="3869690"/>
                    <a:pt x="656590" y="3863340"/>
                    <a:pt x="643890" y="3849370"/>
                  </a:cubicBezTo>
                  <a:cubicBezTo>
                    <a:pt x="628650" y="3832860"/>
                    <a:pt x="612140" y="3796030"/>
                    <a:pt x="615950" y="3771900"/>
                  </a:cubicBezTo>
                  <a:cubicBezTo>
                    <a:pt x="619760" y="3747770"/>
                    <a:pt x="642620" y="3716020"/>
                    <a:pt x="664210" y="3705860"/>
                  </a:cubicBezTo>
                  <a:cubicBezTo>
                    <a:pt x="685800" y="3695700"/>
                    <a:pt x="725170" y="3698240"/>
                    <a:pt x="745490" y="3708400"/>
                  </a:cubicBezTo>
                  <a:cubicBezTo>
                    <a:pt x="763270" y="3716020"/>
                    <a:pt x="775970" y="3733800"/>
                    <a:pt x="783590" y="3750310"/>
                  </a:cubicBezTo>
                  <a:cubicBezTo>
                    <a:pt x="789940" y="3765550"/>
                    <a:pt x="791210" y="3788410"/>
                    <a:pt x="787400" y="3804920"/>
                  </a:cubicBezTo>
                  <a:cubicBezTo>
                    <a:pt x="783590" y="3822700"/>
                    <a:pt x="770890" y="3841750"/>
                    <a:pt x="756920" y="3851910"/>
                  </a:cubicBezTo>
                  <a:cubicBezTo>
                    <a:pt x="742950" y="3863340"/>
                    <a:pt x="722630" y="3870960"/>
                    <a:pt x="704850" y="3870960"/>
                  </a:cubicBezTo>
                  <a:cubicBezTo>
                    <a:pt x="687070" y="3872230"/>
                    <a:pt x="670560" y="3868420"/>
                    <a:pt x="651510" y="3855720"/>
                  </a:cubicBezTo>
                  <a:cubicBezTo>
                    <a:pt x="615950" y="3827780"/>
                    <a:pt x="575310" y="3745230"/>
                    <a:pt x="537210" y="3681730"/>
                  </a:cubicBezTo>
                  <a:cubicBezTo>
                    <a:pt x="491490" y="3606800"/>
                    <a:pt x="443230" y="3522980"/>
                    <a:pt x="400050" y="3434080"/>
                  </a:cubicBezTo>
                  <a:cubicBezTo>
                    <a:pt x="353060" y="3335020"/>
                    <a:pt x="304800" y="3221990"/>
                    <a:pt x="265430" y="3116580"/>
                  </a:cubicBezTo>
                  <a:cubicBezTo>
                    <a:pt x="226060" y="3014980"/>
                    <a:pt x="195580" y="2913380"/>
                    <a:pt x="165100" y="2813050"/>
                  </a:cubicBezTo>
                  <a:cubicBezTo>
                    <a:pt x="134620" y="2713990"/>
                    <a:pt x="106680" y="2623820"/>
                    <a:pt x="82550" y="2517140"/>
                  </a:cubicBezTo>
                  <a:cubicBezTo>
                    <a:pt x="54610" y="2393950"/>
                    <a:pt x="26670" y="2228850"/>
                    <a:pt x="13970" y="2113280"/>
                  </a:cubicBezTo>
                  <a:cubicBezTo>
                    <a:pt x="5080" y="2029460"/>
                    <a:pt x="3810" y="1991360"/>
                    <a:pt x="2540" y="1892300"/>
                  </a:cubicBezTo>
                  <a:cubicBezTo>
                    <a:pt x="0" y="1690370"/>
                    <a:pt x="0" y="1248410"/>
                    <a:pt x="21590" y="971550"/>
                  </a:cubicBezTo>
                  <a:cubicBezTo>
                    <a:pt x="40640" y="740410"/>
                    <a:pt x="99060" y="508000"/>
                    <a:pt x="110490" y="340360"/>
                  </a:cubicBezTo>
                  <a:cubicBezTo>
                    <a:pt x="118110" y="228600"/>
                    <a:pt x="93980" y="114300"/>
                    <a:pt x="109220" y="62230"/>
                  </a:cubicBezTo>
                  <a:cubicBezTo>
                    <a:pt x="116840" y="38100"/>
                    <a:pt x="127000" y="25400"/>
                    <a:pt x="142240" y="15240"/>
                  </a:cubicBezTo>
                  <a:cubicBezTo>
                    <a:pt x="156210" y="5080"/>
                    <a:pt x="179070" y="0"/>
                    <a:pt x="196850" y="1270"/>
                  </a:cubicBezTo>
                  <a:cubicBezTo>
                    <a:pt x="214630" y="3810"/>
                    <a:pt x="236220" y="15240"/>
                    <a:pt x="247650" y="27940"/>
                  </a:cubicBezTo>
                  <a:cubicBezTo>
                    <a:pt x="259080" y="41910"/>
                    <a:pt x="267970" y="81280"/>
                    <a:pt x="267970" y="8128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999298" y="4514850"/>
            <a:ext cx="197167" cy="197167"/>
            <a:chOff x="0" y="0"/>
            <a:chExt cx="262890" cy="2628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53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7150"/>
                  </a:moveTo>
                  <a:cubicBezTo>
                    <a:pt x="140970" y="146050"/>
                    <a:pt x="128270" y="152400"/>
                    <a:pt x="116840" y="157480"/>
                  </a:cubicBezTo>
                  <a:cubicBezTo>
                    <a:pt x="105410" y="162560"/>
                    <a:pt x="92710" y="167640"/>
                    <a:pt x="77470" y="165100"/>
                  </a:cubicBezTo>
                  <a:cubicBezTo>
                    <a:pt x="58420" y="161290"/>
                    <a:pt x="24130" y="140970"/>
                    <a:pt x="12700" y="124460"/>
                  </a:cubicBezTo>
                  <a:cubicBezTo>
                    <a:pt x="3810" y="114300"/>
                    <a:pt x="0" y="101600"/>
                    <a:pt x="1270" y="87630"/>
                  </a:cubicBezTo>
                  <a:cubicBezTo>
                    <a:pt x="1270" y="67310"/>
                    <a:pt x="13970" y="31750"/>
                    <a:pt x="31750" y="17780"/>
                  </a:cubicBezTo>
                  <a:cubicBezTo>
                    <a:pt x="49530" y="381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6700838" y="893445"/>
            <a:ext cx="2183130" cy="1037273"/>
            <a:chOff x="0" y="0"/>
            <a:chExt cx="2910840" cy="13830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6990" y="50800"/>
              <a:ext cx="2815590" cy="1285240"/>
            </a:xfrm>
            <a:custGeom>
              <a:avLst/>
              <a:gdLst/>
              <a:ahLst/>
              <a:cxnLst/>
              <a:rect r="r" b="b" t="t" l="l"/>
              <a:pathLst>
                <a:path h="1285240" w="2815590">
                  <a:moveTo>
                    <a:pt x="90170" y="0"/>
                  </a:moveTo>
                  <a:cubicBezTo>
                    <a:pt x="666750" y="77470"/>
                    <a:pt x="990600" y="139700"/>
                    <a:pt x="1184910" y="186690"/>
                  </a:cubicBezTo>
                  <a:cubicBezTo>
                    <a:pt x="1319530" y="219710"/>
                    <a:pt x="1417320" y="252730"/>
                    <a:pt x="1522730" y="287020"/>
                  </a:cubicBezTo>
                  <a:cubicBezTo>
                    <a:pt x="1619250" y="318770"/>
                    <a:pt x="1715770" y="353060"/>
                    <a:pt x="1795780" y="386080"/>
                  </a:cubicBezTo>
                  <a:cubicBezTo>
                    <a:pt x="1863090" y="412750"/>
                    <a:pt x="1925320" y="441960"/>
                    <a:pt x="1976120" y="467360"/>
                  </a:cubicBezTo>
                  <a:cubicBezTo>
                    <a:pt x="2014220" y="487680"/>
                    <a:pt x="2033270" y="494030"/>
                    <a:pt x="2075180" y="521970"/>
                  </a:cubicBezTo>
                  <a:cubicBezTo>
                    <a:pt x="2160270" y="579120"/>
                    <a:pt x="2352040" y="731520"/>
                    <a:pt x="2440940" y="810260"/>
                  </a:cubicBezTo>
                  <a:cubicBezTo>
                    <a:pt x="2495550" y="858520"/>
                    <a:pt x="2518410" y="891540"/>
                    <a:pt x="2566670" y="937260"/>
                  </a:cubicBezTo>
                  <a:cubicBezTo>
                    <a:pt x="2627630" y="993140"/>
                    <a:pt x="2744470" y="1073150"/>
                    <a:pt x="2782570" y="1117600"/>
                  </a:cubicBezTo>
                  <a:cubicBezTo>
                    <a:pt x="2799080" y="1139190"/>
                    <a:pt x="2807970" y="1151890"/>
                    <a:pt x="2811780" y="1169670"/>
                  </a:cubicBezTo>
                  <a:cubicBezTo>
                    <a:pt x="2815590" y="1188720"/>
                    <a:pt x="2813050" y="1212850"/>
                    <a:pt x="2804160" y="1229360"/>
                  </a:cubicBezTo>
                  <a:cubicBezTo>
                    <a:pt x="2795270" y="1245870"/>
                    <a:pt x="2778760" y="1263650"/>
                    <a:pt x="2762250" y="1271270"/>
                  </a:cubicBezTo>
                  <a:cubicBezTo>
                    <a:pt x="2744470" y="1280160"/>
                    <a:pt x="2721610" y="1283970"/>
                    <a:pt x="2702560" y="1280160"/>
                  </a:cubicBezTo>
                  <a:cubicBezTo>
                    <a:pt x="2683510" y="1276350"/>
                    <a:pt x="2661920" y="1262380"/>
                    <a:pt x="2650490" y="1250950"/>
                  </a:cubicBezTo>
                  <a:cubicBezTo>
                    <a:pt x="2641600" y="1243330"/>
                    <a:pt x="2637790" y="1235710"/>
                    <a:pt x="2633980" y="1225550"/>
                  </a:cubicBezTo>
                  <a:cubicBezTo>
                    <a:pt x="2628900" y="1210310"/>
                    <a:pt x="2625090" y="1183640"/>
                    <a:pt x="2628900" y="1165860"/>
                  </a:cubicBezTo>
                  <a:cubicBezTo>
                    <a:pt x="2633980" y="1146810"/>
                    <a:pt x="2649220" y="1126490"/>
                    <a:pt x="2660650" y="1115060"/>
                  </a:cubicBezTo>
                  <a:cubicBezTo>
                    <a:pt x="2669540" y="1107440"/>
                    <a:pt x="2678430" y="1103630"/>
                    <a:pt x="2687320" y="1099820"/>
                  </a:cubicBezTo>
                  <a:cubicBezTo>
                    <a:pt x="2696210" y="1096010"/>
                    <a:pt x="2705100" y="1093470"/>
                    <a:pt x="2716530" y="1094740"/>
                  </a:cubicBezTo>
                  <a:cubicBezTo>
                    <a:pt x="2733040" y="1094740"/>
                    <a:pt x="2758440" y="1101090"/>
                    <a:pt x="2774950" y="1111250"/>
                  </a:cubicBezTo>
                  <a:cubicBezTo>
                    <a:pt x="2790190" y="1122680"/>
                    <a:pt x="2804160" y="1141730"/>
                    <a:pt x="2809240" y="1160780"/>
                  </a:cubicBezTo>
                  <a:cubicBezTo>
                    <a:pt x="2815590" y="1178560"/>
                    <a:pt x="2811780" y="1203960"/>
                    <a:pt x="2807970" y="1220470"/>
                  </a:cubicBezTo>
                  <a:cubicBezTo>
                    <a:pt x="2805430" y="1230630"/>
                    <a:pt x="2801620" y="1238250"/>
                    <a:pt x="2792730" y="1245870"/>
                  </a:cubicBezTo>
                  <a:cubicBezTo>
                    <a:pt x="2782570" y="1258570"/>
                    <a:pt x="2760980" y="1273810"/>
                    <a:pt x="2743200" y="1278890"/>
                  </a:cubicBezTo>
                  <a:cubicBezTo>
                    <a:pt x="2724150" y="1283970"/>
                    <a:pt x="2710180" y="1285240"/>
                    <a:pt x="2683510" y="1273810"/>
                  </a:cubicBezTo>
                  <a:cubicBezTo>
                    <a:pt x="2583180" y="1231900"/>
                    <a:pt x="2192020" y="836930"/>
                    <a:pt x="2078990" y="744220"/>
                  </a:cubicBezTo>
                  <a:cubicBezTo>
                    <a:pt x="2035810" y="708660"/>
                    <a:pt x="2020570" y="695960"/>
                    <a:pt x="1987550" y="674370"/>
                  </a:cubicBezTo>
                  <a:cubicBezTo>
                    <a:pt x="1948180" y="650240"/>
                    <a:pt x="1911350" y="631190"/>
                    <a:pt x="1858010" y="604520"/>
                  </a:cubicBezTo>
                  <a:cubicBezTo>
                    <a:pt x="1772920" y="562610"/>
                    <a:pt x="1638300" y="501650"/>
                    <a:pt x="1524000" y="458470"/>
                  </a:cubicBezTo>
                  <a:cubicBezTo>
                    <a:pt x="1408430" y="414020"/>
                    <a:pt x="1297940" y="378460"/>
                    <a:pt x="1165860" y="341630"/>
                  </a:cubicBezTo>
                  <a:cubicBezTo>
                    <a:pt x="1010920" y="299720"/>
                    <a:pt x="830580" y="257810"/>
                    <a:pt x="651510" y="226060"/>
                  </a:cubicBezTo>
                  <a:cubicBezTo>
                    <a:pt x="459740" y="191770"/>
                    <a:pt x="132080" y="187960"/>
                    <a:pt x="50800" y="149860"/>
                  </a:cubicBezTo>
                  <a:cubicBezTo>
                    <a:pt x="26670" y="138430"/>
                    <a:pt x="17780" y="128270"/>
                    <a:pt x="10160" y="113030"/>
                  </a:cubicBezTo>
                  <a:cubicBezTo>
                    <a:pt x="2540" y="97790"/>
                    <a:pt x="0" y="73660"/>
                    <a:pt x="3810" y="57150"/>
                  </a:cubicBezTo>
                  <a:cubicBezTo>
                    <a:pt x="8890" y="40640"/>
                    <a:pt x="21590" y="21590"/>
                    <a:pt x="35560" y="12700"/>
                  </a:cubicBezTo>
                  <a:cubicBezTo>
                    <a:pt x="50800" y="2540"/>
                    <a:pt x="90170" y="0"/>
                    <a:pt x="90170" y="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8886825" y="1894523"/>
            <a:ext cx="194310" cy="197167"/>
            <a:chOff x="0" y="0"/>
            <a:chExt cx="259080" cy="2628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318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8420"/>
                  </a:moveTo>
                  <a:cubicBezTo>
                    <a:pt x="158750" y="116840"/>
                    <a:pt x="133350" y="147320"/>
                    <a:pt x="11684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8420" y="161290"/>
                    <a:pt x="24130" y="144780"/>
                    <a:pt x="1270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0320" y="25400"/>
                    <a:pt x="31750" y="17780"/>
                  </a:cubicBezTo>
                  <a:cubicBezTo>
                    <a:pt x="49530" y="762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9445391" y="8118746"/>
            <a:ext cx="4258628" cy="1927860"/>
            <a:chOff x="0" y="0"/>
            <a:chExt cx="5678170" cy="25704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6990" y="50800"/>
              <a:ext cx="5580380" cy="2473960"/>
            </a:xfrm>
            <a:custGeom>
              <a:avLst/>
              <a:gdLst/>
              <a:ahLst/>
              <a:cxnLst/>
              <a:rect r="r" b="b" t="t" l="l"/>
              <a:pathLst>
                <a:path h="2473960" w="5580380">
                  <a:moveTo>
                    <a:pt x="5580380" y="96520"/>
                  </a:moveTo>
                  <a:cubicBezTo>
                    <a:pt x="5561330" y="207010"/>
                    <a:pt x="5543550" y="257810"/>
                    <a:pt x="5525770" y="295910"/>
                  </a:cubicBezTo>
                  <a:cubicBezTo>
                    <a:pt x="5510530" y="331470"/>
                    <a:pt x="5499100" y="359410"/>
                    <a:pt x="5473700" y="394970"/>
                  </a:cubicBezTo>
                  <a:cubicBezTo>
                    <a:pt x="5436870" y="449580"/>
                    <a:pt x="5367020" y="521970"/>
                    <a:pt x="5307330" y="580390"/>
                  </a:cubicBezTo>
                  <a:cubicBezTo>
                    <a:pt x="5245100" y="638810"/>
                    <a:pt x="5179060" y="698500"/>
                    <a:pt x="5110480" y="748030"/>
                  </a:cubicBezTo>
                  <a:cubicBezTo>
                    <a:pt x="5043170" y="796290"/>
                    <a:pt x="4954270" y="834390"/>
                    <a:pt x="4900930" y="873760"/>
                  </a:cubicBezTo>
                  <a:cubicBezTo>
                    <a:pt x="4861560" y="902970"/>
                    <a:pt x="4851400" y="927100"/>
                    <a:pt x="4808220" y="956310"/>
                  </a:cubicBezTo>
                  <a:cubicBezTo>
                    <a:pt x="4728210" y="1010920"/>
                    <a:pt x="4563110" y="1083310"/>
                    <a:pt x="4436110" y="1141730"/>
                  </a:cubicBezTo>
                  <a:cubicBezTo>
                    <a:pt x="4306570" y="1202690"/>
                    <a:pt x="4184650" y="1254760"/>
                    <a:pt x="4036060" y="1315720"/>
                  </a:cubicBezTo>
                  <a:cubicBezTo>
                    <a:pt x="3853180" y="1390650"/>
                    <a:pt x="3582670" y="1503680"/>
                    <a:pt x="3422650" y="1554480"/>
                  </a:cubicBezTo>
                  <a:cubicBezTo>
                    <a:pt x="3323590" y="1586230"/>
                    <a:pt x="3266440" y="1590040"/>
                    <a:pt x="3177540" y="1615440"/>
                  </a:cubicBezTo>
                  <a:cubicBezTo>
                    <a:pt x="3069590" y="1647190"/>
                    <a:pt x="2952750" y="1694180"/>
                    <a:pt x="2819400" y="1733550"/>
                  </a:cubicBezTo>
                  <a:cubicBezTo>
                    <a:pt x="2656840" y="1781810"/>
                    <a:pt x="2487930" y="1816100"/>
                    <a:pt x="2269490" y="1878330"/>
                  </a:cubicBezTo>
                  <a:cubicBezTo>
                    <a:pt x="1943100" y="1969770"/>
                    <a:pt x="1376680" y="2153920"/>
                    <a:pt x="1055370" y="2244090"/>
                  </a:cubicBezTo>
                  <a:cubicBezTo>
                    <a:pt x="844550" y="2303780"/>
                    <a:pt x="662940" y="2355850"/>
                    <a:pt x="529590" y="2382520"/>
                  </a:cubicBezTo>
                  <a:cubicBezTo>
                    <a:pt x="448310" y="2399030"/>
                    <a:pt x="400050" y="2396490"/>
                    <a:pt x="332740" y="2409190"/>
                  </a:cubicBezTo>
                  <a:cubicBezTo>
                    <a:pt x="259080" y="2424430"/>
                    <a:pt x="161290" y="2467610"/>
                    <a:pt x="106680" y="2468880"/>
                  </a:cubicBezTo>
                  <a:cubicBezTo>
                    <a:pt x="74930" y="2468880"/>
                    <a:pt x="48260" y="2465070"/>
                    <a:pt x="30480" y="2449830"/>
                  </a:cubicBezTo>
                  <a:cubicBezTo>
                    <a:pt x="13970" y="2434590"/>
                    <a:pt x="0" y="2399030"/>
                    <a:pt x="3810" y="2377440"/>
                  </a:cubicBezTo>
                  <a:cubicBezTo>
                    <a:pt x="6350" y="2354580"/>
                    <a:pt x="27940" y="2324100"/>
                    <a:pt x="48260" y="2312670"/>
                  </a:cubicBezTo>
                  <a:cubicBezTo>
                    <a:pt x="69850" y="2302510"/>
                    <a:pt x="106680" y="2306320"/>
                    <a:pt x="127000" y="2315210"/>
                  </a:cubicBezTo>
                  <a:cubicBezTo>
                    <a:pt x="143510" y="2322830"/>
                    <a:pt x="156210" y="2339340"/>
                    <a:pt x="162560" y="2354580"/>
                  </a:cubicBezTo>
                  <a:cubicBezTo>
                    <a:pt x="168910" y="2369820"/>
                    <a:pt x="172720" y="2390140"/>
                    <a:pt x="167640" y="2407920"/>
                  </a:cubicBezTo>
                  <a:cubicBezTo>
                    <a:pt x="160020" y="2428240"/>
                    <a:pt x="137160" y="2457450"/>
                    <a:pt x="115570" y="2466340"/>
                  </a:cubicBezTo>
                  <a:cubicBezTo>
                    <a:pt x="93980" y="2473960"/>
                    <a:pt x="55880" y="2466340"/>
                    <a:pt x="38100" y="2456180"/>
                  </a:cubicBezTo>
                  <a:cubicBezTo>
                    <a:pt x="22860" y="2446020"/>
                    <a:pt x="11430" y="2428240"/>
                    <a:pt x="6350" y="2413000"/>
                  </a:cubicBezTo>
                  <a:cubicBezTo>
                    <a:pt x="1270" y="2396490"/>
                    <a:pt x="0" y="2376170"/>
                    <a:pt x="7620" y="2359660"/>
                  </a:cubicBezTo>
                  <a:cubicBezTo>
                    <a:pt x="16510" y="2339340"/>
                    <a:pt x="36830" y="2321560"/>
                    <a:pt x="66040" y="2307590"/>
                  </a:cubicBezTo>
                  <a:cubicBezTo>
                    <a:pt x="116840" y="2279650"/>
                    <a:pt x="234950" y="2263140"/>
                    <a:pt x="309880" y="2249170"/>
                  </a:cubicBezTo>
                  <a:cubicBezTo>
                    <a:pt x="372110" y="2237740"/>
                    <a:pt x="408940" y="2240280"/>
                    <a:pt x="483870" y="2225040"/>
                  </a:cubicBezTo>
                  <a:cubicBezTo>
                    <a:pt x="624840" y="2197100"/>
                    <a:pt x="909320" y="2118360"/>
                    <a:pt x="1093470" y="2063750"/>
                  </a:cubicBezTo>
                  <a:cubicBezTo>
                    <a:pt x="1247140" y="2016760"/>
                    <a:pt x="1336040" y="1977390"/>
                    <a:pt x="1513840" y="1922780"/>
                  </a:cubicBezTo>
                  <a:cubicBezTo>
                    <a:pt x="1819910" y="1830070"/>
                    <a:pt x="2473960" y="1668780"/>
                    <a:pt x="2764790" y="1577340"/>
                  </a:cubicBezTo>
                  <a:cubicBezTo>
                    <a:pt x="2922270" y="1529080"/>
                    <a:pt x="3020060" y="1483360"/>
                    <a:pt x="3126740" y="1451610"/>
                  </a:cubicBezTo>
                  <a:cubicBezTo>
                    <a:pt x="3210560" y="1426210"/>
                    <a:pt x="3261360" y="1422400"/>
                    <a:pt x="3352800" y="1393190"/>
                  </a:cubicBezTo>
                  <a:cubicBezTo>
                    <a:pt x="3506470" y="1343660"/>
                    <a:pt x="3755390" y="1242060"/>
                    <a:pt x="3953510" y="1158240"/>
                  </a:cubicBezTo>
                  <a:cubicBezTo>
                    <a:pt x="4151630" y="1074420"/>
                    <a:pt x="4392930" y="963930"/>
                    <a:pt x="4540250" y="890270"/>
                  </a:cubicBezTo>
                  <a:cubicBezTo>
                    <a:pt x="4631690" y="844550"/>
                    <a:pt x="4682490" y="820420"/>
                    <a:pt x="4758690" y="773430"/>
                  </a:cubicBezTo>
                  <a:cubicBezTo>
                    <a:pt x="4852670" y="715010"/>
                    <a:pt x="4975860" y="623570"/>
                    <a:pt x="5059680" y="560070"/>
                  </a:cubicBezTo>
                  <a:cubicBezTo>
                    <a:pt x="5120640" y="511810"/>
                    <a:pt x="5167630" y="476250"/>
                    <a:pt x="5215890" y="429260"/>
                  </a:cubicBezTo>
                  <a:cubicBezTo>
                    <a:pt x="5264150" y="381000"/>
                    <a:pt x="5317490" y="326390"/>
                    <a:pt x="5349240" y="274320"/>
                  </a:cubicBezTo>
                  <a:cubicBezTo>
                    <a:pt x="5375910" y="232410"/>
                    <a:pt x="5391150" y="187960"/>
                    <a:pt x="5402580" y="148590"/>
                  </a:cubicBezTo>
                  <a:cubicBezTo>
                    <a:pt x="5411470" y="115570"/>
                    <a:pt x="5405120" y="80010"/>
                    <a:pt x="5416550" y="54610"/>
                  </a:cubicBezTo>
                  <a:cubicBezTo>
                    <a:pt x="5425440" y="35560"/>
                    <a:pt x="5441950" y="19050"/>
                    <a:pt x="5455920" y="10160"/>
                  </a:cubicBezTo>
                  <a:cubicBezTo>
                    <a:pt x="5468620" y="2540"/>
                    <a:pt x="5481320" y="0"/>
                    <a:pt x="5495290" y="0"/>
                  </a:cubicBezTo>
                  <a:cubicBezTo>
                    <a:pt x="5513070" y="1270"/>
                    <a:pt x="5538470" y="11430"/>
                    <a:pt x="5552440" y="21590"/>
                  </a:cubicBezTo>
                  <a:cubicBezTo>
                    <a:pt x="5563870" y="30480"/>
                    <a:pt x="5570220" y="43180"/>
                    <a:pt x="5575300" y="55880"/>
                  </a:cubicBezTo>
                  <a:cubicBezTo>
                    <a:pt x="5580380" y="67310"/>
                    <a:pt x="5580380" y="96520"/>
                    <a:pt x="5580380" y="9652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3798570" y="9743122"/>
            <a:ext cx="194310" cy="192405"/>
            <a:chOff x="0" y="0"/>
            <a:chExt cx="259080" cy="2565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4450" y="46990"/>
              <a:ext cx="160020" cy="166370"/>
            </a:xfrm>
            <a:custGeom>
              <a:avLst/>
              <a:gdLst/>
              <a:ahLst/>
              <a:cxnLst/>
              <a:rect r="r" b="b" t="t" l="l"/>
              <a:pathLst>
                <a:path h="166370" w="160020">
                  <a:moveTo>
                    <a:pt x="160020" y="58420"/>
                  </a:moveTo>
                  <a:cubicBezTo>
                    <a:pt x="156210" y="116840"/>
                    <a:pt x="135890" y="148590"/>
                    <a:pt x="115570" y="157480"/>
                  </a:cubicBezTo>
                  <a:cubicBezTo>
                    <a:pt x="93980" y="166370"/>
                    <a:pt x="57150" y="161290"/>
                    <a:pt x="38100" y="153670"/>
                  </a:cubicBezTo>
                  <a:cubicBezTo>
                    <a:pt x="25400" y="147320"/>
                    <a:pt x="16510" y="138430"/>
                    <a:pt x="1016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17780" y="25400"/>
                    <a:pt x="30480" y="17780"/>
                  </a:cubicBezTo>
                  <a:cubicBezTo>
                    <a:pt x="46990" y="7620"/>
                    <a:pt x="86360" y="0"/>
                    <a:pt x="105410" y="3810"/>
                  </a:cubicBezTo>
                  <a:cubicBezTo>
                    <a:pt x="11938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5868753" y="5445078"/>
            <a:ext cx="1158240" cy="1030605"/>
            <a:chOff x="0" y="0"/>
            <a:chExt cx="1544320" cy="13741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8260" y="31750"/>
              <a:ext cx="1446530" cy="1291590"/>
            </a:xfrm>
            <a:custGeom>
              <a:avLst/>
              <a:gdLst/>
              <a:ahLst/>
              <a:cxnLst/>
              <a:rect r="r" b="b" t="t" l="l"/>
              <a:pathLst>
                <a:path h="1291590" w="1446530">
                  <a:moveTo>
                    <a:pt x="1360170" y="189230"/>
                  </a:moveTo>
                  <a:cubicBezTo>
                    <a:pt x="908050" y="203200"/>
                    <a:pt x="891540" y="218440"/>
                    <a:pt x="853440" y="246380"/>
                  </a:cubicBezTo>
                  <a:cubicBezTo>
                    <a:pt x="789940" y="290830"/>
                    <a:pt x="697230" y="393700"/>
                    <a:pt x="629920" y="450850"/>
                  </a:cubicBezTo>
                  <a:cubicBezTo>
                    <a:pt x="575310" y="496570"/>
                    <a:pt x="528320" y="525780"/>
                    <a:pt x="480060" y="566420"/>
                  </a:cubicBezTo>
                  <a:cubicBezTo>
                    <a:pt x="431800" y="608330"/>
                    <a:pt x="375920" y="659130"/>
                    <a:pt x="340360" y="699770"/>
                  </a:cubicBezTo>
                  <a:cubicBezTo>
                    <a:pt x="313690" y="730250"/>
                    <a:pt x="297180" y="753110"/>
                    <a:pt x="279400" y="783590"/>
                  </a:cubicBezTo>
                  <a:cubicBezTo>
                    <a:pt x="260350" y="812800"/>
                    <a:pt x="241300" y="847090"/>
                    <a:pt x="229870" y="880110"/>
                  </a:cubicBezTo>
                  <a:cubicBezTo>
                    <a:pt x="219710" y="908050"/>
                    <a:pt x="215900" y="930910"/>
                    <a:pt x="212090" y="966470"/>
                  </a:cubicBezTo>
                  <a:cubicBezTo>
                    <a:pt x="205740" y="1018540"/>
                    <a:pt x="223520" y="1107440"/>
                    <a:pt x="210820" y="1162050"/>
                  </a:cubicBezTo>
                  <a:cubicBezTo>
                    <a:pt x="199390" y="1205230"/>
                    <a:pt x="177800" y="1250950"/>
                    <a:pt x="153670" y="1272540"/>
                  </a:cubicBezTo>
                  <a:cubicBezTo>
                    <a:pt x="137160" y="1286510"/>
                    <a:pt x="115570" y="1291590"/>
                    <a:pt x="96520" y="1291590"/>
                  </a:cubicBezTo>
                  <a:cubicBezTo>
                    <a:pt x="77470" y="1291590"/>
                    <a:pt x="53340" y="1280160"/>
                    <a:pt x="39370" y="1271270"/>
                  </a:cubicBezTo>
                  <a:cubicBezTo>
                    <a:pt x="29210" y="1264920"/>
                    <a:pt x="24130" y="1259840"/>
                    <a:pt x="17780" y="1249680"/>
                  </a:cubicBezTo>
                  <a:cubicBezTo>
                    <a:pt x="10160" y="1235710"/>
                    <a:pt x="1270" y="1210310"/>
                    <a:pt x="2540" y="1191260"/>
                  </a:cubicBezTo>
                  <a:cubicBezTo>
                    <a:pt x="3810" y="1172210"/>
                    <a:pt x="12700" y="1149350"/>
                    <a:pt x="25400" y="1135380"/>
                  </a:cubicBezTo>
                  <a:cubicBezTo>
                    <a:pt x="36830" y="1120140"/>
                    <a:pt x="58420" y="1108710"/>
                    <a:pt x="76200" y="1103630"/>
                  </a:cubicBezTo>
                  <a:cubicBezTo>
                    <a:pt x="95250" y="1099820"/>
                    <a:pt x="119380" y="1102360"/>
                    <a:pt x="137160" y="1111250"/>
                  </a:cubicBezTo>
                  <a:cubicBezTo>
                    <a:pt x="153670" y="1118870"/>
                    <a:pt x="171450" y="1139190"/>
                    <a:pt x="180340" y="1151890"/>
                  </a:cubicBezTo>
                  <a:cubicBezTo>
                    <a:pt x="186690" y="1162050"/>
                    <a:pt x="189230" y="1169670"/>
                    <a:pt x="190500" y="1181100"/>
                  </a:cubicBezTo>
                  <a:cubicBezTo>
                    <a:pt x="191770" y="1197610"/>
                    <a:pt x="189230" y="1224280"/>
                    <a:pt x="180340" y="1240790"/>
                  </a:cubicBezTo>
                  <a:cubicBezTo>
                    <a:pt x="171450" y="1257300"/>
                    <a:pt x="149860" y="1275080"/>
                    <a:pt x="135890" y="1282700"/>
                  </a:cubicBezTo>
                  <a:cubicBezTo>
                    <a:pt x="125730" y="1287780"/>
                    <a:pt x="118110" y="1290320"/>
                    <a:pt x="106680" y="1290320"/>
                  </a:cubicBezTo>
                  <a:cubicBezTo>
                    <a:pt x="90170" y="1291590"/>
                    <a:pt x="63500" y="1287780"/>
                    <a:pt x="48260" y="1277620"/>
                  </a:cubicBezTo>
                  <a:cubicBezTo>
                    <a:pt x="31750" y="1267460"/>
                    <a:pt x="15240" y="1249680"/>
                    <a:pt x="8890" y="1231900"/>
                  </a:cubicBezTo>
                  <a:cubicBezTo>
                    <a:pt x="1270" y="1214120"/>
                    <a:pt x="0" y="1188720"/>
                    <a:pt x="5080" y="1170940"/>
                  </a:cubicBezTo>
                  <a:cubicBezTo>
                    <a:pt x="11430" y="1153160"/>
                    <a:pt x="38100" y="1120140"/>
                    <a:pt x="39370" y="1121410"/>
                  </a:cubicBezTo>
                  <a:cubicBezTo>
                    <a:pt x="40640" y="1121410"/>
                    <a:pt x="25400" y="1163320"/>
                    <a:pt x="21590" y="1162050"/>
                  </a:cubicBezTo>
                  <a:cubicBezTo>
                    <a:pt x="12700" y="1160780"/>
                    <a:pt x="17780" y="1013460"/>
                    <a:pt x="24130" y="960120"/>
                  </a:cubicBezTo>
                  <a:cubicBezTo>
                    <a:pt x="29210" y="924560"/>
                    <a:pt x="35560" y="901700"/>
                    <a:pt x="45720" y="871220"/>
                  </a:cubicBezTo>
                  <a:cubicBezTo>
                    <a:pt x="57150" y="838200"/>
                    <a:pt x="71120" y="802640"/>
                    <a:pt x="88900" y="767080"/>
                  </a:cubicBezTo>
                  <a:cubicBezTo>
                    <a:pt x="107950" y="727710"/>
                    <a:pt x="132080" y="688340"/>
                    <a:pt x="161290" y="646430"/>
                  </a:cubicBezTo>
                  <a:cubicBezTo>
                    <a:pt x="198120" y="595630"/>
                    <a:pt x="242570" y="535940"/>
                    <a:pt x="297180" y="483870"/>
                  </a:cubicBezTo>
                  <a:cubicBezTo>
                    <a:pt x="359410" y="424180"/>
                    <a:pt x="452120" y="374650"/>
                    <a:pt x="524510" y="313690"/>
                  </a:cubicBezTo>
                  <a:cubicBezTo>
                    <a:pt x="598170" y="251460"/>
                    <a:pt x="674370" y="160020"/>
                    <a:pt x="735330" y="115570"/>
                  </a:cubicBezTo>
                  <a:cubicBezTo>
                    <a:pt x="774700" y="86360"/>
                    <a:pt x="805180" y="71120"/>
                    <a:pt x="843280" y="54610"/>
                  </a:cubicBezTo>
                  <a:cubicBezTo>
                    <a:pt x="878840" y="39370"/>
                    <a:pt x="904240" y="26670"/>
                    <a:pt x="955040" y="19050"/>
                  </a:cubicBezTo>
                  <a:cubicBezTo>
                    <a:pt x="1054100" y="5080"/>
                    <a:pt x="1333500" y="0"/>
                    <a:pt x="1399540" y="30480"/>
                  </a:cubicBezTo>
                  <a:cubicBezTo>
                    <a:pt x="1423670" y="41910"/>
                    <a:pt x="1432560" y="59690"/>
                    <a:pt x="1438910" y="74930"/>
                  </a:cubicBezTo>
                  <a:cubicBezTo>
                    <a:pt x="1445260" y="87630"/>
                    <a:pt x="1446530" y="101600"/>
                    <a:pt x="1443990" y="115570"/>
                  </a:cubicBezTo>
                  <a:cubicBezTo>
                    <a:pt x="1441450" y="132080"/>
                    <a:pt x="1430020" y="156210"/>
                    <a:pt x="1416050" y="168910"/>
                  </a:cubicBezTo>
                  <a:cubicBezTo>
                    <a:pt x="1402080" y="180340"/>
                    <a:pt x="1360170" y="189230"/>
                    <a:pt x="1360170" y="1892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439103" y="6246495"/>
            <a:ext cx="194310" cy="194310"/>
            <a:chOff x="0" y="0"/>
            <a:chExt cx="259080" cy="2590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4450" y="50800"/>
              <a:ext cx="160020" cy="166370"/>
            </a:xfrm>
            <a:custGeom>
              <a:avLst/>
              <a:gdLst/>
              <a:ahLst/>
              <a:cxnLst/>
              <a:rect r="r" b="b" t="t" l="l"/>
              <a:pathLst>
                <a:path h="166370" w="160020">
                  <a:moveTo>
                    <a:pt x="160020" y="57150"/>
                  </a:moveTo>
                  <a:cubicBezTo>
                    <a:pt x="156210" y="115570"/>
                    <a:pt x="135890" y="147320"/>
                    <a:pt x="115570" y="157480"/>
                  </a:cubicBezTo>
                  <a:cubicBezTo>
                    <a:pt x="93980" y="166370"/>
                    <a:pt x="57150" y="160020"/>
                    <a:pt x="38100" y="152400"/>
                  </a:cubicBezTo>
                  <a:cubicBezTo>
                    <a:pt x="25400" y="146050"/>
                    <a:pt x="16510" y="137160"/>
                    <a:pt x="10160" y="12446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20320" y="24130"/>
                    <a:pt x="30480" y="16510"/>
                  </a:cubicBezTo>
                  <a:cubicBezTo>
                    <a:pt x="40640" y="8890"/>
                    <a:pt x="52070" y="1270"/>
                    <a:pt x="66040" y="0"/>
                  </a:cubicBezTo>
                  <a:cubicBezTo>
                    <a:pt x="86360" y="0"/>
                    <a:pt x="139700" y="22860"/>
                    <a:pt x="139700" y="228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2095535" y="2434627"/>
            <a:ext cx="5957349" cy="199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 Selects and stitches together key sentences or phrases directly from the original text. It's easy to interpret and factually reliable.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80805" y="7173572"/>
            <a:ext cx="5803660" cy="199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Generates new sentences that capture the core meaning of the text, much like how a human might summarize.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95535" y="1917794"/>
            <a:ext cx="595734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Extractive Summarization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49060" y="6542358"/>
            <a:ext cx="579266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Abstractive Summarization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793860" y="2053684"/>
            <a:ext cx="7942834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Types of</a:t>
            </a:r>
          </a:p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Summarization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802" y="3961850"/>
            <a:ext cx="262890" cy="292418"/>
            <a:chOff x="0" y="0"/>
            <a:chExt cx="350520" cy="389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6990" y="49530"/>
              <a:ext cx="254000" cy="290830"/>
            </a:xfrm>
            <a:custGeom>
              <a:avLst/>
              <a:gdLst/>
              <a:ahLst/>
              <a:cxnLst/>
              <a:rect r="r" b="b" t="t" l="l"/>
              <a:pathLst>
                <a:path h="290830" w="254000">
                  <a:moveTo>
                    <a:pt x="160020" y="269240"/>
                  </a:moveTo>
                  <a:cubicBezTo>
                    <a:pt x="0" y="46990"/>
                    <a:pt x="3810" y="38100"/>
                    <a:pt x="7620" y="29210"/>
                  </a:cubicBezTo>
                  <a:cubicBezTo>
                    <a:pt x="12700" y="20320"/>
                    <a:pt x="20320" y="10160"/>
                    <a:pt x="30480" y="6350"/>
                  </a:cubicBezTo>
                  <a:cubicBezTo>
                    <a:pt x="43180" y="1270"/>
                    <a:pt x="66040" y="1270"/>
                    <a:pt x="77470" y="7620"/>
                  </a:cubicBezTo>
                  <a:cubicBezTo>
                    <a:pt x="87630" y="11430"/>
                    <a:pt x="95250" y="21590"/>
                    <a:pt x="99060" y="30480"/>
                  </a:cubicBezTo>
                  <a:cubicBezTo>
                    <a:pt x="102870" y="40640"/>
                    <a:pt x="104140" y="53340"/>
                    <a:pt x="101600" y="62230"/>
                  </a:cubicBezTo>
                  <a:cubicBezTo>
                    <a:pt x="99060" y="72390"/>
                    <a:pt x="93980" y="83820"/>
                    <a:pt x="85090" y="90170"/>
                  </a:cubicBezTo>
                  <a:cubicBezTo>
                    <a:pt x="73660" y="97790"/>
                    <a:pt x="52070" y="102870"/>
                    <a:pt x="39370" y="99060"/>
                  </a:cubicBezTo>
                  <a:cubicBezTo>
                    <a:pt x="25400" y="95250"/>
                    <a:pt x="10160" y="77470"/>
                    <a:pt x="5080" y="66040"/>
                  </a:cubicBezTo>
                  <a:cubicBezTo>
                    <a:pt x="1270" y="55880"/>
                    <a:pt x="2540" y="43180"/>
                    <a:pt x="6350" y="34290"/>
                  </a:cubicBezTo>
                  <a:cubicBezTo>
                    <a:pt x="8890" y="24130"/>
                    <a:pt x="17780" y="13970"/>
                    <a:pt x="25400" y="8890"/>
                  </a:cubicBezTo>
                  <a:cubicBezTo>
                    <a:pt x="34290" y="3810"/>
                    <a:pt x="46990" y="0"/>
                    <a:pt x="57150" y="1270"/>
                  </a:cubicBezTo>
                  <a:cubicBezTo>
                    <a:pt x="67310" y="1270"/>
                    <a:pt x="74930" y="3810"/>
                    <a:pt x="86360" y="13970"/>
                  </a:cubicBezTo>
                  <a:cubicBezTo>
                    <a:pt x="120650" y="39370"/>
                    <a:pt x="222250" y="168910"/>
                    <a:pt x="242570" y="208280"/>
                  </a:cubicBezTo>
                  <a:cubicBezTo>
                    <a:pt x="250190" y="223520"/>
                    <a:pt x="254000" y="231140"/>
                    <a:pt x="251460" y="243840"/>
                  </a:cubicBezTo>
                  <a:cubicBezTo>
                    <a:pt x="250190" y="256540"/>
                    <a:pt x="237490" y="275590"/>
                    <a:pt x="226060" y="283210"/>
                  </a:cubicBezTo>
                  <a:cubicBezTo>
                    <a:pt x="215900" y="289560"/>
                    <a:pt x="201930" y="290830"/>
                    <a:pt x="190500" y="288290"/>
                  </a:cubicBezTo>
                  <a:cubicBezTo>
                    <a:pt x="179070" y="285750"/>
                    <a:pt x="160020" y="269240"/>
                    <a:pt x="160020" y="26924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375080" y="4195212"/>
            <a:ext cx="237172" cy="154305"/>
            <a:chOff x="0" y="0"/>
            <a:chExt cx="316230" cy="2057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9530" y="45720"/>
              <a:ext cx="220980" cy="109220"/>
            </a:xfrm>
            <a:custGeom>
              <a:avLst/>
              <a:gdLst/>
              <a:ahLst/>
              <a:cxnLst/>
              <a:rect r="r" b="b" t="t" l="l"/>
              <a:pathLst>
                <a:path h="109220" w="220980">
                  <a:moveTo>
                    <a:pt x="166370" y="107950"/>
                  </a:moveTo>
                  <a:cubicBezTo>
                    <a:pt x="6350" y="87630"/>
                    <a:pt x="0" y="68580"/>
                    <a:pt x="1270" y="53340"/>
                  </a:cubicBezTo>
                  <a:cubicBezTo>
                    <a:pt x="1270" y="39370"/>
                    <a:pt x="15240" y="20320"/>
                    <a:pt x="26670" y="11430"/>
                  </a:cubicBezTo>
                  <a:cubicBezTo>
                    <a:pt x="35560" y="5080"/>
                    <a:pt x="48260" y="3810"/>
                    <a:pt x="58420" y="5080"/>
                  </a:cubicBezTo>
                  <a:cubicBezTo>
                    <a:pt x="68580" y="6350"/>
                    <a:pt x="81280" y="10160"/>
                    <a:pt x="88900" y="19050"/>
                  </a:cubicBezTo>
                  <a:cubicBezTo>
                    <a:pt x="97790" y="29210"/>
                    <a:pt x="105410" y="52070"/>
                    <a:pt x="104140" y="64770"/>
                  </a:cubicBezTo>
                  <a:cubicBezTo>
                    <a:pt x="102870" y="76200"/>
                    <a:pt x="96520" y="87630"/>
                    <a:pt x="88900" y="93980"/>
                  </a:cubicBezTo>
                  <a:cubicBezTo>
                    <a:pt x="81280" y="101600"/>
                    <a:pt x="69850" y="107950"/>
                    <a:pt x="58420" y="107950"/>
                  </a:cubicBezTo>
                  <a:cubicBezTo>
                    <a:pt x="45720" y="109220"/>
                    <a:pt x="22860" y="101600"/>
                    <a:pt x="12700" y="90170"/>
                  </a:cubicBezTo>
                  <a:cubicBezTo>
                    <a:pt x="3810" y="80010"/>
                    <a:pt x="0" y="55880"/>
                    <a:pt x="2540" y="43180"/>
                  </a:cubicBezTo>
                  <a:cubicBezTo>
                    <a:pt x="5080" y="31750"/>
                    <a:pt x="12700" y="21590"/>
                    <a:pt x="21590" y="15240"/>
                  </a:cubicBezTo>
                  <a:cubicBezTo>
                    <a:pt x="30480" y="8890"/>
                    <a:pt x="39370" y="6350"/>
                    <a:pt x="53340" y="5080"/>
                  </a:cubicBezTo>
                  <a:cubicBezTo>
                    <a:pt x="78740" y="0"/>
                    <a:pt x="139700" y="0"/>
                    <a:pt x="166370" y="5080"/>
                  </a:cubicBezTo>
                  <a:cubicBezTo>
                    <a:pt x="181610" y="7620"/>
                    <a:pt x="193040" y="8890"/>
                    <a:pt x="200660" y="17780"/>
                  </a:cubicBezTo>
                  <a:cubicBezTo>
                    <a:pt x="210820" y="29210"/>
                    <a:pt x="220980" y="59690"/>
                    <a:pt x="214630" y="74930"/>
                  </a:cubicBezTo>
                  <a:cubicBezTo>
                    <a:pt x="209550" y="90170"/>
                    <a:pt x="166370" y="107950"/>
                    <a:pt x="166370" y="10795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650352" y="3986615"/>
            <a:ext cx="185738" cy="234315"/>
            <a:chOff x="0" y="0"/>
            <a:chExt cx="247650" cy="3124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6990" y="48260"/>
              <a:ext cx="151130" cy="214630"/>
            </a:xfrm>
            <a:custGeom>
              <a:avLst/>
              <a:gdLst/>
              <a:ahLst/>
              <a:cxnLst/>
              <a:rect r="r" b="b" t="t" l="l"/>
              <a:pathLst>
                <a:path h="214630" w="151130">
                  <a:moveTo>
                    <a:pt x="5080" y="140970"/>
                  </a:moveTo>
                  <a:cubicBezTo>
                    <a:pt x="83820" y="0"/>
                    <a:pt x="95250" y="1270"/>
                    <a:pt x="105410" y="2540"/>
                  </a:cubicBezTo>
                  <a:cubicBezTo>
                    <a:pt x="115570" y="3810"/>
                    <a:pt x="128270" y="8890"/>
                    <a:pt x="134620" y="16510"/>
                  </a:cubicBezTo>
                  <a:cubicBezTo>
                    <a:pt x="143510" y="26670"/>
                    <a:pt x="151130" y="49530"/>
                    <a:pt x="148590" y="63500"/>
                  </a:cubicBezTo>
                  <a:cubicBezTo>
                    <a:pt x="147320" y="73660"/>
                    <a:pt x="142240" y="85090"/>
                    <a:pt x="133350" y="91440"/>
                  </a:cubicBezTo>
                  <a:cubicBezTo>
                    <a:pt x="121920" y="100330"/>
                    <a:pt x="99060" y="106680"/>
                    <a:pt x="86360" y="102870"/>
                  </a:cubicBezTo>
                  <a:cubicBezTo>
                    <a:pt x="72390" y="100330"/>
                    <a:pt x="55880" y="83820"/>
                    <a:pt x="49530" y="71120"/>
                  </a:cubicBezTo>
                  <a:cubicBezTo>
                    <a:pt x="45720" y="60960"/>
                    <a:pt x="45720" y="48260"/>
                    <a:pt x="49530" y="38100"/>
                  </a:cubicBezTo>
                  <a:cubicBezTo>
                    <a:pt x="52070" y="27940"/>
                    <a:pt x="58420" y="16510"/>
                    <a:pt x="68580" y="11430"/>
                  </a:cubicBezTo>
                  <a:cubicBezTo>
                    <a:pt x="80010" y="3810"/>
                    <a:pt x="102870" y="1270"/>
                    <a:pt x="116840" y="5080"/>
                  </a:cubicBezTo>
                  <a:cubicBezTo>
                    <a:pt x="127000" y="7620"/>
                    <a:pt x="135890" y="16510"/>
                    <a:pt x="142240" y="25400"/>
                  </a:cubicBezTo>
                  <a:cubicBezTo>
                    <a:pt x="147320" y="34290"/>
                    <a:pt x="151130" y="43180"/>
                    <a:pt x="149860" y="57150"/>
                  </a:cubicBezTo>
                  <a:cubicBezTo>
                    <a:pt x="147320" y="85090"/>
                    <a:pt x="119380" y="156210"/>
                    <a:pt x="100330" y="181610"/>
                  </a:cubicBezTo>
                  <a:cubicBezTo>
                    <a:pt x="88900" y="196850"/>
                    <a:pt x="76200" y="208280"/>
                    <a:pt x="63500" y="212090"/>
                  </a:cubicBezTo>
                  <a:cubicBezTo>
                    <a:pt x="52070" y="214630"/>
                    <a:pt x="36830" y="212090"/>
                    <a:pt x="26670" y="205740"/>
                  </a:cubicBezTo>
                  <a:cubicBezTo>
                    <a:pt x="17780" y="200660"/>
                    <a:pt x="7620" y="187960"/>
                    <a:pt x="3810" y="177800"/>
                  </a:cubicBezTo>
                  <a:cubicBezTo>
                    <a:pt x="0" y="166370"/>
                    <a:pt x="5080" y="140970"/>
                    <a:pt x="5080" y="1409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4068750" y="3976137"/>
            <a:ext cx="311468" cy="234315"/>
            <a:chOff x="0" y="0"/>
            <a:chExt cx="415290" cy="3124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6990" y="48260"/>
              <a:ext cx="317500" cy="214630"/>
            </a:xfrm>
            <a:custGeom>
              <a:avLst/>
              <a:gdLst/>
              <a:ahLst/>
              <a:cxnLst/>
              <a:rect r="r" b="b" t="t" l="l"/>
              <a:pathLst>
                <a:path h="214630" w="317500">
                  <a:moveTo>
                    <a:pt x="26670" y="119380"/>
                  </a:moveTo>
                  <a:cubicBezTo>
                    <a:pt x="278130" y="0"/>
                    <a:pt x="285750" y="3810"/>
                    <a:pt x="294640" y="10160"/>
                  </a:cubicBezTo>
                  <a:cubicBezTo>
                    <a:pt x="304800" y="17780"/>
                    <a:pt x="314960" y="36830"/>
                    <a:pt x="316230" y="49530"/>
                  </a:cubicBezTo>
                  <a:cubicBezTo>
                    <a:pt x="317500" y="59690"/>
                    <a:pt x="312420" y="71120"/>
                    <a:pt x="307340" y="78740"/>
                  </a:cubicBezTo>
                  <a:cubicBezTo>
                    <a:pt x="300990" y="87630"/>
                    <a:pt x="290830" y="93980"/>
                    <a:pt x="281940" y="96520"/>
                  </a:cubicBezTo>
                  <a:cubicBezTo>
                    <a:pt x="271780" y="100330"/>
                    <a:pt x="260350" y="99060"/>
                    <a:pt x="250190" y="96520"/>
                  </a:cubicBezTo>
                  <a:cubicBezTo>
                    <a:pt x="241300" y="92710"/>
                    <a:pt x="231140" y="85090"/>
                    <a:pt x="226060" y="76200"/>
                  </a:cubicBezTo>
                  <a:cubicBezTo>
                    <a:pt x="220980" y="64770"/>
                    <a:pt x="218440" y="43180"/>
                    <a:pt x="223520" y="30480"/>
                  </a:cubicBezTo>
                  <a:cubicBezTo>
                    <a:pt x="226060" y="21590"/>
                    <a:pt x="234950" y="12700"/>
                    <a:pt x="243840" y="7620"/>
                  </a:cubicBezTo>
                  <a:cubicBezTo>
                    <a:pt x="252730" y="3810"/>
                    <a:pt x="264160" y="0"/>
                    <a:pt x="274320" y="2540"/>
                  </a:cubicBezTo>
                  <a:cubicBezTo>
                    <a:pt x="287020" y="5080"/>
                    <a:pt x="304800" y="17780"/>
                    <a:pt x="311150" y="29210"/>
                  </a:cubicBezTo>
                  <a:cubicBezTo>
                    <a:pt x="316230" y="38100"/>
                    <a:pt x="317500" y="50800"/>
                    <a:pt x="314960" y="59690"/>
                  </a:cubicBezTo>
                  <a:cubicBezTo>
                    <a:pt x="313690" y="69850"/>
                    <a:pt x="309880" y="76200"/>
                    <a:pt x="299720" y="86360"/>
                  </a:cubicBezTo>
                  <a:cubicBezTo>
                    <a:pt x="269240" y="116840"/>
                    <a:pt x="116840" y="194310"/>
                    <a:pt x="73660" y="207010"/>
                  </a:cubicBezTo>
                  <a:cubicBezTo>
                    <a:pt x="57150" y="212090"/>
                    <a:pt x="49530" y="214630"/>
                    <a:pt x="38100" y="212090"/>
                  </a:cubicBezTo>
                  <a:cubicBezTo>
                    <a:pt x="27940" y="209550"/>
                    <a:pt x="15240" y="201930"/>
                    <a:pt x="8890" y="191770"/>
                  </a:cubicBezTo>
                  <a:cubicBezTo>
                    <a:pt x="2540" y="180340"/>
                    <a:pt x="0" y="157480"/>
                    <a:pt x="3810" y="146050"/>
                  </a:cubicBezTo>
                  <a:cubicBezTo>
                    <a:pt x="6350" y="134620"/>
                    <a:pt x="26670" y="119380"/>
                    <a:pt x="26670" y="11938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983025" y="3841835"/>
            <a:ext cx="192405" cy="278130"/>
            <a:chOff x="0" y="0"/>
            <a:chExt cx="256540" cy="370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6990" y="49530"/>
              <a:ext cx="163830" cy="273050"/>
            </a:xfrm>
            <a:custGeom>
              <a:avLst/>
              <a:gdLst/>
              <a:ahLst/>
              <a:cxnLst/>
              <a:rect r="r" b="b" t="t" l="l"/>
              <a:pathLst>
                <a:path h="273050" w="163830">
                  <a:moveTo>
                    <a:pt x="3810" y="204470"/>
                  </a:moveTo>
                  <a:cubicBezTo>
                    <a:pt x="74930" y="11430"/>
                    <a:pt x="82550" y="6350"/>
                    <a:pt x="92710" y="3810"/>
                  </a:cubicBezTo>
                  <a:cubicBezTo>
                    <a:pt x="101600" y="0"/>
                    <a:pt x="114300" y="0"/>
                    <a:pt x="124460" y="3810"/>
                  </a:cubicBezTo>
                  <a:cubicBezTo>
                    <a:pt x="133350" y="6350"/>
                    <a:pt x="143510" y="13970"/>
                    <a:pt x="149860" y="22860"/>
                  </a:cubicBezTo>
                  <a:cubicBezTo>
                    <a:pt x="154940" y="31750"/>
                    <a:pt x="160020" y="43180"/>
                    <a:pt x="158750" y="53340"/>
                  </a:cubicBezTo>
                  <a:cubicBezTo>
                    <a:pt x="156210" y="66040"/>
                    <a:pt x="146050" y="86360"/>
                    <a:pt x="134620" y="93980"/>
                  </a:cubicBezTo>
                  <a:cubicBezTo>
                    <a:pt x="121920" y="101600"/>
                    <a:pt x="99060" y="101600"/>
                    <a:pt x="87630" y="96520"/>
                  </a:cubicBezTo>
                  <a:cubicBezTo>
                    <a:pt x="77470" y="92710"/>
                    <a:pt x="68580" y="83820"/>
                    <a:pt x="63500" y="74930"/>
                  </a:cubicBezTo>
                  <a:cubicBezTo>
                    <a:pt x="59690" y="66040"/>
                    <a:pt x="57150" y="53340"/>
                    <a:pt x="58420" y="43180"/>
                  </a:cubicBezTo>
                  <a:cubicBezTo>
                    <a:pt x="59690" y="33020"/>
                    <a:pt x="66040" y="21590"/>
                    <a:pt x="73660" y="15240"/>
                  </a:cubicBezTo>
                  <a:cubicBezTo>
                    <a:pt x="81280" y="7620"/>
                    <a:pt x="92710" y="2540"/>
                    <a:pt x="102870" y="1270"/>
                  </a:cubicBezTo>
                  <a:cubicBezTo>
                    <a:pt x="113030" y="0"/>
                    <a:pt x="125730" y="1270"/>
                    <a:pt x="134620" y="7620"/>
                  </a:cubicBezTo>
                  <a:cubicBezTo>
                    <a:pt x="144780" y="15240"/>
                    <a:pt x="156210" y="29210"/>
                    <a:pt x="158750" y="48260"/>
                  </a:cubicBezTo>
                  <a:cubicBezTo>
                    <a:pt x="163830" y="87630"/>
                    <a:pt x="118110" y="201930"/>
                    <a:pt x="100330" y="236220"/>
                  </a:cubicBezTo>
                  <a:cubicBezTo>
                    <a:pt x="92710" y="251460"/>
                    <a:pt x="87630" y="259080"/>
                    <a:pt x="77470" y="264160"/>
                  </a:cubicBezTo>
                  <a:cubicBezTo>
                    <a:pt x="67310" y="269240"/>
                    <a:pt x="53340" y="273050"/>
                    <a:pt x="41910" y="270510"/>
                  </a:cubicBezTo>
                  <a:cubicBezTo>
                    <a:pt x="29210" y="266700"/>
                    <a:pt x="11430" y="252730"/>
                    <a:pt x="5080" y="240030"/>
                  </a:cubicBezTo>
                  <a:cubicBezTo>
                    <a:pt x="0" y="229870"/>
                    <a:pt x="3810" y="204470"/>
                    <a:pt x="3810" y="2044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4102087" y="4174257"/>
            <a:ext cx="302895" cy="175260"/>
            <a:chOff x="0" y="0"/>
            <a:chExt cx="403860" cy="2336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8260" y="49530"/>
              <a:ext cx="306070" cy="135890"/>
            </a:xfrm>
            <a:custGeom>
              <a:avLst/>
              <a:gdLst/>
              <a:ahLst/>
              <a:cxnLst/>
              <a:rect r="r" b="b" t="t" l="l"/>
              <a:pathLst>
                <a:path h="135890" w="306070">
                  <a:moveTo>
                    <a:pt x="66040" y="1270"/>
                  </a:moveTo>
                  <a:cubicBezTo>
                    <a:pt x="302260" y="57150"/>
                    <a:pt x="304800" y="76200"/>
                    <a:pt x="304800" y="88900"/>
                  </a:cubicBezTo>
                  <a:cubicBezTo>
                    <a:pt x="303530" y="100330"/>
                    <a:pt x="297180" y="110490"/>
                    <a:pt x="290830" y="118110"/>
                  </a:cubicBezTo>
                  <a:cubicBezTo>
                    <a:pt x="283210" y="125730"/>
                    <a:pt x="271780" y="130810"/>
                    <a:pt x="261620" y="133350"/>
                  </a:cubicBezTo>
                  <a:cubicBezTo>
                    <a:pt x="251460" y="134620"/>
                    <a:pt x="238760" y="133350"/>
                    <a:pt x="229870" y="127000"/>
                  </a:cubicBezTo>
                  <a:cubicBezTo>
                    <a:pt x="218440" y="120650"/>
                    <a:pt x="205740" y="100330"/>
                    <a:pt x="203200" y="87630"/>
                  </a:cubicBezTo>
                  <a:cubicBezTo>
                    <a:pt x="201930" y="77470"/>
                    <a:pt x="205740" y="64770"/>
                    <a:pt x="210820" y="55880"/>
                  </a:cubicBezTo>
                  <a:cubicBezTo>
                    <a:pt x="215900" y="48260"/>
                    <a:pt x="226060" y="39370"/>
                    <a:pt x="236220" y="35560"/>
                  </a:cubicBezTo>
                  <a:cubicBezTo>
                    <a:pt x="248920" y="31750"/>
                    <a:pt x="271780" y="34290"/>
                    <a:pt x="283210" y="41910"/>
                  </a:cubicBezTo>
                  <a:cubicBezTo>
                    <a:pt x="292100" y="46990"/>
                    <a:pt x="299720" y="57150"/>
                    <a:pt x="302260" y="67310"/>
                  </a:cubicBezTo>
                  <a:cubicBezTo>
                    <a:pt x="306070" y="77470"/>
                    <a:pt x="304800" y="90170"/>
                    <a:pt x="302260" y="99060"/>
                  </a:cubicBezTo>
                  <a:cubicBezTo>
                    <a:pt x="298450" y="109220"/>
                    <a:pt x="290830" y="119380"/>
                    <a:pt x="281940" y="125730"/>
                  </a:cubicBezTo>
                  <a:cubicBezTo>
                    <a:pt x="273050" y="130810"/>
                    <a:pt x="266700" y="132080"/>
                    <a:pt x="251460" y="133350"/>
                  </a:cubicBezTo>
                  <a:cubicBezTo>
                    <a:pt x="212090" y="135890"/>
                    <a:pt x="77470" y="115570"/>
                    <a:pt x="39370" y="100330"/>
                  </a:cubicBezTo>
                  <a:cubicBezTo>
                    <a:pt x="24130" y="93980"/>
                    <a:pt x="16510" y="87630"/>
                    <a:pt x="10160" y="78740"/>
                  </a:cubicBezTo>
                  <a:cubicBezTo>
                    <a:pt x="3810" y="69850"/>
                    <a:pt x="0" y="54610"/>
                    <a:pt x="2540" y="43180"/>
                  </a:cubicBezTo>
                  <a:cubicBezTo>
                    <a:pt x="5080" y="30480"/>
                    <a:pt x="19050" y="11430"/>
                    <a:pt x="30480" y="5080"/>
                  </a:cubicBezTo>
                  <a:cubicBezTo>
                    <a:pt x="40640" y="0"/>
                    <a:pt x="66040" y="1270"/>
                    <a:pt x="66040" y="12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7624921" y="3918306"/>
            <a:ext cx="262890" cy="292418"/>
            <a:chOff x="0" y="0"/>
            <a:chExt cx="350520" cy="3898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6990" y="49530"/>
              <a:ext cx="254000" cy="290830"/>
            </a:xfrm>
            <a:custGeom>
              <a:avLst/>
              <a:gdLst/>
              <a:ahLst/>
              <a:cxnLst/>
              <a:rect r="r" b="b" t="t" l="l"/>
              <a:pathLst>
                <a:path h="290830" w="254000">
                  <a:moveTo>
                    <a:pt x="160020" y="269240"/>
                  </a:moveTo>
                  <a:cubicBezTo>
                    <a:pt x="0" y="46990"/>
                    <a:pt x="3810" y="38100"/>
                    <a:pt x="7620" y="29210"/>
                  </a:cubicBezTo>
                  <a:cubicBezTo>
                    <a:pt x="12700" y="20320"/>
                    <a:pt x="20320" y="10160"/>
                    <a:pt x="30480" y="6350"/>
                  </a:cubicBezTo>
                  <a:cubicBezTo>
                    <a:pt x="43180" y="1270"/>
                    <a:pt x="66040" y="1270"/>
                    <a:pt x="77470" y="7620"/>
                  </a:cubicBezTo>
                  <a:cubicBezTo>
                    <a:pt x="87630" y="11430"/>
                    <a:pt x="95250" y="21590"/>
                    <a:pt x="99060" y="30480"/>
                  </a:cubicBezTo>
                  <a:cubicBezTo>
                    <a:pt x="102870" y="40640"/>
                    <a:pt x="104140" y="53340"/>
                    <a:pt x="101600" y="62230"/>
                  </a:cubicBezTo>
                  <a:cubicBezTo>
                    <a:pt x="99060" y="72390"/>
                    <a:pt x="93980" y="83820"/>
                    <a:pt x="85090" y="90170"/>
                  </a:cubicBezTo>
                  <a:cubicBezTo>
                    <a:pt x="73660" y="97790"/>
                    <a:pt x="52070" y="102870"/>
                    <a:pt x="39370" y="99060"/>
                  </a:cubicBezTo>
                  <a:cubicBezTo>
                    <a:pt x="25400" y="95250"/>
                    <a:pt x="10160" y="77470"/>
                    <a:pt x="5080" y="66040"/>
                  </a:cubicBezTo>
                  <a:cubicBezTo>
                    <a:pt x="1270" y="55880"/>
                    <a:pt x="2540" y="43180"/>
                    <a:pt x="6350" y="34290"/>
                  </a:cubicBezTo>
                  <a:cubicBezTo>
                    <a:pt x="8890" y="24130"/>
                    <a:pt x="17780" y="13970"/>
                    <a:pt x="25400" y="8890"/>
                  </a:cubicBezTo>
                  <a:cubicBezTo>
                    <a:pt x="34290" y="3810"/>
                    <a:pt x="46990" y="0"/>
                    <a:pt x="57150" y="1270"/>
                  </a:cubicBezTo>
                  <a:cubicBezTo>
                    <a:pt x="67310" y="1270"/>
                    <a:pt x="74930" y="3810"/>
                    <a:pt x="86360" y="13970"/>
                  </a:cubicBezTo>
                  <a:cubicBezTo>
                    <a:pt x="120650" y="39370"/>
                    <a:pt x="222250" y="168910"/>
                    <a:pt x="242570" y="208280"/>
                  </a:cubicBezTo>
                  <a:cubicBezTo>
                    <a:pt x="250190" y="223520"/>
                    <a:pt x="254000" y="231140"/>
                    <a:pt x="251460" y="243840"/>
                  </a:cubicBezTo>
                  <a:cubicBezTo>
                    <a:pt x="250190" y="256540"/>
                    <a:pt x="237490" y="275590"/>
                    <a:pt x="226060" y="283210"/>
                  </a:cubicBezTo>
                  <a:cubicBezTo>
                    <a:pt x="215900" y="289560"/>
                    <a:pt x="201930" y="290830"/>
                    <a:pt x="190500" y="288290"/>
                  </a:cubicBezTo>
                  <a:cubicBezTo>
                    <a:pt x="179070" y="285750"/>
                    <a:pt x="160020" y="269240"/>
                    <a:pt x="160020" y="26924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559199" y="4151668"/>
            <a:ext cx="237172" cy="154305"/>
            <a:chOff x="0" y="0"/>
            <a:chExt cx="316230" cy="2057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9530" y="45720"/>
              <a:ext cx="220980" cy="109220"/>
            </a:xfrm>
            <a:custGeom>
              <a:avLst/>
              <a:gdLst/>
              <a:ahLst/>
              <a:cxnLst/>
              <a:rect r="r" b="b" t="t" l="l"/>
              <a:pathLst>
                <a:path h="109220" w="220980">
                  <a:moveTo>
                    <a:pt x="166370" y="107950"/>
                  </a:moveTo>
                  <a:cubicBezTo>
                    <a:pt x="6350" y="87630"/>
                    <a:pt x="0" y="68580"/>
                    <a:pt x="1270" y="53340"/>
                  </a:cubicBezTo>
                  <a:cubicBezTo>
                    <a:pt x="1270" y="39370"/>
                    <a:pt x="15240" y="20320"/>
                    <a:pt x="26670" y="11430"/>
                  </a:cubicBezTo>
                  <a:cubicBezTo>
                    <a:pt x="35560" y="5080"/>
                    <a:pt x="48260" y="3810"/>
                    <a:pt x="58420" y="5080"/>
                  </a:cubicBezTo>
                  <a:cubicBezTo>
                    <a:pt x="68580" y="6350"/>
                    <a:pt x="81280" y="10160"/>
                    <a:pt x="88900" y="19050"/>
                  </a:cubicBezTo>
                  <a:cubicBezTo>
                    <a:pt x="97790" y="29210"/>
                    <a:pt x="105410" y="52070"/>
                    <a:pt x="104140" y="64770"/>
                  </a:cubicBezTo>
                  <a:cubicBezTo>
                    <a:pt x="102870" y="76200"/>
                    <a:pt x="96520" y="87630"/>
                    <a:pt x="88900" y="93980"/>
                  </a:cubicBezTo>
                  <a:cubicBezTo>
                    <a:pt x="81280" y="101600"/>
                    <a:pt x="69850" y="107950"/>
                    <a:pt x="58420" y="107950"/>
                  </a:cubicBezTo>
                  <a:cubicBezTo>
                    <a:pt x="45720" y="109220"/>
                    <a:pt x="22860" y="101600"/>
                    <a:pt x="12700" y="90170"/>
                  </a:cubicBezTo>
                  <a:cubicBezTo>
                    <a:pt x="3810" y="80010"/>
                    <a:pt x="0" y="55880"/>
                    <a:pt x="2540" y="43180"/>
                  </a:cubicBezTo>
                  <a:cubicBezTo>
                    <a:pt x="5080" y="31750"/>
                    <a:pt x="12700" y="21590"/>
                    <a:pt x="21590" y="15240"/>
                  </a:cubicBezTo>
                  <a:cubicBezTo>
                    <a:pt x="30480" y="8890"/>
                    <a:pt x="39370" y="6350"/>
                    <a:pt x="53340" y="5080"/>
                  </a:cubicBezTo>
                  <a:cubicBezTo>
                    <a:pt x="78740" y="0"/>
                    <a:pt x="139700" y="0"/>
                    <a:pt x="166370" y="5080"/>
                  </a:cubicBezTo>
                  <a:cubicBezTo>
                    <a:pt x="181610" y="7620"/>
                    <a:pt x="193040" y="8890"/>
                    <a:pt x="200660" y="17780"/>
                  </a:cubicBezTo>
                  <a:cubicBezTo>
                    <a:pt x="210820" y="29210"/>
                    <a:pt x="220980" y="59690"/>
                    <a:pt x="214630" y="74930"/>
                  </a:cubicBezTo>
                  <a:cubicBezTo>
                    <a:pt x="209550" y="90170"/>
                    <a:pt x="166370" y="107950"/>
                    <a:pt x="166370" y="10795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7834471" y="3943071"/>
            <a:ext cx="185738" cy="234315"/>
            <a:chOff x="0" y="0"/>
            <a:chExt cx="247650" cy="3124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6990" y="48260"/>
              <a:ext cx="151130" cy="214630"/>
            </a:xfrm>
            <a:custGeom>
              <a:avLst/>
              <a:gdLst/>
              <a:ahLst/>
              <a:cxnLst/>
              <a:rect r="r" b="b" t="t" l="l"/>
              <a:pathLst>
                <a:path h="214630" w="151130">
                  <a:moveTo>
                    <a:pt x="5080" y="140970"/>
                  </a:moveTo>
                  <a:cubicBezTo>
                    <a:pt x="83820" y="0"/>
                    <a:pt x="95250" y="1270"/>
                    <a:pt x="105410" y="2540"/>
                  </a:cubicBezTo>
                  <a:cubicBezTo>
                    <a:pt x="115570" y="3810"/>
                    <a:pt x="128270" y="8890"/>
                    <a:pt x="134620" y="16510"/>
                  </a:cubicBezTo>
                  <a:cubicBezTo>
                    <a:pt x="143510" y="26670"/>
                    <a:pt x="151130" y="49530"/>
                    <a:pt x="148590" y="63500"/>
                  </a:cubicBezTo>
                  <a:cubicBezTo>
                    <a:pt x="147320" y="73660"/>
                    <a:pt x="142240" y="85090"/>
                    <a:pt x="133350" y="91440"/>
                  </a:cubicBezTo>
                  <a:cubicBezTo>
                    <a:pt x="121920" y="100330"/>
                    <a:pt x="99060" y="106680"/>
                    <a:pt x="86360" y="102870"/>
                  </a:cubicBezTo>
                  <a:cubicBezTo>
                    <a:pt x="72390" y="100330"/>
                    <a:pt x="55880" y="83820"/>
                    <a:pt x="49530" y="71120"/>
                  </a:cubicBezTo>
                  <a:cubicBezTo>
                    <a:pt x="45720" y="60960"/>
                    <a:pt x="45720" y="48260"/>
                    <a:pt x="49530" y="38100"/>
                  </a:cubicBezTo>
                  <a:cubicBezTo>
                    <a:pt x="52070" y="27940"/>
                    <a:pt x="58420" y="16510"/>
                    <a:pt x="68580" y="11430"/>
                  </a:cubicBezTo>
                  <a:cubicBezTo>
                    <a:pt x="80010" y="3810"/>
                    <a:pt x="102870" y="1270"/>
                    <a:pt x="116840" y="5080"/>
                  </a:cubicBezTo>
                  <a:cubicBezTo>
                    <a:pt x="127000" y="7620"/>
                    <a:pt x="135890" y="16510"/>
                    <a:pt x="142240" y="25400"/>
                  </a:cubicBezTo>
                  <a:cubicBezTo>
                    <a:pt x="147320" y="34290"/>
                    <a:pt x="151130" y="43180"/>
                    <a:pt x="149860" y="57150"/>
                  </a:cubicBezTo>
                  <a:cubicBezTo>
                    <a:pt x="147320" y="85090"/>
                    <a:pt x="119380" y="156210"/>
                    <a:pt x="100330" y="181610"/>
                  </a:cubicBezTo>
                  <a:cubicBezTo>
                    <a:pt x="88900" y="196850"/>
                    <a:pt x="76200" y="208280"/>
                    <a:pt x="63500" y="212090"/>
                  </a:cubicBezTo>
                  <a:cubicBezTo>
                    <a:pt x="52070" y="214630"/>
                    <a:pt x="36830" y="212090"/>
                    <a:pt x="26670" y="205740"/>
                  </a:cubicBezTo>
                  <a:cubicBezTo>
                    <a:pt x="17780" y="200660"/>
                    <a:pt x="7620" y="187960"/>
                    <a:pt x="3810" y="177800"/>
                  </a:cubicBezTo>
                  <a:cubicBezTo>
                    <a:pt x="0" y="166370"/>
                    <a:pt x="5080" y="140970"/>
                    <a:pt x="5080" y="1409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0427330" y="4029748"/>
            <a:ext cx="311468" cy="234315"/>
            <a:chOff x="0" y="0"/>
            <a:chExt cx="415290" cy="3124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6990" y="48260"/>
              <a:ext cx="317500" cy="214630"/>
            </a:xfrm>
            <a:custGeom>
              <a:avLst/>
              <a:gdLst/>
              <a:ahLst/>
              <a:cxnLst/>
              <a:rect r="r" b="b" t="t" l="l"/>
              <a:pathLst>
                <a:path h="214630" w="317500">
                  <a:moveTo>
                    <a:pt x="26670" y="119380"/>
                  </a:moveTo>
                  <a:cubicBezTo>
                    <a:pt x="278130" y="0"/>
                    <a:pt x="285750" y="3810"/>
                    <a:pt x="294640" y="10160"/>
                  </a:cubicBezTo>
                  <a:cubicBezTo>
                    <a:pt x="304800" y="17780"/>
                    <a:pt x="314960" y="36830"/>
                    <a:pt x="316230" y="49530"/>
                  </a:cubicBezTo>
                  <a:cubicBezTo>
                    <a:pt x="317500" y="59690"/>
                    <a:pt x="312420" y="71120"/>
                    <a:pt x="307340" y="78740"/>
                  </a:cubicBezTo>
                  <a:cubicBezTo>
                    <a:pt x="300990" y="87630"/>
                    <a:pt x="290830" y="93980"/>
                    <a:pt x="281940" y="96520"/>
                  </a:cubicBezTo>
                  <a:cubicBezTo>
                    <a:pt x="271780" y="100330"/>
                    <a:pt x="260350" y="99060"/>
                    <a:pt x="250190" y="96520"/>
                  </a:cubicBezTo>
                  <a:cubicBezTo>
                    <a:pt x="241300" y="92710"/>
                    <a:pt x="231140" y="85090"/>
                    <a:pt x="226060" y="76200"/>
                  </a:cubicBezTo>
                  <a:cubicBezTo>
                    <a:pt x="220980" y="64770"/>
                    <a:pt x="218440" y="43180"/>
                    <a:pt x="223520" y="30480"/>
                  </a:cubicBezTo>
                  <a:cubicBezTo>
                    <a:pt x="226060" y="21590"/>
                    <a:pt x="234950" y="12700"/>
                    <a:pt x="243840" y="7620"/>
                  </a:cubicBezTo>
                  <a:cubicBezTo>
                    <a:pt x="252730" y="3810"/>
                    <a:pt x="264160" y="0"/>
                    <a:pt x="274320" y="2540"/>
                  </a:cubicBezTo>
                  <a:cubicBezTo>
                    <a:pt x="287020" y="5080"/>
                    <a:pt x="304800" y="17780"/>
                    <a:pt x="311150" y="29210"/>
                  </a:cubicBezTo>
                  <a:cubicBezTo>
                    <a:pt x="316230" y="38100"/>
                    <a:pt x="317500" y="50800"/>
                    <a:pt x="314960" y="59690"/>
                  </a:cubicBezTo>
                  <a:cubicBezTo>
                    <a:pt x="313690" y="69850"/>
                    <a:pt x="309880" y="76200"/>
                    <a:pt x="299720" y="86360"/>
                  </a:cubicBezTo>
                  <a:cubicBezTo>
                    <a:pt x="269240" y="116840"/>
                    <a:pt x="116840" y="194310"/>
                    <a:pt x="73660" y="207010"/>
                  </a:cubicBezTo>
                  <a:cubicBezTo>
                    <a:pt x="57150" y="212090"/>
                    <a:pt x="49530" y="214630"/>
                    <a:pt x="38100" y="212090"/>
                  </a:cubicBezTo>
                  <a:cubicBezTo>
                    <a:pt x="27940" y="209550"/>
                    <a:pt x="15240" y="201930"/>
                    <a:pt x="8890" y="191770"/>
                  </a:cubicBezTo>
                  <a:cubicBezTo>
                    <a:pt x="2540" y="180340"/>
                    <a:pt x="0" y="157480"/>
                    <a:pt x="3810" y="146050"/>
                  </a:cubicBezTo>
                  <a:cubicBezTo>
                    <a:pt x="6350" y="134620"/>
                    <a:pt x="26670" y="119380"/>
                    <a:pt x="26670" y="11938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0341605" y="3895446"/>
            <a:ext cx="192405" cy="278130"/>
            <a:chOff x="0" y="0"/>
            <a:chExt cx="256540" cy="3708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6990" y="49530"/>
              <a:ext cx="163830" cy="273050"/>
            </a:xfrm>
            <a:custGeom>
              <a:avLst/>
              <a:gdLst/>
              <a:ahLst/>
              <a:cxnLst/>
              <a:rect r="r" b="b" t="t" l="l"/>
              <a:pathLst>
                <a:path h="273050" w="163830">
                  <a:moveTo>
                    <a:pt x="3810" y="204470"/>
                  </a:moveTo>
                  <a:cubicBezTo>
                    <a:pt x="74930" y="11430"/>
                    <a:pt x="82550" y="6350"/>
                    <a:pt x="92710" y="3810"/>
                  </a:cubicBezTo>
                  <a:cubicBezTo>
                    <a:pt x="101600" y="0"/>
                    <a:pt x="114300" y="0"/>
                    <a:pt x="124460" y="3810"/>
                  </a:cubicBezTo>
                  <a:cubicBezTo>
                    <a:pt x="133350" y="6350"/>
                    <a:pt x="143510" y="13970"/>
                    <a:pt x="149860" y="22860"/>
                  </a:cubicBezTo>
                  <a:cubicBezTo>
                    <a:pt x="154940" y="31750"/>
                    <a:pt x="160020" y="43180"/>
                    <a:pt x="158750" y="53340"/>
                  </a:cubicBezTo>
                  <a:cubicBezTo>
                    <a:pt x="156210" y="66040"/>
                    <a:pt x="146050" y="86360"/>
                    <a:pt x="134620" y="93980"/>
                  </a:cubicBezTo>
                  <a:cubicBezTo>
                    <a:pt x="121920" y="101600"/>
                    <a:pt x="99060" y="101600"/>
                    <a:pt x="87630" y="96520"/>
                  </a:cubicBezTo>
                  <a:cubicBezTo>
                    <a:pt x="77470" y="92710"/>
                    <a:pt x="68580" y="83820"/>
                    <a:pt x="63500" y="74930"/>
                  </a:cubicBezTo>
                  <a:cubicBezTo>
                    <a:pt x="59690" y="66040"/>
                    <a:pt x="57150" y="53340"/>
                    <a:pt x="58420" y="43180"/>
                  </a:cubicBezTo>
                  <a:cubicBezTo>
                    <a:pt x="59690" y="33020"/>
                    <a:pt x="66040" y="21590"/>
                    <a:pt x="73660" y="15240"/>
                  </a:cubicBezTo>
                  <a:cubicBezTo>
                    <a:pt x="81280" y="7620"/>
                    <a:pt x="92710" y="2540"/>
                    <a:pt x="102870" y="1270"/>
                  </a:cubicBezTo>
                  <a:cubicBezTo>
                    <a:pt x="113030" y="0"/>
                    <a:pt x="125730" y="1270"/>
                    <a:pt x="134620" y="7620"/>
                  </a:cubicBezTo>
                  <a:cubicBezTo>
                    <a:pt x="144780" y="15240"/>
                    <a:pt x="156210" y="29210"/>
                    <a:pt x="158750" y="48260"/>
                  </a:cubicBezTo>
                  <a:cubicBezTo>
                    <a:pt x="163830" y="87630"/>
                    <a:pt x="118110" y="201930"/>
                    <a:pt x="100330" y="236220"/>
                  </a:cubicBezTo>
                  <a:cubicBezTo>
                    <a:pt x="92710" y="251460"/>
                    <a:pt x="87630" y="259080"/>
                    <a:pt x="77470" y="264160"/>
                  </a:cubicBezTo>
                  <a:cubicBezTo>
                    <a:pt x="67310" y="269240"/>
                    <a:pt x="53340" y="273050"/>
                    <a:pt x="41910" y="270510"/>
                  </a:cubicBezTo>
                  <a:cubicBezTo>
                    <a:pt x="29210" y="266700"/>
                    <a:pt x="11430" y="252730"/>
                    <a:pt x="5080" y="240030"/>
                  </a:cubicBezTo>
                  <a:cubicBezTo>
                    <a:pt x="0" y="229870"/>
                    <a:pt x="3810" y="204470"/>
                    <a:pt x="3810" y="2044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0460668" y="4227868"/>
            <a:ext cx="302895" cy="175260"/>
            <a:chOff x="0" y="0"/>
            <a:chExt cx="403860" cy="23368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8260" y="49530"/>
              <a:ext cx="306070" cy="135890"/>
            </a:xfrm>
            <a:custGeom>
              <a:avLst/>
              <a:gdLst/>
              <a:ahLst/>
              <a:cxnLst/>
              <a:rect r="r" b="b" t="t" l="l"/>
              <a:pathLst>
                <a:path h="135890" w="306070">
                  <a:moveTo>
                    <a:pt x="66040" y="1270"/>
                  </a:moveTo>
                  <a:cubicBezTo>
                    <a:pt x="302260" y="57150"/>
                    <a:pt x="304800" y="76200"/>
                    <a:pt x="304800" y="88900"/>
                  </a:cubicBezTo>
                  <a:cubicBezTo>
                    <a:pt x="303530" y="100330"/>
                    <a:pt x="297180" y="110490"/>
                    <a:pt x="290830" y="118110"/>
                  </a:cubicBezTo>
                  <a:cubicBezTo>
                    <a:pt x="283210" y="125730"/>
                    <a:pt x="271780" y="130810"/>
                    <a:pt x="261620" y="133350"/>
                  </a:cubicBezTo>
                  <a:cubicBezTo>
                    <a:pt x="251460" y="134620"/>
                    <a:pt x="238760" y="133350"/>
                    <a:pt x="229870" y="127000"/>
                  </a:cubicBezTo>
                  <a:cubicBezTo>
                    <a:pt x="218440" y="120650"/>
                    <a:pt x="205740" y="100330"/>
                    <a:pt x="203200" y="87630"/>
                  </a:cubicBezTo>
                  <a:cubicBezTo>
                    <a:pt x="201930" y="77470"/>
                    <a:pt x="205740" y="64770"/>
                    <a:pt x="210820" y="55880"/>
                  </a:cubicBezTo>
                  <a:cubicBezTo>
                    <a:pt x="215900" y="48260"/>
                    <a:pt x="226060" y="39370"/>
                    <a:pt x="236220" y="35560"/>
                  </a:cubicBezTo>
                  <a:cubicBezTo>
                    <a:pt x="248920" y="31750"/>
                    <a:pt x="271780" y="34290"/>
                    <a:pt x="283210" y="41910"/>
                  </a:cubicBezTo>
                  <a:cubicBezTo>
                    <a:pt x="292100" y="46990"/>
                    <a:pt x="299720" y="57150"/>
                    <a:pt x="302260" y="67310"/>
                  </a:cubicBezTo>
                  <a:cubicBezTo>
                    <a:pt x="306070" y="77470"/>
                    <a:pt x="304800" y="90170"/>
                    <a:pt x="302260" y="99060"/>
                  </a:cubicBezTo>
                  <a:cubicBezTo>
                    <a:pt x="298450" y="109220"/>
                    <a:pt x="290830" y="119380"/>
                    <a:pt x="281940" y="125730"/>
                  </a:cubicBezTo>
                  <a:cubicBezTo>
                    <a:pt x="273050" y="130810"/>
                    <a:pt x="266700" y="132080"/>
                    <a:pt x="251460" y="133350"/>
                  </a:cubicBezTo>
                  <a:cubicBezTo>
                    <a:pt x="212090" y="135890"/>
                    <a:pt x="77470" y="115570"/>
                    <a:pt x="39370" y="100330"/>
                  </a:cubicBezTo>
                  <a:cubicBezTo>
                    <a:pt x="24130" y="93980"/>
                    <a:pt x="16510" y="87630"/>
                    <a:pt x="10160" y="78740"/>
                  </a:cubicBezTo>
                  <a:cubicBezTo>
                    <a:pt x="3810" y="69850"/>
                    <a:pt x="0" y="54610"/>
                    <a:pt x="2540" y="43180"/>
                  </a:cubicBezTo>
                  <a:cubicBezTo>
                    <a:pt x="5080" y="30480"/>
                    <a:pt x="19050" y="11430"/>
                    <a:pt x="30480" y="5080"/>
                  </a:cubicBezTo>
                  <a:cubicBezTo>
                    <a:pt x="40640" y="0"/>
                    <a:pt x="66040" y="1270"/>
                    <a:pt x="66040" y="12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3983267" y="3789182"/>
            <a:ext cx="262890" cy="292418"/>
            <a:chOff x="0" y="0"/>
            <a:chExt cx="350520" cy="38989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6990" y="49530"/>
              <a:ext cx="254000" cy="290830"/>
            </a:xfrm>
            <a:custGeom>
              <a:avLst/>
              <a:gdLst/>
              <a:ahLst/>
              <a:cxnLst/>
              <a:rect r="r" b="b" t="t" l="l"/>
              <a:pathLst>
                <a:path h="290830" w="254000">
                  <a:moveTo>
                    <a:pt x="160020" y="269240"/>
                  </a:moveTo>
                  <a:cubicBezTo>
                    <a:pt x="0" y="46990"/>
                    <a:pt x="3810" y="38100"/>
                    <a:pt x="7620" y="29210"/>
                  </a:cubicBezTo>
                  <a:cubicBezTo>
                    <a:pt x="12700" y="20320"/>
                    <a:pt x="20320" y="10160"/>
                    <a:pt x="30480" y="6350"/>
                  </a:cubicBezTo>
                  <a:cubicBezTo>
                    <a:pt x="43180" y="1270"/>
                    <a:pt x="66040" y="1270"/>
                    <a:pt x="77470" y="7620"/>
                  </a:cubicBezTo>
                  <a:cubicBezTo>
                    <a:pt x="87630" y="11430"/>
                    <a:pt x="95250" y="21590"/>
                    <a:pt x="99060" y="30480"/>
                  </a:cubicBezTo>
                  <a:cubicBezTo>
                    <a:pt x="102870" y="40640"/>
                    <a:pt x="104140" y="53340"/>
                    <a:pt x="101600" y="62230"/>
                  </a:cubicBezTo>
                  <a:cubicBezTo>
                    <a:pt x="99060" y="72390"/>
                    <a:pt x="93980" y="83820"/>
                    <a:pt x="85090" y="90170"/>
                  </a:cubicBezTo>
                  <a:cubicBezTo>
                    <a:pt x="73660" y="97790"/>
                    <a:pt x="52070" y="102870"/>
                    <a:pt x="39370" y="99060"/>
                  </a:cubicBezTo>
                  <a:cubicBezTo>
                    <a:pt x="25400" y="95250"/>
                    <a:pt x="10160" y="77470"/>
                    <a:pt x="5080" y="66040"/>
                  </a:cubicBezTo>
                  <a:cubicBezTo>
                    <a:pt x="1270" y="55880"/>
                    <a:pt x="2540" y="43180"/>
                    <a:pt x="6350" y="34290"/>
                  </a:cubicBezTo>
                  <a:cubicBezTo>
                    <a:pt x="8890" y="24130"/>
                    <a:pt x="17780" y="13970"/>
                    <a:pt x="25400" y="8890"/>
                  </a:cubicBezTo>
                  <a:cubicBezTo>
                    <a:pt x="34290" y="3810"/>
                    <a:pt x="46990" y="0"/>
                    <a:pt x="57150" y="1270"/>
                  </a:cubicBezTo>
                  <a:cubicBezTo>
                    <a:pt x="67310" y="1270"/>
                    <a:pt x="74930" y="3810"/>
                    <a:pt x="86360" y="13970"/>
                  </a:cubicBezTo>
                  <a:cubicBezTo>
                    <a:pt x="120650" y="39370"/>
                    <a:pt x="222250" y="168910"/>
                    <a:pt x="242570" y="208280"/>
                  </a:cubicBezTo>
                  <a:cubicBezTo>
                    <a:pt x="250190" y="223520"/>
                    <a:pt x="254000" y="231140"/>
                    <a:pt x="251460" y="243840"/>
                  </a:cubicBezTo>
                  <a:cubicBezTo>
                    <a:pt x="250190" y="256540"/>
                    <a:pt x="237490" y="275590"/>
                    <a:pt x="226060" y="283210"/>
                  </a:cubicBezTo>
                  <a:cubicBezTo>
                    <a:pt x="215900" y="289560"/>
                    <a:pt x="201930" y="290830"/>
                    <a:pt x="190500" y="288290"/>
                  </a:cubicBezTo>
                  <a:cubicBezTo>
                    <a:pt x="179070" y="285750"/>
                    <a:pt x="160020" y="269240"/>
                    <a:pt x="160020" y="26924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13917544" y="4022544"/>
            <a:ext cx="237172" cy="154305"/>
            <a:chOff x="0" y="0"/>
            <a:chExt cx="316230" cy="2057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9530" y="45720"/>
              <a:ext cx="220980" cy="109220"/>
            </a:xfrm>
            <a:custGeom>
              <a:avLst/>
              <a:gdLst/>
              <a:ahLst/>
              <a:cxnLst/>
              <a:rect r="r" b="b" t="t" l="l"/>
              <a:pathLst>
                <a:path h="109220" w="220980">
                  <a:moveTo>
                    <a:pt x="166370" y="107950"/>
                  </a:moveTo>
                  <a:cubicBezTo>
                    <a:pt x="6350" y="87630"/>
                    <a:pt x="0" y="68580"/>
                    <a:pt x="1270" y="53340"/>
                  </a:cubicBezTo>
                  <a:cubicBezTo>
                    <a:pt x="1270" y="39370"/>
                    <a:pt x="15240" y="20320"/>
                    <a:pt x="26670" y="11430"/>
                  </a:cubicBezTo>
                  <a:cubicBezTo>
                    <a:pt x="35560" y="5080"/>
                    <a:pt x="48260" y="3810"/>
                    <a:pt x="58420" y="5080"/>
                  </a:cubicBezTo>
                  <a:cubicBezTo>
                    <a:pt x="68580" y="6350"/>
                    <a:pt x="81280" y="10160"/>
                    <a:pt x="88900" y="19050"/>
                  </a:cubicBezTo>
                  <a:cubicBezTo>
                    <a:pt x="97790" y="29210"/>
                    <a:pt x="105410" y="52070"/>
                    <a:pt x="104140" y="64770"/>
                  </a:cubicBezTo>
                  <a:cubicBezTo>
                    <a:pt x="102870" y="76200"/>
                    <a:pt x="96520" y="87630"/>
                    <a:pt x="88900" y="93980"/>
                  </a:cubicBezTo>
                  <a:cubicBezTo>
                    <a:pt x="81280" y="101600"/>
                    <a:pt x="69850" y="107950"/>
                    <a:pt x="58420" y="107950"/>
                  </a:cubicBezTo>
                  <a:cubicBezTo>
                    <a:pt x="45720" y="109220"/>
                    <a:pt x="22860" y="101600"/>
                    <a:pt x="12700" y="90170"/>
                  </a:cubicBezTo>
                  <a:cubicBezTo>
                    <a:pt x="3810" y="80010"/>
                    <a:pt x="0" y="55880"/>
                    <a:pt x="2540" y="43180"/>
                  </a:cubicBezTo>
                  <a:cubicBezTo>
                    <a:pt x="5080" y="31750"/>
                    <a:pt x="12700" y="21590"/>
                    <a:pt x="21590" y="15240"/>
                  </a:cubicBezTo>
                  <a:cubicBezTo>
                    <a:pt x="30480" y="8890"/>
                    <a:pt x="39370" y="6350"/>
                    <a:pt x="53340" y="5080"/>
                  </a:cubicBezTo>
                  <a:cubicBezTo>
                    <a:pt x="78740" y="0"/>
                    <a:pt x="139700" y="0"/>
                    <a:pt x="166370" y="5080"/>
                  </a:cubicBezTo>
                  <a:cubicBezTo>
                    <a:pt x="181610" y="7620"/>
                    <a:pt x="193040" y="8890"/>
                    <a:pt x="200660" y="17780"/>
                  </a:cubicBezTo>
                  <a:cubicBezTo>
                    <a:pt x="210820" y="29210"/>
                    <a:pt x="220980" y="59690"/>
                    <a:pt x="214630" y="74930"/>
                  </a:cubicBezTo>
                  <a:cubicBezTo>
                    <a:pt x="209550" y="90170"/>
                    <a:pt x="166370" y="107950"/>
                    <a:pt x="166370" y="10795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14192817" y="3813947"/>
            <a:ext cx="185738" cy="234315"/>
            <a:chOff x="0" y="0"/>
            <a:chExt cx="247650" cy="3124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6990" y="48260"/>
              <a:ext cx="151130" cy="214630"/>
            </a:xfrm>
            <a:custGeom>
              <a:avLst/>
              <a:gdLst/>
              <a:ahLst/>
              <a:cxnLst/>
              <a:rect r="r" b="b" t="t" l="l"/>
              <a:pathLst>
                <a:path h="214630" w="151130">
                  <a:moveTo>
                    <a:pt x="5080" y="140970"/>
                  </a:moveTo>
                  <a:cubicBezTo>
                    <a:pt x="83820" y="0"/>
                    <a:pt x="95250" y="1270"/>
                    <a:pt x="105410" y="2540"/>
                  </a:cubicBezTo>
                  <a:cubicBezTo>
                    <a:pt x="115570" y="3810"/>
                    <a:pt x="128270" y="8890"/>
                    <a:pt x="134620" y="16510"/>
                  </a:cubicBezTo>
                  <a:cubicBezTo>
                    <a:pt x="143510" y="26670"/>
                    <a:pt x="151130" y="49530"/>
                    <a:pt x="148590" y="63500"/>
                  </a:cubicBezTo>
                  <a:cubicBezTo>
                    <a:pt x="147320" y="73660"/>
                    <a:pt x="142240" y="85090"/>
                    <a:pt x="133350" y="91440"/>
                  </a:cubicBezTo>
                  <a:cubicBezTo>
                    <a:pt x="121920" y="100330"/>
                    <a:pt x="99060" y="106680"/>
                    <a:pt x="86360" y="102870"/>
                  </a:cubicBezTo>
                  <a:cubicBezTo>
                    <a:pt x="72390" y="100330"/>
                    <a:pt x="55880" y="83820"/>
                    <a:pt x="49530" y="71120"/>
                  </a:cubicBezTo>
                  <a:cubicBezTo>
                    <a:pt x="45720" y="60960"/>
                    <a:pt x="45720" y="48260"/>
                    <a:pt x="49530" y="38100"/>
                  </a:cubicBezTo>
                  <a:cubicBezTo>
                    <a:pt x="52070" y="27940"/>
                    <a:pt x="58420" y="16510"/>
                    <a:pt x="68580" y="11430"/>
                  </a:cubicBezTo>
                  <a:cubicBezTo>
                    <a:pt x="80010" y="3810"/>
                    <a:pt x="102870" y="1270"/>
                    <a:pt x="116840" y="5080"/>
                  </a:cubicBezTo>
                  <a:cubicBezTo>
                    <a:pt x="127000" y="7620"/>
                    <a:pt x="135890" y="16510"/>
                    <a:pt x="142240" y="25400"/>
                  </a:cubicBezTo>
                  <a:cubicBezTo>
                    <a:pt x="147320" y="34290"/>
                    <a:pt x="151130" y="43180"/>
                    <a:pt x="149860" y="57150"/>
                  </a:cubicBezTo>
                  <a:cubicBezTo>
                    <a:pt x="147320" y="85090"/>
                    <a:pt x="119380" y="156210"/>
                    <a:pt x="100330" y="181610"/>
                  </a:cubicBezTo>
                  <a:cubicBezTo>
                    <a:pt x="88900" y="196850"/>
                    <a:pt x="76200" y="208280"/>
                    <a:pt x="63500" y="212090"/>
                  </a:cubicBezTo>
                  <a:cubicBezTo>
                    <a:pt x="52070" y="214630"/>
                    <a:pt x="36830" y="212090"/>
                    <a:pt x="26670" y="205740"/>
                  </a:cubicBezTo>
                  <a:cubicBezTo>
                    <a:pt x="17780" y="200660"/>
                    <a:pt x="7620" y="187960"/>
                    <a:pt x="3810" y="177800"/>
                  </a:cubicBezTo>
                  <a:cubicBezTo>
                    <a:pt x="0" y="166370"/>
                    <a:pt x="5080" y="140970"/>
                    <a:pt x="5080" y="1409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16740018" y="3872580"/>
            <a:ext cx="311468" cy="234315"/>
            <a:chOff x="0" y="0"/>
            <a:chExt cx="415290" cy="3124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46990" y="48260"/>
              <a:ext cx="317500" cy="214630"/>
            </a:xfrm>
            <a:custGeom>
              <a:avLst/>
              <a:gdLst/>
              <a:ahLst/>
              <a:cxnLst/>
              <a:rect r="r" b="b" t="t" l="l"/>
              <a:pathLst>
                <a:path h="214630" w="317500">
                  <a:moveTo>
                    <a:pt x="26670" y="119380"/>
                  </a:moveTo>
                  <a:cubicBezTo>
                    <a:pt x="278130" y="0"/>
                    <a:pt x="285750" y="3810"/>
                    <a:pt x="294640" y="10160"/>
                  </a:cubicBezTo>
                  <a:cubicBezTo>
                    <a:pt x="304800" y="17780"/>
                    <a:pt x="314960" y="36830"/>
                    <a:pt x="316230" y="49530"/>
                  </a:cubicBezTo>
                  <a:cubicBezTo>
                    <a:pt x="317500" y="59690"/>
                    <a:pt x="312420" y="71120"/>
                    <a:pt x="307340" y="78740"/>
                  </a:cubicBezTo>
                  <a:cubicBezTo>
                    <a:pt x="300990" y="87630"/>
                    <a:pt x="290830" y="93980"/>
                    <a:pt x="281940" y="96520"/>
                  </a:cubicBezTo>
                  <a:cubicBezTo>
                    <a:pt x="271780" y="100330"/>
                    <a:pt x="260350" y="99060"/>
                    <a:pt x="250190" y="96520"/>
                  </a:cubicBezTo>
                  <a:cubicBezTo>
                    <a:pt x="241300" y="92710"/>
                    <a:pt x="231140" y="85090"/>
                    <a:pt x="226060" y="76200"/>
                  </a:cubicBezTo>
                  <a:cubicBezTo>
                    <a:pt x="220980" y="64770"/>
                    <a:pt x="218440" y="43180"/>
                    <a:pt x="223520" y="30480"/>
                  </a:cubicBezTo>
                  <a:cubicBezTo>
                    <a:pt x="226060" y="21590"/>
                    <a:pt x="234950" y="12700"/>
                    <a:pt x="243840" y="7620"/>
                  </a:cubicBezTo>
                  <a:cubicBezTo>
                    <a:pt x="252730" y="3810"/>
                    <a:pt x="264160" y="0"/>
                    <a:pt x="274320" y="2540"/>
                  </a:cubicBezTo>
                  <a:cubicBezTo>
                    <a:pt x="287020" y="5080"/>
                    <a:pt x="304800" y="17780"/>
                    <a:pt x="311150" y="29210"/>
                  </a:cubicBezTo>
                  <a:cubicBezTo>
                    <a:pt x="316230" y="38100"/>
                    <a:pt x="317500" y="50800"/>
                    <a:pt x="314960" y="59690"/>
                  </a:cubicBezTo>
                  <a:cubicBezTo>
                    <a:pt x="313690" y="69850"/>
                    <a:pt x="309880" y="76200"/>
                    <a:pt x="299720" y="86360"/>
                  </a:cubicBezTo>
                  <a:cubicBezTo>
                    <a:pt x="269240" y="116840"/>
                    <a:pt x="116840" y="194310"/>
                    <a:pt x="73660" y="207010"/>
                  </a:cubicBezTo>
                  <a:cubicBezTo>
                    <a:pt x="57150" y="212090"/>
                    <a:pt x="49530" y="214630"/>
                    <a:pt x="38100" y="212090"/>
                  </a:cubicBezTo>
                  <a:cubicBezTo>
                    <a:pt x="27940" y="209550"/>
                    <a:pt x="15240" y="201930"/>
                    <a:pt x="8890" y="191770"/>
                  </a:cubicBezTo>
                  <a:cubicBezTo>
                    <a:pt x="2540" y="180340"/>
                    <a:pt x="0" y="157480"/>
                    <a:pt x="3810" y="146050"/>
                  </a:cubicBezTo>
                  <a:cubicBezTo>
                    <a:pt x="6350" y="134620"/>
                    <a:pt x="26670" y="119380"/>
                    <a:pt x="26670" y="11938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16654293" y="3738277"/>
            <a:ext cx="192405" cy="278130"/>
            <a:chOff x="0" y="0"/>
            <a:chExt cx="256540" cy="37084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46990" y="49530"/>
              <a:ext cx="163830" cy="273050"/>
            </a:xfrm>
            <a:custGeom>
              <a:avLst/>
              <a:gdLst/>
              <a:ahLst/>
              <a:cxnLst/>
              <a:rect r="r" b="b" t="t" l="l"/>
              <a:pathLst>
                <a:path h="273050" w="163830">
                  <a:moveTo>
                    <a:pt x="3810" y="204470"/>
                  </a:moveTo>
                  <a:cubicBezTo>
                    <a:pt x="74930" y="11430"/>
                    <a:pt x="82550" y="6350"/>
                    <a:pt x="92710" y="3810"/>
                  </a:cubicBezTo>
                  <a:cubicBezTo>
                    <a:pt x="101600" y="0"/>
                    <a:pt x="114300" y="0"/>
                    <a:pt x="124460" y="3810"/>
                  </a:cubicBezTo>
                  <a:cubicBezTo>
                    <a:pt x="133350" y="6350"/>
                    <a:pt x="143510" y="13970"/>
                    <a:pt x="149860" y="22860"/>
                  </a:cubicBezTo>
                  <a:cubicBezTo>
                    <a:pt x="154940" y="31750"/>
                    <a:pt x="160020" y="43180"/>
                    <a:pt x="158750" y="53340"/>
                  </a:cubicBezTo>
                  <a:cubicBezTo>
                    <a:pt x="156210" y="66040"/>
                    <a:pt x="146050" y="86360"/>
                    <a:pt x="134620" y="93980"/>
                  </a:cubicBezTo>
                  <a:cubicBezTo>
                    <a:pt x="121920" y="101600"/>
                    <a:pt x="99060" y="101600"/>
                    <a:pt x="87630" y="96520"/>
                  </a:cubicBezTo>
                  <a:cubicBezTo>
                    <a:pt x="77470" y="92710"/>
                    <a:pt x="68580" y="83820"/>
                    <a:pt x="63500" y="74930"/>
                  </a:cubicBezTo>
                  <a:cubicBezTo>
                    <a:pt x="59690" y="66040"/>
                    <a:pt x="57150" y="53340"/>
                    <a:pt x="58420" y="43180"/>
                  </a:cubicBezTo>
                  <a:cubicBezTo>
                    <a:pt x="59690" y="33020"/>
                    <a:pt x="66040" y="21590"/>
                    <a:pt x="73660" y="15240"/>
                  </a:cubicBezTo>
                  <a:cubicBezTo>
                    <a:pt x="81280" y="7620"/>
                    <a:pt x="92710" y="2540"/>
                    <a:pt x="102870" y="1270"/>
                  </a:cubicBezTo>
                  <a:cubicBezTo>
                    <a:pt x="113030" y="0"/>
                    <a:pt x="125730" y="1270"/>
                    <a:pt x="134620" y="7620"/>
                  </a:cubicBezTo>
                  <a:cubicBezTo>
                    <a:pt x="144780" y="15240"/>
                    <a:pt x="156210" y="29210"/>
                    <a:pt x="158750" y="48260"/>
                  </a:cubicBezTo>
                  <a:cubicBezTo>
                    <a:pt x="163830" y="87630"/>
                    <a:pt x="118110" y="201930"/>
                    <a:pt x="100330" y="236220"/>
                  </a:cubicBezTo>
                  <a:cubicBezTo>
                    <a:pt x="92710" y="251460"/>
                    <a:pt x="87630" y="259080"/>
                    <a:pt x="77470" y="264160"/>
                  </a:cubicBezTo>
                  <a:cubicBezTo>
                    <a:pt x="67310" y="269240"/>
                    <a:pt x="53340" y="273050"/>
                    <a:pt x="41910" y="270510"/>
                  </a:cubicBezTo>
                  <a:cubicBezTo>
                    <a:pt x="29210" y="266700"/>
                    <a:pt x="11430" y="252730"/>
                    <a:pt x="5080" y="240030"/>
                  </a:cubicBezTo>
                  <a:cubicBezTo>
                    <a:pt x="0" y="229870"/>
                    <a:pt x="3810" y="204470"/>
                    <a:pt x="3810" y="2044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0">
            <a:off x="16773355" y="4070700"/>
            <a:ext cx="302895" cy="175260"/>
            <a:chOff x="0" y="0"/>
            <a:chExt cx="403860" cy="2336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8260" y="49530"/>
              <a:ext cx="306070" cy="135890"/>
            </a:xfrm>
            <a:custGeom>
              <a:avLst/>
              <a:gdLst/>
              <a:ahLst/>
              <a:cxnLst/>
              <a:rect r="r" b="b" t="t" l="l"/>
              <a:pathLst>
                <a:path h="135890" w="306070">
                  <a:moveTo>
                    <a:pt x="66040" y="1270"/>
                  </a:moveTo>
                  <a:cubicBezTo>
                    <a:pt x="302260" y="57150"/>
                    <a:pt x="304800" y="76200"/>
                    <a:pt x="304800" y="88900"/>
                  </a:cubicBezTo>
                  <a:cubicBezTo>
                    <a:pt x="303530" y="100330"/>
                    <a:pt x="297180" y="110490"/>
                    <a:pt x="290830" y="118110"/>
                  </a:cubicBezTo>
                  <a:cubicBezTo>
                    <a:pt x="283210" y="125730"/>
                    <a:pt x="271780" y="130810"/>
                    <a:pt x="261620" y="133350"/>
                  </a:cubicBezTo>
                  <a:cubicBezTo>
                    <a:pt x="251460" y="134620"/>
                    <a:pt x="238760" y="133350"/>
                    <a:pt x="229870" y="127000"/>
                  </a:cubicBezTo>
                  <a:cubicBezTo>
                    <a:pt x="218440" y="120650"/>
                    <a:pt x="205740" y="100330"/>
                    <a:pt x="203200" y="87630"/>
                  </a:cubicBezTo>
                  <a:cubicBezTo>
                    <a:pt x="201930" y="77470"/>
                    <a:pt x="205740" y="64770"/>
                    <a:pt x="210820" y="55880"/>
                  </a:cubicBezTo>
                  <a:cubicBezTo>
                    <a:pt x="215900" y="48260"/>
                    <a:pt x="226060" y="39370"/>
                    <a:pt x="236220" y="35560"/>
                  </a:cubicBezTo>
                  <a:cubicBezTo>
                    <a:pt x="248920" y="31750"/>
                    <a:pt x="271780" y="34290"/>
                    <a:pt x="283210" y="41910"/>
                  </a:cubicBezTo>
                  <a:cubicBezTo>
                    <a:pt x="292100" y="46990"/>
                    <a:pt x="299720" y="57150"/>
                    <a:pt x="302260" y="67310"/>
                  </a:cubicBezTo>
                  <a:cubicBezTo>
                    <a:pt x="306070" y="77470"/>
                    <a:pt x="304800" y="90170"/>
                    <a:pt x="302260" y="99060"/>
                  </a:cubicBezTo>
                  <a:cubicBezTo>
                    <a:pt x="298450" y="109220"/>
                    <a:pt x="290830" y="119380"/>
                    <a:pt x="281940" y="125730"/>
                  </a:cubicBezTo>
                  <a:cubicBezTo>
                    <a:pt x="273050" y="130810"/>
                    <a:pt x="266700" y="132080"/>
                    <a:pt x="251460" y="133350"/>
                  </a:cubicBezTo>
                  <a:cubicBezTo>
                    <a:pt x="212090" y="135890"/>
                    <a:pt x="77470" y="115570"/>
                    <a:pt x="39370" y="100330"/>
                  </a:cubicBezTo>
                  <a:cubicBezTo>
                    <a:pt x="24130" y="93980"/>
                    <a:pt x="16510" y="87630"/>
                    <a:pt x="10160" y="78740"/>
                  </a:cubicBezTo>
                  <a:cubicBezTo>
                    <a:pt x="3810" y="69850"/>
                    <a:pt x="0" y="54610"/>
                    <a:pt x="2540" y="43180"/>
                  </a:cubicBezTo>
                  <a:cubicBezTo>
                    <a:pt x="5080" y="30480"/>
                    <a:pt x="19050" y="11430"/>
                    <a:pt x="30480" y="5080"/>
                  </a:cubicBezTo>
                  <a:cubicBezTo>
                    <a:pt x="40640" y="0"/>
                    <a:pt x="66040" y="1270"/>
                    <a:pt x="66040" y="12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-188047" y="-254540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5" y="0"/>
                </a:lnTo>
                <a:lnTo>
                  <a:pt x="3531385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6242170" y="4701184"/>
            <a:ext cx="5803660" cy="1690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Ensure the accelerator is turned on - this will speed up code execution where possible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512580" y="4159399"/>
            <a:ext cx="526284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Accelerator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184772" y="4610345"/>
            <a:ext cx="4495447" cy="1690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Ensure the dataset is load - we’ll use samples from a world dataset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394228" y="4030461"/>
            <a:ext cx="407653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Dataset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07781" y="4754795"/>
            <a:ext cx="4495447" cy="1690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Ensure the internet is enabled in the notebook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17238" y="4174910"/>
            <a:ext cx="407653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Internet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855505" y="396359"/>
            <a:ext cx="125769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Before we start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006443" y="8300345"/>
            <a:ext cx="12275114" cy="1280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Follow the instructions provided in the notebook and let us know if you need any assistance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9668359" y="2673035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5965">
            <a:off x="-1219276" y="240455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44355" y="5705171"/>
            <a:ext cx="14599291" cy="9163657"/>
          </a:xfrm>
          <a:custGeom>
            <a:avLst/>
            <a:gdLst/>
            <a:ahLst/>
            <a:cxnLst/>
            <a:rect r="r" b="b" t="t" l="l"/>
            <a:pathLst>
              <a:path h="9163657" w="14599291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407" y="6174334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543402" y="6083768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36655" y="1657320"/>
            <a:ext cx="3778768" cy="3807323"/>
          </a:xfrm>
          <a:custGeom>
            <a:avLst/>
            <a:gdLst/>
            <a:ahLst/>
            <a:cxnLst/>
            <a:rect r="r" b="b" t="t" l="l"/>
            <a:pathLst>
              <a:path h="3807323" w="3778768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8390" y="606533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546924" y="2245927"/>
            <a:ext cx="627698" cy="634365"/>
            <a:chOff x="0" y="0"/>
            <a:chExt cx="836930" cy="845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5720" y="48260"/>
              <a:ext cx="746760" cy="748030"/>
            </a:xfrm>
            <a:custGeom>
              <a:avLst/>
              <a:gdLst/>
              <a:ahLst/>
              <a:cxnLst/>
              <a:rect r="r" b="b" t="t" l="l"/>
              <a:pathLst>
                <a:path h="748030" w="74676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5154619" y="2156392"/>
            <a:ext cx="296228" cy="615315"/>
            <a:chOff x="0" y="0"/>
            <a:chExt cx="394970" cy="8204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8260" y="49530"/>
              <a:ext cx="311150" cy="722630"/>
            </a:xfrm>
            <a:custGeom>
              <a:avLst/>
              <a:gdLst/>
              <a:ahLst/>
              <a:cxnLst/>
              <a:rect r="r" b="b" t="t" l="l"/>
              <a:pathLst>
                <a:path h="722630" w="31115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556449" y="2901247"/>
            <a:ext cx="592455" cy="303847"/>
            <a:chOff x="0" y="0"/>
            <a:chExt cx="789940" cy="4051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8260"/>
              <a:ext cx="692150" cy="309880"/>
            </a:xfrm>
            <a:custGeom>
              <a:avLst/>
              <a:gdLst/>
              <a:ahLst/>
              <a:cxnLst/>
              <a:rect r="r" b="b" t="t" l="l"/>
              <a:pathLst>
                <a:path h="309880" w="69215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-5466542">
            <a:off x="13257855" y="2630338"/>
            <a:ext cx="552469" cy="522858"/>
            <a:chOff x="0" y="0"/>
            <a:chExt cx="900430" cy="8521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5720" y="48260"/>
              <a:ext cx="807720" cy="755650"/>
            </a:xfrm>
            <a:custGeom>
              <a:avLst/>
              <a:gdLst/>
              <a:ahLst/>
              <a:cxnLst/>
              <a:rect r="r" b="b" t="t" l="l"/>
              <a:pathLst>
                <a:path h="755650" w="80772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-5466542">
            <a:off x="12842351" y="2644699"/>
            <a:ext cx="621819" cy="241559"/>
            <a:chOff x="0" y="0"/>
            <a:chExt cx="1013460" cy="3937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530" y="46990"/>
              <a:ext cx="918210" cy="308610"/>
            </a:xfrm>
            <a:custGeom>
              <a:avLst/>
              <a:gdLst/>
              <a:ahLst/>
              <a:cxnLst/>
              <a:rect r="r" b="b" t="t" l="l"/>
              <a:pathLst>
                <a:path h="308610" w="9182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-5466542">
            <a:off x="13511513" y="2988837"/>
            <a:ext cx="287533" cy="490131"/>
            <a:chOff x="0" y="0"/>
            <a:chExt cx="468630" cy="7988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4450" y="43180"/>
              <a:ext cx="379730" cy="706120"/>
            </a:xfrm>
            <a:custGeom>
              <a:avLst/>
              <a:gdLst/>
              <a:ahLst/>
              <a:cxnLst/>
              <a:rect r="r" b="b" t="t" l="l"/>
              <a:pathLst>
                <a:path h="706120" w="37973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5412853" y="-367037"/>
            <a:ext cx="3692894" cy="2316452"/>
          </a:xfrm>
          <a:custGeom>
            <a:avLst/>
            <a:gdLst/>
            <a:ahLst/>
            <a:cxnLst/>
            <a:rect r="r" b="b" t="t" l="l"/>
            <a:pathLst>
              <a:path h="2316452" w="3692894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-1008282">
            <a:off x="15390590" y="2224730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422274" y="2889817"/>
            <a:ext cx="9616186" cy="2671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Extractive</a:t>
            </a:r>
          </a:p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Summarization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6301">
            <a:off x="10358985" y="-323043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1608121" y="2418820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547103" y="3415779"/>
            <a:ext cx="3740897" cy="10287468"/>
          </a:xfrm>
          <a:custGeom>
            <a:avLst/>
            <a:gdLst/>
            <a:ahLst/>
            <a:cxnLst/>
            <a:rect r="r" b="b" t="t" l="l"/>
            <a:pathLst>
              <a:path h="10287468" w="3740897">
                <a:moveTo>
                  <a:pt x="3740897" y="0"/>
                </a:moveTo>
                <a:lnTo>
                  <a:pt x="0" y="0"/>
                </a:lnTo>
                <a:lnTo>
                  <a:pt x="0" y="10287467"/>
                </a:lnTo>
                <a:lnTo>
                  <a:pt x="3740897" y="10287467"/>
                </a:lnTo>
                <a:lnTo>
                  <a:pt x="3740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72743" y="4697669"/>
            <a:ext cx="10432006" cy="128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A good summary can be obtained if </a:t>
            </a:r>
            <a:r>
              <a:rPr lang="en-US" sz="3599" b="true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Top N</a:t>
            </a: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 similar sentences (to the whole text) are selected.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2743" y="3838575"/>
            <a:ext cx="950006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Intuition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5505" y="895350"/>
            <a:ext cx="1257699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Method 1:</a:t>
            </a:r>
          </a:p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TF-IDF + Similarity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26489" y="8048015"/>
            <a:ext cx="10124512" cy="163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TF-IDF </a:t>
            </a:r>
            <a:r>
              <a:rPr lang="en-US" sz="30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(term frequency - inverse document frequency) is a fancy way of converting text of any length to fixed-size array of numbers.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6301">
            <a:off x="10358985" y="-323043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441338">
            <a:off x="1608121" y="2418820"/>
            <a:ext cx="16065837" cy="10084176"/>
          </a:xfrm>
          <a:custGeom>
            <a:avLst/>
            <a:gdLst/>
            <a:ahLst/>
            <a:cxnLst/>
            <a:rect r="r" b="b" t="t" l="l"/>
            <a:pathLst>
              <a:path h="10084176" w="16065837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2274" y="2956675"/>
            <a:ext cx="2273231" cy="7063711"/>
          </a:xfrm>
          <a:custGeom>
            <a:avLst/>
            <a:gdLst/>
            <a:ahLst/>
            <a:cxnLst/>
            <a:rect r="r" b="b" t="t" l="l"/>
            <a:pathLst>
              <a:path h="7063711" w="2273231">
                <a:moveTo>
                  <a:pt x="0" y="0"/>
                </a:moveTo>
                <a:lnTo>
                  <a:pt x="2273231" y="0"/>
                </a:lnTo>
                <a:lnTo>
                  <a:pt x="2273231" y="7063711"/>
                </a:lnTo>
                <a:lnTo>
                  <a:pt x="0" y="7063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72743" y="4697669"/>
            <a:ext cx="10432006" cy="255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A good summary can be obtained by selecting the t</a:t>
            </a: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op </a:t>
            </a:r>
            <a:r>
              <a:rPr lang="en-US" sz="35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sentences that are most connected to other sentences, where each sentence is a node in a graph.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72743" y="3838575"/>
            <a:ext cx="950006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Intuition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5505" y="895350"/>
            <a:ext cx="12576991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Method 2:</a:t>
            </a:r>
          </a:p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Text Rank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26489" y="8048015"/>
            <a:ext cx="10124512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Each sentence is connected to other sentence through its similarity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DAGlJ_KQQRo</dc:identifier>
  <dcterms:modified xsi:type="dcterms:W3CDTF">2011-08-01T06:04:30Z</dcterms:modified>
  <cp:revision>1</cp:revision>
  <dc:title>Blue Illustrative Innovation in Medicine Presentation</dc:title>
</cp:coreProperties>
</file>