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BF0C-682B-40A5-87CF-2D50BFE21515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E48D-24E3-4F26-9314-06678D8FC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7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0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6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3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3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8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6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9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2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4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9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174C3E-2C04-4EF6-903E-332DA023A04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5817-7992-47D9-A270-8A181B1FC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7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3C15-AC83-4FE7-8939-F23120646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Expenditure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EF536-2E4F-44D3-85CA-75364B688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F9B3E-6780-4A15-9A1B-57CBD76D07DA}"/>
              </a:ext>
            </a:extLst>
          </p:cNvPr>
          <p:cNvSpPr txBox="1"/>
          <p:nvPr/>
        </p:nvSpPr>
        <p:spPr>
          <a:xfrm>
            <a:off x="534140" y="735955"/>
            <a:ext cx="111237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Objective :</a:t>
            </a:r>
          </a:p>
          <a:p>
            <a:r>
              <a:rPr lang="en-IN" sz="2400" dirty="0"/>
              <a:t>	</a:t>
            </a:r>
            <a:r>
              <a:rPr lang="en-IN" sz="2800" dirty="0"/>
              <a:t>Development of  a Sales insight Dashboard for </a:t>
            </a:r>
            <a:r>
              <a:rPr lang="en-US" sz="2800" b="0" i="0" dirty="0">
                <a:effectLst/>
                <a:latin typeface="National"/>
              </a:rPr>
              <a:t>enabling sales teams and managers to assess performance against their goals and objectives in real time.</a:t>
            </a:r>
            <a:r>
              <a:rPr lang="en-IN" sz="2800" dirty="0"/>
              <a:t> 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3200" dirty="0"/>
              <a:t>Benefits</a:t>
            </a:r>
            <a:r>
              <a:rPr lang="en-IN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Arial" panose="020B0604020202020204" pitchFamily="34" charset="0"/>
              </a:rPr>
              <a:t>Performance Management</a:t>
            </a:r>
            <a:endParaRPr lang="en-IN" sz="280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Arial" panose="020B0604020202020204" pitchFamily="34" charset="0"/>
              </a:rPr>
              <a:t>Optimise Sales Activities</a:t>
            </a:r>
            <a:endParaRPr lang="en-IN" sz="2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Arial" panose="020B0604020202020204" pitchFamily="34" charset="0"/>
              </a:rPr>
              <a:t>Inventory Management</a:t>
            </a:r>
            <a:endParaRPr lang="en-IN" sz="280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Montserrat" panose="020B0604020202020204" pitchFamily="2" charset="0"/>
              </a:rPr>
              <a:t>Better Sales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</a:rPr>
              <a:t>Better Decision Making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405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46827-7BCD-40E5-A6A6-913981C31196}"/>
              </a:ext>
            </a:extLst>
          </p:cNvPr>
          <p:cNvSpPr txBox="1"/>
          <p:nvPr/>
        </p:nvSpPr>
        <p:spPr>
          <a:xfrm>
            <a:off x="224589" y="802105"/>
            <a:ext cx="1138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Collection : </a:t>
            </a:r>
          </a:p>
          <a:p>
            <a:r>
              <a:rPr lang="en-IN" sz="2400" dirty="0"/>
              <a:t>	A organization holds the huge amount of historical Data . A data can be in any </a:t>
            </a:r>
          </a:p>
          <a:p>
            <a:r>
              <a:rPr lang="en-IN" sz="2400" dirty="0"/>
              <a:t>Format . A data can be very messy.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800" b="1" dirty="0"/>
              <a:t>Data Cleaning:</a:t>
            </a:r>
          </a:p>
          <a:p>
            <a:r>
              <a:rPr lang="en-IN" sz="2400" dirty="0"/>
              <a:t>	Data Cleaning is the most important part . A organization stores Data in many format such as in </a:t>
            </a:r>
          </a:p>
          <a:p>
            <a:r>
              <a:rPr lang="en-IN" sz="2400" dirty="0"/>
              <a:t>SQL server , Excel , CSV etc , For Analysis Purpose the Data must be clean and in proper Format.</a:t>
            </a:r>
          </a:p>
          <a:p>
            <a:r>
              <a:rPr lang="en-IN" sz="2400" dirty="0"/>
              <a:t>We can use Pandas , </a:t>
            </a:r>
            <a:r>
              <a:rPr lang="en-IN" sz="2400" dirty="0" err="1"/>
              <a:t>Numpy</a:t>
            </a:r>
            <a:r>
              <a:rPr lang="en-IN" sz="2400" dirty="0"/>
              <a:t> , Excel for Data Cleaning.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652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D9127-C016-4B1F-A8FE-7E3944BD4A3D}"/>
              </a:ext>
            </a:extLst>
          </p:cNvPr>
          <p:cNvSpPr txBox="1"/>
          <p:nvPr/>
        </p:nvSpPr>
        <p:spPr>
          <a:xfrm>
            <a:off x="304799" y="1160950"/>
            <a:ext cx="10383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Insertion</a:t>
            </a:r>
            <a:r>
              <a:rPr lang="en-IN" sz="2000" dirty="0"/>
              <a:t>:</a:t>
            </a:r>
          </a:p>
          <a:p>
            <a:r>
              <a:rPr lang="en-IN" sz="2000" dirty="0"/>
              <a:t>	After Cleaning data , the Data is stored in the xlsx format , after inserting our excel file,</a:t>
            </a:r>
          </a:p>
          <a:p>
            <a:r>
              <a:rPr lang="en-IN" sz="2000" dirty="0"/>
              <a:t>Its ready for further Analysis.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400" b="1" dirty="0" err="1"/>
              <a:t>DashBoard</a:t>
            </a:r>
            <a:r>
              <a:rPr lang="en-IN" sz="2400" b="1" dirty="0"/>
              <a:t> Creation</a:t>
            </a:r>
            <a:r>
              <a:rPr lang="en-IN" sz="2000" dirty="0"/>
              <a:t>:</a:t>
            </a:r>
          </a:p>
          <a:p>
            <a:r>
              <a:rPr lang="en-IN" sz="2000" dirty="0"/>
              <a:t>	The Sales Dashboard consist of: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Sales Amount : The overall sales amount of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Sales Quantity : Total product quantity sell by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Profit : The Overall profit and growth of the company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Cost Amount : Total and Average cost of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Discount : Average discount on product</a:t>
            </a:r>
          </a:p>
        </p:txBody>
      </p:sp>
    </p:spTree>
    <p:extLst>
      <p:ext uri="{BB962C8B-B14F-4D97-AF65-F5344CB8AC3E}">
        <p14:creationId xmlns:p14="http://schemas.microsoft.com/office/powerpoint/2010/main" val="294921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7B09B-E836-4E6C-923C-4A29C95A62AE}"/>
              </a:ext>
            </a:extLst>
          </p:cNvPr>
          <p:cNvSpPr txBox="1"/>
          <p:nvPr/>
        </p:nvSpPr>
        <p:spPr>
          <a:xfrm>
            <a:off x="186431" y="958788"/>
            <a:ext cx="11192488" cy="4760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lang="en-US" sz="2000"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client in multiple batches and each batch contain multiple files</a:t>
            </a:r>
            <a:endParaRPr lang="en-US" sz="2000"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lang="en-US" sz="2000"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lang="en-US" sz="2000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 techniques were you using for data pre-processing?</a:t>
            </a:r>
            <a:endParaRPr lang="en-US" sz="2000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lang="en-US" sz="2000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lang="en-US" sz="2000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lang="en-US" sz="2000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lang="en-US" sz="2000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lang="en-US" sz="2000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311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Montserrat</vt:lpstr>
      <vt:lpstr>National</vt:lpstr>
      <vt:lpstr>Times New Roman</vt:lpstr>
      <vt:lpstr>Wingdings 3</vt:lpstr>
      <vt:lpstr>Ion</vt:lpstr>
      <vt:lpstr>Expenditure Data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</dc:title>
  <dc:creator>Adil Shaikh</dc:creator>
  <cp:lastModifiedBy>Adil Shaikh</cp:lastModifiedBy>
  <cp:revision>4</cp:revision>
  <dcterms:created xsi:type="dcterms:W3CDTF">2021-10-25T14:48:19Z</dcterms:created>
  <dcterms:modified xsi:type="dcterms:W3CDTF">2021-10-26T06:40:25Z</dcterms:modified>
</cp:coreProperties>
</file>