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412" r:id="rId3"/>
    <p:sldId id="316" r:id="rId4"/>
    <p:sldId id="422" r:id="rId5"/>
    <p:sldId id="424" r:id="rId6"/>
    <p:sldId id="419" r:id="rId7"/>
    <p:sldId id="426" r:id="rId8"/>
    <p:sldId id="427" r:id="rId9"/>
    <p:sldId id="428" r:id="rId10"/>
    <p:sldId id="293" r:id="rId11"/>
    <p:sldId id="291" r:id="rId12"/>
    <p:sldId id="294"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3EE"/>
    <a:srgbClr val="BEC3FE"/>
    <a:srgbClr val="8690FE"/>
    <a:srgbClr val="EEEEFF"/>
    <a:srgbClr val="211C50"/>
    <a:srgbClr val="F1F1FF"/>
    <a:srgbClr val="ACE8F0"/>
    <a:srgbClr val="D3F7F7"/>
    <a:srgbClr val="BBE8F2"/>
    <a:srgbClr val="7EEE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7" autoAdjust="0"/>
    <p:restoredTop sz="94660"/>
  </p:normalViewPr>
  <p:slideViewPr>
    <p:cSldViewPr snapToGrid="0">
      <p:cViewPr varScale="1">
        <p:scale>
          <a:sx n="73" d="100"/>
          <a:sy n="73" d="100"/>
        </p:scale>
        <p:origin x="654" y="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2022-09-29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23" name="자유형: 도형 122">
            <a:extLst>
              <a:ext uri="{FF2B5EF4-FFF2-40B4-BE49-F238E27FC236}">
                <a16:creationId xmlns:a16="http://schemas.microsoft.com/office/drawing/2014/main" id="{8EAAF738-250A-4F1B-896D-5BA97A1612A1}"/>
              </a:ext>
            </a:extLst>
          </p:cNvPr>
          <p:cNvSpPr/>
          <p:nvPr userDrawn="1"/>
        </p:nvSpPr>
        <p:spPr>
          <a:xfrm rot="2700000">
            <a:off x="9270706" y="-788185"/>
            <a:ext cx="2240532" cy="4835526"/>
          </a:xfrm>
          <a:custGeom>
            <a:avLst/>
            <a:gdLst>
              <a:gd name="connsiteX0" fmla="*/ 0 w 2240532"/>
              <a:gd name="connsiteY0" fmla="*/ 1233458 h 4835526"/>
              <a:gd name="connsiteX1" fmla="*/ 1233458 w 2240532"/>
              <a:gd name="connsiteY1" fmla="*/ 0 h 4835526"/>
              <a:gd name="connsiteX2" fmla="*/ 2240532 w 2240532"/>
              <a:gd name="connsiteY2" fmla="*/ 1007074 h 4835526"/>
              <a:gd name="connsiteX3" fmla="*/ 2240532 w 2240532"/>
              <a:gd name="connsiteY3" fmla="*/ 3715260 h 4835526"/>
              <a:gd name="connsiteX4" fmla="*/ 1120266 w 2240532"/>
              <a:gd name="connsiteY4" fmla="*/ 4835526 h 4835526"/>
              <a:gd name="connsiteX5" fmla="*/ 0 w 2240532"/>
              <a:gd name="connsiteY5" fmla="*/ 3715260 h 483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532" h="4835526">
                <a:moveTo>
                  <a:pt x="0" y="1233458"/>
                </a:moveTo>
                <a:lnTo>
                  <a:pt x="1233458" y="0"/>
                </a:lnTo>
                <a:lnTo>
                  <a:pt x="2240532" y="1007074"/>
                </a:lnTo>
                <a:lnTo>
                  <a:pt x="2240532" y="3715260"/>
                </a:lnTo>
                <a:cubicBezTo>
                  <a:pt x="2240532" y="4333966"/>
                  <a:pt x="1738972" y="4835526"/>
                  <a:pt x="1120266" y="4835526"/>
                </a:cubicBezTo>
                <a:cubicBezTo>
                  <a:pt x="501560" y="4835526"/>
                  <a:pt x="0" y="4333966"/>
                  <a:pt x="0" y="3715260"/>
                </a:cubicBezTo>
                <a:close/>
              </a:path>
            </a:pathLst>
          </a:custGeom>
          <a:gradFill>
            <a:gsLst>
              <a:gs pos="0">
                <a:srgbClr val="8690FE"/>
              </a:gs>
              <a:gs pos="100000">
                <a:srgbClr val="5453E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자유형: 도형 123">
            <a:extLst>
              <a:ext uri="{FF2B5EF4-FFF2-40B4-BE49-F238E27FC236}">
                <a16:creationId xmlns:a16="http://schemas.microsoft.com/office/drawing/2014/main" id="{06F6C7B7-9B8F-4204-86F3-407C6BE8060B}"/>
              </a:ext>
            </a:extLst>
          </p:cNvPr>
          <p:cNvSpPr/>
          <p:nvPr userDrawn="1"/>
        </p:nvSpPr>
        <p:spPr>
          <a:xfrm rot="2700000">
            <a:off x="9528217" y="2108029"/>
            <a:ext cx="2240532" cy="5563876"/>
          </a:xfrm>
          <a:custGeom>
            <a:avLst/>
            <a:gdLst>
              <a:gd name="connsiteX0" fmla="*/ 328119 w 2240532"/>
              <a:gd name="connsiteY0" fmla="*/ 153364 h 5563876"/>
              <a:gd name="connsiteX1" fmla="*/ 493915 w 2240532"/>
              <a:gd name="connsiteY1" fmla="*/ 16569 h 5563876"/>
              <a:gd name="connsiteX2" fmla="*/ 521190 w 2240532"/>
              <a:gd name="connsiteY2" fmla="*/ 0 h 5563876"/>
              <a:gd name="connsiteX3" fmla="*/ 2240532 w 2240532"/>
              <a:gd name="connsiteY3" fmla="*/ 1719342 h 5563876"/>
              <a:gd name="connsiteX4" fmla="*/ 2240532 w 2240532"/>
              <a:gd name="connsiteY4" fmla="*/ 4443610 h 5563876"/>
              <a:gd name="connsiteX5" fmla="*/ 2240464 w 2240532"/>
              <a:gd name="connsiteY5" fmla="*/ 4444959 h 5563876"/>
              <a:gd name="connsiteX6" fmla="*/ 1121615 w 2240532"/>
              <a:gd name="connsiteY6" fmla="*/ 5563808 h 5563876"/>
              <a:gd name="connsiteX7" fmla="*/ 1120266 w 2240532"/>
              <a:gd name="connsiteY7" fmla="*/ 5563876 h 5563876"/>
              <a:gd name="connsiteX8" fmla="*/ 0 w 2240532"/>
              <a:gd name="connsiteY8" fmla="*/ 4443610 h 5563876"/>
              <a:gd name="connsiteX9" fmla="*/ 0 w 2240532"/>
              <a:gd name="connsiteY9" fmla="*/ 945512 h 5563876"/>
              <a:gd name="connsiteX10" fmla="*/ 328119 w 2240532"/>
              <a:gd name="connsiteY10" fmla="*/ 153364 h 556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0532" h="5563876">
                <a:moveTo>
                  <a:pt x="328119" y="153364"/>
                </a:moveTo>
                <a:cubicBezTo>
                  <a:pt x="378801" y="102682"/>
                  <a:pt x="434316" y="56834"/>
                  <a:pt x="493915" y="16569"/>
                </a:cubicBezTo>
                <a:lnTo>
                  <a:pt x="521190" y="0"/>
                </a:lnTo>
                <a:lnTo>
                  <a:pt x="2240532" y="1719342"/>
                </a:lnTo>
                <a:lnTo>
                  <a:pt x="2240532" y="4443610"/>
                </a:lnTo>
                <a:lnTo>
                  <a:pt x="2240464" y="4444959"/>
                </a:lnTo>
                <a:lnTo>
                  <a:pt x="1121615" y="5563808"/>
                </a:lnTo>
                <a:lnTo>
                  <a:pt x="1120266" y="5563876"/>
                </a:lnTo>
                <a:cubicBezTo>
                  <a:pt x="501560" y="5563876"/>
                  <a:pt x="0" y="5062316"/>
                  <a:pt x="0" y="4443610"/>
                </a:cubicBezTo>
                <a:lnTo>
                  <a:pt x="0" y="945512"/>
                </a:lnTo>
                <a:cubicBezTo>
                  <a:pt x="1" y="636159"/>
                  <a:pt x="125391" y="356092"/>
                  <a:pt x="328119" y="153364"/>
                </a:cubicBezTo>
                <a:close/>
              </a:path>
            </a:pathLst>
          </a:custGeom>
          <a:gradFill>
            <a:gsLst>
              <a:gs pos="0">
                <a:srgbClr val="8690FE"/>
              </a:gs>
              <a:gs pos="87000">
                <a:srgbClr val="5453E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타원 75">
            <a:extLst>
              <a:ext uri="{FF2B5EF4-FFF2-40B4-BE49-F238E27FC236}">
                <a16:creationId xmlns:a16="http://schemas.microsoft.com/office/drawing/2014/main" id="{2596D6FB-8427-40E0-9A16-A08CB30026FB}"/>
              </a:ext>
            </a:extLst>
          </p:cNvPr>
          <p:cNvSpPr/>
          <p:nvPr userDrawn="1"/>
        </p:nvSpPr>
        <p:spPr>
          <a:xfrm>
            <a:off x="6578600" y="3209151"/>
            <a:ext cx="2239200" cy="2239200"/>
          </a:xfrm>
          <a:prstGeom prst="ellipse">
            <a:avLst/>
          </a:pr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26" name="자유형: 도형 125">
            <a:extLst>
              <a:ext uri="{FF2B5EF4-FFF2-40B4-BE49-F238E27FC236}">
                <a16:creationId xmlns:a16="http://schemas.microsoft.com/office/drawing/2014/main" id="{FA68FA25-CAB4-4946-AEB4-C40925353FC9}"/>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Tree>
    <p:extLst>
      <p:ext uri="{BB962C8B-B14F-4D97-AF65-F5344CB8AC3E}">
        <p14:creationId xmlns:p14="http://schemas.microsoft.com/office/powerpoint/2010/main" val="25494878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bg>
      <p:bgPr>
        <a:gradFill>
          <a:gsLst>
            <a:gs pos="0">
              <a:srgbClr val="8690FE"/>
            </a:gs>
            <a:gs pos="100000">
              <a:srgbClr val="5453EE"/>
            </a:gs>
          </a:gsLst>
          <a:lin ang="8100000" scaled="0"/>
        </a:gra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7" name="자유형: 도형 6">
            <a:extLst>
              <a:ext uri="{FF2B5EF4-FFF2-40B4-BE49-F238E27FC236}">
                <a16:creationId xmlns:a16="http://schemas.microsoft.com/office/drawing/2014/main" id="{774F8C9E-90CA-467D-AA0C-8757A80F39F2}"/>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1" name="자유형: 도형 10">
            <a:extLst>
              <a:ext uri="{FF2B5EF4-FFF2-40B4-BE49-F238E27FC236}">
                <a16:creationId xmlns:a16="http://schemas.microsoft.com/office/drawing/2014/main" id="{CCCC6B4C-31B6-48CD-952D-6A9EB6B5DBCD}"/>
              </a:ext>
            </a:extLst>
          </p:cNvPr>
          <p:cNvSpPr/>
          <p:nvPr userDrawn="1"/>
        </p:nvSpPr>
        <p:spPr>
          <a:xfrm>
            <a:off x="0" y="5406571"/>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100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8" name="그림 개체 틀 5">
            <a:extLst>
              <a:ext uri="{FF2B5EF4-FFF2-40B4-BE49-F238E27FC236}">
                <a16:creationId xmlns:a16="http://schemas.microsoft.com/office/drawing/2014/main" id="{6B437EEE-1884-43A3-A3BE-FD86EB623DB7}"/>
              </a:ext>
            </a:extLst>
          </p:cNvPr>
          <p:cNvSpPr>
            <a:spLocks noGrp="1"/>
          </p:cNvSpPr>
          <p:nvPr>
            <p:ph type="pic" sz="quarter" idx="10" hasCustomPrompt="1"/>
          </p:nvPr>
        </p:nvSpPr>
        <p:spPr>
          <a:xfrm>
            <a:off x="7252017" y="910115"/>
            <a:ext cx="3825240" cy="5114925"/>
          </a:xfrm>
          <a:prstGeom prst="roundRect">
            <a:avLst>
              <a:gd name="adj" fmla="val 192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2577079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bg>
      <p:bgPr>
        <a:gradFill>
          <a:gsLst>
            <a:gs pos="0">
              <a:srgbClr val="8690FE"/>
            </a:gs>
            <a:gs pos="100000">
              <a:srgbClr val="5453EE"/>
            </a:gs>
          </a:gsLst>
          <a:lin ang="8100000" scaled="0"/>
        </a:gra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7" name="자유형: 도형 6">
            <a:extLst>
              <a:ext uri="{FF2B5EF4-FFF2-40B4-BE49-F238E27FC236}">
                <a16:creationId xmlns:a16="http://schemas.microsoft.com/office/drawing/2014/main" id="{774F8C9E-90CA-467D-AA0C-8757A80F39F2}"/>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1" name="자유형: 도형 10">
            <a:extLst>
              <a:ext uri="{FF2B5EF4-FFF2-40B4-BE49-F238E27FC236}">
                <a16:creationId xmlns:a16="http://schemas.microsoft.com/office/drawing/2014/main" id="{CCCC6B4C-31B6-48CD-952D-6A9EB6B5DBCD}"/>
              </a:ext>
            </a:extLst>
          </p:cNvPr>
          <p:cNvSpPr/>
          <p:nvPr userDrawn="1"/>
        </p:nvSpPr>
        <p:spPr>
          <a:xfrm>
            <a:off x="0" y="5406571"/>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100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9" name="그림 개체 틀 8">
            <a:extLst>
              <a:ext uri="{FF2B5EF4-FFF2-40B4-BE49-F238E27FC236}">
                <a16:creationId xmlns:a16="http://schemas.microsoft.com/office/drawing/2014/main" id="{9FE515D5-CCD8-4958-874B-F18521B57137}"/>
              </a:ext>
            </a:extLst>
          </p:cNvPr>
          <p:cNvSpPr>
            <a:spLocks noGrp="1"/>
          </p:cNvSpPr>
          <p:nvPr>
            <p:ph type="pic" sz="quarter" idx="11" hasCustomPrompt="1"/>
          </p:nvPr>
        </p:nvSpPr>
        <p:spPr>
          <a:xfrm>
            <a:off x="5119428" y="1138220"/>
            <a:ext cx="6273800" cy="3784600"/>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1764863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7084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PTMON custom">
    <p:bg>
      <p:bgPr>
        <a:gradFill>
          <a:gsLst>
            <a:gs pos="0">
              <a:srgbClr val="8690FE"/>
            </a:gs>
            <a:gs pos="100000">
              <a:srgbClr val="5453EE"/>
            </a:gs>
          </a:gsLst>
          <a:lin ang="8100000" scaled="0"/>
        </a:gra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4" name="자유형: 도형 13">
            <a:extLst>
              <a:ext uri="{FF2B5EF4-FFF2-40B4-BE49-F238E27FC236}">
                <a16:creationId xmlns:a16="http://schemas.microsoft.com/office/drawing/2014/main" id="{D6479341-5247-434B-BCDB-0BDC836B29DD}"/>
              </a:ext>
            </a:extLst>
          </p:cNvPr>
          <p:cNvSpPr/>
          <p:nvPr userDrawn="1"/>
        </p:nvSpPr>
        <p:spPr>
          <a:xfrm rot="2700000">
            <a:off x="10736429" y="4549775"/>
            <a:ext cx="1705308" cy="3410616"/>
          </a:xfrm>
          <a:custGeom>
            <a:avLst/>
            <a:gdLst>
              <a:gd name="connsiteX0" fmla="*/ 0 w 1705308"/>
              <a:gd name="connsiteY0" fmla="*/ 0 h 3410616"/>
              <a:gd name="connsiteX1" fmla="*/ 1705308 w 1705308"/>
              <a:gd name="connsiteY1" fmla="*/ 1705308 h 3410616"/>
              <a:gd name="connsiteX2" fmla="*/ 0 w 1705308"/>
              <a:gd name="connsiteY2" fmla="*/ 3410616 h 3410616"/>
              <a:gd name="connsiteX3" fmla="*/ 0 w 1705308"/>
              <a:gd name="connsiteY3" fmla="*/ 0 h 3410616"/>
            </a:gdLst>
            <a:ahLst/>
            <a:cxnLst>
              <a:cxn ang="0">
                <a:pos x="connsiteX0" y="connsiteY0"/>
              </a:cxn>
              <a:cxn ang="0">
                <a:pos x="connsiteX1" y="connsiteY1"/>
              </a:cxn>
              <a:cxn ang="0">
                <a:pos x="connsiteX2" y="connsiteY2"/>
              </a:cxn>
              <a:cxn ang="0">
                <a:pos x="connsiteX3" y="connsiteY3"/>
              </a:cxn>
            </a:cxnLst>
            <a:rect l="l" t="t" r="r" b="b"/>
            <a:pathLst>
              <a:path w="1705308" h="3410616">
                <a:moveTo>
                  <a:pt x="0" y="0"/>
                </a:moveTo>
                <a:lnTo>
                  <a:pt x="1705308" y="1705308"/>
                </a:lnTo>
                <a:lnTo>
                  <a:pt x="0" y="3410616"/>
                </a:lnTo>
                <a:lnTo>
                  <a:pt x="0" y="0"/>
                </a:lnTo>
                <a:close/>
              </a:path>
            </a:pathLst>
          </a:custGeom>
          <a:gradFill>
            <a:gsLst>
              <a:gs pos="0">
                <a:srgbClr val="8690FE">
                  <a:alpha val="50000"/>
                </a:srgbClr>
              </a:gs>
              <a:gs pos="100000">
                <a:srgbClr val="5453EE">
                  <a:alpha val="8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자유형: 도형 8">
            <a:extLst>
              <a:ext uri="{FF2B5EF4-FFF2-40B4-BE49-F238E27FC236}">
                <a16:creationId xmlns:a16="http://schemas.microsoft.com/office/drawing/2014/main" id="{E1F05EF9-451B-4B0C-9248-B4FE3FB4A6D3}"/>
              </a:ext>
            </a:extLst>
          </p:cNvPr>
          <p:cNvSpPr/>
          <p:nvPr userDrawn="1"/>
        </p:nvSpPr>
        <p:spPr>
          <a:xfrm rot="2700000">
            <a:off x="3931111" y="-2119471"/>
            <a:ext cx="7357651" cy="11890441"/>
          </a:xfrm>
          <a:custGeom>
            <a:avLst/>
            <a:gdLst>
              <a:gd name="connsiteX0" fmla="*/ 0 w 7357651"/>
              <a:gd name="connsiteY0" fmla="*/ 4213620 h 11890441"/>
              <a:gd name="connsiteX1" fmla="*/ 4213621 w 7357651"/>
              <a:gd name="connsiteY1" fmla="*/ 0 h 11890441"/>
              <a:gd name="connsiteX2" fmla="*/ 7357651 w 7357651"/>
              <a:gd name="connsiteY2" fmla="*/ 3144030 h 11890441"/>
              <a:gd name="connsiteX3" fmla="*/ 7357651 w 7357651"/>
              <a:gd name="connsiteY3" fmla="*/ 6554646 h 11890441"/>
              <a:gd name="connsiteX4" fmla="*/ 2021856 w 7357651"/>
              <a:gd name="connsiteY4" fmla="*/ 11890441 h 11890441"/>
              <a:gd name="connsiteX5" fmla="*/ 1925279 w 7357651"/>
              <a:gd name="connsiteY5" fmla="*/ 11840977 h 11890441"/>
              <a:gd name="connsiteX6" fmla="*/ 0 w 7357651"/>
              <a:gd name="connsiteY6" fmla="*/ 8606166 h 11890441"/>
              <a:gd name="connsiteX7" fmla="*/ 0 w 7357651"/>
              <a:gd name="connsiteY7" fmla="*/ 4213620 h 1189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7651" h="11890441">
                <a:moveTo>
                  <a:pt x="0" y="4213620"/>
                </a:moveTo>
                <a:lnTo>
                  <a:pt x="4213621" y="0"/>
                </a:lnTo>
                <a:lnTo>
                  <a:pt x="7357651" y="3144030"/>
                </a:lnTo>
                <a:lnTo>
                  <a:pt x="7357651" y="6554646"/>
                </a:lnTo>
                <a:lnTo>
                  <a:pt x="2021856" y="11890441"/>
                </a:lnTo>
                <a:lnTo>
                  <a:pt x="1925279" y="11840977"/>
                </a:lnTo>
                <a:cubicBezTo>
                  <a:pt x="778496" y="11218007"/>
                  <a:pt x="0" y="10003001"/>
                  <a:pt x="0" y="8606166"/>
                </a:cubicBezTo>
                <a:lnTo>
                  <a:pt x="0" y="4213620"/>
                </a:lnTo>
                <a:close/>
              </a:path>
            </a:pathLst>
          </a:custGeom>
          <a:gradFill>
            <a:gsLst>
              <a:gs pos="0">
                <a:srgbClr val="8690FE"/>
              </a:gs>
              <a:gs pos="100000">
                <a:srgbClr val="5453E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자유형: 도형 18">
            <a:extLst>
              <a:ext uri="{FF2B5EF4-FFF2-40B4-BE49-F238E27FC236}">
                <a16:creationId xmlns:a16="http://schemas.microsoft.com/office/drawing/2014/main" id="{82C05D35-1DE0-46ED-AD4E-8B0C2F42B21D}"/>
              </a:ext>
            </a:extLst>
          </p:cNvPr>
          <p:cNvSpPr/>
          <p:nvPr userDrawn="1"/>
        </p:nvSpPr>
        <p:spPr>
          <a:xfrm flipV="1">
            <a:off x="0"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Tree>
    <p:extLst>
      <p:ext uri="{BB962C8B-B14F-4D97-AF65-F5344CB8AC3E}">
        <p14:creationId xmlns:p14="http://schemas.microsoft.com/office/powerpoint/2010/main" val="8761726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sp>
        <p:nvSpPr>
          <p:cNvPr id="11" name="타원 10">
            <a:extLst>
              <a:ext uri="{FF2B5EF4-FFF2-40B4-BE49-F238E27FC236}">
                <a16:creationId xmlns:a16="http://schemas.microsoft.com/office/drawing/2014/main" id="{5BE94EF5-1CFE-46B4-BC37-4B4E403CD09A}"/>
              </a:ext>
            </a:extLst>
          </p:cNvPr>
          <p:cNvSpPr/>
          <p:nvPr userDrawn="1"/>
        </p:nvSpPr>
        <p:spPr>
          <a:xfrm>
            <a:off x="3683000" y="508000"/>
            <a:ext cx="4826000" cy="482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0" name="타원 9">
            <a:extLst>
              <a:ext uri="{FF2B5EF4-FFF2-40B4-BE49-F238E27FC236}">
                <a16:creationId xmlns:a16="http://schemas.microsoft.com/office/drawing/2014/main" id="{3AF9E646-5579-4082-B2AC-4CDE2E7A2F87}"/>
              </a:ext>
            </a:extLst>
          </p:cNvPr>
          <p:cNvSpPr/>
          <p:nvPr userDrawn="1"/>
        </p:nvSpPr>
        <p:spPr>
          <a:xfrm>
            <a:off x="3683000" y="1016000"/>
            <a:ext cx="4826000" cy="4826000"/>
          </a:xfrm>
          <a:prstGeom prst="ellipse">
            <a:avLst/>
          </a:pr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2" name="자유형: 도형 11">
            <a:extLst>
              <a:ext uri="{FF2B5EF4-FFF2-40B4-BE49-F238E27FC236}">
                <a16:creationId xmlns:a16="http://schemas.microsoft.com/office/drawing/2014/main" id="{4FF44FC8-5839-44B8-8245-E37C25CCEB66}"/>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3" name="자유형: 도형 12">
            <a:extLst>
              <a:ext uri="{FF2B5EF4-FFF2-40B4-BE49-F238E27FC236}">
                <a16:creationId xmlns:a16="http://schemas.microsoft.com/office/drawing/2014/main" id="{6AEF4B94-251F-4877-97AC-45B5BDA58BBF}"/>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Tree>
    <p:extLst>
      <p:ext uri="{BB962C8B-B14F-4D97-AF65-F5344CB8AC3E}">
        <p14:creationId xmlns:p14="http://schemas.microsoft.com/office/powerpoint/2010/main" val="42814506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자유형: 도형 5">
            <a:extLst>
              <a:ext uri="{FF2B5EF4-FFF2-40B4-BE49-F238E27FC236}">
                <a16:creationId xmlns:a16="http://schemas.microsoft.com/office/drawing/2014/main" id="{7B45B13E-CB3F-4FC7-9747-314F19AE8C60}"/>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7" name="자유형: 도형 6">
            <a:extLst>
              <a:ext uri="{FF2B5EF4-FFF2-40B4-BE49-F238E27FC236}">
                <a16:creationId xmlns:a16="http://schemas.microsoft.com/office/drawing/2014/main" id="{94B4B1DF-1EC3-4EC6-8F44-894C2BFA29DC}"/>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Tree>
    <p:extLst>
      <p:ext uri="{BB962C8B-B14F-4D97-AF65-F5344CB8AC3E}">
        <p14:creationId xmlns:p14="http://schemas.microsoft.com/office/powerpoint/2010/main" val="36835165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자유형: 도형 5">
            <a:extLst>
              <a:ext uri="{FF2B5EF4-FFF2-40B4-BE49-F238E27FC236}">
                <a16:creationId xmlns:a16="http://schemas.microsoft.com/office/drawing/2014/main" id="{393FB2F9-BC09-4FCB-9359-C6C21AB9D1BF}"/>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7" name="자유형: 도형 6">
            <a:extLst>
              <a:ext uri="{FF2B5EF4-FFF2-40B4-BE49-F238E27FC236}">
                <a16:creationId xmlns:a16="http://schemas.microsoft.com/office/drawing/2014/main" id="{8C66FC17-DAF7-4F70-835E-BCF61132EF1C}"/>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2" name="사각형: 둥근 모서리 1">
            <a:extLst>
              <a:ext uri="{FF2B5EF4-FFF2-40B4-BE49-F238E27FC236}">
                <a16:creationId xmlns:a16="http://schemas.microsoft.com/office/drawing/2014/main" id="{3A8569ED-CC10-4CD4-B7A3-7D8BED0A6C40}"/>
              </a:ext>
            </a:extLst>
          </p:cNvPr>
          <p:cNvSpPr/>
          <p:nvPr userDrawn="1"/>
        </p:nvSpPr>
        <p:spPr>
          <a:xfrm>
            <a:off x="2070100" y="939800"/>
            <a:ext cx="8051800" cy="4978398"/>
          </a:xfrm>
          <a:prstGeom prst="roundRect">
            <a:avLst>
              <a:gd name="adj" fmla="val 5935"/>
            </a:avLst>
          </a:prstGeom>
          <a:solidFill>
            <a:schemeClr val="bg1"/>
          </a:solidFill>
          <a:ln>
            <a:noFill/>
          </a:ln>
          <a:effectLst>
            <a:outerShdw blurRad="127000" dist="63500" dir="2700000" algn="tl" rotWithShape="0">
              <a:srgbClr val="5453EE">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3944641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8" name="그림 개체 틀 4">
            <a:extLst>
              <a:ext uri="{FF2B5EF4-FFF2-40B4-BE49-F238E27FC236}">
                <a16:creationId xmlns:a16="http://schemas.microsoft.com/office/drawing/2014/main" id="{F9266B8F-BDB7-420C-A47A-42D443B21498}"/>
              </a:ext>
            </a:extLst>
          </p:cNvPr>
          <p:cNvSpPr>
            <a:spLocks noGrp="1"/>
          </p:cNvSpPr>
          <p:nvPr>
            <p:ph type="pic" sz="quarter" idx="10" hasCustomPrompt="1"/>
          </p:nvPr>
        </p:nvSpPr>
        <p:spPr>
          <a:xfrm>
            <a:off x="1640325" y="1309100"/>
            <a:ext cx="4240800" cy="4240800"/>
          </a:xfrm>
          <a:prstGeom prst="roundRect">
            <a:avLst>
              <a:gd name="adj" fmla="val 6863"/>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sp>
        <p:nvSpPr>
          <p:cNvPr id="18" name="자유형: 도형 17">
            <a:extLst>
              <a:ext uri="{FF2B5EF4-FFF2-40B4-BE49-F238E27FC236}">
                <a16:creationId xmlns:a16="http://schemas.microsoft.com/office/drawing/2014/main" id="{3D200328-0180-43FF-9B38-A306293046D1}"/>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9" name="자유형: 도형 18">
            <a:extLst>
              <a:ext uri="{FF2B5EF4-FFF2-40B4-BE49-F238E27FC236}">
                <a16:creationId xmlns:a16="http://schemas.microsoft.com/office/drawing/2014/main" id="{BB463690-7F9F-4D9E-A654-E6937C396F33}"/>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Tree>
    <p:extLst>
      <p:ext uri="{BB962C8B-B14F-4D97-AF65-F5344CB8AC3E}">
        <p14:creationId xmlns:p14="http://schemas.microsoft.com/office/powerpoint/2010/main" val="174086364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sp>
        <p:nvSpPr>
          <p:cNvPr id="22" name="자유형: 도형 21">
            <a:extLst>
              <a:ext uri="{FF2B5EF4-FFF2-40B4-BE49-F238E27FC236}">
                <a16:creationId xmlns:a16="http://schemas.microsoft.com/office/drawing/2014/main" id="{23C9FA5C-6A7D-44D2-878A-1CF61BAF1EC5}"/>
              </a:ext>
            </a:extLst>
          </p:cNvPr>
          <p:cNvSpPr/>
          <p:nvPr userDrawn="1"/>
        </p:nvSpPr>
        <p:spPr>
          <a:xfrm>
            <a:off x="558799" y="275771"/>
            <a:ext cx="11357430" cy="6306458"/>
          </a:xfrm>
          <a:custGeom>
            <a:avLst/>
            <a:gdLst>
              <a:gd name="connsiteX0" fmla="*/ 0 w 11357430"/>
              <a:gd name="connsiteY0" fmla="*/ 4326919 h 6306458"/>
              <a:gd name="connsiteX1" fmla="*/ 0 w 11357430"/>
              <a:gd name="connsiteY1" fmla="*/ 4326920 h 6306458"/>
              <a:gd name="connsiteX2" fmla="*/ 0 w 11357430"/>
              <a:gd name="connsiteY2" fmla="*/ 4326920 h 6306458"/>
              <a:gd name="connsiteX3" fmla="*/ 8204201 w 11357430"/>
              <a:gd name="connsiteY3" fmla="*/ 0 h 6306458"/>
              <a:gd name="connsiteX4" fmla="*/ 11357430 w 11357430"/>
              <a:gd name="connsiteY4" fmla="*/ 3153229 h 6306458"/>
              <a:gd name="connsiteX5" fmla="*/ 8204201 w 11357430"/>
              <a:gd name="connsiteY5" fmla="*/ 6306458 h 6306458"/>
              <a:gd name="connsiteX6" fmla="*/ 5974532 w 11357430"/>
              <a:gd name="connsiteY6" fmla="*/ 5382899 h 6306458"/>
              <a:gd name="connsiteX7" fmla="*/ 5805822 w 11357430"/>
              <a:gd name="connsiteY7" fmla="*/ 5197271 h 6306458"/>
              <a:gd name="connsiteX8" fmla="*/ 870351 w 11357430"/>
              <a:gd name="connsiteY8" fmla="*/ 5197270 h 6306458"/>
              <a:gd name="connsiteX9" fmla="*/ 17683 w 11357430"/>
              <a:gd name="connsiteY9" fmla="*/ 4502325 h 6306458"/>
              <a:gd name="connsiteX10" fmla="*/ 0 w 11357430"/>
              <a:gd name="connsiteY10" fmla="*/ 4326920 h 6306458"/>
              <a:gd name="connsiteX11" fmla="*/ 17683 w 11357430"/>
              <a:gd name="connsiteY11" fmla="*/ 4151514 h 6306458"/>
              <a:gd name="connsiteX12" fmla="*/ 870351 w 11357430"/>
              <a:gd name="connsiteY12" fmla="*/ 3456569 h 6306458"/>
              <a:gd name="connsiteX13" fmla="*/ 5066290 w 11357430"/>
              <a:gd name="connsiteY13" fmla="*/ 3456569 h 6306458"/>
              <a:gd name="connsiteX14" fmla="*/ 5050972 w 11357430"/>
              <a:gd name="connsiteY14" fmla="*/ 3153229 h 6306458"/>
              <a:gd name="connsiteX15" fmla="*/ 5066200 w 11357430"/>
              <a:gd name="connsiteY15" fmla="*/ 2851672 h 6306458"/>
              <a:gd name="connsiteX16" fmla="*/ 870351 w 11357430"/>
              <a:gd name="connsiteY16" fmla="*/ 2851671 h 6306458"/>
              <a:gd name="connsiteX17" fmla="*/ 17683 w 11357430"/>
              <a:gd name="connsiteY17" fmla="*/ 2156726 h 6306458"/>
              <a:gd name="connsiteX18" fmla="*/ 0 w 11357430"/>
              <a:gd name="connsiteY18" fmla="*/ 1981321 h 6306458"/>
              <a:gd name="connsiteX19" fmla="*/ 17683 w 11357430"/>
              <a:gd name="connsiteY19" fmla="*/ 1805915 h 6306458"/>
              <a:gd name="connsiteX20" fmla="*/ 870351 w 11357430"/>
              <a:gd name="connsiteY20" fmla="*/ 1110970 h 6306458"/>
              <a:gd name="connsiteX21" fmla="*/ 5804202 w 11357430"/>
              <a:gd name="connsiteY21" fmla="*/ 1110970 h 6306458"/>
              <a:gd name="connsiteX22" fmla="*/ 5974532 w 11357430"/>
              <a:gd name="connsiteY22" fmla="*/ 923560 h 6306458"/>
              <a:gd name="connsiteX23" fmla="*/ 8204201 w 11357430"/>
              <a:gd name="connsiteY23" fmla="*/ 0 h 630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357430" h="6306458">
                <a:moveTo>
                  <a:pt x="0" y="4326919"/>
                </a:moveTo>
                <a:lnTo>
                  <a:pt x="0" y="4326920"/>
                </a:lnTo>
                <a:lnTo>
                  <a:pt x="0" y="4326920"/>
                </a:lnTo>
                <a:close/>
                <a:moveTo>
                  <a:pt x="8204201" y="0"/>
                </a:moveTo>
                <a:cubicBezTo>
                  <a:pt x="9945681" y="0"/>
                  <a:pt x="11357430" y="1411749"/>
                  <a:pt x="11357430" y="3153229"/>
                </a:cubicBezTo>
                <a:cubicBezTo>
                  <a:pt x="11357430" y="4894709"/>
                  <a:pt x="9945681" y="6306458"/>
                  <a:pt x="8204201" y="6306458"/>
                </a:cubicBezTo>
                <a:cubicBezTo>
                  <a:pt x="7333461" y="6306458"/>
                  <a:pt x="6545154" y="5953521"/>
                  <a:pt x="5974532" y="5382899"/>
                </a:cubicBezTo>
                <a:lnTo>
                  <a:pt x="5805822" y="5197271"/>
                </a:lnTo>
                <a:lnTo>
                  <a:pt x="870351" y="5197270"/>
                </a:lnTo>
                <a:cubicBezTo>
                  <a:pt x="449754" y="5197270"/>
                  <a:pt x="98840" y="4898930"/>
                  <a:pt x="17683" y="4502325"/>
                </a:cubicBezTo>
                <a:lnTo>
                  <a:pt x="0" y="4326920"/>
                </a:lnTo>
                <a:lnTo>
                  <a:pt x="17683" y="4151514"/>
                </a:lnTo>
                <a:cubicBezTo>
                  <a:pt x="98840" y="3754909"/>
                  <a:pt x="449754" y="3456569"/>
                  <a:pt x="870351" y="3456569"/>
                </a:cubicBezTo>
                <a:lnTo>
                  <a:pt x="5066290" y="3456569"/>
                </a:lnTo>
                <a:lnTo>
                  <a:pt x="5050972" y="3153229"/>
                </a:lnTo>
                <a:lnTo>
                  <a:pt x="5066200" y="2851672"/>
                </a:lnTo>
                <a:lnTo>
                  <a:pt x="870351" y="2851671"/>
                </a:lnTo>
                <a:cubicBezTo>
                  <a:pt x="449755" y="2851671"/>
                  <a:pt x="98840" y="2553331"/>
                  <a:pt x="17683" y="2156726"/>
                </a:cubicBezTo>
                <a:lnTo>
                  <a:pt x="0" y="1981321"/>
                </a:lnTo>
                <a:lnTo>
                  <a:pt x="17683" y="1805915"/>
                </a:lnTo>
                <a:cubicBezTo>
                  <a:pt x="98840" y="1409311"/>
                  <a:pt x="449755" y="1110970"/>
                  <a:pt x="870351" y="1110970"/>
                </a:cubicBezTo>
                <a:lnTo>
                  <a:pt x="5804202" y="1110970"/>
                </a:lnTo>
                <a:lnTo>
                  <a:pt x="5974532" y="923560"/>
                </a:lnTo>
                <a:cubicBezTo>
                  <a:pt x="6545154" y="352938"/>
                  <a:pt x="7333461" y="0"/>
                  <a:pt x="8204201" y="0"/>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3" name="자유형: 도형 12">
            <a:extLst>
              <a:ext uri="{FF2B5EF4-FFF2-40B4-BE49-F238E27FC236}">
                <a16:creationId xmlns:a16="http://schemas.microsoft.com/office/drawing/2014/main" id="{EB46E6FE-77AD-40B7-91E4-A0E1688996EA}"/>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4" name="자유형: 도형 13">
            <a:extLst>
              <a:ext uri="{FF2B5EF4-FFF2-40B4-BE49-F238E27FC236}">
                <a16:creationId xmlns:a16="http://schemas.microsoft.com/office/drawing/2014/main" id="{BBDED52E-E76E-4198-9DDE-C18B834EAAF0}"/>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5" name="그림 개체 틀 4">
            <a:extLst>
              <a:ext uri="{FF2B5EF4-FFF2-40B4-BE49-F238E27FC236}">
                <a16:creationId xmlns:a16="http://schemas.microsoft.com/office/drawing/2014/main" id="{F1744E81-B22D-4EC6-8AB1-5D5F84F56299}"/>
              </a:ext>
            </a:extLst>
          </p:cNvPr>
          <p:cNvSpPr>
            <a:spLocks noGrp="1"/>
          </p:cNvSpPr>
          <p:nvPr>
            <p:ph type="pic" sz="quarter" idx="10" hasCustomPrompt="1"/>
          </p:nvPr>
        </p:nvSpPr>
        <p:spPr>
          <a:xfrm>
            <a:off x="6350000" y="1016000"/>
            <a:ext cx="4826000" cy="48260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Tree>
    <p:extLst>
      <p:ext uri="{BB962C8B-B14F-4D97-AF65-F5344CB8AC3E}">
        <p14:creationId xmlns:p14="http://schemas.microsoft.com/office/powerpoint/2010/main" val="4985334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자유형: 도형 5">
            <a:extLst>
              <a:ext uri="{FF2B5EF4-FFF2-40B4-BE49-F238E27FC236}">
                <a16:creationId xmlns:a16="http://schemas.microsoft.com/office/drawing/2014/main" id="{657F99C8-8B6B-49E1-86B2-3F983E8DDED7}"/>
              </a:ext>
            </a:extLst>
          </p:cNvPr>
          <p:cNvSpPr/>
          <p:nvPr userDrawn="1"/>
        </p:nvSpPr>
        <p:spPr>
          <a:xfrm>
            <a:off x="0" y="540657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7" name="자유형: 도형 6">
            <a:extLst>
              <a:ext uri="{FF2B5EF4-FFF2-40B4-BE49-F238E27FC236}">
                <a16:creationId xmlns:a16="http://schemas.microsoft.com/office/drawing/2014/main" id="{774F8C9E-90CA-467D-AA0C-8757A80F39F2}"/>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5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8" name="그림 개체 틀 4">
            <a:extLst>
              <a:ext uri="{FF2B5EF4-FFF2-40B4-BE49-F238E27FC236}">
                <a16:creationId xmlns:a16="http://schemas.microsoft.com/office/drawing/2014/main" id="{20E53333-B5DE-4A7A-AA00-DE383E321348}"/>
              </a:ext>
            </a:extLst>
          </p:cNvPr>
          <p:cNvSpPr>
            <a:spLocks noGrp="1"/>
          </p:cNvSpPr>
          <p:nvPr>
            <p:ph type="pic" sz="quarter" idx="11" hasCustomPrompt="1"/>
          </p:nvPr>
        </p:nvSpPr>
        <p:spPr>
          <a:xfrm>
            <a:off x="1085941" y="1668308"/>
            <a:ext cx="2870200" cy="2608942"/>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9" name="그림 개체 틀 4">
            <a:extLst>
              <a:ext uri="{FF2B5EF4-FFF2-40B4-BE49-F238E27FC236}">
                <a16:creationId xmlns:a16="http://schemas.microsoft.com/office/drawing/2014/main" id="{21779D3E-30EC-42D8-ACC1-C7D0137676E6}"/>
              </a:ext>
            </a:extLst>
          </p:cNvPr>
          <p:cNvSpPr>
            <a:spLocks noGrp="1"/>
          </p:cNvSpPr>
          <p:nvPr>
            <p:ph type="pic" sz="quarter" idx="12" hasCustomPrompt="1"/>
          </p:nvPr>
        </p:nvSpPr>
        <p:spPr>
          <a:xfrm>
            <a:off x="4660900" y="1668308"/>
            <a:ext cx="2870200" cy="2608942"/>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1F3E8A52-251A-4FC2-9CB4-5E8F3861120D}"/>
              </a:ext>
            </a:extLst>
          </p:cNvPr>
          <p:cNvSpPr>
            <a:spLocks noGrp="1"/>
          </p:cNvSpPr>
          <p:nvPr>
            <p:ph type="pic" sz="quarter" idx="13" hasCustomPrompt="1"/>
          </p:nvPr>
        </p:nvSpPr>
        <p:spPr>
          <a:xfrm>
            <a:off x="8211227" y="1668308"/>
            <a:ext cx="2870200" cy="2608942"/>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429170401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bg>
      <p:bgPr>
        <a:gradFill>
          <a:gsLst>
            <a:gs pos="0">
              <a:srgbClr val="8690FE"/>
            </a:gs>
            <a:gs pos="100000">
              <a:srgbClr val="5453EE"/>
            </a:gs>
          </a:gsLst>
          <a:lin ang="8100000" scaled="0"/>
        </a:gra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7" name="자유형: 도형 6">
            <a:extLst>
              <a:ext uri="{FF2B5EF4-FFF2-40B4-BE49-F238E27FC236}">
                <a16:creationId xmlns:a16="http://schemas.microsoft.com/office/drawing/2014/main" id="{774F8C9E-90CA-467D-AA0C-8757A80F39F2}"/>
              </a:ext>
            </a:extLst>
          </p:cNvPr>
          <p:cNvSpPr/>
          <p:nvPr userDrawn="1"/>
        </p:nvSpPr>
        <p:spPr>
          <a:xfrm flipH="1" flipV="1">
            <a:off x="10740571" y="0"/>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1" name="자유형: 도형 10">
            <a:extLst>
              <a:ext uri="{FF2B5EF4-FFF2-40B4-BE49-F238E27FC236}">
                <a16:creationId xmlns:a16="http://schemas.microsoft.com/office/drawing/2014/main" id="{CCCC6B4C-31B6-48CD-952D-6A9EB6B5DBCD}"/>
              </a:ext>
            </a:extLst>
          </p:cNvPr>
          <p:cNvSpPr/>
          <p:nvPr userDrawn="1"/>
        </p:nvSpPr>
        <p:spPr>
          <a:xfrm>
            <a:off x="0" y="5406571"/>
            <a:ext cx="1451429" cy="1451429"/>
          </a:xfrm>
          <a:custGeom>
            <a:avLst/>
            <a:gdLst>
              <a:gd name="connsiteX0" fmla="*/ 0 w 1119600"/>
              <a:gd name="connsiteY0" fmla="*/ 0 h 1119600"/>
              <a:gd name="connsiteX1" fmla="*/ 1119600 w 1119600"/>
              <a:gd name="connsiteY1" fmla="*/ 1119600 h 1119600"/>
              <a:gd name="connsiteX2" fmla="*/ 559800 w 1119600"/>
              <a:gd name="connsiteY2" fmla="*/ 1119600 h 1119600"/>
              <a:gd name="connsiteX3" fmla="*/ 0 w 1119600"/>
              <a:gd name="connsiteY3" fmla="*/ 559800 h 1119600"/>
              <a:gd name="connsiteX4" fmla="*/ 0 w 1119600"/>
              <a:gd name="connsiteY4" fmla="*/ 559800 h 1119600"/>
              <a:gd name="connsiteX5" fmla="*/ 0 w 1119600"/>
              <a:gd name="connsiteY5" fmla="*/ 0 h 11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00" h="111960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1000"/>
                </a:srgbClr>
              </a:gs>
              <a:gs pos="100000">
                <a:srgbClr val="BEC3FE">
                  <a:alpha val="4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p>
        </p:txBody>
      </p:sp>
      <p:sp>
        <p:nvSpPr>
          <p:cNvPr id="12" name="그림 개체 틀 11">
            <a:extLst>
              <a:ext uri="{FF2B5EF4-FFF2-40B4-BE49-F238E27FC236}">
                <a16:creationId xmlns:a16="http://schemas.microsoft.com/office/drawing/2014/main" id="{C09383A1-D1FB-46BE-A265-0C6F93B60E94}"/>
              </a:ext>
            </a:extLst>
          </p:cNvPr>
          <p:cNvSpPr>
            <a:spLocks noGrp="1"/>
          </p:cNvSpPr>
          <p:nvPr>
            <p:ph type="pic" sz="quarter" idx="10" hasCustomPrompt="1"/>
          </p:nvPr>
        </p:nvSpPr>
        <p:spPr>
          <a:xfrm>
            <a:off x="5856989" y="1218254"/>
            <a:ext cx="2179320" cy="4714876"/>
          </a:xfrm>
          <a:prstGeom prst="roundRect">
            <a:avLst>
              <a:gd name="adj" fmla="val 7322"/>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
        <p:nvSpPr>
          <p:cNvPr id="13" name="그림 개체 틀 11">
            <a:extLst>
              <a:ext uri="{FF2B5EF4-FFF2-40B4-BE49-F238E27FC236}">
                <a16:creationId xmlns:a16="http://schemas.microsoft.com/office/drawing/2014/main" id="{981DA684-757F-45AA-BE77-350871D7840A}"/>
              </a:ext>
            </a:extLst>
          </p:cNvPr>
          <p:cNvSpPr>
            <a:spLocks noGrp="1"/>
          </p:cNvSpPr>
          <p:nvPr>
            <p:ph type="pic" sz="quarter" idx="11" hasCustomPrompt="1"/>
          </p:nvPr>
        </p:nvSpPr>
        <p:spPr>
          <a:xfrm>
            <a:off x="9014458" y="1218254"/>
            <a:ext cx="2179320" cy="4714876"/>
          </a:xfrm>
          <a:prstGeom prst="roundRect">
            <a:avLst>
              <a:gd name="adj" fmla="val 7322"/>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226664369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2E2FF"/>
            </a:gs>
            <a:gs pos="100000">
              <a:srgbClr val="F1F1FF"/>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9" r:id="rId12"/>
    <p:sldLayoutId id="2147483664"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74BE80-0105-443C-A198-1928D10D8E04}"/>
              </a:ext>
            </a:extLst>
          </p:cNvPr>
          <p:cNvSpPr txBox="1"/>
          <p:nvPr/>
        </p:nvSpPr>
        <p:spPr>
          <a:xfrm>
            <a:off x="936510" y="1824994"/>
            <a:ext cx="5117926" cy="2631490"/>
          </a:xfrm>
          <a:prstGeom prst="rect">
            <a:avLst/>
          </a:prstGeom>
          <a:noFill/>
        </p:spPr>
        <p:txBody>
          <a:bodyPr wrap="square" rtlCol="0">
            <a:spAutoFit/>
          </a:bodyPr>
          <a:lstStyle/>
          <a:p>
            <a:r>
              <a:rPr lang="en-US" altLang="ko-KR" sz="5500" dirty="0">
                <a:solidFill>
                  <a:srgbClr val="5453EE"/>
                </a:solidFill>
                <a:latin typeface="+mj-lt"/>
                <a:cs typeface="Arial" panose="020B0604020202020204" pitchFamily="34" charset="0"/>
              </a:rPr>
              <a:t>Exp</a:t>
            </a:r>
            <a:r>
              <a:rPr lang="en-US" altLang="ko-KR" sz="5500" dirty="0">
                <a:solidFill>
                  <a:srgbClr val="211C50"/>
                </a:solidFill>
                <a:latin typeface="+mj-lt"/>
                <a:cs typeface="Arial" panose="020B0604020202020204" pitchFamily="34" charset="0"/>
              </a:rPr>
              <a:t>eriential </a:t>
            </a:r>
            <a:r>
              <a:rPr lang="en-US" altLang="ko-KR" sz="5500" dirty="0">
                <a:solidFill>
                  <a:srgbClr val="5453EE"/>
                </a:solidFill>
                <a:latin typeface="+mj-lt"/>
                <a:cs typeface="Arial" panose="020B0604020202020204" pitchFamily="34" charset="0"/>
              </a:rPr>
              <a:t>Le</a:t>
            </a:r>
            <a:r>
              <a:rPr lang="en-US" altLang="ko-KR" sz="5500" dirty="0">
                <a:solidFill>
                  <a:srgbClr val="211C50"/>
                </a:solidFill>
                <a:latin typeface="+mj-lt"/>
                <a:cs typeface="Arial" panose="020B0604020202020204" pitchFamily="34" charset="0"/>
              </a:rPr>
              <a:t>arning </a:t>
            </a:r>
            <a:r>
              <a:rPr lang="en-US" altLang="ko-KR" sz="5500" dirty="0">
                <a:solidFill>
                  <a:srgbClr val="5453EE"/>
                </a:solidFill>
                <a:latin typeface="+mj-lt"/>
                <a:cs typeface="Arial" panose="020B0604020202020204" pitchFamily="34" charset="0"/>
              </a:rPr>
              <a:t>Net</a:t>
            </a:r>
            <a:r>
              <a:rPr lang="en-US" altLang="ko-KR" sz="5500" dirty="0">
                <a:solidFill>
                  <a:srgbClr val="211C50"/>
                </a:solidFill>
                <a:latin typeface="+mj-lt"/>
                <a:cs typeface="Arial" panose="020B0604020202020204" pitchFamily="34" charset="0"/>
              </a:rPr>
              <a:t>work</a:t>
            </a:r>
            <a:endParaRPr lang="ko-KR" altLang="en-US" sz="5500" dirty="0">
              <a:solidFill>
                <a:srgbClr val="211C50"/>
              </a:solidFill>
              <a:latin typeface="+mj-lt"/>
              <a:cs typeface="Arial" panose="020B0604020202020204" pitchFamily="34" charset="0"/>
            </a:endParaRPr>
          </a:p>
        </p:txBody>
      </p:sp>
      <p:sp>
        <p:nvSpPr>
          <p:cNvPr id="12" name="타원 11">
            <a:extLst>
              <a:ext uri="{FF2B5EF4-FFF2-40B4-BE49-F238E27FC236}">
                <a16:creationId xmlns:a16="http://schemas.microsoft.com/office/drawing/2014/main" id="{698FFB17-88EF-485E-8815-1753D240236A}"/>
              </a:ext>
            </a:extLst>
          </p:cNvPr>
          <p:cNvSpPr/>
          <p:nvPr/>
        </p:nvSpPr>
        <p:spPr>
          <a:xfrm>
            <a:off x="5833371" y="4878985"/>
            <a:ext cx="664411" cy="664411"/>
          </a:xfrm>
          <a:prstGeom prst="ellipse">
            <a:avLst/>
          </a:prstGeom>
          <a:solidFill>
            <a:srgbClr val="211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2">
            <a:extLst>
              <a:ext uri="{FF2B5EF4-FFF2-40B4-BE49-F238E27FC236}">
                <a16:creationId xmlns:a16="http://schemas.microsoft.com/office/drawing/2014/main" id="{222ACEBA-9784-DE47-B33A-6B22046CA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71" y="415739"/>
            <a:ext cx="2547099" cy="641587"/>
          </a:xfrm>
          <a:prstGeom prst="rect">
            <a:avLst/>
          </a:prstGeom>
        </p:spPr>
      </p:pic>
    </p:spTree>
    <p:extLst>
      <p:ext uri="{BB962C8B-B14F-4D97-AF65-F5344CB8AC3E}">
        <p14:creationId xmlns:p14="http://schemas.microsoft.com/office/powerpoint/2010/main" val="258347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6C59BC-E541-47D5-B28E-0638A99140BF}"/>
              </a:ext>
            </a:extLst>
          </p:cNvPr>
          <p:cNvSpPr txBox="1"/>
          <p:nvPr/>
        </p:nvSpPr>
        <p:spPr>
          <a:xfrm>
            <a:off x="4194628" y="2810262"/>
            <a:ext cx="3802744" cy="861774"/>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5000" dirty="0">
                <a:solidFill>
                  <a:schemeClr val="bg1"/>
                </a:solidFill>
              </a:rPr>
              <a:t>Thanks !</a:t>
            </a:r>
          </a:p>
        </p:txBody>
      </p:sp>
      <p:sp>
        <p:nvSpPr>
          <p:cNvPr id="7" name="TextBox 6">
            <a:extLst>
              <a:ext uri="{FF2B5EF4-FFF2-40B4-BE49-F238E27FC236}">
                <a16:creationId xmlns:a16="http://schemas.microsoft.com/office/drawing/2014/main" id="{45EBFE24-D272-44A6-ACA2-762822DD6EEF}"/>
              </a:ext>
            </a:extLst>
          </p:cNvPr>
          <p:cNvSpPr txBox="1"/>
          <p:nvPr/>
        </p:nvSpPr>
        <p:spPr>
          <a:xfrm>
            <a:off x="4195283" y="3689904"/>
            <a:ext cx="3802220" cy="430887"/>
          </a:xfrm>
          <a:prstGeom prst="rect">
            <a:avLst/>
          </a:prstGeom>
          <a:noFill/>
        </p:spPr>
        <p:txBody>
          <a:bodyPr wrap="square" rtlCol="0">
            <a:spAutoFit/>
          </a:bodyPr>
          <a:lstStyle/>
          <a:p>
            <a:pPr algn="ctr"/>
            <a:r>
              <a:rPr lang="en-US" altLang="ko-KR" sz="1100" dirty="0">
                <a:solidFill>
                  <a:schemeClr val="bg1"/>
                </a:solidFill>
              </a:rPr>
              <a:t>Lorem ipsum dolor sit </a:t>
            </a:r>
            <a:r>
              <a:rPr lang="en-US" altLang="ko-KR" sz="1100" dirty="0" err="1">
                <a:solidFill>
                  <a:schemeClr val="bg1"/>
                </a:solidFill>
              </a:rPr>
              <a:t>amet</a:t>
            </a:r>
            <a:r>
              <a:rPr lang="en-US" altLang="ko-KR" sz="1100" dirty="0">
                <a:solidFill>
                  <a:schemeClr val="bg1"/>
                </a:solidFill>
              </a:rPr>
              <a:t>, </a:t>
            </a:r>
            <a:r>
              <a:rPr lang="en-US" altLang="ko-KR" sz="1100" dirty="0" err="1">
                <a:solidFill>
                  <a:schemeClr val="bg1"/>
                </a:solidFill>
              </a:rPr>
              <a:t>consectetur</a:t>
            </a:r>
            <a:r>
              <a:rPr lang="en-US" altLang="ko-KR" sz="1100" dirty="0">
                <a:solidFill>
                  <a:schemeClr val="bg1"/>
                </a:solidFill>
              </a:rPr>
              <a:t> </a:t>
            </a:r>
            <a:r>
              <a:rPr lang="en-US" altLang="ko-KR" sz="1100" dirty="0" err="1">
                <a:solidFill>
                  <a:schemeClr val="bg1"/>
                </a:solidFill>
              </a:rPr>
              <a:t>adipiscing</a:t>
            </a:r>
            <a:r>
              <a:rPr lang="en-US" altLang="ko-KR" sz="1100" dirty="0">
                <a:solidFill>
                  <a:schemeClr val="bg1"/>
                </a:solidFill>
              </a:rPr>
              <a:t> </a:t>
            </a:r>
            <a:r>
              <a:rPr lang="en-US" altLang="ko-KR" sz="1100" dirty="0" err="1">
                <a:solidFill>
                  <a:schemeClr val="bg1"/>
                </a:solidFill>
              </a:rPr>
              <a:t>elit</a:t>
            </a:r>
            <a:r>
              <a:rPr lang="en-US" altLang="ko-KR" sz="1100" dirty="0">
                <a:solidFill>
                  <a:schemeClr val="bg1"/>
                </a:solidFill>
              </a:rPr>
              <a:t>. </a:t>
            </a:r>
            <a:r>
              <a:rPr lang="en-US" altLang="ko-KR" sz="1100" dirty="0" err="1">
                <a:solidFill>
                  <a:schemeClr val="bg1"/>
                </a:solidFill>
              </a:rPr>
              <a:t>Etiam</a:t>
            </a:r>
            <a:r>
              <a:rPr lang="en-US" altLang="ko-KR" sz="1100" dirty="0">
                <a:solidFill>
                  <a:schemeClr val="bg1"/>
                </a:solidFill>
              </a:rPr>
              <a:t> </a:t>
            </a:r>
            <a:r>
              <a:rPr lang="en-US" altLang="ko-KR" sz="1100" dirty="0" err="1">
                <a:solidFill>
                  <a:schemeClr val="bg1"/>
                </a:solidFill>
              </a:rPr>
              <a:t>aliquet</a:t>
            </a:r>
            <a:r>
              <a:rPr lang="en-US" altLang="ko-KR" sz="1100" dirty="0">
                <a:solidFill>
                  <a:schemeClr val="bg1"/>
                </a:solidFill>
              </a:rPr>
              <a:t> </a:t>
            </a:r>
            <a:r>
              <a:rPr lang="en-US" altLang="ko-KR" sz="1100" dirty="0" err="1">
                <a:solidFill>
                  <a:schemeClr val="bg1"/>
                </a:solidFill>
              </a:rPr>
              <a:t>eu</a:t>
            </a:r>
            <a:r>
              <a:rPr lang="en-US" altLang="ko-KR" sz="1100" dirty="0">
                <a:solidFill>
                  <a:schemeClr val="bg1"/>
                </a:solidFill>
              </a:rPr>
              <a:t> mi </a:t>
            </a:r>
            <a:r>
              <a:rPr lang="en-US" altLang="ko-KR" sz="1100" dirty="0" err="1">
                <a:solidFill>
                  <a:schemeClr val="bg1"/>
                </a:solidFill>
              </a:rPr>
              <a:t>quis</a:t>
            </a:r>
            <a:r>
              <a:rPr lang="en-US" altLang="ko-KR" sz="1100" dirty="0">
                <a:solidFill>
                  <a:schemeClr val="bg1"/>
                </a:solidFill>
              </a:rPr>
              <a:t> lacinia</a:t>
            </a:r>
            <a:endParaRPr lang="ko-KR" altLang="en-US" sz="1100" dirty="0">
              <a:solidFill>
                <a:schemeClr val="bg1"/>
              </a:solidFill>
            </a:endParaRPr>
          </a:p>
        </p:txBody>
      </p:sp>
    </p:spTree>
    <p:extLst>
      <p:ext uri="{BB962C8B-B14F-4D97-AF65-F5344CB8AC3E}">
        <p14:creationId xmlns:p14="http://schemas.microsoft.com/office/powerpoint/2010/main" val="190762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4881B-0C40-4D5F-9AB2-6498DAC2EA1C}"/>
              </a:ext>
            </a:extLst>
          </p:cNvPr>
          <p:cNvSpPr txBox="1"/>
          <p:nvPr/>
        </p:nvSpPr>
        <p:spPr>
          <a:xfrm>
            <a:off x="9220772" y="3655123"/>
            <a:ext cx="2228636" cy="40011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000" dirty="0">
                <a:solidFill>
                  <a:schemeClr val="bg1"/>
                </a:solidFill>
              </a:rPr>
              <a:t>Icon</a:t>
            </a:r>
          </a:p>
        </p:txBody>
      </p:sp>
      <p:grpSp>
        <p:nvGrpSpPr>
          <p:cNvPr id="3" name="그룹 2">
            <a:extLst>
              <a:ext uri="{FF2B5EF4-FFF2-40B4-BE49-F238E27FC236}">
                <a16:creationId xmlns:a16="http://schemas.microsoft.com/office/drawing/2014/main" id="{391A6E5F-B542-4F08-B6B7-68308AF6B421}"/>
              </a:ext>
            </a:extLst>
          </p:cNvPr>
          <p:cNvGrpSpPr/>
          <p:nvPr/>
        </p:nvGrpSpPr>
        <p:grpSpPr>
          <a:xfrm>
            <a:off x="1437599" y="5564695"/>
            <a:ext cx="359760" cy="389572"/>
            <a:chOff x="1437599" y="5564695"/>
            <a:chExt cx="359760" cy="389572"/>
          </a:xfrm>
          <a:solidFill>
            <a:schemeClr val="bg1"/>
          </a:solidFill>
        </p:grpSpPr>
        <p:sp>
          <p:nvSpPr>
            <p:cNvPr id="4" name="자유형: 도형 3">
              <a:extLst>
                <a:ext uri="{FF2B5EF4-FFF2-40B4-BE49-F238E27FC236}">
                  <a16:creationId xmlns:a16="http://schemas.microsoft.com/office/drawing/2014/main" id="{571BA81E-4C68-485B-95FB-FE703CB2393B}"/>
                </a:ext>
              </a:extLst>
            </p:cNvPr>
            <p:cNvSpPr/>
            <p:nvPr/>
          </p:nvSpPr>
          <p:spPr>
            <a:xfrm>
              <a:off x="1437599" y="5709380"/>
              <a:ext cx="95250" cy="152400"/>
            </a:xfrm>
            <a:custGeom>
              <a:avLst/>
              <a:gdLst>
                <a:gd name="connsiteX0" fmla="*/ 76200 w 95250"/>
                <a:gd name="connsiteY0" fmla="*/ 153543 h 152400"/>
                <a:gd name="connsiteX1" fmla="*/ 48006 w 95250"/>
                <a:gd name="connsiteY1" fmla="*/ 153543 h 152400"/>
                <a:gd name="connsiteX2" fmla="*/ 7144 w 95250"/>
                <a:gd name="connsiteY2" fmla="*/ 112681 h 152400"/>
                <a:gd name="connsiteX3" fmla="*/ 7144 w 95250"/>
                <a:gd name="connsiteY3" fmla="*/ 48006 h 152400"/>
                <a:gd name="connsiteX4" fmla="*/ 48006 w 95250"/>
                <a:gd name="connsiteY4" fmla="*/ 7144 h 152400"/>
                <a:gd name="connsiteX5" fmla="*/ 76200 w 95250"/>
                <a:gd name="connsiteY5" fmla="*/ 7144 h 152400"/>
                <a:gd name="connsiteX6" fmla="*/ 94774 w 95250"/>
                <a:gd name="connsiteY6" fmla="*/ 25717 h 152400"/>
                <a:gd name="connsiteX7" fmla="*/ 94774 w 95250"/>
                <a:gd name="connsiteY7" fmla="*/ 134969 h 152400"/>
                <a:gd name="connsiteX8" fmla="*/ 76200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76200" y="153543"/>
                  </a:moveTo>
                  <a:lnTo>
                    <a:pt x="48006" y="153543"/>
                  </a:lnTo>
                  <a:cubicBezTo>
                    <a:pt x="25432" y="153543"/>
                    <a:pt x="7144" y="135255"/>
                    <a:pt x="7144" y="112681"/>
                  </a:cubicBezTo>
                  <a:lnTo>
                    <a:pt x="7144" y="48006"/>
                  </a:lnTo>
                  <a:cubicBezTo>
                    <a:pt x="7144" y="25432"/>
                    <a:pt x="25432" y="7144"/>
                    <a:pt x="48006" y="7144"/>
                  </a:cubicBezTo>
                  <a:lnTo>
                    <a:pt x="76200" y="7144"/>
                  </a:lnTo>
                  <a:cubicBezTo>
                    <a:pt x="86487" y="7144"/>
                    <a:pt x="94774" y="15430"/>
                    <a:pt x="94774" y="25717"/>
                  </a:cubicBezTo>
                  <a:lnTo>
                    <a:pt x="94774" y="134969"/>
                  </a:lnTo>
                  <a:cubicBezTo>
                    <a:pt x="94774" y="145256"/>
                    <a:pt x="86392" y="153543"/>
                    <a:pt x="76200" y="15354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 name="자유형: 도형 4">
              <a:extLst>
                <a:ext uri="{FF2B5EF4-FFF2-40B4-BE49-F238E27FC236}">
                  <a16:creationId xmlns:a16="http://schemas.microsoft.com/office/drawing/2014/main" id="{1C3A7C4D-AE62-45FD-A831-66A8074E8479}"/>
                </a:ext>
              </a:extLst>
            </p:cNvPr>
            <p:cNvSpPr/>
            <p:nvPr/>
          </p:nvSpPr>
          <p:spPr>
            <a:xfrm>
              <a:off x="1482748" y="5564695"/>
              <a:ext cx="266700" cy="133350"/>
            </a:xfrm>
            <a:custGeom>
              <a:avLst/>
              <a:gdLst>
                <a:gd name="connsiteX0" fmla="*/ 136112 w 266700"/>
                <a:gd name="connsiteY0" fmla="*/ 7144 h 133350"/>
                <a:gd name="connsiteX1" fmla="*/ 7144 w 266700"/>
                <a:gd name="connsiteY1" fmla="*/ 129635 h 133350"/>
                <a:gd name="connsiteX2" fmla="*/ 29432 w 266700"/>
                <a:gd name="connsiteY2" fmla="*/ 129635 h 133350"/>
                <a:gd name="connsiteX3" fmla="*/ 136017 w 266700"/>
                <a:gd name="connsiteY3" fmla="*/ 29432 h 133350"/>
                <a:gd name="connsiteX4" fmla="*/ 242602 w 266700"/>
                <a:gd name="connsiteY4" fmla="*/ 129730 h 133350"/>
                <a:gd name="connsiteX5" fmla="*/ 244888 w 266700"/>
                <a:gd name="connsiteY5" fmla="*/ 129635 h 133350"/>
                <a:gd name="connsiteX6" fmla="*/ 264986 w 266700"/>
                <a:gd name="connsiteY6" fmla="*/ 129635 h 133350"/>
                <a:gd name="connsiteX7" fmla="*/ 136112 w 266700"/>
                <a:gd name="connsiteY7"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133350">
                  <a:moveTo>
                    <a:pt x="136112" y="7144"/>
                  </a:moveTo>
                  <a:cubicBezTo>
                    <a:pt x="67151" y="7144"/>
                    <a:pt x="10573" y="61531"/>
                    <a:pt x="7144" y="129635"/>
                  </a:cubicBezTo>
                  <a:lnTo>
                    <a:pt x="29432" y="129635"/>
                  </a:lnTo>
                  <a:cubicBezTo>
                    <a:pt x="32861" y="73819"/>
                    <a:pt x="79343" y="29432"/>
                    <a:pt x="136017" y="29432"/>
                  </a:cubicBezTo>
                  <a:cubicBezTo>
                    <a:pt x="192691" y="29432"/>
                    <a:pt x="239268" y="73819"/>
                    <a:pt x="242602" y="129730"/>
                  </a:cubicBezTo>
                  <a:cubicBezTo>
                    <a:pt x="243364" y="129730"/>
                    <a:pt x="244126" y="129635"/>
                    <a:pt x="244888" y="129635"/>
                  </a:cubicBezTo>
                  <a:lnTo>
                    <a:pt x="264986" y="129635"/>
                  </a:lnTo>
                  <a:cubicBezTo>
                    <a:pt x="261556" y="61436"/>
                    <a:pt x="205073" y="7144"/>
                    <a:pt x="13611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6" name="자유형: 도형 5">
              <a:extLst>
                <a:ext uri="{FF2B5EF4-FFF2-40B4-BE49-F238E27FC236}">
                  <a16:creationId xmlns:a16="http://schemas.microsoft.com/office/drawing/2014/main" id="{39A35ACA-1960-4413-A0D3-BF5FB305D58E}"/>
                </a:ext>
              </a:extLst>
            </p:cNvPr>
            <p:cNvSpPr/>
            <p:nvPr/>
          </p:nvSpPr>
          <p:spPr>
            <a:xfrm>
              <a:off x="1702109" y="5709380"/>
              <a:ext cx="95250" cy="152400"/>
            </a:xfrm>
            <a:custGeom>
              <a:avLst/>
              <a:gdLst>
                <a:gd name="connsiteX0" fmla="*/ 53911 w 95250"/>
                <a:gd name="connsiteY0" fmla="*/ 153543 h 152400"/>
                <a:gd name="connsiteX1" fmla="*/ 25717 w 95250"/>
                <a:gd name="connsiteY1" fmla="*/ 153543 h 152400"/>
                <a:gd name="connsiteX2" fmla="*/ 7144 w 95250"/>
                <a:gd name="connsiteY2" fmla="*/ 134969 h 152400"/>
                <a:gd name="connsiteX3" fmla="*/ 7144 w 95250"/>
                <a:gd name="connsiteY3" fmla="*/ 25717 h 152400"/>
                <a:gd name="connsiteX4" fmla="*/ 25717 w 95250"/>
                <a:gd name="connsiteY4" fmla="*/ 7144 h 152400"/>
                <a:gd name="connsiteX5" fmla="*/ 53911 w 95250"/>
                <a:gd name="connsiteY5" fmla="*/ 7144 h 152400"/>
                <a:gd name="connsiteX6" fmla="*/ 94774 w 95250"/>
                <a:gd name="connsiteY6" fmla="*/ 48006 h 152400"/>
                <a:gd name="connsiteX7" fmla="*/ 94774 w 95250"/>
                <a:gd name="connsiteY7" fmla="*/ 112681 h 152400"/>
                <a:gd name="connsiteX8" fmla="*/ 53911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53911" y="153543"/>
                  </a:moveTo>
                  <a:lnTo>
                    <a:pt x="25717" y="153543"/>
                  </a:lnTo>
                  <a:cubicBezTo>
                    <a:pt x="15430" y="153543"/>
                    <a:pt x="7144" y="145256"/>
                    <a:pt x="7144" y="134969"/>
                  </a:cubicBezTo>
                  <a:lnTo>
                    <a:pt x="7144" y="25717"/>
                  </a:lnTo>
                  <a:cubicBezTo>
                    <a:pt x="7144" y="15430"/>
                    <a:pt x="15430" y="7144"/>
                    <a:pt x="25717" y="7144"/>
                  </a:cubicBezTo>
                  <a:lnTo>
                    <a:pt x="53911" y="7144"/>
                  </a:lnTo>
                  <a:cubicBezTo>
                    <a:pt x="76486" y="7144"/>
                    <a:pt x="94774" y="25432"/>
                    <a:pt x="94774" y="48006"/>
                  </a:cubicBezTo>
                  <a:lnTo>
                    <a:pt x="94774" y="112681"/>
                  </a:lnTo>
                  <a:cubicBezTo>
                    <a:pt x="94774" y="135255"/>
                    <a:pt x="76390" y="153543"/>
                    <a:pt x="53911" y="15354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 name="자유형: 도형 6">
              <a:extLst>
                <a:ext uri="{FF2B5EF4-FFF2-40B4-BE49-F238E27FC236}">
                  <a16:creationId xmlns:a16="http://schemas.microsoft.com/office/drawing/2014/main" id="{DD31D695-CFEC-4D98-A99F-B6E6EED9CFCE}"/>
                </a:ext>
              </a:extLst>
            </p:cNvPr>
            <p:cNvSpPr/>
            <p:nvPr/>
          </p:nvSpPr>
          <p:spPr>
            <a:xfrm>
              <a:off x="1630547" y="5833367"/>
              <a:ext cx="123825" cy="95250"/>
            </a:xfrm>
            <a:custGeom>
              <a:avLst/>
              <a:gdLst>
                <a:gd name="connsiteX0" fmla="*/ 105756 w 123825"/>
                <a:gd name="connsiteY0" fmla="*/ 96421 h 95250"/>
                <a:gd name="connsiteX1" fmla="*/ 13745 w 123825"/>
                <a:gd name="connsiteY1" fmla="*/ 96421 h 95250"/>
                <a:gd name="connsiteX2" fmla="*/ 12316 w 123825"/>
                <a:gd name="connsiteY2" fmla="*/ 95850 h 95250"/>
                <a:gd name="connsiteX3" fmla="*/ 18316 w 123825"/>
                <a:gd name="connsiteY3" fmla="*/ 74133 h 95250"/>
                <a:gd name="connsiteX4" fmla="*/ 87563 w 123825"/>
                <a:gd name="connsiteY4" fmla="*/ 74133 h 95250"/>
                <a:gd name="connsiteX5" fmla="*/ 94993 w 123825"/>
                <a:gd name="connsiteY5" fmla="*/ 66703 h 95250"/>
                <a:gd name="connsiteX6" fmla="*/ 94993 w 123825"/>
                <a:gd name="connsiteY6" fmla="*/ 13744 h 95250"/>
                <a:gd name="connsiteX7" fmla="*/ 95564 w 123825"/>
                <a:gd name="connsiteY7" fmla="*/ 12315 h 95250"/>
                <a:gd name="connsiteX8" fmla="*/ 117281 w 123825"/>
                <a:gd name="connsiteY8" fmla="*/ 18316 h 95250"/>
                <a:gd name="connsiteX9" fmla="*/ 117281 w 123825"/>
                <a:gd name="connsiteY9" fmla="*/ 84991 h 95250"/>
                <a:gd name="connsiteX10" fmla="*/ 105756 w 123825"/>
                <a:gd name="connsiteY10" fmla="*/ 964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95250">
                  <a:moveTo>
                    <a:pt x="105756" y="96421"/>
                  </a:moveTo>
                  <a:lnTo>
                    <a:pt x="13745" y="96421"/>
                  </a:lnTo>
                  <a:cubicBezTo>
                    <a:pt x="13268" y="96421"/>
                    <a:pt x="12697" y="96231"/>
                    <a:pt x="12316" y="95850"/>
                  </a:cubicBezTo>
                  <a:cubicBezTo>
                    <a:pt x="2029" y="86134"/>
                    <a:pt x="8696" y="74133"/>
                    <a:pt x="18316" y="74133"/>
                  </a:cubicBezTo>
                  <a:lnTo>
                    <a:pt x="87563" y="74133"/>
                  </a:lnTo>
                  <a:cubicBezTo>
                    <a:pt x="91659" y="74133"/>
                    <a:pt x="94993" y="70799"/>
                    <a:pt x="94993" y="66703"/>
                  </a:cubicBezTo>
                  <a:lnTo>
                    <a:pt x="94993" y="13744"/>
                  </a:lnTo>
                  <a:cubicBezTo>
                    <a:pt x="94993" y="13268"/>
                    <a:pt x="95183" y="12697"/>
                    <a:pt x="95564" y="12315"/>
                  </a:cubicBezTo>
                  <a:cubicBezTo>
                    <a:pt x="105280" y="2029"/>
                    <a:pt x="117281" y="8696"/>
                    <a:pt x="117281" y="18316"/>
                  </a:cubicBezTo>
                  <a:lnTo>
                    <a:pt x="117281" y="84991"/>
                  </a:lnTo>
                  <a:cubicBezTo>
                    <a:pt x="117281" y="91278"/>
                    <a:pt x="112138" y="96421"/>
                    <a:pt x="105756" y="964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 name="자유형: 도형 7">
              <a:extLst>
                <a:ext uri="{FF2B5EF4-FFF2-40B4-BE49-F238E27FC236}">
                  <a16:creationId xmlns:a16="http://schemas.microsoft.com/office/drawing/2014/main" id="{8322ACAF-7211-4FA2-91D9-0D199CED4F28}"/>
                </a:ext>
              </a:extLst>
            </p:cNvPr>
            <p:cNvSpPr/>
            <p:nvPr/>
          </p:nvSpPr>
          <p:spPr>
            <a:xfrm>
              <a:off x="1574092" y="5878067"/>
              <a:ext cx="85725" cy="76200"/>
            </a:xfrm>
            <a:custGeom>
              <a:avLst/>
              <a:gdLst>
                <a:gd name="connsiteX0" fmla="*/ 46577 w 85725"/>
                <a:gd name="connsiteY0" fmla="*/ 74009 h 76200"/>
                <a:gd name="connsiteX1" fmla="*/ 7144 w 85725"/>
                <a:gd name="connsiteY1" fmla="*/ 40577 h 76200"/>
                <a:gd name="connsiteX2" fmla="*/ 46577 w 85725"/>
                <a:gd name="connsiteY2" fmla="*/ 7144 h 76200"/>
                <a:gd name="connsiteX3" fmla="*/ 86011 w 85725"/>
                <a:gd name="connsiteY3" fmla="*/ 40577 h 76200"/>
                <a:gd name="connsiteX4" fmla="*/ 46577 w 85725"/>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76200">
                  <a:moveTo>
                    <a:pt x="46577" y="74009"/>
                  </a:moveTo>
                  <a:cubicBezTo>
                    <a:pt x="24860" y="74009"/>
                    <a:pt x="7144" y="58960"/>
                    <a:pt x="7144" y="40577"/>
                  </a:cubicBezTo>
                  <a:cubicBezTo>
                    <a:pt x="7144" y="22193"/>
                    <a:pt x="24860" y="7144"/>
                    <a:pt x="46577" y="7144"/>
                  </a:cubicBezTo>
                  <a:cubicBezTo>
                    <a:pt x="68294" y="7144"/>
                    <a:pt x="86011" y="22193"/>
                    <a:pt x="86011" y="40577"/>
                  </a:cubicBezTo>
                  <a:cubicBezTo>
                    <a:pt x="86011" y="58960"/>
                    <a:pt x="68390" y="74009"/>
                    <a:pt x="46577"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9" name="자유형: 도형 8">
              <a:extLst>
                <a:ext uri="{FF2B5EF4-FFF2-40B4-BE49-F238E27FC236}">
                  <a16:creationId xmlns:a16="http://schemas.microsoft.com/office/drawing/2014/main" id="{DA987571-6B80-4969-B775-D730BFE4F791}"/>
                </a:ext>
              </a:extLst>
            </p:cNvPr>
            <p:cNvSpPr/>
            <p:nvPr/>
          </p:nvSpPr>
          <p:spPr>
            <a:xfrm>
              <a:off x="1550471" y="5679948"/>
              <a:ext cx="66675" cy="104775"/>
            </a:xfrm>
            <a:custGeom>
              <a:avLst/>
              <a:gdLst>
                <a:gd name="connsiteX0" fmla="*/ 36576 w 66675"/>
                <a:gd name="connsiteY0" fmla="*/ 7144 h 104775"/>
                <a:gd name="connsiteX1" fmla="*/ 65437 w 66675"/>
                <a:gd name="connsiteY1" fmla="*/ 33147 h 104775"/>
                <a:gd name="connsiteX2" fmla="*/ 27146 w 66675"/>
                <a:gd name="connsiteY2" fmla="*/ 80772 h 104775"/>
                <a:gd name="connsiteX3" fmla="*/ 27146 w 66675"/>
                <a:gd name="connsiteY3" fmla="*/ 81915 h 104775"/>
                <a:gd name="connsiteX4" fmla="*/ 59626 w 66675"/>
                <a:gd name="connsiteY4" fmla="*/ 81915 h 104775"/>
                <a:gd name="connsiteX5" fmla="*/ 65437 w 66675"/>
                <a:gd name="connsiteY5" fmla="*/ 90297 h 104775"/>
                <a:gd name="connsiteX6" fmla="*/ 59626 w 66675"/>
                <a:gd name="connsiteY6" fmla="*/ 98965 h 104775"/>
                <a:gd name="connsiteX7" fmla="*/ 15526 w 66675"/>
                <a:gd name="connsiteY7" fmla="*/ 98965 h 104775"/>
                <a:gd name="connsiteX8" fmla="*/ 7144 w 66675"/>
                <a:gd name="connsiteY8" fmla="*/ 92964 h 104775"/>
                <a:gd name="connsiteX9" fmla="*/ 7144 w 66675"/>
                <a:gd name="connsiteY9" fmla="*/ 80772 h 104775"/>
                <a:gd name="connsiteX10" fmla="*/ 46196 w 66675"/>
                <a:gd name="connsiteY10" fmla="*/ 33814 h 104775"/>
                <a:gd name="connsiteX11" fmla="*/ 36766 w 66675"/>
                <a:gd name="connsiteY11" fmla="*/ 24860 h 104775"/>
                <a:gd name="connsiteX12" fmla="*/ 27527 w 66675"/>
                <a:gd name="connsiteY12" fmla="*/ 34290 h 104775"/>
                <a:gd name="connsiteX13" fmla="*/ 17335 w 66675"/>
                <a:gd name="connsiteY13" fmla="*/ 41434 h 104775"/>
                <a:gd name="connsiteX14" fmla="*/ 8668 w 66675"/>
                <a:gd name="connsiteY14" fmla="*/ 31242 h 104775"/>
                <a:gd name="connsiteX15" fmla="*/ 36576 w 66675"/>
                <a:gd name="connsiteY1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675" h="104775">
                  <a:moveTo>
                    <a:pt x="36576" y="7144"/>
                  </a:moveTo>
                  <a:cubicBezTo>
                    <a:pt x="50959" y="7144"/>
                    <a:pt x="65437" y="16288"/>
                    <a:pt x="65437" y="33147"/>
                  </a:cubicBezTo>
                  <a:cubicBezTo>
                    <a:pt x="65437" y="60388"/>
                    <a:pt x="27146" y="69342"/>
                    <a:pt x="27146" y="80772"/>
                  </a:cubicBezTo>
                  <a:lnTo>
                    <a:pt x="27146" y="81915"/>
                  </a:lnTo>
                  <a:lnTo>
                    <a:pt x="59626" y="81915"/>
                  </a:lnTo>
                  <a:cubicBezTo>
                    <a:pt x="62770" y="81915"/>
                    <a:pt x="65437" y="85820"/>
                    <a:pt x="65437" y="90297"/>
                  </a:cubicBezTo>
                  <a:cubicBezTo>
                    <a:pt x="65437" y="94774"/>
                    <a:pt x="62674" y="98965"/>
                    <a:pt x="59626" y="98965"/>
                  </a:cubicBezTo>
                  <a:lnTo>
                    <a:pt x="15526" y="98965"/>
                  </a:lnTo>
                  <a:cubicBezTo>
                    <a:pt x="12097" y="98965"/>
                    <a:pt x="7144" y="96583"/>
                    <a:pt x="7144" y="92964"/>
                  </a:cubicBezTo>
                  <a:lnTo>
                    <a:pt x="7144" y="80772"/>
                  </a:lnTo>
                  <a:cubicBezTo>
                    <a:pt x="7144" y="61055"/>
                    <a:pt x="46196" y="49721"/>
                    <a:pt x="46196" y="33814"/>
                  </a:cubicBezTo>
                  <a:cubicBezTo>
                    <a:pt x="46196" y="29813"/>
                    <a:pt x="43720" y="24860"/>
                    <a:pt x="36766" y="24860"/>
                  </a:cubicBezTo>
                  <a:cubicBezTo>
                    <a:pt x="31813" y="24860"/>
                    <a:pt x="27527" y="27337"/>
                    <a:pt x="27527" y="34290"/>
                  </a:cubicBezTo>
                  <a:cubicBezTo>
                    <a:pt x="27527" y="37909"/>
                    <a:pt x="23717" y="41434"/>
                    <a:pt x="17335" y="41434"/>
                  </a:cubicBezTo>
                  <a:cubicBezTo>
                    <a:pt x="12382" y="41434"/>
                    <a:pt x="8668" y="39148"/>
                    <a:pt x="8668" y="31242"/>
                  </a:cubicBezTo>
                  <a:cubicBezTo>
                    <a:pt x="8572" y="16002"/>
                    <a:pt x="22479" y="7144"/>
                    <a:pt x="3657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 name="자유형: 도형 9">
              <a:extLst>
                <a:ext uri="{FF2B5EF4-FFF2-40B4-BE49-F238E27FC236}">
                  <a16:creationId xmlns:a16="http://schemas.microsoft.com/office/drawing/2014/main" id="{FD3657CB-9605-4CE0-9149-F55FA5047E09}"/>
                </a:ext>
              </a:extLst>
            </p:cNvPr>
            <p:cNvSpPr/>
            <p:nvPr/>
          </p:nvSpPr>
          <p:spPr>
            <a:xfrm>
              <a:off x="1613812" y="5681091"/>
              <a:ext cx="76200" cy="104775"/>
            </a:xfrm>
            <a:custGeom>
              <a:avLst/>
              <a:gdLst>
                <a:gd name="connsiteX0" fmla="*/ 42577 w 76200"/>
                <a:gd name="connsiteY0" fmla="*/ 78581 h 104775"/>
                <a:gd name="connsiteX1" fmla="*/ 13621 w 76200"/>
                <a:gd name="connsiteY1" fmla="*/ 78581 h 104775"/>
                <a:gd name="connsiteX2" fmla="*/ 7144 w 76200"/>
                <a:gd name="connsiteY2" fmla="*/ 71914 h 104775"/>
                <a:gd name="connsiteX3" fmla="*/ 8096 w 76200"/>
                <a:gd name="connsiteY3" fmla="*/ 68199 h 104775"/>
                <a:gd name="connsiteX4" fmla="*/ 36671 w 76200"/>
                <a:gd name="connsiteY4" fmla="*/ 12097 h 104775"/>
                <a:gd name="connsiteX5" fmla="*/ 44768 w 76200"/>
                <a:gd name="connsiteY5" fmla="*/ 7144 h 104775"/>
                <a:gd name="connsiteX6" fmla="*/ 54388 w 76200"/>
                <a:gd name="connsiteY6" fmla="*/ 14478 h 104775"/>
                <a:gd name="connsiteX7" fmla="*/ 53816 w 76200"/>
                <a:gd name="connsiteY7" fmla="*/ 16859 h 104775"/>
                <a:gd name="connsiteX8" fmla="*/ 31909 w 76200"/>
                <a:gd name="connsiteY8" fmla="*/ 60865 h 104775"/>
                <a:gd name="connsiteX9" fmla="*/ 42577 w 76200"/>
                <a:gd name="connsiteY9" fmla="*/ 60865 h 104775"/>
                <a:gd name="connsiteX10" fmla="*/ 42577 w 76200"/>
                <a:gd name="connsiteY10" fmla="*/ 52197 h 104775"/>
                <a:gd name="connsiteX11" fmla="*/ 52197 w 76200"/>
                <a:gd name="connsiteY11" fmla="*/ 46387 h 104775"/>
                <a:gd name="connsiteX12" fmla="*/ 61817 w 76200"/>
                <a:gd name="connsiteY12" fmla="*/ 52197 h 104775"/>
                <a:gd name="connsiteX13" fmla="*/ 61817 w 76200"/>
                <a:gd name="connsiteY13" fmla="*/ 60865 h 104775"/>
                <a:gd name="connsiteX14" fmla="*/ 67151 w 76200"/>
                <a:gd name="connsiteY14" fmla="*/ 60865 h 104775"/>
                <a:gd name="connsiteX15" fmla="*/ 73057 w 76200"/>
                <a:gd name="connsiteY15" fmla="*/ 69818 h 104775"/>
                <a:gd name="connsiteX16" fmla="*/ 67151 w 76200"/>
                <a:gd name="connsiteY16" fmla="*/ 78772 h 104775"/>
                <a:gd name="connsiteX17" fmla="*/ 61817 w 76200"/>
                <a:gd name="connsiteY17" fmla="*/ 78772 h 104775"/>
                <a:gd name="connsiteX18" fmla="*/ 61817 w 76200"/>
                <a:gd name="connsiteY18" fmla="*/ 91916 h 104775"/>
                <a:gd name="connsiteX19" fmla="*/ 52197 w 76200"/>
                <a:gd name="connsiteY19" fmla="*/ 97822 h 104775"/>
                <a:gd name="connsiteX20" fmla="*/ 42577 w 76200"/>
                <a:gd name="connsiteY20" fmla="*/ 91916 h 104775"/>
                <a:gd name="connsiteX21" fmla="*/ 42577 w 76200"/>
                <a:gd name="connsiteY21" fmla="*/ 7858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200" h="104775">
                  <a:moveTo>
                    <a:pt x="42577" y="78581"/>
                  </a:moveTo>
                  <a:lnTo>
                    <a:pt x="13621" y="78581"/>
                  </a:lnTo>
                  <a:cubicBezTo>
                    <a:pt x="10001" y="78581"/>
                    <a:pt x="7144" y="76200"/>
                    <a:pt x="7144" y="71914"/>
                  </a:cubicBezTo>
                  <a:cubicBezTo>
                    <a:pt x="7144" y="70961"/>
                    <a:pt x="7429" y="69532"/>
                    <a:pt x="8096" y="68199"/>
                  </a:cubicBezTo>
                  <a:lnTo>
                    <a:pt x="36671" y="12097"/>
                  </a:lnTo>
                  <a:cubicBezTo>
                    <a:pt x="38576" y="8477"/>
                    <a:pt x="41624" y="7144"/>
                    <a:pt x="44768" y="7144"/>
                  </a:cubicBezTo>
                  <a:cubicBezTo>
                    <a:pt x="48101" y="7144"/>
                    <a:pt x="54388" y="10001"/>
                    <a:pt x="54388" y="14478"/>
                  </a:cubicBezTo>
                  <a:cubicBezTo>
                    <a:pt x="54388" y="15240"/>
                    <a:pt x="54102" y="16002"/>
                    <a:pt x="53816" y="16859"/>
                  </a:cubicBezTo>
                  <a:lnTo>
                    <a:pt x="31909" y="60865"/>
                  </a:lnTo>
                  <a:lnTo>
                    <a:pt x="42577" y="60865"/>
                  </a:lnTo>
                  <a:lnTo>
                    <a:pt x="42577" y="52197"/>
                  </a:lnTo>
                  <a:cubicBezTo>
                    <a:pt x="42577" y="48101"/>
                    <a:pt x="47435" y="46387"/>
                    <a:pt x="52197" y="46387"/>
                  </a:cubicBezTo>
                  <a:cubicBezTo>
                    <a:pt x="57055" y="46387"/>
                    <a:pt x="61817" y="48101"/>
                    <a:pt x="61817" y="52197"/>
                  </a:cubicBezTo>
                  <a:lnTo>
                    <a:pt x="61817" y="60865"/>
                  </a:lnTo>
                  <a:lnTo>
                    <a:pt x="67151" y="60865"/>
                  </a:lnTo>
                  <a:cubicBezTo>
                    <a:pt x="71152" y="60865"/>
                    <a:pt x="73057" y="65341"/>
                    <a:pt x="73057" y="69818"/>
                  </a:cubicBezTo>
                  <a:cubicBezTo>
                    <a:pt x="73057" y="74295"/>
                    <a:pt x="70104" y="78772"/>
                    <a:pt x="67151" y="78772"/>
                  </a:cubicBezTo>
                  <a:lnTo>
                    <a:pt x="61817" y="78772"/>
                  </a:lnTo>
                  <a:lnTo>
                    <a:pt x="61817" y="91916"/>
                  </a:lnTo>
                  <a:cubicBezTo>
                    <a:pt x="61817" y="95917"/>
                    <a:pt x="56960" y="97822"/>
                    <a:pt x="52197" y="97822"/>
                  </a:cubicBezTo>
                  <a:cubicBezTo>
                    <a:pt x="47435" y="97822"/>
                    <a:pt x="42577" y="95821"/>
                    <a:pt x="42577" y="91916"/>
                  </a:cubicBezTo>
                  <a:lnTo>
                    <a:pt x="42577" y="7858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1" name="그룹 10">
            <a:extLst>
              <a:ext uri="{FF2B5EF4-FFF2-40B4-BE49-F238E27FC236}">
                <a16:creationId xmlns:a16="http://schemas.microsoft.com/office/drawing/2014/main" id="{AA20F8C7-57F4-49A0-BBAA-48146A127F5A}"/>
              </a:ext>
            </a:extLst>
          </p:cNvPr>
          <p:cNvGrpSpPr/>
          <p:nvPr/>
        </p:nvGrpSpPr>
        <p:grpSpPr>
          <a:xfrm>
            <a:off x="5492963" y="3564350"/>
            <a:ext cx="295847" cy="394621"/>
            <a:chOff x="5492963" y="3564350"/>
            <a:chExt cx="295847" cy="394621"/>
          </a:xfrm>
          <a:solidFill>
            <a:schemeClr val="bg1"/>
          </a:solidFill>
        </p:grpSpPr>
        <p:sp>
          <p:nvSpPr>
            <p:cNvPr id="12" name="자유형: 도형 11">
              <a:extLst>
                <a:ext uri="{FF2B5EF4-FFF2-40B4-BE49-F238E27FC236}">
                  <a16:creationId xmlns:a16="http://schemas.microsoft.com/office/drawing/2014/main" id="{1306B0A9-3F84-43C7-B63B-B596F25BB089}"/>
                </a:ext>
              </a:extLst>
            </p:cNvPr>
            <p:cNvSpPr/>
            <p:nvPr/>
          </p:nvSpPr>
          <p:spPr>
            <a:xfrm>
              <a:off x="5693560" y="3571017"/>
              <a:ext cx="95250" cy="95250"/>
            </a:xfrm>
            <a:custGeom>
              <a:avLst/>
              <a:gdLst>
                <a:gd name="connsiteX0" fmla="*/ 7144 w 95250"/>
                <a:gd name="connsiteY0" fmla="*/ 89725 h 95250"/>
                <a:gd name="connsiteX1" fmla="*/ 89725 w 95250"/>
                <a:gd name="connsiteY1" fmla="*/ 89725 h 95250"/>
                <a:gd name="connsiteX2" fmla="*/ 7144 w 95250"/>
                <a:gd name="connsiteY2" fmla="*/ 7144 h 95250"/>
                <a:gd name="connsiteX3" fmla="*/ 7144 w 95250"/>
                <a:gd name="connsiteY3" fmla="*/ 89725 h 95250"/>
              </a:gdLst>
              <a:ahLst/>
              <a:cxnLst>
                <a:cxn ang="0">
                  <a:pos x="connsiteX0" y="connsiteY0"/>
                </a:cxn>
                <a:cxn ang="0">
                  <a:pos x="connsiteX1" y="connsiteY1"/>
                </a:cxn>
                <a:cxn ang="0">
                  <a:pos x="connsiteX2" y="connsiteY2"/>
                </a:cxn>
                <a:cxn ang="0">
                  <a:pos x="connsiteX3" y="connsiteY3"/>
                </a:cxn>
              </a:cxnLst>
              <a:rect l="l" t="t" r="r" b="b"/>
              <a:pathLst>
                <a:path w="95250" h="95250">
                  <a:moveTo>
                    <a:pt x="7144" y="89725"/>
                  </a:moveTo>
                  <a:lnTo>
                    <a:pt x="89725" y="89725"/>
                  </a:lnTo>
                  <a:lnTo>
                    <a:pt x="7144" y="7144"/>
                  </a:lnTo>
                  <a:lnTo>
                    <a:pt x="7144" y="8972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3" name="자유형: 도형 12">
              <a:extLst>
                <a:ext uri="{FF2B5EF4-FFF2-40B4-BE49-F238E27FC236}">
                  <a16:creationId xmlns:a16="http://schemas.microsoft.com/office/drawing/2014/main" id="{12BE07BC-D5A8-47BC-83FF-D6AAD664C763}"/>
                </a:ext>
              </a:extLst>
            </p:cNvPr>
            <p:cNvSpPr/>
            <p:nvPr/>
          </p:nvSpPr>
          <p:spPr>
            <a:xfrm>
              <a:off x="5526968" y="3727132"/>
              <a:ext cx="247650" cy="114300"/>
            </a:xfrm>
            <a:custGeom>
              <a:avLst/>
              <a:gdLst>
                <a:gd name="connsiteX0" fmla="*/ 108395 w 247650"/>
                <a:gd name="connsiteY0" fmla="*/ 84677 h 114300"/>
                <a:gd name="connsiteX1" fmla="*/ 72295 w 247650"/>
                <a:gd name="connsiteY1" fmla="*/ 30480 h 114300"/>
                <a:gd name="connsiteX2" fmla="*/ 7144 w 247650"/>
                <a:gd name="connsiteY2" fmla="*/ 111919 h 114300"/>
                <a:gd name="connsiteX3" fmla="*/ 249841 w 247650"/>
                <a:gd name="connsiteY3" fmla="*/ 111919 h 114300"/>
                <a:gd name="connsiteX4" fmla="*/ 162210 w 247650"/>
                <a:gd name="connsiteY4" fmla="*/ 7144 h 114300"/>
                <a:gd name="connsiteX5" fmla="*/ 119253 w 247650"/>
                <a:gd name="connsiteY5" fmla="*/ 60865 h 114300"/>
                <a:gd name="connsiteX6" fmla="*/ 126873 w 247650"/>
                <a:gd name="connsiteY6" fmla="*/ 72295 h 114300"/>
                <a:gd name="connsiteX7" fmla="*/ 123825 w 247650"/>
                <a:gd name="connsiteY7" fmla="*/ 87725 h 114300"/>
                <a:gd name="connsiteX8" fmla="*/ 108395 w 247650"/>
                <a:gd name="connsiteY8" fmla="*/ 8467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114300">
                  <a:moveTo>
                    <a:pt x="108395" y="84677"/>
                  </a:moveTo>
                  <a:lnTo>
                    <a:pt x="72295" y="30480"/>
                  </a:lnTo>
                  <a:lnTo>
                    <a:pt x="7144" y="111919"/>
                  </a:lnTo>
                  <a:lnTo>
                    <a:pt x="249841" y="111919"/>
                  </a:lnTo>
                  <a:lnTo>
                    <a:pt x="162210" y="7144"/>
                  </a:lnTo>
                  <a:lnTo>
                    <a:pt x="119253" y="60865"/>
                  </a:lnTo>
                  <a:lnTo>
                    <a:pt x="126873" y="72295"/>
                  </a:lnTo>
                  <a:cubicBezTo>
                    <a:pt x="130302" y="77438"/>
                    <a:pt x="128873" y="84296"/>
                    <a:pt x="123825" y="87725"/>
                  </a:cubicBezTo>
                  <a:cubicBezTo>
                    <a:pt x="118681" y="91154"/>
                    <a:pt x="111823" y="89821"/>
                    <a:pt x="108395" y="8467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4" name="자유형: 도형 13">
              <a:extLst>
                <a:ext uri="{FF2B5EF4-FFF2-40B4-BE49-F238E27FC236}">
                  <a16:creationId xmlns:a16="http://schemas.microsoft.com/office/drawing/2014/main" id="{C5C6C6CF-18A4-4944-8F18-2D970328B165}"/>
                </a:ext>
              </a:extLst>
            </p:cNvPr>
            <p:cNvSpPr/>
            <p:nvPr/>
          </p:nvSpPr>
          <p:spPr>
            <a:xfrm>
              <a:off x="5559448" y="3631406"/>
              <a:ext cx="57150" cy="57150"/>
            </a:xfrm>
            <a:custGeom>
              <a:avLst/>
              <a:gdLst>
                <a:gd name="connsiteX0" fmla="*/ 29433 w 57150"/>
                <a:gd name="connsiteY0" fmla="*/ 51721 h 57150"/>
                <a:gd name="connsiteX1" fmla="*/ 51721 w 57150"/>
                <a:gd name="connsiteY1" fmla="*/ 29432 h 57150"/>
                <a:gd name="connsiteX2" fmla="*/ 29433 w 57150"/>
                <a:gd name="connsiteY2" fmla="*/ 7144 h 57150"/>
                <a:gd name="connsiteX3" fmla="*/ 7144 w 57150"/>
                <a:gd name="connsiteY3" fmla="*/ 29432 h 57150"/>
                <a:gd name="connsiteX4" fmla="*/ 29433 w 57150"/>
                <a:gd name="connsiteY4" fmla="*/ 5172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433" y="51721"/>
                  </a:moveTo>
                  <a:cubicBezTo>
                    <a:pt x="41720" y="51721"/>
                    <a:pt x="51721" y="41720"/>
                    <a:pt x="51721" y="29432"/>
                  </a:cubicBezTo>
                  <a:cubicBezTo>
                    <a:pt x="51721" y="17145"/>
                    <a:pt x="41720" y="7144"/>
                    <a:pt x="29433" y="7144"/>
                  </a:cubicBezTo>
                  <a:cubicBezTo>
                    <a:pt x="17145" y="7144"/>
                    <a:pt x="7144" y="17145"/>
                    <a:pt x="7144" y="29432"/>
                  </a:cubicBezTo>
                  <a:cubicBezTo>
                    <a:pt x="7144" y="41720"/>
                    <a:pt x="17145" y="51721"/>
                    <a:pt x="29433" y="517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 name="자유형: 도형 14">
              <a:extLst>
                <a:ext uri="{FF2B5EF4-FFF2-40B4-BE49-F238E27FC236}">
                  <a16:creationId xmlns:a16="http://schemas.microsoft.com/office/drawing/2014/main" id="{072CE7BD-F5EB-48AC-AAD1-409E2D8BC8DF}"/>
                </a:ext>
              </a:extLst>
            </p:cNvPr>
            <p:cNvSpPr/>
            <p:nvPr/>
          </p:nvSpPr>
          <p:spPr>
            <a:xfrm>
              <a:off x="5492963" y="3564350"/>
              <a:ext cx="295275" cy="276225"/>
            </a:xfrm>
            <a:custGeom>
              <a:avLst/>
              <a:gdLst>
                <a:gd name="connsiteX0" fmla="*/ 7144 w 295275"/>
                <a:gd name="connsiteY0" fmla="*/ 18383 h 276225"/>
                <a:gd name="connsiteX1" fmla="*/ 7144 w 295275"/>
                <a:gd name="connsiteY1" fmla="*/ 274701 h 276225"/>
                <a:gd name="connsiteX2" fmla="*/ 12954 w 295275"/>
                <a:gd name="connsiteY2" fmla="*/ 274701 h 276225"/>
                <a:gd name="connsiteX3" fmla="*/ 98774 w 295275"/>
                <a:gd name="connsiteY3" fmla="*/ 167450 h 276225"/>
                <a:gd name="connsiteX4" fmla="*/ 107918 w 295275"/>
                <a:gd name="connsiteY4" fmla="*/ 163259 h 276225"/>
                <a:gd name="connsiteX5" fmla="*/ 116681 w 295275"/>
                <a:gd name="connsiteY5" fmla="*/ 168212 h 276225"/>
                <a:gd name="connsiteX6" fmla="*/ 140684 w 295275"/>
                <a:gd name="connsiteY6" fmla="*/ 204121 h 276225"/>
                <a:gd name="connsiteX7" fmla="*/ 187928 w 295275"/>
                <a:gd name="connsiteY7" fmla="*/ 145066 h 276225"/>
                <a:gd name="connsiteX8" fmla="*/ 205359 w 295275"/>
                <a:gd name="connsiteY8" fmla="*/ 145066 h 276225"/>
                <a:gd name="connsiteX9" fmla="*/ 296989 w 295275"/>
                <a:gd name="connsiteY9" fmla="*/ 254984 h 276225"/>
                <a:gd name="connsiteX10" fmla="*/ 296989 w 295275"/>
                <a:gd name="connsiteY10" fmla="*/ 118586 h 276225"/>
                <a:gd name="connsiteX11" fmla="*/ 196691 w 295275"/>
                <a:gd name="connsiteY11" fmla="*/ 118586 h 276225"/>
                <a:gd name="connsiteX12" fmla="*/ 185547 w 295275"/>
                <a:gd name="connsiteY12" fmla="*/ 107442 h 276225"/>
                <a:gd name="connsiteX13" fmla="*/ 185547 w 295275"/>
                <a:gd name="connsiteY13" fmla="*/ 7144 h 276225"/>
                <a:gd name="connsiteX14" fmla="*/ 18383 w 295275"/>
                <a:gd name="connsiteY14" fmla="*/ 7144 h 276225"/>
                <a:gd name="connsiteX15" fmla="*/ 7144 w 295275"/>
                <a:gd name="connsiteY15" fmla="*/ 18383 h 276225"/>
                <a:gd name="connsiteX16" fmla="*/ 95917 w 295275"/>
                <a:gd name="connsiteY16" fmla="*/ 51911 h 276225"/>
                <a:gd name="connsiteX17" fmla="*/ 140494 w 295275"/>
                <a:gd name="connsiteY17" fmla="*/ 96488 h 276225"/>
                <a:gd name="connsiteX18" fmla="*/ 95917 w 295275"/>
                <a:gd name="connsiteY18" fmla="*/ 141065 h 276225"/>
                <a:gd name="connsiteX19" fmla="*/ 51340 w 295275"/>
                <a:gd name="connsiteY19" fmla="*/ 96488 h 276225"/>
                <a:gd name="connsiteX20" fmla="*/ 95917 w 295275"/>
                <a:gd name="connsiteY20" fmla="*/ 5191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5275" h="276225">
                  <a:moveTo>
                    <a:pt x="7144" y="18383"/>
                  </a:moveTo>
                  <a:lnTo>
                    <a:pt x="7144" y="274701"/>
                  </a:lnTo>
                  <a:lnTo>
                    <a:pt x="12954" y="274701"/>
                  </a:lnTo>
                  <a:lnTo>
                    <a:pt x="98774" y="167450"/>
                  </a:lnTo>
                  <a:cubicBezTo>
                    <a:pt x="100965" y="164687"/>
                    <a:pt x="104489" y="163068"/>
                    <a:pt x="107918" y="163259"/>
                  </a:cubicBezTo>
                  <a:cubicBezTo>
                    <a:pt x="111442" y="163449"/>
                    <a:pt x="114776" y="165259"/>
                    <a:pt x="116681" y="168212"/>
                  </a:cubicBezTo>
                  <a:lnTo>
                    <a:pt x="140684" y="204121"/>
                  </a:lnTo>
                  <a:lnTo>
                    <a:pt x="187928" y="145066"/>
                  </a:lnTo>
                  <a:cubicBezTo>
                    <a:pt x="192214" y="139732"/>
                    <a:pt x="201073" y="139732"/>
                    <a:pt x="205359" y="145066"/>
                  </a:cubicBezTo>
                  <a:lnTo>
                    <a:pt x="296989" y="254984"/>
                  </a:lnTo>
                  <a:lnTo>
                    <a:pt x="296989" y="118586"/>
                  </a:lnTo>
                  <a:lnTo>
                    <a:pt x="196691" y="118586"/>
                  </a:lnTo>
                  <a:cubicBezTo>
                    <a:pt x="190500" y="118586"/>
                    <a:pt x="185547" y="113633"/>
                    <a:pt x="185547" y="107442"/>
                  </a:cubicBezTo>
                  <a:lnTo>
                    <a:pt x="185547" y="7144"/>
                  </a:lnTo>
                  <a:lnTo>
                    <a:pt x="18383" y="7144"/>
                  </a:lnTo>
                  <a:cubicBezTo>
                    <a:pt x="12097" y="7239"/>
                    <a:pt x="7144" y="12192"/>
                    <a:pt x="7144" y="18383"/>
                  </a:cubicBezTo>
                  <a:close/>
                  <a:moveTo>
                    <a:pt x="95917" y="51911"/>
                  </a:moveTo>
                  <a:cubicBezTo>
                    <a:pt x="120491" y="51911"/>
                    <a:pt x="140494" y="71914"/>
                    <a:pt x="140494" y="96488"/>
                  </a:cubicBezTo>
                  <a:cubicBezTo>
                    <a:pt x="140494" y="121063"/>
                    <a:pt x="120491" y="141065"/>
                    <a:pt x="95917" y="141065"/>
                  </a:cubicBezTo>
                  <a:cubicBezTo>
                    <a:pt x="71342" y="141065"/>
                    <a:pt x="51340" y="121063"/>
                    <a:pt x="51340" y="96488"/>
                  </a:cubicBezTo>
                  <a:cubicBezTo>
                    <a:pt x="51340" y="71914"/>
                    <a:pt x="71342" y="51911"/>
                    <a:pt x="95917" y="5191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6" name="자유형: 도형 15">
              <a:extLst>
                <a:ext uri="{FF2B5EF4-FFF2-40B4-BE49-F238E27FC236}">
                  <a16:creationId xmlns:a16="http://schemas.microsoft.com/office/drawing/2014/main" id="{EA1D5A9C-7DC7-4FB8-9F9A-B4AB465D9FE7}"/>
                </a:ext>
              </a:extLst>
            </p:cNvPr>
            <p:cNvSpPr/>
            <p:nvPr/>
          </p:nvSpPr>
          <p:spPr>
            <a:xfrm>
              <a:off x="5492963" y="3854196"/>
              <a:ext cx="295275" cy="104775"/>
            </a:xfrm>
            <a:custGeom>
              <a:avLst/>
              <a:gdLst>
                <a:gd name="connsiteX0" fmla="*/ 18288 w 295275"/>
                <a:gd name="connsiteY0" fmla="*/ 97822 h 104775"/>
                <a:gd name="connsiteX1" fmla="*/ 285750 w 295275"/>
                <a:gd name="connsiteY1" fmla="*/ 97822 h 104775"/>
                <a:gd name="connsiteX2" fmla="*/ 296894 w 295275"/>
                <a:gd name="connsiteY2" fmla="*/ 86677 h 104775"/>
                <a:gd name="connsiteX3" fmla="*/ 296894 w 295275"/>
                <a:gd name="connsiteY3" fmla="*/ 7144 h 104775"/>
                <a:gd name="connsiteX4" fmla="*/ 7144 w 295275"/>
                <a:gd name="connsiteY4" fmla="*/ 7144 h 104775"/>
                <a:gd name="connsiteX5" fmla="*/ 7144 w 295275"/>
                <a:gd name="connsiteY5" fmla="*/ 86677 h 104775"/>
                <a:gd name="connsiteX6" fmla="*/ 18288 w 295275"/>
                <a:gd name="connsiteY6" fmla="*/ 97822 h 104775"/>
                <a:gd name="connsiteX7" fmla="*/ 118205 w 295275"/>
                <a:gd name="connsiteY7" fmla="*/ 29432 h 104775"/>
                <a:gd name="connsiteX8" fmla="*/ 184785 w 295275"/>
                <a:gd name="connsiteY8" fmla="*/ 29432 h 104775"/>
                <a:gd name="connsiteX9" fmla="*/ 196119 w 295275"/>
                <a:gd name="connsiteY9" fmla="*/ 39338 h 104775"/>
                <a:gd name="connsiteX10" fmla="*/ 185071 w 295275"/>
                <a:gd name="connsiteY10" fmla="*/ 51721 h 104775"/>
                <a:gd name="connsiteX11" fmla="*/ 118491 w 295275"/>
                <a:gd name="connsiteY11" fmla="*/ 51721 h 104775"/>
                <a:gd name="connsiteX12" fmla="*/ 107156 w 295275"/>
                <a:gd name="connsiteY12" fmla="*/ 41815 h 104775"/>
                <a:gd name="connsiteX13" fmla="*/ 118205 w 295275"/>
                <a:gd name="connsiteY13" fmla="*/ 2943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104775">
                  <a:moveTo>
                    <a:pt x="18288" y="97822"/>
                  </a:moveTo>
                  <a:lnTo>
                    <a:pt x="285750" y="97822"/>
                  </a:lnTo>
                  <a:cubicBezTo>
                    <a:pt x="291941" y="97822"/>
                    <a:pt x="296894" y="92869"/>
                    <a:pt x="296894" y="86677"/>
                  </a:cubicBezTo>
                  <a:lnTo>
                    <a:pt x="296894" y="7144"/>
                  </a:lnTo>
                  <a:lnTo>
                    <a:pt x="7144" y="7144"/>
                  </a:lnTo>
                  <a:lnTo>
                    <a:pt x="7144" y="86677"/>
                  </a:lnTo>
                  <a:cubicBezTo>
                    <a:pt x="7144" y="92773"/>
                    <a:pt x="12097" y="97822"/>
                    <a:pt x="18288" y="97822"/>
                  </a:cubicBezTo>
                  <a:close/>
                  <a:moveTo>
                    <a:pt x="118205" y="29432"/>
                  </a:moveTo>
                  <a:lnTo>
                    <a:pt x="184785" y="29432"/>
                  </a:lnTo>
                  <a:cubicBezTo>
                    <a:pt x="190500" y="29432"/>
                    <a:pt x="195548" y="33623"/>
                    <a:pt x="196119" y="39338"/>
                  </a:cubicBezTo>
                  <a:cubicBezTo>
                    <a:pt x="196882" y="46101"/>
                    <a:pt x="191643" y="51721"/>
                    <a:pt x="185071" y="51721"/>
                  </a:cubicBezTo>
                  <a:lnTo>
                    <a:pt x="118491" y="51721"/>
                  </a:lnTo>
                  <a:cubicBezTo>
                    <a:pt x="112776" y="51721"/>
                    <a:pt x="107728" y="47530"/>
                    <a:pt x="107156" y="41815"/>
                  </a:cubicBezTo>
                  <a:cubicBezTo>
                    <a:pt x="106394" y="35147"/>
                    <a:pt x="111633" y="29432"/>
                    <a:pt x="118205" y="2943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7" name="그룹 16">
            <a:extLst>
              <a:ext uri="{FF2B5EF4-FFF2-40B4-BE49-F238E27FC236}">
                <a16:creationId xmlns:a16="http://schemas.microsoft.com/office/drawing/2014/main" id="{76F87F64-D1F4-4804-B73B-8DF76DF0F853}"/>
              </a:ext>
            </a:extLst>
          </p:cNvPr>
          <p:cNvGrpSpPr/>
          <p:nvPr/>
        </p:nvGrpSpPr>
        <p:grpSpPr>
          <a:xfrm>
            <a:off x="8144247" y="4296431"/>
            <a:ext cx="385886" cy="266700"/>
            <a:chOff x="8144247" y="4296431"/>
            <a:chExt cx="385886" cy="266700"/>
          </a:xfrm>
          <a:solidFill>
            <a:schemeClr val="bg1"/>
          </a:solidFill>
        </p:grpSpPr>
        <p:sp>
          <p:nvSpPr>
            <p:cNvPr id="18" name="자유형: 도형 17">
              <a:extLst>
                <a:ext uri="{FF2B5EF4-FFF2-40B4-BE49-F238E27FC236}">
                  <a16:creationId xmlns:a16="http://schemas.microsoft.com/office/drawing/2014/main" id="{5B225AE2-255F-4F78-A75A-C49DDDA70D19}"/>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9" name="자유형: 도형 18">
              <a:extLst>
                <a:ext uri="{FF2B5EF4-FFF2-40B4-BE49-F238E27FC236}">
                  <a16:creationId xmlns:a16="http://schemas.microsoft.com/office/drawing/2014/main" id="{9C14F686-B2D5-4BD1-962B-FD21B04DD314}"/>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0" name="자유형: 도형 19">
              <a:extLst>
                <a:ext uri="{FF2B5EF4-FFF2-40B4-BE49-F238E27FC236}">
                  <a16:creationId xmlns:a16="http://schemas.microsoft.com/office/drawing/2014/main" id="{C482E59B-D32D-4B0A-B513-2F7241698BBD}"/>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 name="자유형: 도형 20">
              <a:extLst>
                <a:ext uri="{FF2B5EF4-FFF2-40B4-BE49-F238E27FC236}">
                  <a16:creationId xmlns:a16="http://schemas.microsoft.com/office/drawing/2014/main" id="{BCB44557-E0AB-4EEE-A4A5-F9D1400DF19B}"/>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2" name="그룹 21">
            <a:extLst>
              <a:ext uri="{FF2B5EF4-FFF2-40B4-BE49-F238E27FC236}">
                <a16:creationId xmlns:a16="http://schemas.microsoft.com/office/drawing/2014/main" id="{3B33545F-A100-4977-94AF-A40BEB0DB7B7}"/>
              </a:ext>
            </a:extLst>
          </p:cNvPr>
          <p:cNvGrpSpPr/>
          <p:nvPr/>
        </p:nvGrpSpPr>
        <p:grpSpPr>
          <a:xfrm>
            <a:off x="1425407" y="2900076"/>
            <a:ext cx="390525" cy="387573"/>
            <a:chOff x="1425407" y="2900076"/>
            <a:chExt cx="390525" cy="387573"/>
          </a:xfrm>
          <a:solidFill>
            <a:schemeClr val="bg1"/>
          </a:solidFill>
        </p:grpSpPr>
        <p:sp>
          <p:nvSpPr>
            <p:cNvPr id="23" name="자유형: 도형 22">
              <a:extLst>
                <a:ext uri="{FF2B5EF4-FFF2-40B4-BE49-F238E27FC236}">
                  <a16:creationId xmlns:a16="http://schemas.microsoft.com/office/drawing/2014/main" id="{29001B60-B1B2-43F7-B996-0F4BEDA982C3}"/>
                </a:ext>
              </a:extLst>
            </p:cNvPr>
            <p:cNvSpPr/>
            <p:nvPr/>
          </p:nvSpPr>
          <p:spPr>
            <a:xfrm>
              <a:off x="1425407" y="2900076"/>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246 w 276225"/>
                <a:gd name="connsiteY6" fmla="*/ 62865 h 95250"/>
                <a:gd name="connsiteX7" fmla="*/ 52102 w 276225"/>
                <a:gd name="connsiteY7" fmla="*/ 51721 h 95250"/>
                <a:gd name="connsiteX8" fmla="*/ 63246 w 276225"/>
                <a:gd name="connsiteY8" fmla="*/ 40576 h 95250"/>
                <a:gd name="connsiteX9" fmla="*/ 74390 w 276225"/>
                <a:gd name="connsiteY9" fmla="*/ 51721 h 95250"/>
                <a:gd name="connsiteX10" fmla="*/ 63246 w 276225"/>
                <a:gd name="connsiteY10" fmla="*/ 62865 h 95250"/>
                <a:gd name="connsiteX11" fmla="*/ 107823 w 276225"/>
                <a:gd name="connsiteY11" fmla="*/ 62865 h 95250"/>
                <a:gd name="connsiteX12" fmla="*/ 96679 w 276225"/>
                <a:gd name="connsiteY12" fmla="*/ 51721 h 95250"/>
                <a:gd name="connsiteX13" fmla="*/ 107823 w 276225"/>
                <a:gd name="connsiteY13" fmla="*/ 40576 h 95250"/>
                <a:gd name="connsiteX14" fmla="*/ 118967 w 276225"/>
                <a:gd name="connsiteY14" fmla="*/ 51721 h 95250"/>
                <a:gd name="connsiteX15" fmla="*/ 107823 w 276225"/>
                <a:gd name="connsiteY15" fmla="*/ 62865 h 95250"/>
                <a:gd name="connsiteX16" fmla="*/ 152400 w 276225"/>
                <a:gd name="connsiteY16" fmla="*/ 62865 h 95250"/>
                <a:gd name="connsiteX17" fmla="*/ 141256 w 276225"/>
                <a:gd name="connsiteY17" fmla="*/ 51721 h 95250"/>
                <a:gd name="connsiteX18" fmla="*/ 152400 w 276225"/>
                <a:gd name="connsiteY18" fmla="*/ 40576 h 95250"/>
                <a:gd name="connsiteX19" fmla="*/ 163544 w 276225"/>
                <a:gd name="connsiteY19" fmla="*/ 51721 h 95250"/>
                <a:gd name="connsiteX20" fmla="*/ 152400 w 276225"/>
                <a:gd name="connsiteY20" fmla="*/ 628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246" y="62865"/>
                  </a:moveTo>
                  <a:cubicBezTo>
                    <a:pt x="57055" y="62865"/>
                    <a:pt x="52102" y="57912"/>
                    <a:pt x="52102" y="51721"/>
                  </a:cubicBezTo>
                  <a:cubicBezTo>
                    <a:pt x="52102" y="45529"/>
                    <a:pt x="57055" y="40576"/>
                    <a:pt x="63246" y="40576"/>
                  </a:cubicBezTo>
                  <a:cubicBezTo>
                    <a:pt x="69437" y="40576"/>
                    <a:pt x="74390" y="45529"/>
                    <a:pt x="74390" y="51721"/>
                  </a:cubicBezTo>
                  <a:cubicBezTo>
                    <a:pt x="74390" y="57912"/>
                    <a:pt x="69342" y="62865"/>
                    <a:pt x="63246" y="62865"/>
                  </a:cubicBezTo>
                  <a:close/>
                  <a:moveTo>
                    <a:pt x="107823" y="62865"/>
                  </a:moveTo>
                  <a:cubicBezTo>
                    <a:pt x="101632" y="62865"/>
                    <a:pt x="96679" y="57912"/>
                    <a:pt x="96679" y="51721"/>
                  </a:cubicBezTo>
                  <a:cubicBezTo>
                    <a:pt x="96679" y="45529"/>
                    <a:pt x="101632" y="40576"/>
                    <a:pt x="107823" y="40576"/>
                  </a:cubicBezTo>
                  <a:cubicBezTo>
                    <a:pt x="114014" y="40576"/>
                    <a:pt x="118967" y="45529"/>
                    <a:pt x="118967" y="51721"/>
                  </a:cubicBezTo>
                  <a:cubicBezTo>
                    <a:pt x="118967" y="57912"/>
                    <a:pt x="113919" y="62865"/>
                    <a:pt x="107823" y="62865"/>
                  </a:cubicBezTo>
                  <a:close/>
                  <a:moveTo>
                    <a:pt x="152400" y="62865"/>
                  </a:moveTo>
                  <a:cubicBezTo>
                    <a:pt x="146209" y="62865"/>
                    <a:pt x="141256" y="57912"/>
                    <a:pt x="141256" y="51721"/>
                  </a:cubicBezTo>
                  <a:cubicBezTo>
                    <a:pt x="141256" y="45529"/>
                    <a:pt x="146209" y="40576"/>
                    <a:pt x="152400" y="40576"/>
                  </a:cubicBezTo>
                  <a:cubicBezTo>
                    <a:pt x="158591" y="40576"/>
                    <a:pt x="163544" y="45529"/>
                    <a:pt x="163544" y="51721"/>
                  </a:cubicBezTo>
                  <a:cubicBezTo>
                    <a:pt x="163544" y="57912"/>
                    <a:pt x="158496" y="62865"/>
                    <a:pt x="152400" y="6286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 name="자유형: 도형 23">
              <a:extLst>
                <a:ext uri="{FF2B5EF4-FFF2-40B4-BE49-F238E27FC236}">
                  <a16:creationId xmlns:a16="http://schemas.microsoft.com/office/drawing/2014/main" id="{2DB72AA6-500C-41EC-A9D1-DEF74B1ECFBB}"/>
                </a:ext>
              </a:extLst>
            </p:cNvPr>
            <p:cNvSpPr/>
            <p:nvPr/>
          </p:nvSpPr>
          <p:spPr>
            <a:xfrm>
              <a:off x="1715824" y="2900076"/>
              <a:ext cx="95250" cy="95250"/>
            </a:xfrm>
            <a:custGeom>
              <a:avLst/>
              <a:gdLst>
                <a:gd name="connsiteX0" fmla="*/ 85916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6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6" y="7144"/>
                  </a:moveTo>
                  <a:lnTo>
                    <a:pt x="7144" y="7144"/>
                  </a:lnTo>
                  <a:lnTo>
                    <a:pt x="7144" y="96298"/>
                  </a:lnTo>
                  <a:lnTo>
                    <a:pt x="97060" y="96298"/>
                  </a:lnTo>
                  <a:lnTo>
                    <a:pt x="97060" y="18288"/>
                  </a:lnTo>
                  <a:cubicBezTo>
                    <a:pt x="97060" y="12097"/>
                    <a:pt x="92107" y="7144"/>
                    <a:pt x="85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 name="자유형: 도형 24">
              <a:extLst>
                <a:ext uri="{FF2B5EF4-FFF2-40B4-BE49-F238E27FC236}">
                  <a16:creationId xmlns:a16="http://schemas.microsoft.com/office/drawing/2014/main" id="{02D4552E-D14C-4780-A628-B403E7EACE66}"/>
                </a:ext>
              </a:extLst>
            </p:cNvPr>
            <p:cNvSpPr/>
            <p:nvPr/>
          </p:nvSpPr>
          <p:spPr>
            <a:xfrm>
              <a:off x="1626766" y="3112579"/>
              <a:ext cx="57150" cy="28575"/>
            </a:xfrm>
            <a:custGeom>
              <a:avLst/>
              <a:gdLst>
                <a:gd name="connsiteX0" fmla="*/ 41148 w 57150"/>
                <a:gd name="connsiteY0" fmla="*/ 7144 h 28575"/>
                <a:gd name="connsiteX1" fmla="*/ 7144 w 57150"/>
                <a:gd name="connsiteY1" fmla="*/ 7144 h 28575"/>
                <a:gd name="connsiteX2" fmla="*/ 7144 w 57150"/>
                <a:gd name="connsiteY2" fmla="*/ 29432 h 28575"/>
                <a:gd name="connsiteX3" fmla="*/ 41434 w 57150"/>
                <a:gd name="connsiteY3" fmla="*/ 29432 h 28575"/>
                <a:gd name="connsiteX4" fmla="*/ 52483 w 57150"/>
                <a:gd name="connsiteY4" fmla="*/ 17050 h 28575"/>
                <a:gd name="connsiteX5" fmla="*/ 41148 w 5715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28575">
                  <a:moveTo>
                    <a:pt x="41148" y="7144"/>
                  </a:moveTo>
                  <a:lnTo>
                    <a:pt x="7144" y="7144"/>
                  </a:lnTo>
                  <a:lnTo>
                    <a:pt x="7144" y="29432"/>
                  </a:lnTo>
                  <a:lnTo>
                    <a:pt x="41434" y="29432"/>
                  </a:lnTo>
                  <a:cubicBezTo>
                    <a:pt x="48006" y="29432"/>
                    <a:pt x="53245" y="23717"/>
                    <a:pt x="52483" y="17050"/>
                  </a:cubicBezTo>
                  <a:cubicBezTo>
                    <a:pt x="51911" y="11335"/>
                    <a:pt x="46863" y="7144"/>
                    <a:pt x="4114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 name="자유형: 도형 25">
              <a:extLst>
                <a:ext uri="{FF2B5EF4-FFF2-40B4-BE49-F238E27FC236}">
                  <a16:creationId xmlns:a16="http://schemas.microsoft.com/office/drawing/2014/main" id="{3E38077B-0EF1-48B7-B427-4FB38FEBADDD}"/>
                </a:ext>
              </a:extLst>
            </p:cNvPr>
            <p:cNvSpPr/>
            <p:nvPr/>
          </p:nvSpPr>
          <p:spPr>
            <a:xfrm>
              <a:off x="1514942" y="3112579"/>
              <a:ext cx="57150" cy="28575"/>
            </a:xfrm>
            <a:custGeom>
              <a:avLst/>
              <a:gdLst>
                <a:gd name="connsiteX0" fmla="*/ 29432 w 57150"/>
                <a:gd name="connsiteY0" fmla="*/ 7144 h 28575"/>
                <a:gd name="connsiteX1" fmla="*/ 7144 w 57150"/>
                <a:gd name="connsiteY1" fmla="*/ 29432 h 28575"/>
                <a:gd name="connsiteX2" fmla="*/ 51721 w 57150"/>
                <a:gd name="connsiteY2" fmla="*/ 29432 h 28575"/>
                <a:gd name="connsiteX3" fmla="*/ 29432 w 5715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 h="28575">
                  <a:moveTo>
                    <a:pt x="29432" y="7144"/>
                  </a:moveTo>
                  <a:cubicBezTo>
                    <a:pt x="17145" y="7144"/>
                    <a:pt x="7144" y="17145"/>
                    <a:pt x="7144" y="29432"/>
                  </a:cubicBezTo>
                  <a:lnTo>
                    <a:pt x="51721" y="29432"/>
                  </a:lnTo>
                  <a:cubicBezTo>
                    <a:pt x="51721" y="17145"/>
                    <a:pt x="41719" y="7144"/>
                    <a:pt x="2943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7" name="자유형: 도형 26">
              <a:extLst>
                <a:ext uri="{FF2B5EF4-FFF2-40B4-BE49-F238E27FC236}">
                  <a16:creationId xmlns:a16="http://schemas.microsoft.com/office/drawing/2014/main" id="{90C9C4F0-1413-4374-A485-470C371F2188}"/>
                </a:ext>
              </a:extLst>
            </p:cNvPr>
            <p:cNvSpPr/>
            <p:nvPr/>
          </p:nvSpPr>
          <p:spPr>
            <a:xfrm>
              <a:off x="1425407" y="3011424"/>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5 h 276225"/>
                <a:gd name="connsiteX3" fmla="*/ 387572 w 390525"/>
                <a:gd name="connsiteY3" fmla="*/ 7144 h 276225"/>
                <a:gd name="connsiteX4" fmla="*/ 7144 w 390525"/>
                <a:gd name="connsiteY4" fmla="*/ 7144 h 276225"/>
                <a:gd name="connsiteX5" fmla="*/ 7144 w 390525"/>
                <a:gd name="connsiteY5" fmla="*/ 264985 h 276225"/>
                <a:gd name="connsiteX6" fmla="*/ 18288 w 390525"/>
                <a:gd name="connsiteY6" fmla="*/ 276130 h 276225"/>
                <a:gd name="connsiteX7" fmla="*/ 297656 w 390525"/>
                <a:gd name="connsiteY7" fmla="*/ 97155 h 276225"/>
                <a:gd name="connsiteX8" fmla="*/ 310039 w 390525"/>
                <a:gd name="connsiteY8" fmla="*/ 86106 h 276225"/>
                <a:gd name="connsiteX9" fmla="*/ 319945 w 390525"/>
                <a:gd name="connsiteY9" fmla="*/ 97441 h 276225"/>
                <a:gd name="connsiteX10" fmla="*/ 319945 w 390525"/>
                <a:gd name="connsiteY10" fmla="*/ 186023 h 276225"/>
                <a:gd name="connsiteX11" fmla="*/ 310039 w 390525"/>
                <a:gd name="connsiteY11" fmla="*/ 197358 h 276225"/>
                <a:gd name="connsiteX12" fmla="*/ 297656 w 390525"/>
                <a:gd name="connsiteY12" fmla="*/ 186309 h 276225"/>
                <a:gd name="connsiteX13" fmla="*/ 297656 w 390525"/>
                <a:gd name="connsiteY13" fmla="*/ 97155 h 276225"/>
                <a:gd name="connsiteX14" fmla="*/ 186214 w 390525"/>
                <a:gd name="connsiteY14" fmla="*/ 97155 h 276225"/>
                <a:gd name="connsiteX15" fmla="*/ 197358 w 390525"/>
                <a:gd name="connsiteY15" fmla="*/ 86011 h 276225"/>
                <a:gd name="connsiteX16" fmla="*/ 197834 w 390525"/>
                <a:gd name="connsiteY16" fmla="*/ 86106 h 276225"/>
                <a:gd name="connsiteX17" fmla="*/ 198311 w 390525"/>
                <a:gd name="connsiteY17" fmla="*/ 86011 h 276225"/>
                <a:gd name="connsiteX18" fmla="*/ 242316 w 390525"/>
                <a:gd name="connsiteY18" fmla="*/ 86011 h 276225"/>
                <a:gd name="connsiteX19" fmla="*/ 276225 w 390525"/>
                <a:gd name="connsiteY19" fmla="*/ 117634 h 276225"/>
                <a:gd name="connsiteX20" fmla="*/ 242888 w 390525"/>
                <a:gd name="connsiteY20" fmla="*/ 152876 h 276225"/>
                <a:gd name="connsiteX21" fmla="*/ 208598 w 390525"/>
                <a:gd name="connsiteY21" fmla="*/ 152876 h 276225"/>
                <a:gd name="connsiteX22" fmla="*/ 208598 w 390525"/>
                <a:gd name="connsiteY22" fmla="*/ 186023 h 276225"/>
                <a:gd name="connsiteX23" fmla="*/ 198692 w 390525"/>
                <a:gd name="connsiteY23" fmla="*/ 197358 h 276225"/>
                <a:gd name="connsiteX24" fmla="*/ 186309 w 390525"/>
                <a:gd name="connsiteY24" fmla="*/ 186309 h 276225"/>
                <a:gd name="connsiteX25" fmla="*/ 186309 w 390525"/>
                <a:gd name="connsiteY25" fmla="*/ 97155 h 276225"/>
                <a:gd name="connsiteX26" fmla="*/ 74771 w 390525"/>
                <a:gd name="connsiteY26" fmla="*/ 131254 h 276225"/>
                <a:gd name="connsiteX27" fmla="*/ 117253 w 390525"/>
                <a:gd name="connsiteY27" fmla="*/ 86106 h 276225"/>
                <a:gd name="connsiteX28" fmla="*/ 163925 w 390525"/>
                <a:gd name="connsiteY28" fmla="*/ 130588 h 276225"/>
                <a:gd name="connsiteX29" fmla="*/ 163925 w 390525"/>
                <a:gd name="connsiteY29" fmla="*/ 186023 h 276225"/>
                <a:gd name="connsiteX30" fmla="*/ 154019 w 390525"/>
                <a:gd name="connsiteY30" fmla="*/ 197358 h 276225"/>
                <a:gd name="connsiteX31" fmla="*/ 141637 w 390525"/>
                <a:gd name="connsiteY31" fmla="*/ 186309 h 276225"/>
                <a:gd name="connsiteX32" fmla="*/ 141637 w 390525"/>
                <a:gd name="connsiteY32" fmla="*/ 152876 h 276225"/>
                <a:gd name="connsiteX33" fmla="*/ 97060 w 390525"/>
                <a:gd name="connsiteY33" fmla="*/ 152876 h 276225"/>
                <a:gd name="connsiteX34" fmla="*/ 97060 w 390525"/>
                <a:gd name="connsiteY34" fmla="*/ 186023 h 276225"/>
                <a:gd name="connsiteX35" fmla="*/ 87154 w 390525"/>
                <a:gd name="connsiteY35" fmla="*/ 197358 h 276225"/>
                <a:gd name="connsiteX36" fmla="*/ 74771 w 390525"/>
                <a:gd name="connsiteY36" fmla="*/ 186309 h 276225"/>
                <a:gd name="connsiteX37" fmla="*/ 74771 w 390525"/>
                <a:gd name="connsiteY37" fmla="*/ 13125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0525" h="2762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97656" y="97155"/>
                  </a:moveTo>
                  <a:cubicBezTo>
                    <a:pt x="297656" y="90583"/>
                    <a:pt x="303371" y="85344"/>
                    <a:pt x="310039" y="86106"/>
                  </a:cubicBezTo>
                  <a:cubicBezTo>
                    <a:pt x="315754" y="86773"/>
                    <a:pt x="319945" y="91726"/>
                    <a:pt x="319945" y="97441"/>
                  </a:cubicBezTo>
                  <a:lnTo>
                    <a:pt x="319945" y="186023"/>
                  </a:lnTo>
                  <a:cubicBezTo>
                    <a:pt x="319945" y="191738"/>
                    <a:pt x="315754" y="196787"/>
                    <a:pt x="310039" y="197358"/>
                  </a:cubicBezTo>
                  <a:cubicBezTo>
                    <a:pt x="303276" y="198120"/>
                    <a:pt x="297656" y="192881"/>
                    <a:pt x="297656" y="186309"/>
                  </a:cubicBezTo>
                  <a:lnTo>
                    <a:pt x="297656" y="97155"/>
                  </a:lnTo>
                  <a:close/>
                  <a:moveTo>
                    <a:pt x="186214" y="97155"/>
                  </a:moveTo>
                  <a:cubicBezTo>
                    <a:pt x="186214" y="90964"/>
                    <a:pt x="191167" y="86011"/>
                    <a:pt x="197358" y="86011"/>
                  </a:cubicBezTo>
                  <a:cubicBezTo>
                    <a:pt x="197548" y="86011"/>
                    <a:pt x="197644" y="86106"/>
                    <a:pt x="197834" y="86106"/>
                  </a:cubicBezTo>
                  <a:cubicBezTo>
                    <a:pt x="198025" y="86106"/>
                    <a:pt x="198120" y="86011"/>
                    <a:pt x="198311" y="86011"/>
                  </a:cubicBezTo>
                  <a:lnTo>
                    <a:pt x="242316" y="86011"/>
                  </a:lnTo>
                  <a:cubicBezTo>
                    <a:pt x="259747" y="86011"/>
                    <a:pt x="275273" y="100203"/>
                    <a:pt x="276225" y="117634"/>
                  </a:cubicBezTo>
                  <a:cubicBezTo>
                    <a:pt x="277273" y="136874"/>
                    <a:pt x="261938" y="152876"/>
                    <a:pt x="242888" y="152876"/>
                  </a:cubicBezTo>
                  <a:lnTo>
                    <a:pt x="208598" y="152876"/>
                  </a:lnTo>
                  <a:lnTo>
                    <a:pt x="208598" y="186023"/>
                  </a:lnTo>
                  <a:cubicBezTo>
                    <a:pt x="208598" y="191738"/>
                    <a:pt x="204406" y="196787"/>
                    <a:pt x="198692" y="197358"/>
                  </a:cubicBezTo>
                  <a:cubicBezTo>
                    <a:pt x="191929" y="198120"/>
                    <a:pt x="186309" y="192881"/>
                    <a:pt x="186309" y="186309"/>
                  </a:cubicBezTo>
                  <a:lnTo>
                    <a:pt x="186309" y="97155"/>
                  </a:lnTo>
                  <a:close/>
                  <a:moveTo>
                    <a:pt x="74771" y="131254"/>
                  </a:moveTo>
                  <a:cubicBezTo>
                    <a:pt x="74771" y="107347"/>
                    <a:pt x="93345" y="87154"/>
                    <a:pt x="117253" y="86106"/>
                  </a:cubicBezTo>
                  <a:cubicBezTo>
                    <a:pt x="142780" y="84868"/>
                    <a:pt x="163925" y="105346"/>
                    <a:pt x="163925" y="130588"/>
                  </a:cubicBezTo>
                  <a:lnTo>
                    <a:pt x="163925" y="186023"/>
                  </a:lnTo>
                  <a:cubicBezTo>
                    <a:pt x="163925" y="191738"/>
                    <a:pt x="159734" y="196787"/>
                    <a:pt x="154019" y="197358"/>
                  </a:cubicBezTo>
                  <a:cubicBezTo>
                    <a:pt x="147256" y="198120"/>
                    <a:pt x="141637" y="192881"/>
                    <a:pt x="141637" y="186309"/>
                  </a:cubicBezTo>
                  <a:lnTo>
                    <a:pt x="141637" y="152876"/>
                  </a:lnTo>
                  <a:lnTo>
                    <a:pt x="97060" y="152876"/>
                  </a:lnTo>
                  <a:lnTo>
                    <a:pt x="97060" y="186023"/>
                  </a:lnTo>
                  <a:cubicBezTo>
                    <a:pt x="97060" y="191738"/>
                    <a:pt x="92869" y="196787"/>
                    <a:pt x="87154" y="197358"/>
                  </a:cubicBezTo>
                  <a:cubicBezTo>
                    <a:pt x="80391" y="198120"/>
                    <a:pt x="74771" y="192881"/>
                    <a:pt x="74771" y="186309"/>
                  </a:cubicBezTo>
                  <a:lnTo>
                    <a:pt x="74771" y="13125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8" name="그룹 27">
            <a:extLst>
              <a:ext uri="{FF2B5EF4-FFF2-40B4-BE49-F238E27FC236}">
                <a16:creationId xmlns:a16="http://schemas.microsoft.com/office/drawing/2014/main" id="{2ADECAD2-F8FA-4DD3-ADDA-DC977DAFCB68}"/>
              </a:ext>
            </a:extLst>
          </p:cNvPr>
          <p:cNvGrpSpPr/>
          <p:nvPr/>
        </p:nvGrpSpPr>
        <p:grpSpPr>
          <a:xfrm>
            <a:off x="3471568" y="1570005"/>
            <a:ext cx="328636" cy="392335"/>
            <a:chOff x="3471568" y="1570005"/>
            <a:chExt cx="328636" cy="392335"/>
          </a:xfrm>
          <a:solidFill>
            <a:schemeClr val="bg1"/>
          </a:solidFill>
        </p:grpSpPr>
        <p:sp>
          <p:nvSpPr>
            <p:cNvPr id="29" name="자유형: 도형 28">
              <a:extLst>
                <a:ext uri="{FF2B5EF4-FFF2-40B4-BE49-F238E27FC236}">
                  <a16:creationId xmlns:a16="http://schemas.microsoft.com/office/drawing/2014/main" id="{DB5D06EC-0F9A-4080-ADC9-03CCA60ABECF}"/>
                </a:ext>
              </a:extLst>
            </p:cNvPr>
            <p:cNvSpPr/>
            <p:nvPr/>
          </p:nvSpPr>
          <p:spPr>
            <a:xfrm>
              <a:off x="3668545" y="1876615"/>
              <a:ext cx="85725" cy="85725"/>
            </a:xfrm>
            <a:custGeom>
              <a:avLst/>
              <a:gdLst>
                <a:gd name="connsiteX0" fmla="*/ 74009 w 85725"/>
                <a:gd name="connsiteY0" fmla="*/ 7144 h 85725"/>
                <a:gd name="connsiteX1" fmla="*/ 7144 w 85725"/>
                <a:gd name="connsiteY1" fmla="*/ 36671 h 85725"/>
                <a:gd name="connsiteX2" fmla="*/ 17145 w 85725"/>
                <a:gd name="connsiteY2" fmla="*/ 72866 h 85725"/>
                <a:gd name="connsiteX3" fmla="*/ 27718 w 85725"/>
                <a:gd name="connsiteY3" fmla="*/ 80963 h 85725"/>
                <a:gd name="connsiteX4" fmla="*/ 71628 w 85725"/>
                <a:gd name="connsiteY4" fmla="*/ 80963 h 85725"/>
                <a:gd name="connsiteX5" fmla="*/ 82487 w 85725"/>
                <a:gd name="connsiteY5" fmla="*/ 68485 h 85725"/>
                <a:gd name="connsiteX6" fmla="*/ 74009 w 85725"/>
                <a:gd name="connsiteY6"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0" name="자유형: 도형 29">
              <a:extLst>
                <a:ext uri="{FF2B5EF4-FFF2-40B4-BE49-F238E27FC236}">
                  <a16:creationId xmlns:a16="http://schemas.microsoft.com/office/drawing/2014/main" id="{8C4B18CD-C38F-4688-89AF-5D4D69EFF399}"/>
                </a:ext>
              </a:extLst>
            </p:cNvPr>
            <p:cNvSpPr/>
            <p:nvPr/>
          </p:nvSpPr>
          <p:spPr>
            <a:xfrm>
              <a:off x="3517194" y="1876615"/>
              <a:ext cx="85725" cy="85725"/>
            </a:xfrm>
            <a:custGeom>
              <a:avLst/>
              <a:gdLst>
                <a:gd name="connsiteX0" fmla="*/ 7237 w 85725"/>
                <a:gd name="connsiteY0" fmla="*/ 68485 h 85725"/>
                <a:gd name="connsiteX1" fmla="*/ 18096 w 85725"/>
                <a:gd name="connsiteY1" fmla="*/ 80963 h 85725"/>
                <a:gd name="connsiteX2" fmla="*/ 62006 w 85725"/>
                <a:gd name="connsiteY2" fmla="*/ 80963 h 85725"/>
                <a:gd name="connsiteX3" fmla="*/ 72579 w 85725"/>
                <a:gd name="connsiteY3" fmla="*/ 72866 h 85725"/>
                <a:gd name="connsiteX4" fmla="*/ 82580 w 85725"/>
                <a:gd name="connsiteY4" fmla="*/ 36671 h 85725"/>
                <a:gd name="connsiteX5" fmla="*/ 15715 w 85725"/>
                <a:gd name="connsiteY5" fmla="*/ 7144 h 85725"/>
                <a:gd name="connsiteX6" fmla="*/ 7237 w 85725"/>
                <a:gd name="connsiteY6" fmla="*/ 6848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1" name="자유형: 도형 30">
              <a:extLst>
                <a:ext uri="{FF2B5EF4-FFF2-40B4-BE49-F238E27FC236}">
                  <a16:creationId xmlns:a16="http://schemas.microsoft.com/office/drawing/2014/main" id="{97A29FB9-3CA8-48EA-BB96-259148134D82}"/>
                </a:ext>
              </a:extLst>
            </p:cNvPr>
            <p:cNvSpPr/>
            <p:nvPr/>
          </p:nvSpPr>
          <p:spPr>
            <a:xfrm>
              <a:off x="3619229" y="1570016"/>
              <a:ext cx="180975" cy="180975"/>
            </a:xfrm>
            <a:custGeom>
              <a:avLst/>
              <a:gdLst>
                <a:gd name="connsiteX0" fmla="*/ 67794 w 180975"/>
                <a:gd name="connsiteY0" fmla="*/ 69617 h 180975"/>
                <a:gd name="connsiteX1" fmla="*/ 67794 w 180975"/>
                <a:gd name="connsiteY1" fmla="*/ 101431 h 180975"/>
                <a:gd name="connsiteX2" fmla="*/ 10359 w 180975"/>
                <a:gd name="connsiteY2" fmla="*/ 158866 h 180975"/>
                <a:gd name="connsiteX3" fmla="*/ 10359 w 180975"/>
                <a:gd name="connsiteY3" fmla="*/ 174487 h 180975"/>
                <a:gd name="connsiteX4" fmla="*/ 25979 w 180975"/>
                <a:gd name="connsiteY4" fmla="*/ 174487 h 180975"/>
                <a:gd name="connsiteX5" fmla="*/ 83415 w 180975"/>
                <a:gd name="connsiteY5" fmla="*/ 117052 h 180975"/>
                <a:gd name="connsiteX6" fmla="*/ 115229 w 180975"/>
                <a:gd name="connsiteY6" fmla="*/ 117052 h 180975"/>
                <a:gd name="connsiteX7" fmla="*/ 122753 w 180975"/>
                <a:gd name="connsiteY7" fmla="*/ 114099 h 180975"/>
                <a:gd name="connsiteX8" fmla="*/ 174379 w 180975"/>
                <a:gd name="connsiteY8" fmla="*/ 65521 h 180975"/>
                <a:gd name="connsiteX9" fmla="*/ 177046 w 180975"/>
                <a:gd name="connsiteY9" fmla="*/ 53425 h 180975"/>
                <a:gd name="connsiteX10" fmla="*/ 166854 w 180975"/>
                <a:gd name="connsiteY10" fmla="*/ 46471 h 180975"/>
                <a:gd name="connsiteX11" fmla="*/ 138470 w 180975"/>
                <a:gd name="connsiteY11" fmla="*/ 46471 h 180975"/>
                <a:gd name="connsiteX12" fmla="*/ 138470 w 180975"/>
                <a:gd name="connsiteY12" fmla="*/ 18087 h 180975"/>
                <a:gd name="connsiteX13" fmla="*/ 131517 w 180975"/>
                <a:gd name="connsiteY13" fmla="*/ 7895 h 180975"/>
                <a:gd name="connsiteX14" fmla="*/ 119420 w 180975"/>
                <a:gd name="connsiteY14" fmla="*/ 10562 h 180975"/>
                <a:gd name="connsiteX15" fmla="*/ 70842 w 180975"/>
                <a:gd name="connsiteY15" fmla="*/ 62187 h 180975"/>
                <a:gd name="connsiteX16" fmla="*/ 67794 w 180975"/>
                <a:gd name="connsiteY16" fmla="*/ 6961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975" h="180975">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2" name="자유형: 도형 31">
              <a:extLst>
                <a:ext uri="{FF2B5EF4-FFF2-40B4-BE49-F238E27FC236}">
                  <a16:creationId xmlns:a16="http://schemas.microsoft.com/office/drawing/2014/main" id="{09A167F4-104C-45E1-B1C9-74AA0272BAB2}"/>
                </a:ext>
              </a:extLst>
            </p:cNvPr>
            <p:cNvSpPr/>
            <p:nvPr/>
          </p:nvSpPr>
          <p:spPr>
            <a:xfrm>
              <a:off x="3581200" y="1679733"/>
              <a:ext cx="104775" cy="104775"/>
            </a:xfrm>
            <a:custGeom>
              <a:avLst/>
              <a:gdLst>
                <a:gd name="connsiteX0" fmla="*/ 59246 w 104775"/>
                <a:gd name="connsiteY0" fmla="*/ 7239 h 104775"/>
                <a:gd name="connsiteX1" fmla="*/ 56483 w 104775"/>
                <a:gd name="connsiteY1" fmla="*/ 7144 h 104775"/>
                <a:gd name="connsiteX2" fmla="*/ 7144 w 104775"/>
                <a:gd name="connsiteY2" fmla="*/ 56483 h 104775"/>
                <a:gd name="connsiteX3" fmla="*/ 56483 w 104775"/>
                <a:gd name="connsiteY3" fmla="*/ 105823 h 104775"/>
                <a:gd name="connsiteX4" fmla="*/ 105823 w 104775"/>
                <a:gd name="connsiteY4" fmla="*/ 56483 h 104775"/>
                <a:gd name="connsiteX5" fmla="*/ 105728 w 104775"/>
                <a:gd name="connsiteY5" fmla="*/ 53721 h 104775"/>
                <a:gd name="connsiteX6" fmla="*/ 79724 w 104775"/>
                <a:gd name="connsiteY6" fmla="*/ 79724 h 104775"/>
                <a:gd name="connsiteX7" fmla="*/ 56483 w 104775"/>
                <a:gd name="connsiteY7" fmla="*/ 89345 h 104775"/>
                <a:gd name="connsiteX8" fmla="*/ 33242 w 104775"/>
                <a:gd name="connsiteY8" fmla="*/ 79724 h 104775"/>
                <a:gd name="connsiteX9" fmla="*/ 23622 w 104775"/>
                <a:gd name="connsiteY9" fmla="*/ 56483 h 104775"/>
                <a:gd name="connsiteX10" fmla="*/ 33242 w 104775"/>
                <a:gd name="connsiteY10" fmla="*/ 33242 h 104775"/>
                <a:gd name="connsiteX11" fmla="*/ 59246 w 104775"/>
                <a:gd name="connsiteY11" fmla="*/ 72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04775">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3" name="자유형: 도형 32">
              <a:extLst>
                <a:ext uri="{FF2B5EF4-FFF2-40B4-BE49-F238E27FC236}">
                  <a16:creationId xmlns:a16="http://schemas.microsoft.com/office/drawing/2014/main" id="{909AA07A-C311-489D-9E73-BE6910980087}"/>
                </a:ext>
              </a:extLst>
            </p:cNvPr>
            <p:cNvSpPr/>
            <p:nvPr/>
          </p:nvSpPr>
          <p:spPr>
            <a:xfrm>
              <a:off x="3471568" y="1570005"/>
              <a:ext cx="323850" cy="323850"/>
            </a:xfrm>
            <a:custGeom>
              <a:avLst/>
              <a:gdLst>
                <a:gd name="connsiteX0" fmla="*/ 285464 w 323850"/>
                <a:gd name="connsiteY0" fmla="*/ 129730 h 323850"/>
                <a:gd name="connsiteX1" fmla="*/ 277178 w 323850"/>
                <a:gd name="connsiteY1" fmla="*/ 135446 h 323850"/>
                <a:gd name="connsiteX2" fmla="*/ 281369 w 323850"/>
                <a:gd name="connsiteY2" fmla="*/ 166306 h 323850"/>
                <a:gd name="connsiteX3" fmla="*/ 166116 w 323850"/>
                <a:gd name="connsiteY3" fmla="*/ 281559 h 323850"/>
                <a:gd name="connsiteX4" fmla="*/ 50863 w 323850"/>
                <a:gd name="connsiteY4" fmla="*/ 166306 h 323850"/>
                <a:gd name="connsiteX5" fmla="*/ 166116 w 323850"/>
                <a:gd name="connsiteY5" fmla="*/ 51054 h 323850"/>
                <a:gd name="connsiteX6" fmla="*/ 196977 w 323850"/>
                <a:gd name="connsiteY6" fmla="*/ 55245 h 323850"/>
                <a:gd name="connsiteX7" fmla="*/ 202692 w 323850"/>
                <a:gd name="connsiteY7" fmla="*/ 46958 h 323850"/>
                <a:gd name="connsiteX8" fmla="*/ 228314 w 323850"/>
                <a:gd name="connsiteY8" fmla="*/ 19717 h 323850"/>
                <a:gd name="connsiteX9" fmla="*/ 166211 w 323850"/>
                <a:gd name="connsiteY9" fmla="*/ 7144 h 323850"/>
                <a:gd name="connsiteX10" fmla="*/ 7144 w 323850"/>
                <a:gd name="connsiteY10" fmla="*/ 166211 h 323850"/>
                <a:gd name="connsiteX11" fmla="*/ 166211 w 323850"/>
                <a:gd name="connsiteY11" fmla="*/ 325279 h 323850"/>
                <a:gd name="connsiteX12" fmla="*/ 325279 w 323850"/>
                <a:gd name="connsiteY12" fmla="*/ 166211 h 323850"/>
                <a:gd name="connsiteX13" fmla="*/ 312706 w 323850"/>
                <a:gd name="connsiteY13" fmla="*/ 104108 h 323850"/>
                <a:gd name="connsiteX14" fmla="*/ 285464 w 323850"/>
                <a:gd name="connsiteY14" fmla="*/ 12973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32385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4" name="자유형: 도형 33">
              <a:extLst>
                <a:ext uri="{FF2B5EF4-FFF2-40B4-BE49-F238E27FC236}">
                  <a16:creationId xmlns:a16="http://schemas.microsoft.com/office/drawing/2014/main" id="{1A43BF18-D0C9-4FE7-9BD1-48633864D337}"/>
                </a:ext>
              </a:extLst>
            </p:cNvPr>
            <p:cNvSpPr/>
            <p:nvPr/>
          </p:nvSpPr>
          <p:spPr>
            <a:xfrm>
              <a:off x="3537568" y="1635806"/>
              <a:ext cx="200025" cy="200025"/>
            </a:xfrm>
            <a:custGeom>
              <a:avLst/>
              <a:gdLst>
                <a:gd name="connsiteX0" fmla="*/ 127929 w 200025"/>
                <a:gd name="connsiteY0" fmla="*/ 26306 h 200025"/>
                <a:gd name="connsiteX1" fmla="*/ 127929 w 200025"/>
                <a:gd name="connsiteY1" fmla="*/ 11256 h 200025"/>
                <a:gd name="connsiteX2" fmla="*/ 98687 w 200025"/>
                <a:gd name="connsiteY2" fmla="*/ 7161 h 200025"/>
                <a:gd name="connsiteX3" fmla="*/ 7152 w 200025"/>
                <a:gd name="connsiteY3" fmla="*/ 101649 h 200025"/>
                <a:gd name="connsiteX4" fmla="*/ 100402 w 200025"/>
                <a:gd name="connsiteY4" fmla="*/ 193660 h 200025"/>
                <a:gd name="connsiteX5" fmla="*/ 193556 w 200025"/>
                <a:gd name="connsiteY5" fmla="*/ 104506 h 200025"/>
                <a:gd name="connsiteX6" fmla="*/ 189555 w 200025"/>
                <a:gd name="connsiteY6" fmla="*/ 72883 h 200025"/>
                <a:gd name="connsiteX7" fmla="*/ 174506 w 200025"/>
                <a:gd name="connsiteY7" fmla="*/ 72883 h 200025"/>
                <a:gd name="connsiteX8" fmla="*/ 168410 w 200025"/>
                <a:gd name="connsiteY8" fmla="*/ 78979 h 200025"/>
                <a:gd name="connsiteX9" fmla="*/ 171553 w 200025"/>
                <a:gd name="connsiteY9" fmla="*/ 105363 h 200025"/>
                <a:gd name="connsiteX10" fmla="*/ 105450 w 200025"/>
                <a:gd name="connsiteY10" fmla="*/ 171562 h 200025"/>
                <a:gd name="connsiteX11" fmla="*/ 29250 w 200025"/>
                <a:gd name="connsiteY11" fmla="*/ 95172 h 200025"/>
                <a:gd name="connsiteX12" fmla="*/ 95544 w 200025"/>
                <a:gd name="connsiteY12" fmla="*/ 29259 h 200025"/>
                <a:gd name="connsiteX13" fmla="*/ 121833 w 200025"/>
                <a:gd name="connsiteY13" fmla="*/ 32402 h 200025"/>
                <a:gd name="connsiteX14" fmla="*/ 127929 w 200025"/>
                <a:gd name="connsiteY14" fmla="*/ 263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025" h="200025">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5" name="그룹 34">
            <a:extLst>
              <a:ext uri="{FF2B5EF4-FFF2-40B4-BE49-F238E27FC236}">
                <a16:creationId xmlns:a16="http://schemas.microsoft.com/office/drawing/2014/main" id="{715F9255-4F44-4BB7-BEA2-B21A06AFC5FE}"/>
              </a:ext>
            </a:extLst>
          </p:cNvPr>
          <p:cNvGrpSpPr/>
          <p:nvPr/>
        </p:nvGrpSpPr>
        <p:grpSpPr>
          <a:xfrm>
            <a:off x="4108917" y="1567243"/>
            <a:ext cx="390525" cy="388882"/>
            <a:chOff x="4108917" y="1567243"/>
            <a:chExt cx="390525" cy="388882"/>
          </a:xfrm>
          <a:solidFill>
            <a:schemeClr val="bg1"/>
          </a:solidFill>
        </p:grpSpPr>
        <p:sp>
          <p:nvSpPr>
            <p:cNvPr id="36" name="자유형: 도형 35">
              <a:extLst>
                <a:ext uri="{FF2B5EF4-FFF2-40B4-BE49-F238E27FC236}">
                  <a16:creationId xmlns:a16="http://schemas.microsoft.com/office/drawing/2014/main" id="{8DBC4F5D-A317-48EE-A1E0-B8BAF7726223}"/>
                </a:ext>
              </a:extLst>
            </p:cNvPr>
            <p:cNvSpPr/>
            <p:nvPr/>
          </p:nvSpPr>
          <p:spPr>
            <a:xfrm>
              <a:off x="4221416" y="1746575"/>
              <a:ext cx="161925" cy="209550"/>
            </a:xfrm>
            <a:custGeom>
              <a:avLst/>
              <a:gdLst>
                <a:gd name="connsiteX0" fmla="*/ 94066 w 161925"/>
                <a:gd name="connsiteY0" fmla="*/ 11359 h 209550"/>
                <a:gd name="connsiteX1" fmla="*/ 76254 w 161925"/>
                <a:gd name="connsiteY1" fmla="*/ 11359 h 209550"/>
                <a:gd name="connsiteX2" fmla="*/ 9389 w 161925"/>
                <a:gd name="connsiteY2" fmla="*/ 100513 h 209550"/>
                <a:gd name="connsiteX3" fmla="*/ 8341 w 161925"/>
                <a:gd name="connsiteY3" fmla="*/ 112133 h 209550"/>
                <a:gd name="connsiteX4" fmla="*/ 18343 w 161925"/>
                <a:gd name="connsiteY4" fmla="*/ 118324 h 209550"/>
                <a:gd name="connsiteX5" fmla="*/ 51775 w 161925"/>
                <a:gd name="connsiteY5" fmla="*/ 118324 h 209550"/>
                <a:gd name="connsiteX6" fmla="*/ 51775 w 161925"/>
                <a:gd name="connsiteY6" fmla="*/ 197096 h 209550"/>
                <a:gd name="connsiteX7" fmla="*/ 62919 w 161925"/>
                <a:gd name="connsiteY7" fmla="*/ 208240 h 209550"/>
                <a:gd name="connsiteX8" fmla="*/ 107496 w 161925"/>
                <a:gd name="connsiteY8" fmla="*/ 208240 h 209550"/>
                <a:gd name="connsiteX9" fmla="*/ 118641 w 161925"/>
                <a:gd name="connsiteY9" fmla="*/ 197096 h 209550"/>
                <a:gd name="connsiteX10" fmla="*/ 118641 w 161925"/>
                <a:gd name="connsiteY10" fmla="*/ 118324 h 209550"/>
                <a:gd name="connsiteX11" fmla="*/ 152074 w 161925"/>
                <a:gd name="connsiteY11" fmla="*/ 118324 h 209550"/>
                <a:gd name="connsiteX12" fmla="*/ 162075 w 161925"/>
                <a:gd name="connsiteY12" fmla="*/ 112133 h 209550"/>
                <a:gd name="connsiteX13" fmla="*/ 161027 w 161925"/>
                <a:gd name="connsiteY13" fmla="*/ 100513 h 209550"/>
                <a:gd name="connsiteX14" fmla="*/ 94066 w 161925"/>
                <a:gd name="connsiteY14" fmla="*/ 1135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09550">
                  <a:moveTo>
                    <a:pt x="94066" y="11359"/>
                  </a:moveTo>
                  <a:cubicBezTo>
                    <a:pt x="89875" y="5739"/>
                    <a:pt x="80445" y="5739"/>
                    <a:pt x="76254" y="11359"/>
                  </a:cubicBezTo>
                  <a:lnTo>
                    <a:pt x="9389" y="100513"/>
                  </a:lnTo>
                  <a:cubicBezTo>
                    <a:pt x="6817" y="103846"/>
                    <a:pt x="6436" y="108418"/>
                    <a:pt x="8341" y="112133"/>
                  </a:cubicBezTo>
                  <a:cubicBezTo>
                    <a:pt x="10246" y="115943"/>
                    <a:pt x="14056" y="118324"/>
                    <a:pt x="18343" y="118324"/>
                  </a:cubicBezTo>
                  <a:lnTo>
                    <a:pt x="51775" y="118324"/>
                  </a:lnTo>
                  <a:lnTo>
                    <a:pt x="51775" y="197096"/>
                  </a:lnTo>
                  <a:cubicBezTo>
                    <a:pt x="51775" y="203287"/>
                    <a:pt x="56728" y="208240"/>
                    <a:pt x="62919" y="208240"/>
                  </a:cubicBezTo>
                  <a:lnTo>
                    <a:pt x="107496" y="208240"/>
                  </a:lnTo>
                  <a:cubicBezTo>
                    <a:pt x="113688" y="208240"/>
                    <a:pt x="118641" y="203287"/>
                    <a:pt x="118641" y="197096"/>
                  </a:cubicBezTo>
                  <a:lnTo>
                    <a:pt x="118641" y="118324"/>
                  </a:lnTo>
                  <a:lnTo>
                    <a:pt x="152074" y="118324"/>
                  </a:lnTo>
                  <a:cubicBezTo>
                    <a:pt x="156265" y="118324"/>
                    <a:pt x="160170" y="115943"/>
                    <a:pt x="162075" y="112133"/>
                  </a:cubicBezTo>
                  <a:cubicBezTo>
                    <a:pt x="163980" y="108323"/>
                    <a:pt x="163599" y="103846"/>
                    <a:pt x="161027" y="100513"/>
                  </a:cubicBezTo>
                  <a:lnTo>
                    <a:pt x="94066" y="11359"/>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7" name="자유형: 도형 36">
              <a:extLst>
                <a:ext uri="{FF2B5EF4-FFF2-40B4-BE49-F238E27FC236}">
                  <a16:creationId xmlns:a16="http://schemas.microsoft.com/office/drawing/2014/main" id="{6B48AEC7-B560-486A-A5EF-81AEE0B818B5}"/>
                </a:ext>
              </a:extLst>
            </p:cNvPr>
            <p:cNvSpPr/>
            <p:nvPr/>
          </p:nvSpPr>
          <p:spPr>
            <a:xfrm>
              <a:off x="4108917" y="1567243"/>
              <a:ext cx="390525" cy="257175"/>
            </a:xfrm>
            <a:custGeom>
              <a:avLst/>
              <a:gdLst>
                <a:gd name="connsiteX0" fmla="*/ 342868 w 390525"/>
                <a:gd name="connsiteY0" fmla="*/ 103823 h 257175"/>
                <a:gd name="connsiteX1" fmla="*/ 241903 w 390525"/>
                <a:gd name="connsiteY1" fmla="*/ 7144 h 257175"/>
                <a:gd name="connsiteX2" fmla="*/ 157321 w 390525"/>
                <a:gd name="connsiteY2" fmla="*/ 53531 h 257175"/>
                <a:gd name="connsiteX3" fmla="*/ 141605 w 390525"/>
                <a:gd name="connsiteY3" fmla="*/ 51721 h 257175"/>
                <a:gd name="connsiteX4" fmla="*/ 78454 w 390525"/>
                <a:gd name="connsiteY4" fmla="*/ 96679 h 257175"/>
                <a:gd name="connsiteX5" fmla="*/ 7207 w 390525"/>
                <a:gd name="connsiteY5" fmla="*/ 178308 h 257175"/>
                <a:gd name="connsiteX6" fmla="*/ 85979 w 390525"/>
                <a:gd name="connsiteY6" fmla="*/ 253175 h 257175"/>
                <a:gd name="connsiteX7" fmla="*/ 113792 w 390525"/>
                <a:gd name="connsiteY7" fmla="*/ 253175 h 257175"/>
                <a:gd name="connsiteX8" fmla="*/ 170656 w 390525"/>
                <a:gd name="connsiteY8" fmla="*/ 177356 h 257175"/>
                <a:gd name="connsiteX9" fmla="*/ 197422 w 390525"/>
                <a:gd name="connsiteY9" fmla="*/ 164211 h 257175"/>
                <a:gd name="connsiteX10" fmla="*/ 224187 w 390525"/>
                <a:gd name="connsiteY10" fmla="*/ 177356 h 257175"/>
                <a:gd name="connsiteX11" fmla="*/ 280956 w 390525"/>
                <a:gd name="connsiteY11" fmla="*/ 253079 h 257175"/>
                <a:gd name="connsiteX12" fmla="*/ 308864 w 390525"/>
                <a:gd name="connsiteY12" fmla="*/ 253079 h 257175"/>
                <a:gd name="connsiteX13" fmla="*/ 387636 w 390525"/>
                <a:gd name="connsiteY13" fmla="*/ 175069 h 257175"/>
                <a:gd name="connsiteX14" fmla="*/ 342868 w 390525"/>
                <a:gd name="connsiteY14" fmla="*/ 10382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257175">
                  <a:moveTo>
                    <a:pt x="342868" y="103823"/>
                  </a:moveTo>
                  <a:cubicBezTo>
                    <a:pt x="340963" y="50197"/>
                    <a:pt x="296005" y="7144"/>
                    <a:pt x="241903" y="7144"/>
                  </a:cubicBezTo>
                  <a:cubicBezTo>
                    <a:pt x="207232" y="7144"/>
                    <a:pt x="175609" y="24670"/>
                    <a:pt x="157321" y="53531"/>
                  </a:cubicBezTo>
                  <a:cubicBezTo>
                    <a:pt x="152273" y="52292"/>
                    <a:pt x="147034" y="51721"/>
                    <a:pt x="141605" y="51721"/>
                  </a:cubicBezTo>
                  <a:cubicBezTo>
                    <a:pt x="112935" y="51721"/>
                    <a:pt x="87598" y="70199"/>
                    <a:pt x="78454" y="96679"/>
                  </a:cubicBezTo>
                  <a:cubicBezTo>
                    <a:pt x="38735" y="100394"/>
                    <a:pt x="5493" y="135350"/>
                    <a:pt x="7207" y="178308"/>
                  </a:cubicBezTo>
                  <a:cubicBezTo>
                    <a:pt x="8827" y="219456"/>
                    <a:pt x="44736" y="253175"/>
                    <a:pt x="85979" y="253175"/>
                  </a:cubicBezTo>
                  <a:lnTo>
                    <a:pt x="113792" y="253175"/>
                  </a:lnTo>
                  <a:lnTo>
                    <a:pt x="170656" y="177356"/>
                  </a:lnTo>
                  <a:cubicBezTo>
                    <a:pt x="176752" y="169164"/>
                    <a:pt x="186754" y="164211"/>
                    <a:pt x="197422" y="164211"/>
                  </a:cubicBezTo>
                  <a:cubicBezTo>
                    <a:pt x="207994" y="164211"/>
                    <a:pt x="217996" y="169164"/>
                    <a:pt x="224187" y="177356"/>
                  </a:cubicBezTo>
                  <a:lnTo>
                    <a:pt x="280956" y="253079"/>
                  </a:lnTo>
                  <a:lnTo>
                    <a:pt x="308864" y="253079"/>
                  </a:lnTo>
                  <a:cubicBezTo>
                    <a:pt x="351917" y="253079"/>
                    <a:pt x="387636" y="218123"/>
                    <a:pt x="387636" y="175069"/>
                  </a:cubicBezTo>
                  <a:cubicBezTo>
                    <a:pt x="387445" y="144780"/>
                    <a:pt x="369824" y="116586"/>
                    <a:pt x="342868" y="103823"/>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8" name="그룹 37">
            <a:extLst>
              <a:ext uri="{FF2B5EF4-FFF2-40B4-BE49-F238E27FC236}">
                <a16:creationId xmlns:a16="http://schemas.microsoft.com/office/drawing/2014/main" id="{23B5F7E1-9D7D-4A67-9009-2B1BC2333382}"/>
              </a:ext>
            </a:extLst>
          </p:cNvPr>
          <p:cNvGrpSpPr/>
          <p:nvPr/>
        </p:nvGrpSpPr>
        <p:grpSpPr>
          <a:xfrm>
            <a:off x="6142854" y="920972"/>
            <a:ext cx="352425" cy="348996"/>
            <a:chOff x="6142854" y="920972"/>
            <a:chExt cx="352425" cy="348996"/>
          </a:xfrm>
          <a:solidFill>
            <a:schemeClr val="bg1"/>
          </a:solidFill>
        </p:grpSpPr>
        <p:sp>
          <p:nvSpPr>
            <p:cNvPr id="39" name="자유형: 도형 38">
              <a:extLst>
                <a:ext uri="{FF2B5EF4-FFF2-40B4-BE49-F238E27FC236}">
                  <a16:creationId xmlns:a16="http://schemas.microsoft.com/office/drawing/2014/main" id="{E4DF8E3B-73AF-46CE-AEE1-21C190C497BA}"/>
                </a:ext>
              </a:extLst>
            </p:cNvPr>
            <p:cNvSpPr/>
            <p:nvPr/>
          </p:nvSpPr>
          <p:spPr>
            <a:xfrm>
              <a:off x="6203814" y="1061846"/>
              <a:ext cx="228600" cy="133350"/>
            </a:xfrm>
            <a:custGeom>
              <a:avLst/>
              <a:gdLst>
                <a:gd name="connsiteX0" fmla="*/ 7144 w 228600"/>
                <a:gd name="connsiteY0" fmla="*/ 129350 h 133350"/>
                <a:gd name="connsiteX1" fmla="*/ 69723 w 228600"/>
                <a:gd name="connsiteY1" fmla="*/ 51149 h 133350"/>
                <a:gd name="connsiteX2" fmla="*/ 78010 w 228600"/>
                <a:gd name="connsiteY2" fmla="*/ 47434 h 133350"/>
                <a:gd name="connsiteX3" fmla="*/ 85915 w 228600"/>
                <a:gd name="connsiteY3" fmla="*/ 51911 h 133350"/>
                <a:gd name="connsiteX4" fmla="*/ 107537 w 228600"/>
                <a:gd name="connsiteY4" fmla="*/ 84392 h 133350"/>
                <a:gd name="connsiteX5" fmla="*/ 150114 w 228600"/>
                <a:gd name="connsiteY5" fmla="*/ 31147 h 133350"/>
                <a:gd name="connsiteX6" fmla="*/ 165830 w 228600"/>
                <a:gd name="connsiteY6" fmla="*/ 31147 h 133350"/>
                <a:gd name="connsiteX7" fmla="*/ 228409 w 228600"/>
                <a:gd name="connsiteY7" fmla="*/ 109347 h 133350"/>
                <a:gd name="connsiteX8" fmla="*/ 228409 w 228600"/>
                <a:gd name="connsiteY8" fmla="*/ 7144 h 133350"/>
                <a:gd name="connsiteX9" fmla="*/ 7144 w 228600"/>
                <a:gd name="connsiteY9" fmla="*/ 7144 h 133350"/>
                <a:gd name="connsiteX10" fmla="*/ 7144 w 228600"/>
                <a:gd name="connsiteY10" fmla="*/ 129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133350">
                  <a:moveTo>
                    <a:pt x="7144" y="129350"/>
                  </a:moveTo>
                  <a:lnTo>
                    <a:pt x="69723" y="51149"/>
                  </a:lnTo>
                  <a:cubicBezTo>
                    <a:pt x="71723" y="48673"/>
                    <a:pt x="74866" y="47149"/>
                    <a:pt x="78010" y="47434"/>
                  </a:cubicBezTo>
                  <a:cubicBezTo>
                    <a:pt x="81248" y="47530"/>
                    <a:pt x="84201" y="49244"/>
                    <a:pt x="85915" y="51911"/>
                  </a:cubicBezTo>
                  <a:lnTo>
                    <a:pt x="107537" y="84392"/>
                  </a:lnTo>
                  <a:lnTo>
                    <a:pt x="150114" y="31147"/>
                  </a:lnTo>
                  <a:cubicBezTo>
                    <a:pt x="153924" y="26384"/>
                    <a:pt x="162020" y="26384"/>
                    <a:pt x="165830" y="31147"/>
                  </a:cubicBezTo>
                  <a:lnTo>
                    <a:pt x="228409" y="109347"/>
                  </a:lnTo>
                  <a:lnTo>
                    <a:pt x="228409" y="7144"/>
                  </a:lnTo>
                  <a:lnTo>
                    <a:pt x="7144" y="7144"/>
                  </a:lnTo>
                  <a:lnTo>
                    <a:pt x="7144" y="12935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0" name="자유형: 도형 39">
              <a:extLst>
                <a:ext uri="{FF2B5EF4-FFF2-40B4-BE49-F238E27FC236}">
                  <a16:creationId xmlns:a16="http://schemas.microsoft.com/office/drawing/2014/main" id="{04D457DE-32D7-49EE-B204-52D64CECB2E0}"/>
                </a:ext>
              </a:extLst>
            </p:cNvPr>
            <p:cNvSpPr/>
            <p:nvPr/>
          </p:nvSpPr>
          <p:spPr>
            <a:xfrm>
              <a:off x="6203998" y="1108043"/>
              <a:ext cx="228600" cy="161925"/>
            </a:xfrm>
            <a:custGeom>
              <a:avLst/>
              <a:gdLst>
                <a:gd name="connsiteX0" fmla="*/ 17056 w 228600"/>
                <a:gd name="connsiteY0" fmla="*/ 163449 h 161925"/>
                <a:gd name="connsiteX1" fmla="*/ 218224 w 228600"/>
                <a:gd name="connsiteY1" fmla="*/ 163449 h 161925"/>
                <a:gd name="connsiteX2" fmla="*/ 228320 w 228600"/>
                <a:gd name="connsiteY2" fmla="*/ 153353 h 161925"/>
                <a:gd name="connsiteX3" fmla="*/ 228320 w 228600"/>
                <a:gd name="connsiteY3" fmla="*/ 95155 h 161925"/>
                <a:gd name="connsiteX4" fmla="*/ 157930 w 228600"/>
                <a:gd name="connsiteY4" fmla="*/ 7144 h 161925"/>
                <a:gd name="connsiteX5" fmla="*/ 119164 w 228600"/>
                <a:gd name="connsiteY5" fmla="*/ 55626 h 161925"/>
                <a:gd name="connsiteX6" fmla="*/ 126022 w 228600"/>
                <a:gd name="connsiteY6" fmla="*/ 65913 h 161925"/>
                <a:gd name="connsiteX7" fmla="*/ 123259 w 228600"/>
                <a:gd name="connsiteY7" fmla="*/ 79819 h 161925"/>
                <a:gd name="connsiteX8" fmla="*/ 109353 w 228600"/>
                <a:gd name="connsiteY8" fmla="*/ 77057 h 161925"/>
                <a:gd name="connsiteX9" fmla="*/ 76778 w 228600"/>
                <a:gd name="connsiteY9" fmla="*/ 28194 h 161925"/>
                <a:gd name="connsiteX10" fmla="*/ 7149 w 228600"/>
                <a:gd name="connsiteY10" fmla="*/ 115253 h 161925"/>
                <a:gd name="connsiteX11" fmla="*/ 7149 w 228600"/>
                <a:gd name="connsiteY11" fmla="*/ 153257 h 161925"/>
                <a:gd name="connsiteX12" fmla="*/ 17056 w 228600"/>
                <a:gd name="connsiteY12" fmla="*/ 16344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161925">
                  <a:moveTo>
                    <a:pt x="17056" y="163449"/>
                  </a:moveTo>
                  <a:lnTo>
                    <a:pt x="218224" y="163449"/>
                  </a:lnTo>
                  <a:cubicBezTo>
                    <a:pt x="223748" y="163449"/>
                    <a:pt x="228320" y="158972"/>
                    <a:pt x="228320" y="153353"/>
                  </a:cubicBezTo>
                  <a:lnTo>
                    <a:pt x="228320" y="95155"/>
                  </a:lnTo>
                  <a:lnTo>
                    <a:pt x="157930" y="7144"/>
                  </a:lnTo>
                  <a:lnTo>
                    <a:pt x="119164" y="55626"/>
                  </a:lnTo>
                  <a:lnTo>
                    <a:pt x="126022" y="65913"/>
                  </a:lnTo>
                  <a:cubicBezTo>
                    <a:pt x="129070" y="70580"/>
                    <a:pt x="127832" y="76771"/>
                    <a:pt x="123259" y="79819"/>
                  </a:cubicBezTo>
                  <a:cubicBezTo>
                    <a:pt x="118592" y="82868"/>
                    <a:pt x="112401" y="81629"/>
                    <a:pt x="109353" y="77057"/>
                  </a:cubicBezTo>
                  <a:lnTo>
                    <a:pt x="76778" y="28194"/>
                  </a:lnTo>
                  <a:lnTo>
                    <a:pt x="7149" y="115253"/>
                  </a:lnTo>
                  <a:lnTo>
                    <a:pt x="7149" y="153257"/>
                  </a:lnTo>
                  <a:cubicBezTo>
                    <a:pt x="6959" y="158972"/>
                    <a:pt x="11531" y="163449"/>
                    <a:pt x="17056" y="16344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1" name="자유형: 도형 40">
              <a:extLst>
                <a:ext uri="{FF2B5EF4-FFF2-40B4-BE49-F238E27FC236}">
                  <a16:creationId xmlns:a16="http://schemas.microsoft.com/office/drawing/2014/main" id="{1D225B60-09E8-4006-9CA7-E02BDE833B52}"/>
                </a:ext>
              </a:extLst>
            </p:cNvPr>
            <p:cNvSpPr/>
            <p:nvPr/>
          </p:nvSpPr>
          <p:spPr>
            <a:xfrm>
              <a:off x="6183717" y="920972"/>
              <a:ext cx="266700" cy="28575"/>
            </a:xfrm>
            <a:custGeom>
              <a:avLst/>
              <a:gdLst>
                <a:gd name="connsiteX0" fmla="*/ 258603 w 266700"/>
                <a:gd name="connsiteY0" fmla="*/ 7144 h 28575"/>
                <a:gd name="connsiteX1" fmla="*/ 17240 w 266700"/>
                <a:gd name="connsiteY1" fmla="*/ 7144 h 28575"/>
                <a:gd name="connsiteX2" fmla="*/ 7144 w 266700"/>
                <a:gd name="connsiteY2" fmla="*/ 17240 h 28575"/>
                <a:gd name="connsiteX3" fmla="*/ 7144 w 266700"/>
                <a:gd name="connsiteY3" fmla="*/ 27337 h 28575"/>
                <a:gd name="connsiteX4" fmla="*/ 268605 w 266700"/>
                <a:gd name="connsiteY4" fmla="*/ 27337 h 28575"/>
                <a:gd name="connsiteX5" fmla="*/ 268605 w 266700"/>
                <a:gd name="connsiteY5" fmla="*/ 17240 h 28575"/>
                <a:gd name="connsiteX6" fmla="*/ 258603 w 2667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258603" y="7144"/>
                  </a:moveTo>
                  <a:lnTo>
                    <a:pt x="17240" y="7144"/>
                  </a:lnTo>
                  <a:cubicBezTo>
                    <a:pt x="11716" y="7144"/>
                    <a:pt x="7144" y="11621"/>
                    <a:pt x="7144" y="17240"/>
                  </a:cubicBezTo>
                  <a:lnTo>
                    <a:pt x="7144" y="27337"/>
                  </a:lnTo>
                  <a:lnTo>
                    <a:pt x="268605" y="27337"/>
                  </a:lnTo>
                  <a:lnTo>
                    <a:pt x="268605" y="17240"/>
                  </a:lnTo>
                  <a:cubicBezTo>
                    <a:pt x="268700" y="11716"/>
                    <a:pt x="264128" y="7144"/>
                    <a:pt x="258603"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2" name="자유형: 도형 41">
              <a:extLst>
                <a:ext uri="{FF2B5EF4-FFF2-40B4-BE49-F238E27FC236}">
                  <a16:creationId xmlns:a16="http://schemas.microsoft.com/office/drawing/2014/main" id="{C2D5EA79-386B-4446-AF6E-CBED8BE000C0}"/>
                </a:ext>
              </a:extLst>
            </p:cNvPr>
            <p:cNvSpPr/>
            <p:nvPr/>
          </p:nvSpPr>
          <p:spPr>
            <a:xfrm>
              <a:off x="6142854" y="961263"/>
              <a:ext cx="352425" cy="209550"/>
            </a:xfrm>
            <a:custGeom>
              <a:avLst/>
              <a:gdLst>
                <a:gd name="connsiteX0" fmla="*/ 300133 w 352425"/>
                <a:gd name="connsiteY0" fmla="*/ 7144 h 209550"/>
                <a:gd name="connsiteX1" fmla="*/ 57436 w 352425"/>
                <a:gd name="connsiteY1" fmla="*/ 7144 h 209550"/>
                <a:gd name="connsiteX2" fmla="*/ 7144 w 352425"/>
                <a:gd name="connsiteY2" fmla="*/ 57436 h 209550"/>
                <a:gd name="connsiteX3" fmla="*/ 7144 w 352425"/>
                <a:gd name="connsiteY3" fmla="*/ 198215 h 209550"/>
                <a:gd name="connsiteX4" fmla="*/ 17240 w 352425"/>
                <a:gd name="connsiteY4" fmla="*/ 208312 h 209550"/>
                <a:gd name="connsiteX5" fmla="*/ 48101 w 352425"/>
                <a:gd name="connsiteY5" fmla="*/ 208312 h 209550"/>
                <a:gd name="connsiteX6" fmla="*/ 48101 w 352425"/>
                <a:gd name="connsiteY6" fmla="*/ 97631 h 209550"/>
                <a:gd name="connsiteX7" fmla="*/ 58198 w 352425"/>
                <a:gd name="connsiteY7" fmla="*/ 87535 h 209550"/>
                <a:gd name="connsiteX8" fmla="*/ 299561 w 352425"/>
                <a:gd name="connsiteY8" fmla="*/ 87535 h 209550"/>
                <a:gd name="connsiteX9" fmla="*/ 309658 w 352425"/>
                <a:gd name="connsiteY9" fmla="*/ 97631 h 209550"/>
                <a:gd name="connsiteX10" fmla="*/ 309658 w 352425"/>
                <a:gd name="connsiteY10" fmla="*/ 208312 h 209550"/>
                <a:gd name="connsiteX11" fmla="*/ 340519 w 352425"/>
                <a:gd name="connsiteY11" fmla="*/ 208312 h 209550"/>
                <a:gd name="connsiteX12" fmla="*/ 350615 w 352425"/>
                <a:gd name="connsiteY12" fmla="*/ 198215 h 209550"/>
                <a:gd name="connsiteX13" fmla="*/ 350615 w 352425"/>
                <a:gd name="connsiteY13" fmla="*/ 57436 h 209550"/>
                <a:gd name="connsiteX14" fmla="*/ 300133 w 352425"/>
                <a:gd name="connsiteY14" fmla="*/ 7144 h 209550"/>
                <a:gd name="connsiteX15" fmla="*/ 108014 w 352425"/>
                <a:gd name="connsiteY15" fmla="*/ 67437 h 209550"/>
                <a:gd name="connsiteX16" fmla="*/ 68009 w 352425"/>
                <a:gd name="connsiteY16" fmla="*/ 67437 h 209550"/>
                <a:gd name="connsiteX17" fmla="*/ 57721 w 352425"/>
                <a:gd name="connsiteY17" fmla="*/ 58484 h 209550"/>
                <a:gd name="connsiteX18" fmla="*/ 67723 w 352425"/>
                <a:gd name="connsiteY18" fmla="*/ 47244 h 209550"/>
                <a:gd name="connsiteX19" fmla="*/ 107728 w 352425"/>
                <a:gd name="connsiteY19" fmla="*/ 47244 h 209550"/>
                <a:gd name="connsiteX20" fmla="*/ 118015 w 352425"/>
                <a:gd name="connsiteY20" fmla="*/ 56197 h 209550"/>
                <a:gd name="connsiteX21" fmla="*/ 108014 w 352425"/>
                <a:gd name="connsiteY21" fmla="*/ 67437 h 209550"/>
                <a:gd name="connsiteX22" fmla="*/ 269272 w 352425"/>
                <a:gd name="connsiteY22" fmla="*/ 67437 h 209550"/>
                <a:gd name="connsiteX23" fmla="*/ 258033 w 352425"/>
                <a:gd name="connsiteY23" fmla="*/ 77438 h 209550"/>
                <a:gd name="connsiteX24" fmla="*/ 249079 w 352425"/>
                <a:gd name="connsiteY24" fmla="*/ 67151 h 209550"/>
                <a:gd name="connsiteX25" fmla="*/ 249079 w 352425"/>
                <a:gd name="connsiteY25" fmla="*/ 47530 h 209550"/>
                <a:gd name="connsiteX26" fmla="*/ 258033 w 352425"/>
                <a:gd name="connsiteY26" fmla="*/ 37243 h 209550"/>
                <a:gd name="connsiteX27" fmla="*/ 269272 w 352425"/>
                <a:gd name="connsiteY27" fmla="*/ 47244 h 209550"/>
                <a:gd name="connsiteX28" fmla="*/ 269272 w 352425"/>
                <a:gd name="connsiteY28" fmla="*/ 67437 h 209550"/>
                <a:gd name="connsiteX29" fmla="*/ 309563 w 352425"/>
                <a:gd name="connsiteY29" fmla="*/ 67437 h 209550"/>
                <a:gd name="connsiteX30" fmla="*/ 298323 w 352425"/>
                <a:gd name="connsiteY30" fmla="*/ 77438 h 209550"/>
                <a:gd name="connsiteX31" fmla="*/ 289370 w 352425"/>
                <a:gd name="connsiteY31" fmla="*/ 67151 h 209550"/>
                <a:gd name="connsiteX32" fmla="*/ 289370 w 352425"/>
                <a:gd name="connsiteY32" fmla="*/ 47530 h 209550"/>
                <a:gd name="connsiteX33" fmla="*/ 298323 w 352425"/>
                <a:gd name="connsiteY33" fmla="*/ 37243 h 209550"/>
                <a:gd name="connsiteX34" fmla="*/ 309563 w 352425"/>
                <a:gd name="connsiteY34" fmla="*/ 47244 h 209550"/>
                <a:gd name="connsiteX35" fmla="*/ 309563 w 352425"/>
                <a:gd name="connsiteY35" fmla="*/ 6743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2425" h="209550">
                  <a:moveTo>
                    <a:pt x="300133" y="7144"/>
                  </a:moveTo>
                  <a:lnTo>
                    <a:pt x="57436" y="7144"/>
                  </a:lnTo>
                  <a:cubicBezTo>
                    <a:pt x="29813" y="7144"/>
                    <a:pt x="7144" y="29813"/>
                    <a:pt x="7144" y="57436"/>
                  </a:cubicBezTo>
                  <a:lnTo>
                    <a:pt x="7144" y="198215"/>
                  </a:lnTo>
                  <a:cubicBezTo>
                    <a:pt x="7144" y="203740"/>
                    <a:pt x="11621" y="208312"/>
                    <a:pt x="17240" y="208312"/>
                  </a:cubicBezTo>
                  <a:lnTo>
                    <a:pt x="48101" y="208312"/>
                  </a:lnTo>
                  <a:lnTo>
                    <a:pt x="48101" y="97631"/>
                  </a:lnTo>
                  <a:cubicBezTo>
                    <a:pt x="48101" y="92107"/>
                    <a:pt x="52578" y="87535"/>
                    <a:pt x="58198" y="87535"/>
                  </a:cubicBezTo>
                  <a:lnTo>
                    <a:pt x="299561" y="87535"/>
                  </a:lnTo>
                  <a:cubicBezTo>
                    <a:pt x="305086" y="87535"/>
                    <a:pt x="309658" y="92012"/>
                    <a:pt x="309658" y="97631"/>
                  </a:cubicBezTo>
                  <a:lnTo>
                    <a:pt x="309658" y="208312"/>
                  </a:lnTo>
                  <a:lnTo>
                    <a:pt x="340519" y="208312"/>
                  </a:lnTo>
                  <a:cubicBezTo>
                    <a:pt x="346043" y="208312"/>
                    <a:pt x="350615" y="203835"/>
                    <a:pt x="350615" y="198215"/>
                  </a:cubicBezTo>
                  <a:lnTo>
                    <a:pt x="350615" y="57436"/>
                  </a:lnTo>
                  <a:cubicBezTo>
                    <a:pt x="350425" y="29623"/>
                    <a:pt x="327946" y="7144"/>
                    <a:pt x="300133" y="7144"/>
                  </a:cubicBezTo>
                  <a:close/>
                  <a:moveTo>
                    <a:pt x="108014" y="67437"/>
                  </a:moveTo>
                  <a:lnTo>
                    <a:pt x="68009" y="67437"/>
                  </a:lnTo>
                  <a:cubicBezTo>
                    <a:pt x="62865" y="67437"/>
                    <a:pt x="58293" y="63627"/>
                    <a:pt x="57721" y="58484"/>
                  </a:cubicBezTo>
                  <a:cubicBezTo>
                    <a:pt x="57055" y="52388"/>
                    <a:pt x="61817" y="47244"/>
                    <a:pt x="67723" y="47244"/>
                  </a:cubicBezTo>
                  <a:lnTo>
                    <a:pt x="107728" y="47244"/>
                  </a:lnTo>
                  <a:cubicBezTo>
                    <a:pt x="112872" y="47244"/>
                    <a:pt x="117443" y="51054"/>
                    <a:pt x="118015" y="56197"/>
                  </a:cubicBezTo>
                  <a:cubicBezTo>
                    <a:pt x="118682" y="62389"/>
                    <a:pt x="114015" y="67437"/>
                    <a:pt x="108014" y="67437"/>
                  </a:cubicBezTo>
                  <a:close/>
                  <a:moveTo>
                    <a:pt x="269272" y="67437"/>
                  </a:moveTo>
                  <a:cubicBezTo>
                    <a:pt x="269272" y="73343"/>
                    <a:pt x="264129" y="78105"/>
                    <a:pt x="258033" y="77438"/>
                  </a:cubicBezTo>
                  <a:cubicBezTo>
                    <a:pt x="252889" y="76867"/>
                    <a:pt x="249079" y="72390"/>
                    <a:pt x="249079" y="67151"/>
                  </a:cubicBezTo>
                  <a:lnTo>
                    <a:pt x="249079" y="47530"/>
                  </a:lnTo>
                  <a:cubicBezTo>
                    <a:pt x="249079" y="42386"/>
                    <a:pt x="252889" y="37814"/>
                    <a:pt x="258033" y="37243"/>
                  </a:cubicBezTo>
                  <a:cubicBezTo>
                    <a:pt x="264129" y="36576"/>
                    <a:pt x="269272" y="41339"/>
                    <a:pt x="269272" y="47244"/>
                  </a:cubicBezTo>
                  <a:lnTo>
                    <a:pt x="269272" y="67437"/>
                  </a:lnTo>
                  <a:close/>
                  <a:moveTo>
                    <a:pt x="309563" y="67437"/>
                  </a:moveTo>
                  <a:cubicBezTo>
                    <a:pt x="309563" y="73343"/>
                    <a:pt x="304419" y="78105"/>
                    <a:pt x="298323" y="77438"/>
                  </a:cubicBezTo>
                  <a:cubicBezTo>
                    <a:pt x="293180" y="76867"/>
                    <a:pt x="289370" y="72390"/>
                    <a:pt x="289370" y="67151"/>
                  </a:cubicBezTo>
                  <a:lnTo>
                    <a:pt x="289370" y="47530"/>
                  </a:lnTo>
                  <a:cubicBezTo>
                    <a:pt x="289370" y="42386"/>
                    <a:pt x="293180" y="37814"/>
                    <a:pt x="298323" y="37243"/>
                  </a:cubicBezTo>
                  <a:cubicBezTo>
                    <a:pt x="304419" y="36576"/>
                    <a:pt x="309563" y="41339"/>
                    <a:pt x="309563" y="47244"/>
                  </a:cubicBezTo>
                  <a:lnTo>
                    <a:pt x="309563" y="67437"/>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3" name="그룹 42">
            <a:extLst>
              <a:ext uri="{FF2B5EF4-FFF2-40B4-BE49-F238E27FC236}">
                <a16:creationId xmlns:a16="http://schemas.microsoft.com/office/drawing/2014/main" id="{BC6FA5C7-0BBE-4BA9-9B28-2FFF5E78F41D}"/>
              </a:ext>
            </a:extLst>
          </p:cNvPr>
          <p:cNvGrpSpPr/>
          <p:nvPr/>
        </p:nvGrpSpPr>
        <p:grpSpPr>
          <a:xfrm>
            <a:off x="779125" y="5545359"/>
            <a:ext cx="333375" cy="392811"/>
            <a:chOff x="779125" y="5545359"/>
            <a:chExt cx="333375" cy="392811"/>
          </a:xfrm>
          <a:solidFill>
            <a:schemeClr val="bg1"/>
          </a:solidFill>
        </p:grpSpPr>
        <p:sp>
          <p:nvSpPr>
            <p:cNvPr id="44" name="자유형: 도형 43">
              <a:extLst>
                <a:ext uri="{FF2B5EF4-FFF2-40B4-BE49-F238E27FC236}">
                  <a16:creationId xmlns:a16="http://schemas.microsoft.com/office/drawing/2014/main" id="{A048B5D0-7E6A-4DFF-92F3-0657E3592382}"/>
                </a:ext>
              </a:extLst>
            </p:cNvPr>
            <p:cNvSpPr/>
            <p:nvPr/>
          </p:nvSpPr>
          <p:spPr>
            <a:xfrm>
              <a:off x="779125" y="5766720"/>
              <a:ext cx="333375" cy="171450"/>
            </a:xfrm>
            <a:custGeom>
              <a:avLst/>
              <a:gdLst>
                <a:gd name="connsiteX0" fmla="*/ 328433 w 333375"/>
                <a:gd name="connsiteY0" fmla="*/ 149257 h 171450"/>
                <a:gd name="connsiteX1" fmla="*/ 236802 w 333375"/>
                <a:gd name="connsiteY1" fmla="*/ 7239 h 171450"/>
                <a:gd name="connsiteX2" fmla="*/ 205941 w 333375"/>
                <a:gd name="connsiteY2" fmla="*/ 33528 h 171450"/>
                <a:gd name="connsiteX3" fmla="*/ 198607 w 333375"/>
                <a:gd name="connsiteY3" fmla="*/ 36195 h 171450"/>
                <a:gd name="connsiteX4" fmla="*/ 192416 w 333375"/>
                <a:gd name="connsiteY4" fmla="*/ 34290 h 171450"/>
                <a:gd name="connsiteX5" fmla="*/ 168699 w 333375"/>
                <a:gd name="connsiteY5" fmla="*/ 18669 h 171450"/>
                <a:gd name="connsiteX6" fmla="*/ 144981 w 333375"/>
                <a:gd name="connsiteY6" fmla="*/ 34290 h 171450"/>
                <a:gd name="connsiteX7" fmla="*/ 131456 w 333375"/>
                <a:gd name="connsiteY7" fmla="*/ 33433 h 171450"/>
                <a:gd name="connsiteX8" fmla="*/ 100595 w 333375"/>
                <a:gd name="connsiteY8" fmla="*/ 7144 h 171450"/>
                <a:gd name="connsiteX9" fmla="*/ 8964 w 333375"/>
                <a:gd name="connsiteY9" fmla="*/ 149257 h 171450"/>
                <a:gd name="connsiteX10" fmla="*/ 10107 w 333375"/>
                <a:gd name="connsiteY10" fmla="*/ 162973 h 171450"/>
                <a:gd name="connsiteX11" fmla="*/ 18680 w 333375"/>
                <a:gd name="connsiteY11" fmla="*/ 166592 h 171450"/>
                <a:gd name="connsiteX12" fmla="*/ 318908 w 333375"/>
                <a:gd name="connsiteY12" fmla="*/ 166592 h 171450"/>
                <a:gd name="connsiteX13" fmla="*/ 328814 w 333375"/>
                <a:gd name="connsiteY13" fmla="*/ 160687 h 171450"/>
                <a:gd name="connsiteX14" fmla="*/ 328433 w 333375"/>
                <a:gd name="connsiteY14" fmla="*/ 14925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75" h="171450">
                  <a:moveTo>
                    <a:pt x="328433" y="149257"/>
                  </a:moveTo>
                  <a:lnTo>
                    <a:pt x="236802" y="7239"/>
                  </a:lnTo>
                  <a:lnTo>
                    <a:pt x="205941" y="33528"/>
                  </a:lnTo>
                  <a:cubicBezTo>
                    <a:pt x="203846" y="35338"/>
                    <a:pt x="201274" y="36195"/>
                    <a:pt x="198607" y="36195"/>
                  </a:cubicBezTo>
                  <a:cubicBezTo>
                    <a:pt x="196416" y="36195"/>
                    <a:pt x="194321" y="35623"/>
                    <a:pt x="192416" y="34290"/>
                  </a:cubicBezTo>
                  <a:lnTo>
                    <a:pt x="168699" y="18669"/>
                  </a:lnTo>
                  <a:lnTo>
                    <a:pt x="144981" y="34290"/>
                  </a:lnTo>
                  <a:cubicBezTo>
                    <a:pt x="140790" y="37052"/>
                    <a:pt x="135266" y="36672"/>
                    <a:pt x="131456" y="33433"/>
                  </a:cubicBezTo>
                  <a:lnTo>
                    <a:pt x="100595" y="7144"/>
                  </a:lnTo>
                  <a:lnTo>
                    <a:pt x="8964" y="149257"/>
                  </a:lnTo>
                  <a:cubicBezTo>
                    <a:pt x="6202" y="153448"/>
                    <a:pt x="6583" y="159068"/>
                    <a:pt x="10107" y="162973"/>
                  </a:cubicBezTo>
                  <a:cubicBezTo>
                    <a:pt x="12298" y="165354"/>
                    <a:pt x="15441" y="166592"/>
                    <a:pt x="18680" y="166592"/>
                  </a:cubicBezTo>
                  <a:lnTo>
                    <a:pt x="318908" y="166592"/>
                  </a:lnTo>
                  <a:cubicBezTo>
                    <a:pt x="323004" y="166592"/>
                    <a:pt x="326814" y="164306"/>
                    <a:pt x="328814" y="160687"/>
                  </a:cubicBezTo>
                  <a:cubicBezTo>
                    <a:pt x="330814" y="157067"/>
                    <a:pt x="330719" y="152686"/>
                    <a:pt x="328433" y="14925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 name="자유형: 도형 44">
              <a:extLst>
                <a:ext uri="{FF2B5EF4-FFF2-40B4-BE49-F238E27FC236}">
                  <a16:creationId xmlns:a16="http://schemas.microsoft.com/office/drawing/2014/main" id="{0859CFFB-8B1A-4D85-9834-DA546689C5E8}"/>
                </a:ext>
              </a:extLst>
            </p:cNvPr>
            <p:cNvSpPr/>
            <p:nvPr/>
          </p:nvSpPr>
          <p:spPr>
            <a:xfrm>
              <a:off x="884673" y="5545359"/>
              <a:ext cx="152400" cy="238125"/>
            </a:xfrm>
            <a:custGeom>
              <a:avLst/>
              <a:gdLst>
                <a:gd name="connsiteX0" fmla="*/ 56864 w 152400"/>
                <a:gd name="connsiteY0" fmla="*/ 217456 h 238125"/>
                <a:gd name="connsiteX1" fmla="*/ 69342 w 152400"/>
                <a:gd name="connsiteY1" fmla="*/ 217456 h 238125"/>
                <a:gd name="connsiteX2" fmla="*/ 92297 w 152400"/>
                <a:gd name="connsiteY2" fmla="*/ 232600 h 238125"/>
                <a:gd name="connsiteX3" fmla="*/ 119063 w 152400"/>
                <a:gd name="connsiteY3" fmla="*/ 209740 h 238125"/>
                <a:gd name="connsiteX4" fmla="*/ 74390 w 152400"/>
                <a:gd name="connsiteY4" fmla="*/ 140494 h 238125"/>
                <a:gd name="connsiteX5" fmla="*/ 74390 w 152400"/>
                <a:gd name="connsiteY5" fmla="*/ 103822 h 238125"/>
                <a:gd name="connsiteX6" fmla="*/ 146018 w 152400"/>
                <a:gd name="connsiteY6" fmla="*/ 68008 h 238125"/>
                <a:gd name="connsiteX7" fmla="*/ 152305 w 152400"/>
                <a:gd name="connsiteY7" fmla="*/ 57912 h 238125"/>
                <a:gd name="connsiteX8" fmla="*/ 146018 w 152400"/>
                <a:gd name="connsiteY8" fmla="*/ 47815 h 238125"/>
                <a:gd name="connsiteX9" fmla="*/ 68675 w 152400"/>
                <a:gd name="connsiteY9" fmla="*/ 9144 h 238125"/>
                <a:gd name="connsiteX10" fmla="*/ 62484 w 152400"/>
                <a:gd name="connsiteY10" fmla="*/ 7144 h 238125"/>
                <a:gd name="connsiteX11" fmla="*/ 52102 w 152400"/>
                <a:gd name="connsiteY11" fmla="*/ 17716 h 238125"/>
                <a:gd name="connsiteX12" fmla="*/ 51816 w 152400"/>
                <a:gd name="connsiteY12" fmla="*/ 140494 h 238125"/>
                <a:gd name="connsiteX13" fmla="*/ 7144 w 152400"/>
                <a:gd name="connsiteY13" fmla="*/ 209740 h 238125"/>
                <a:gd name="connsiteX14" fmla="*/ 34004 w 152400"/>
                <a:gd name="connsiteY14" fmla="*/ 232600 h 238125"/>
                <a:gd name="connsiteX15" fmla="*/ 56864 w 152400"/>
                <a:gd name="connsiteY15" fmla="*/ 217456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400" h="238125">
                  <a:moveTo>
                    <a:pt x="56864" y="217456"/>
                  </a:moveTo>
                  <a:cubicBezTo>
                    <a:pt x="60674" y="214979"/>
                    <a:pt x="65532" y="214979"/>
                    <a:pt x="69342" y="217456"/>
                  </a:cubicBezTo>
                  <a:lnTo>
                    <a:pt x="92297" y="232600"/>
                  </a:lnTo>
                  <a:lnTo>
                    <a:pt x="119063" y="209740"/>
                  </a:lnTo>
                  <a:lnTo>
                    <a:pt x="74390" y="140494"/>
                  </a:lnTo>
                  <a:lnTo>
                    <a:pt x="74390" y="103822"/>
                  </a:lnTo>
                  <a:lnTo>
                    <a:pt x="146018" y="68008"/>
                  </a:lnTo>
                  <a:cubicBezTo>
                    <a:pt x="149828" y="66104"/>
                    <a:pt x="152305" y="62198"/>
                    <a:pt x="152305" y="57912"/>
                  </a:cubicBezTo>
                  <a:cubicBezTo>
                    <a:pt x="152305" y="53626"/>
                    <a:pt x="149924" y="49721"/>
                    <a:pt x="146018" y="47815"/>
                  </a:cubicBezTo>
                  <a:lnTo>
                    <a:pt x="68675" y="9144"/>
                  </a:lnTo>
                  <a:cubicBezTo>
                    <a:pt x="66675" y="8001"/>
                    <a:pt x="64770" y="7144"/>
                    <a:pt x="62484" y="7144"/>
                  </a:cubicBezTo>
                  <a:cubicBezTo>
                    <a:pt x="56579" y="7144"/>
                    <a:pt x="52102" y="11811"/>
                    <a:pt x="52102" y="17716"/>
                  </a:cubicBezTo>
                  <a:cubicBezTo>
                    <a:pt x="52102" y="17907"/>
                    <a:pt x="51816" y="140494"/>
                    <a:pt x="51816" y="140494"/>
                  </a:cubicBezTo>
                  <a:lnTo>
                    <a:pt x="7144" y="209740"/>
                  </a:lnTo>
                  <a:lnTo>
                    <a:pt x="34004" y="232600"/>
                  </a:lnTo>
                  <a:lnTo>
                    <a:pt x="56864" y="217456"/>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6" name="그룹 45">
            <a:extLst>
              <a:ext uri="{FF2B5EF4-FFF2-40B4-BE49-F238E27FC236}">
                <a16:creationId xmlns:a16="http://schemas.microsoft.com/office/drawing/2014/main" id="{530A76B8-B2AC-44E3-9476-B26D5D17AB7B}"/>
              </a:ext>
            </a:extLst>
          </p:cNvPr>
          <p:cNvGrpSpPr/>
          <p:nvPr/>
        </p:nvGrpSpPr>
        <p:grpSpPr>
          <a:xfrm>
            <a:off x="8177108" y="892968"/>
            <a:ext cx="311085" cy="394145"/>
            <a:chOff x="8177108" y="892968"/>
            <a:chExt cx="311085" cy="394145"/>
          </a:xfrm>
          <a:solidFill>
            <a:schemeClr val="bg1"/>
          </a:solidFill>
        </p:grpSpPr>
        <p:sp>
          <p:nvSpPr>
            <p:cNvPr id="47" name="자유형: 도형 46">
              <a:extLst>
                <a:ext uri="{FF2B5EF4-FFF2-40B4-BE49-F238E27FC236}">
                  <a16:creationId xmlns:a16="http://schemas.microsoft.com/office/drawing/2014/main" id="{570213E3-F478-45E8-9B3A-2A549972031F}"/>
                </a:ext>
              </a:extLst>
            </p:cNvPr>
            <p:cNvSpPr/>
            <p:nvPr/>
          </p:nvSpPr>
          <p:spPr>
            <a:xfrm>
              <a:off x="8272263" y="957643"/>
              <a:ext cx="76200" cy="19050"/>
            </a:xfrm>
            <a:custGeom>
              <a:avLst/>
              <a:gdLst>
                <a:gd name="connsiteX0" fmla="*/ 7144 w 76200"/>
                <a:gd name="connsiteY0" fmla="*/ 7144 h 19050"/>
                <a:gd name="connsiteX1" fmla="*/ 69532 w 76200"/>
                <a:gd name="connsiteY1" fmla="*/ 7144 h 19050"/>
                <a:gd name="connsiteX2" fmla="*/ 69532 w 76200"/>
                <a:gd name="connsiteY2" fmla="*/ 16764 h 19050"/>
                <a:gd name="connsiteX3" fmla="*/ 7144 w 76200"/>
                <a:gd name="connsiteY3" fmla="*/ 16764 h 19050"/>
              </a:gdLst>
              <a:ahLst/>
              <a:cxnLst>
                <a:cxn ang="0">
                  <a:pos x="connsiteX0" y="connsiteY0"/>
                </a:cxn>
                <a:cxn ang="0">
                  <a:pos x="connsiteX1" y="connsiteY1"/>
                </a:cxn>
                <a:cxn ang="0">
                  <a:pos x="connsiteX2" y="connsiteY2"/>
                </a:cxn>
                <a:cxn ang="0">
                  <a:pos x="connsiteX3" y="connsiteY3"/>
                </a:cxn>
              </a:cxnLst>
              <a:rect l="l" t="t" r="r" b="b"/>
              <a:pathLst>
                <a:path w="76200" h="19050">
                  <a:moveTo>
                    <a:pt x="7144" y="7144"/>
                  </a:moveTo>
                  <a:lnTo>
                    <a:pt x="69532" y="7144"/>
                  </a:lnTo>
                  <a:lnTo>
                    <a:pt x="69532" y="16764"/>
                  </a:lnTo>
                  <a:lnTo>
                    <a:pt x="7144" y="1676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8" name="자유형: 도형 47">
              <a:extLst>
                <a:ext uri="{FF2B5EF4-FFF2-40B4-BE49-F238E27FC236}">
                  <a16:creationId xmlns:a16="http://schemas.microsoft.com/office/drawing/2014/main" id="{0E45D45E-3C71-4DCC-8AC4-F7CD4D7AD0EA}"/>
                </a:ext>
              </a:extLst>
            </p:cNvPr>
            <p:cNvSpPr/>
            <p:nvPr/>
          </p:nvSpPr>
          <p:spPr>
            <a:xfrm>
              <a:off x="8177108" y="892968"/>
              <a:ext cx="238125" cy="342900"/>
            </a:xfrm>
            <a:custGeom>
              <a:avLst/>
              <a:gdLst>
                <a:gd name="connsiteX0" fmla="*/ 123158 w 238125"/>
                <a:gd name="connsiteY0" fmla="*/ 239363 h 342900"/>
                <a:gd name="connsiteX1" fmla="*/ 134588 w 238125"/>
                <a:gd name="connsiteY1" fmla="*/ 227838 h 342900"/>
                <a:gd name="connsiteX2" fmla="*/ 232315 w 238125"/>
                <a:gd name="connsiteY2" fmla="*/ 227838 h 342900"/>
                <a:gd name="connsiteX3" fmla="*/ 232315 w 238125"/>
                <a:gd name="connsiteY3" fmla="*/ 18669 h 342900"/>
                <a:gd name="connsiteX4" fmla="*/ 220789 w 238125"/>
                <a:gd name="connsiteY4" fmla="*/ 7144 h 342900"/>
                <a:gd name="connsiteX5" fmla="*/ 18669 w 238125"/>
                <a:gd name="connsiteY5" fmla="*/ 7144 h 342900"/>
                <a:gd name="connsiteX6" fmla="*/ 7144 w 238125"/>
                <a:gd name="connsiteY6" fmla="*/ 18669 h 342900"/>
                <a:gd name="connsiteX7" fmla="*/ 7144 w 238125"/>
                <a:gd name="connsiteY7" fmla="*/ 325565 h 342900"/>
                <a:gd name="connsiteX8" fmla="*/ 18669 w 238125"/>
                <a:gd name="connsiteY8" fmla="*/ 337090 h 342900"/>
                <a:gd name="connsiteX9" fmla="*/ 123063 w 238125"/>
                <a:gd name="connsiteY9" fmla="*/ 337090 h 342900"/>
                <a:gd name="connsiteX10" fmla="*/ 123063 w 238125"/>
                <a:gd name="connsiteY10" fmla="*/ 239363 h 342900"/>
                <a:gd name="connsiteX11" fmla="*/ 123158 w 238125"/>
                <a:gd name="connsiteY11" fmla="*/ 239363 h 342900"/>
                <a:gd name="connsiteX12" fmla="*/ 102298 w 238125"/>
                <a:gd name="connsiteY12" fmla="*/ 104489 h 342900"/>
                <a:gd name="connsiteX13" fmla="*/ 102298 w 238125"/>
                <a:gd name="connsiteY13" fmla="*/ 159258 h 342900"/>
                <a:gd name="connsiteX14" fmla="*/ 70581 w 238125"/>
                <a:gd name="connsiteY14" fmla="*/ 193834 h 342900"/>
                <a:gd name="connsiteX15" fmla="*/ 34100 w 238125"/>
                <a:gd name="connsiteY15" fmla="*/ 157639 h 342900"/>
                <a:gd name="connsiteX16" fmla="*/ 64198 w 238125"/>
                <a:gd name="connsiteY16" fmla="*/ 126016 h 342900"/>
                <a:gd name="connsiteX17" fmla="*/ 79343 w 238125"/>
                <a:gd name="connsiteY17" fmla="*/ 127635 h 342900"/>
                <a:gd name="connsiteX18" fmla="*/ 79343 w 238125"/>
                <a:gd name="connsiteY18" fmla="*/ 60293 h 342900"/>
                <a:gd name="connsiteX19" fmla="*/ 90868 w 238125"/>
                <a:gd name="connsiteY19" fmla="*/ 48768 h 342900"/>
                <a:gd name="connsiteX20" fmla="*/ 176308 w 238125"/>
                <a:gd name="connsiteY20" fmla="*/ 48768 h 342900"/>
                <a:gd name="connsiteX21" fmla="*/ 187833 w 238125"/>
                <a:gd name="connsiteY21" fmla="*/ 60293 h 342900"/>
                <a:gd name="connsiteX22" fmla="*/ 187833 w 238125"/>
                <a:gd name="connsiteY22" fmla="*/ 159353 h 342900"/>
                <a:gd name="connsiteX23" fmla="*/ 157067 w 238125"/>
                <a:gd name="connsiteY23" fmla="*/ 193834 h 342900"/>
                <a:gd name="connsiteX24" fmla="*/ 119634 w 238125"/>
                <a:gd name="connsiteY24" fmla="*/ 157067 h 342900"/>
                <a:gd name="connsiteX25" fmla="*/ 151257 w 238125"/>
                <a:gd name="connsiteY25" fmla="*/ 125921 h 342900"/>
                <a:gd name="connsiteX26" fmla="*/ 164878 w 238125"/>
                <a:gd name="connsiteY26" fmla="*/ 127730 h 342900"/>
                <a:gd name="connsiteX27" fmla="*/ 164878 w 238125"/>
                <a:gd name="connsiteY27" fmla="*/ 104584 h 342900"/>
                <a:gd name="connsiteX28" fmla="*/ 102298 w 238125"/>
                <a:gd name="connsiteY28" fmla="*/ 104489 h 342900"/>
                <a:gd name="connsiteX29" fmla="*/ 102298 w 238125"/>
                <a:gd name="connsiteY29" fmla="*/ 104489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8125" h="342900">
                  <a:moveTo>
                    <a:pt x="123158" y="239363"/>
                  </a:moveTo>
                  <a:cubicBezTo>
                    <a:pt x="123158" y="232981"/>
                    <a:pt x="128302" y="227838"/>
                    <a:pt x="134588" y="227838"/>
                  </a:cubicBezTo>
                  <a:lnTo>
                    <a:pt x="232315" y="227838"/>
                  </a:lnTo>
                  <a:lnTo>
                    <a:pt x="232315" y="18669"/>
                  </a:lnTo>
                  <a:cubicBezTo>
                    <a:pt x="232315" y="12287"/>
                    <a:pt x="227171" y="7144"/>
                    <a:pt x="220789" y="7144"/>
                  </a:cubicBezTo>
                  <a:lnTo>
                    <a:pt x="18669" y="7144"/>
                  </a:lnTo>
                  <a:cubicBezTo>
                    <a:pt x="12287" y="7144"/>
                    <a:pt x="7144" y="12287"/>
                    <a:pt x="7144" y="18669"/>
                  </a:cubicBezTo>
                  <a:lnTo>
                    <a:pt x="7144" y="325565"/>
                  </a:lnTo>
                  <a:cubicBezTo>
                    <a:pt x="7144" y="331946"/>
                    <a:pt x="12287" y="337090"/>
                    <a:pt x="18669" y="337090"/>
                  </a:cubicBezTo>
                  <a:lnTo>
                    <a:pt x="123063" y="337090"/>
                  </a:lnTo>
                  <a:lnTo>
                    <a:pt x="123063" y="239363"/>
                  </a:lnTo>
                  <a:lnTo>
                    <a:pt x="123158" y="239363"/>
                  </a:lnTo>
                  <a:close/>
                  <a:moveTo>
                    <a:pt x="102298" y="104489"/>
                  </a:moveTo>
                  <a:lnTo>
                    <a:pt x="102298" y="159258"/>
                  </a:lnTo>
                  <a:cubicBezTo>
                    <a:pt x="102298" y="177260"/>
                    <a:pt x="88487" y="192596"/>
                    <a:pt x="70581" y="193834"/>
                  </a:cubicBezTo>
                  <a:cubicBezTo>
                    <a:pt x="49911" y="195263"/>
                    <a:pt x="32766" y="178213"/>
                    <a:pt x="34100" y="157639"/>
                  </a:cubicBezTo>
                  <a:cubicBezTo>
                    <a:pt x="35147" y="141256"/>
                    <a:pt x="47911" y="127921"/>
                    <a:pt x="64198" y="126016"/>
                  </a:cubicBezTo>
                  <a:cubicBezTo>
                    <a:pt x="69532" y="125444"/>
                    <a:pt x="74676" y="126016"/>
                    <a:pt x="79343" y="127635"/>
                  </a:cubicBezTo>
                  <a:lnTo>
                    <a:pt x="79343" y="60293"/>
                  </a:lnTo>
                  <a:cubicBezTo>
                    <a:pt x="79343" y="53912"/>
                    <a:pt x="84487" y="48768"/>
                    <a:pt x="90868" y="48768"/>
                  </a:cubicBezTo>
                  <a:lnTo>
                    <a:pt x="176308" y="48768"/>
                  </a:lnTo>
                  <a:cubicBezTo>
                    <a:pt x="182689" y="48768"/>
                    <a:pt x="187833" y="53912"/>
                    <a:pt x="187833" y="60293"/>
                  </a:cubicBezTo>
                  <a:lnTo>
                    <a:pt x="187833" y="159353"/>
                  </a:lnTo>
                  <a:cubicBezTo>
                    <a:pt x="187833" y="176975"/>
                    <a:pt x="174593" y="192119"/>
                    <a:pt x="157067" y="193834"/>
                  </a:cubicBezTo>
                  <a:cubicBezTo>
                    <a:pt x="135731" y="195929"/>
                    <a:pt x="117920" y="178308"/>
                    <a:pt x="119634" y="157067"/>
                  </a:cubicBezTo>
                  <a:cubicBezTo>
                    <a:pt x="120968" y="140399"/>
                    <a:pt x="134493" y="127064"/>
                    <a:pt x="151257" y="125921"/>
                  </a:cubicBezTo>
                  <a:cubicBezTo>
                    <a:pt x="156020" y="125540"/>
                    <a:pt x="160687" y="126206"/>
                    <a:pt x="164878" y="127730"/>
                  </a:cubicBezTo>
                  <a:lnTo>
                    <a:pt x="164878" y="104584"/>
                  </a:lnTo>
                  <a:lnTo>
                    <a:pt x="102298" y="104489"/>
                  </a:lnTo>
                  <a:lnTo>
                    <a:pt x="102298" y="104489"/>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9" name="자유형: 도형 48">
              <a:extLst>
                <a:ext uri="{FF2B5EF4-FFF2-40B4-BE49-F238E27FC236}">
                  <a16:creationId xmlns:a16="http://schemas.microsoft.com/office/drawing/2014/main" id="{89CF7253-F122-4CFF-A0D9-1474DC5C40F2}"/>
                </a:ext>
              </a:extLst>
            </p:cNvPr>
            <p:cNvSpPr/>
            <p:nvPr/>
          </p:nvSpPr>
          <p:spPr>
            <a:xfrm>
              <a:off x="8250068" y="944213"/>
              <a:ext cx="238125" cy="342900"/>
            </a:xfrm>
            <a:custGeom>
              <a:avLst/>
              <a:gdLst>
                <a:gd name="connsiteX0" fmla="*/ 182406 w 238125"/>
                <a:gd name="connsiteY0" fmla="*/ 7144 h 342900"/>
                <a:gd name="connsiteX1" fmla="*/ 182406 w 238125"/>
                <a:gd name="connsiteY1" fmla="*/ 188214 h 342900"/>
                <a:gd name="connsiteX2" fmla="*/ 178882 w 238125"/>
                <a:gd name="connsiteY2" fmla="*/ 196310 h 342900"/>
                <a:gd name="connsiteX3" fmla="*/ 69725 w 238125"/>
                <a:gd name="connsiteY3" fmla="*/ 305467 h 342900"/>
                <a:gd name="connsiteX4" fmla="*/ 61629 w 238125"/>
                <a:gd name="connsiteY4" fmla="*/ 308801 h 342900"/>
                <a:gd name="connsiteX5" fmla="*/ 7146 w 238125"/>
                <a:gd name="connsiteY5" fmla="*/ 308801 h 342900"/>
                <a:gd name="connsiteX6" fmla="*/ 7146 w 238125"/>
                <a:gd name="connsiteY6" fmla="*/ 325088 h 342900"/>
                <a:gd name="connsiteX7" fmla="*/ 18480 w 238125"/>
                <a:gd name="connsiteY7" fmla="*/ 337090 h 342900"/>
                <a:gd name="connsiteX8" fmla="*/ 220792 w 238125"/>
                <a:gd name="connsiteY8" fmla="*/ 337090 h 342900"/>
                <a:gd name="connsiteX9" fmla="*/ 232317 w 238125"/>
                <a:gd name="connsiteY9" fmla="*/ 325565 h 342900"/>
                <a:gd name="connsiteX10" fmla="*/ 232317 w 238125"/>
                <a:gd name="connsiteY10" fmla="*/ 18669 h 342900"/>
                <a:gd name="connsiteX11" fmla="*/ 220792 w 238125"/>
                <a:gd name="connsiteY11" fmla="*/ 7144 h 342900"/>
                <a:gd name="connsiteX12" fmla="*/ 182406 w 238125"/>
                <a:gd name="connsiteY12" fmla="*/ 7144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125" h="342900">
                  <a:moveTo>
                    <a:pt x="182406" y="7144"/>
                  </a:moveTo>
                  <a:lnTo>
                    <a:pt x="182406" y="188214"/>
                  </a:lnTo>
                  <a:cubicBezTo>
                    <a:pt x="182406" y="188214"/>
                    <a:pt x="181072" y="194120"/>
                    <a:pt x="178882" y="196310"/>
                  </a:cubicBezTo>
                  <a:lnTo>
                    <a:pt x="69725" y="305467"/>
                  </a:lnTo>
                  <a:cubicBezTo>
                    <a:pt x="67630" y="307562"/>
                    <a:pt x="64772" y="308801"/>
                    <a:pt x="61629" y="308801"/>
                  </a:cubicBezTo>
                  <a:lnTo>
                    <a:pt x="7146" y="308801"/>
                  </a:lnTo>
                  <a:lnTo>
                    <a:pt x="7146" y="325088"/>
                  </a:lnTo>
                  <a:cubicBezTo>
                    <a:pt x="6955" y="331470"/>
                    <a:pt x="18480" y="337090"/>
                    <a:pt x="18480" y="337090"/>
                  </a:cubicBezTo>
                  <a:lnTo>
                    <a:pt x="220792" y="337090"/>
                  </a:lnTo>
                  <a:cubicBezTo>
                    <a:pt x="227173" y="337090"/>
                    <a:pt x="232317" y="331946"/>
                    <a:pt x="232317" y="325565"/>
                  </a:cubicBezTo>
                  <a:lnTo>
                    <a:pt x="232317" y="18669"/>
                  </a:lnTo>
                  <a:cubicBezTo>
                    <a:pt x="232317" y="12287"/>
                    <a:pt x="227173" y="7144"/>
                    <a:pt x="220792" y="7144"/>
                  </a:cubicBezTo>
                  <a:lnTo>
                    <a:pt x="182406"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50" name="자유형: 도형 49">
              <a:extLst>
                <a:ext uri="{FF2B5EF4-FFF2-40B4-BE49-F238E27FC236}">
                  <a16:creationId xmlns:a16="http://schemas.microsoft.com/office/drawing/2014/main" id="{1F443736-D88A-4EC2-B494-C4BE078199D3}"/>
                </a:ext>
              </a:extLst>
            </p:cNvPr>
            <p:cNvSpPr/>
            <p:nvPr/>
          </p:nvSpPr>
          <p:spPr>
            <a:xfrm>
              <a:off x="8227210" y="103479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384"/>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1" name="자유형: 도형 50">
              <a:extLst>
                <a:ext uri="{FF2B5EF4-FFF2-40B4-BE49-F238E27FC236}">
                  <a16:creationId xmlns:a16="http://schemas.microsoft.com/office/drawing/2014/main" id="{9445927A-8A53-452F-9211-6E829D0410AF}"/>
                </a:ext>
              </a:extLst>
            </p:cNvPr>
            <p:cNvSpPr/>
            <p:nvPr/>
          </p:nvSpPr>
          <p:spPr>
            <a:xfrm>
              <a:off x="8312459" y="103479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384"/>
                    <a:pt x="12096" y="29432"/>
                    <a:pt x="18288" y="29432"/>
                  </a:cubicBezTo>
                  <a:cubicBezTo>
                    <a:pt x="24384" y="29432"/>
                    <a:pt x="29432" y="24479"/>
                    <a:pt x="29432" y="18288"/>
                  </a:cubicBezTo>
                  <a:cubicBezTo>
                    <a:pt x="29432" y="12097"/>
                    <a:pt x="24384"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2" name="자유형: 도형 51">
              <a:extLst>
                <a:ext uri="{FF2B5EF4-FFF2-40B4-BE49-F238E27FC236}">
                  <a16:creationId xmlns:a16="http://schemas.microsoft.com/office/drawing/2014/main" id="{2330889C-0735-4646-96CF-E8BF34D91689}"/>
                </a:ext>
              </a:extLst>
            </p:cNvPr>
            <p:cNvSpPr/>
            <p:nvPr/>
          </p:nvSpPr>
          <p:spPr>
            <a:xfrm>
              <a:off x="8316078" y="1136618"/>
              <a:ext cx="76200" cy="76200"/>
            </a:xfrm>
            <a:custGeom>
              <a:avLst/>
              <a:gdLst>
                <a:gd name="connsiteX0" fmla="*/ 7144 w 76200"/>
                <a:gd name="connsiteY0" fmla="*/ 77057 h 76200"/>
                <a:gd name="connsiteX1" fmla="*/ 77057 w 76200"/>
                <a:gd name="connsiteY1" fmla="*/ 7144 h 76200"/>
                <a:gd name="connsiteX2" fmla="*/ 77057 w 76200"/>
                <a:gd name="connsiteY2" fmla="*/ 7144 h 76200"/>
                <a:gd name="connsiteX3" fmla="*/ 7144 w 76200"/>
                <a:gd name="connsiteY3" fmla="*/ 7144 h 76200"/>
              </a:gdLst>
              <a:ahLst/>
              <a:cxnLst>
                <a:cxn ang="0">
                  <a:pos x="connsiteX0" y="connsiteY0"/>
                </a:cxn>
                <a:cxn ang="0">
                  <a:pos x="connsiteX1" y="connsiteY1"/>
                </a:cxn>
                <a:cxn ang="0">
                  <a:pos x="connsiteX2" y="connsiteY2"/>
                </a:cxn>
                <a:cxn ang="0">
                  <a:pos x="connsiteX3" y="connsiteY3"/>
                </a:cxn>
              </a:cxnLst>
              <a:rect l="l" t="t" r="r" b="b"/>
              <a:pathLst>
                <a:path w="76200" h="76200">
                  <a:moveTo>
                    <a:pt x="7144" y="77057"/>
                  </a:moveTo>
                  <a:lnTo>
                    <a:pt x="77057" y="7144"/>
                  </a:lnTo>
                  <a:lnTo>
                    <a:pt x="77057" y="7144"/>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53" name="그룹 52">
            <a:extLst>
              <a:ext uri="{FF2B5EF4-FFF2-40B4-BE49-F238E27FC236}">
                <a16:creationId xmlns:a16="http://schemas.microsoft.com/office/drawing/2014/main" id="{883C787F-70A5-4FDC-A06A-67A0C1D43548}"/>
              </a:ext>
            </a:extLst>
          </p:cNvPr>
          <p:cNvGrpSpPr/>
          <p:nvPr/>
        </p:nvGrpSpPr>
        <p:grpSpPr>
          <a:xfrm>
            <a:off x="2096274" y="1561337"/>
            <a:ext cx="390525" cy="390525"/>
            <a:chOff x="2096274" y="1561337"/>
            <a:chExt cx="390525" cy="390525"/>
          </a:xfrm>
          <a:solidFill>
            <a:schemeClr val="bg1"/>
          </a:solidFill>
        </p:grpSpPr>
        <p:sp>
          <p:nvSpPr>
            <p:cNvPr id="54" name="자유형: 도형 53">
              <a:extLst>
                <a:ext uri="{FF2B5EF4-FFF2-40B4-BE49-F238E27FC236}">
                  <a16:creationId xmlns:a16="http://schemas.microsoft.com/office/drawing/2014/main" id="{F9A99023-3949-47BD-A37D-C3CFF183A3BE}"/>
                </a:ext>
              </a:extLst>
            </p:cNvPr>
            <p:cNvSpPr/>
            <p:nvPr/>
          </p:nvSpPr>
          <p:spPr>
            <a:xfrm>
              <a:off x="2096274" y="1561337"/>
              <a:ext cx="390525" cy="390525"/>
            </a:xfrm>
            <a:custGeom>
              <a:avLst/>
              <a:gdLst>
                <a:gd name="connsiteX0" fmla="*/ 376692 w 390525"/>
                <a:gd name="connsiteY0" fmla="*/ 342900 h 390525"/>
                <a:gd name="connsiteX1" fmla="*/ 51699 w 390525"/>
                <a:gd name="connsiteY1" fmla="*/ 342900 h 390525"/>
                <a:gd name="connsiteX2" fmla="*/ 51699 w 390525"/>
                <a:gd name="connsiteY2" fmla="*/ 18288 h 390525"/>
                <a:gd name="connsiteX3" fmla="*/ 40555 w 390525"/>
                <a:gd name="connsiteY3" fmla="*/ 7144 h 390525"/>
                <a:gd name="connsiteX4" fmla="*/ 18552 w 390525"/>
                <a:gd name="connsiteY4" fmla="*/ 7144 h 390525"/>
                <a:gd name="connsiteX5" fmla="*/ 7218 w 390525"/>
                <a:gd name="connsiteY5" fmla="*/ 17050 h 390525"/>
                <a:gd name="connsiteX6" fmla="*/ 18267 w 390525"/>
                <a:gd name="connsiteY6" fmla="*/ 29432 h 390525"/>
                <a:gd name="connsiteX7" fmla="*/ 29411 w 390525"/>
                <a:gd name="connsiteY7" fmla="*/ 29432 h 390525"/>
                <a:gd name="connsiteX8" fmla="*/ 29411 w 390525"/>
                <a:gd name="connsiteY8" fmla="*/ 74009 h 390525"/>
                <a:gd name="connsiteX9" fmla="*/ 18552 w 390525"/>
                <a:gd name="connsiteY9" fmla="*/ 74009 h 390525"/>
                <a:gd name="connsiteX10" fmla="*/ 7218 w 390525"/>
                <a:gd name="connsiteY10" fmla="*/ 83915 h 390525"/>
                <a:gd name="connsiteX11" fmla="*/ 18267 w 390525"/>
                <a:gd name="connsiteY11" fmla="*/ 96298 h 390525"/>
                <a:gd name="connsiteX12" fmla="*/ 29411 w 390525"/>
                <a:gd name="connsiteY12" fmla="*/ 96298 h 390525"/>
                <a:gd name="connsiteX13" fmla="*/ 29411 w 390525"/>
                <a:gd name="connsiteY13" fmla="*/ 140875 h 390525"/>
                <a:gd name="connsiteX14" fmla="*/ 18552 w 390525"/>
                <a:gd name="connsiteY14" fmla="*/ 140875 h 390525"/>
                <a:gd name="connsiteX15" fmla="*/ 7218 w 390525"/>
                <a:gd name="connsiteY15" fmla="*/ 150781 h 390525"/>
                <a:gd name="connsiteX16" fmla="*/ 18267 w 390525"/>
                <a:gd name="connsiteY16" fmla="*/ 163163 h 390525"/>
                <a:gd name="connsiteX17" fmla="*/ 29411 w 390525"/>
                <a:gd name="connsiteY17" fmla="*/ 163163 h 390525"/>
                <a:gd name="connsiteX18" fmla="*/ 29411 w 390525"/>
                <a:gd name="connsiteY18" fmla="*/ 207740 h 390525"/>
                <a:gd name="connsiteX19" fmla="*/ 18552 w 390525"/>
                <a:gd name="connsiteY19" fmla="*/ 207740 h 390525"/>
                <a:gd name="connsiteX20" fmla="*/ 7218 w 390525"/>
                <a:gd name="connsiteY20" fmla="*/ 217646 h 390525"/>
                <a:gd name="connsiteX21" fmla="*/ 18267 w 390525"/>
                <a:gd name="connsiteY21" fmla="*/ 230029 h 390525"/>
                <a:gd name="connsiteX22" fmla="*/ 29411 w 390525"/>
                <a:gd name="connsiteY22" fmla="*/ 230029 h 390525"/>
                <a:gd name="connsiteX23" fmla="*/ 29411 w 390525"/>
                <a:gd name="connsiteY23" fmla="*/ 275368 h 390525"/>
                <a:gd name="connsiteX24" fmla="*/ 18552 w 390525"/>
                <a:gd name="connsiteY24" fmla="*/ 275368 h 390525"/>
                <a:gd name="connsiteX25" fmla="*/ 7218 w 390525"/>
                <a:gd name="connsiteY25" fmla="*/ 285274 h 390525"/>
                <a:gd name="connsiteX26" fmla="*/ 18267 w 390525"/>
                <a:gd name="connsiteY26" fmla="*/ 297656 h 390525"/>
                <a:gd name="connsiteX27" fmla="*/ 29411 w 390525"/>
                <a:gd name="connsiteY27" fmla="*/ 297656 h 390525"/>
                <a:gd name="connsiteX28" fmla="*/ 29411 w 390525"/>
                <a:gd name="connsiteY28" fmla="*/ 342995 h 390525"/>
                <a:gd name="connsiteX29" fmla="*/ 18552 w 390525"/>
                <a:gd name="connsiteY29" fmla="*/ 342995 h 390525"/>
                <a:gd name="connsiteX30" fmla="*/ 7218 w 390525"/>
                <a:gd name="connsiteY30" fmla="*/ 352901 h 390525"/>
                <a:gd name="connsiteX31" fmla="*/ 18267 w 390525"/>
                <a:gd name="connsiteY31" fmla="*/ 365284 h 390525"/>
                <a:gd name="connsiteX32" fmla="*/ 29411 w 390525"/>
                <a:gd name="connsiteY32" fmla="*/ 365284 h 390525"/>
                <a:gd name="connsiteX33" fmla="*/ 29411 w 390525"/>
                <a:gd name="connsiteY33" fmla="*/ 376142 h 390525"/>
                <a:gd name="connsiteX34" fmla="*/ 39317 w 390525"/>
                <a:gd name="connsiteY34" fmla="*/ 387477 h 390525"/>
                <a:gd name="connsiteX35" fmla="*/ 51699 w 390525"/>
                <a:gd name="connsiteY35" fmla="*/ 376428 h 390525"/>
                <a:gd name="connsiteX36" fmla="*/ 51699 w 390525"/>
                <a:gd name="connsiteY36" fmla="*/ 365284 h 390525"/>
                <a:gd name="connsiteX37" fmla="*/ 97038 w 390525"/>
                <a:gd name="connsiteY37" fmla="*/ 365284 h 390525"/>
                <a:gd name="connsiteX38" fmla="*/ 97038 w 390525"/>
                <a:gd name="connsiteY38" fmla="*/ 376142 h 390525"/>
                <a:gd name="connsiteX39" fmla="*/ 106944 w 390525"/>
                <a:gd name="connsiteY39" fmla="*/ 387477 h 390525"/>
                <a:gd name="connsiteX40" fmla="*/ 119327 w 390525"/>
                <a:gd name="connsiteY40" fmla="*/ 376428 h 390525"/>
                <a:gd name="connsiteX41" fmla="*/ 119327 w 390525"/>
                <a:gd name="connsiteY41" fmla="*/ 365284 h 390525"/>
                <a:gd name="connsiteX42" fmla="*/ 163904 w 390525"/>
                <a:gd name="connsiteY42" fmla="*/ 365284 h 390525"/>
                <a:gd name="connsiteX43" fmla="*/ 163904 w 390525"/>
                <a:gd name="connsiteY43" fmla="*/ 376142 h 390525"/>
                <a:gd name="connsiteX44" fmla="*/ 173810 w 390525"/>
                <a:gd name="connsiteY44" fmla="*/ 387477 h 390525"/>
                <a:gd name="connsiteX45" fmla="*/ 186192 w 390525"/>
                <a:gd name="connsiteY45" fmla="*/ 376428 h 390525"/>
                <a:gd name="connsiteX46" fmla="*/ 186192 w 390525"/>
                <a:gd name="connsiteY46" fmla="*/ 365284 h 390525"/>
                <a:gd name="connsiteX47" fmla="*/ 230769 w 390525"/>
                <a:gd name="connsiteY47" fmla="*/ 365284 h 390525"/>
                <a:gd name="connsiteX48" fmla="*/ 230769 w 390525"/>
                <a:gd name="connsiteY48" fmla="*/ 376142 h 390525"/>
                <a:gd name="connsiteX49" fmla="*/ 240675 w 390525"/>
                <a:gd name="connsiteY49" fmla="*/ 387477 h 390525"/>
                <a:gd name="connsiteX50" fmla="*/ 253058 w 390525"/>
                <a:gd name="connsiteY50" fmla="*/ 376428 h 390525"/>
                <a:gd name="connsiteX51" fmla="*/ 253058 w 390525"/>
                <a:gd name="connsiteY51" fmla="*/ 365284 h 390525"/>
                <a:gd name="connsiteX52" fmla="*/ 297635 w 390525"/>
                <a:gd name="connsiteY52" fmla="*/ 365284 h 390525"/>
                <a:gd name="connsiteX53" fmla="*/ 297635 w 390525"/>
                <a:gd name="connsiteY53" fmla="*/ 376142 h 390525"/>
                <a:gd name="connsiteX54" fmla="*/ 307541 w 390525"/>
                <a:gd name="connsiteY54" fmla="*/ 387477 h 390525"/>
                <a:gd name="connsiteX55" fmla="*/ 319923 w 390525"/>
                <a:gd name="connsiteY55" fmla="*/ 376428 h 390525"/>
                <a:gd name="connsiteX56" fmla="*/ 319923 w 390525"/>
                <a:gd name="connsiteY56" fmla="*/ 365284 h 390525"/>
                <a:gd name="connsiteX57" fmla="*/ 365262 w 390525"/>
                <a:gd name="connsiteY57" fmla="*/ 365284 h 390525"/>
                <a:gd name="connsiteX58" fmla="*/ 365262 w 390525"/>
                <a:gd name="connsiteY58" fmla="*/ 376428 h 390525"/>
                <a:gd name="connsiteX59" fmla="*/ 372882 w 390525"/>
                <a:gd name="connsiteY59" fmla="*/ 387001 h 390525"/>
                <a:gd name="connsiteX60" fmla="*/ 387551 w 390525"/>
                <a:gd name="connsiteY60" fmla="*/ 376428 h 390525"/>
                <a:gd name="connsiteX61" fmla="*/ 387551 w 390525"/>
                <a:gd name="connsiteY61" fmla="*/ 353854 h 390525"/>
                <a:gd name="connsiteX62" fmla="*/ 376692 w 390525"/>
                <a:gd name="connsiteY62" fmla="*/ 34290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90525" h="390525">
                  <a:moveTo>
                    <a:pt x="376692" y="342900"/>
                  </a:moveTo>
                  <a:lnTo>
                    <a:pt x="51699" y="342900"/>
                  </a:lnTo>
                  <a:lnTo>
                    <a:pt x="51699" y="18288"/>
                  </a:lnTo>
                  <a:cubicBezTo>
                    <a:pt x="51699" y="12097"/>
                    <a:pt x="46746" y="7144"/>
                    <a:pt x="40555" y="7144"/>
                  </a:cubicBezTo>
                  <a:lnTo>
                    <a:pt x="18552" y="7144"/>
                  </a:lnTo>
                  <a:cubicBezTo>
                    <a:pt x="12837" y="7144"/>
                    <a:pt x="7789" y="11335"/>
                    <a:pt x="7218" y="17050"/>
                  </a:cubicBezTo>
                  <a:cubicBezTo>
                    <a:pt x="6456" y="23813"/>
                    <a:pt x="11694" y="29432"/>
                    <a:pt x="18267" y="29432"/>
                  </a:cubicBezTo>
                  <a:lnTo>
                    <a:pt x="29411" y="29432"/>
                  </a:lnTo>
                  <a:lnTo>
                    <a:pt x="29411" y="74009"/>
                  </a:lnTo>
                  <a:lnTo>
                    <a:pt x="18552" y="74009"/>
                  </a:lnTo>
                  <a:cubicBezTo>
                    <a:pt x="12837" y="74009"/>
                    <a:pt x="7789" y="78200"/>
                    <a:pt x="7218" y="83915"/>
                  </a:cubicBezTo>
                  <a:cubicBezTo>
                    <a:pt x="6456" y="90678"/>
                    <a:pt x="11694" y="96298"/>
                    <a:pt x="18267" y="96298"/>
                  </a:cubicBezTo>
                  <a:lnTo>
                    <a:pt x="29411" y="96298"/>
                  </a:lnTo>
                  <a:lnTo>
                    <a:pt x="29411" y="140875"/>
                  </a:lnTo>
                  <a:lnTo>
                    <a:pt x="18552" y="140875"/>
                  </a:lnTo>
                  <a:cubicBezTo>
                    <a:pt x="12837" y="140875"/>
                    <a:pt x="7789" y="145066"/>
                    <a:pt x="7218" y="150781"/>
                  </a:cubicBezTo>
                  <a:cubicBezTo>
                    <a:pt x="6456" y="157544"/>
                    <a:pt x="11694" y="163163"/>
                    <a:pt x="18267" y="163163"/>
                  </a:cubicBezTo>
                  <a:lnTo>
                    <a:pt x="29411" y="163163"/>
                  </a:lnTo>
                  <a:lnTo>
                    <a:pt x="29411" y="207740"/>
                  </a:lnTo>
                  <a:lnTo>
                    <a:pt x="18552" y="207740"/>
                  </a:lnTo>
                  <a:cubicBezTo>
                    <a:pt x="12837" y="207740"/>
                    <a:pt x="7789" y="211931"/>
                    <a:pt x="7218" y="217646"/>
                  </a:cubicBezTo>
                  <a:cubicBezTo>
                    <a:pt x="6456" y="224409"/>
                    <a:pt x="11694" y="230029"/>
                    <a:pt x="18267" y="230029"/>
                  </a:cubicBezTo>
                  <a:lnTo>
                    <a:pt x="29411" y="230029"/>
                  </a:lnTo>
                  <a:lnTo>
                    <a:pt x="29411" y="275368"/>
                  </a:lnTo>
                  <a:lnTo>
                    <a:pt x="18552" y="275368"/>
                  </a:lnTo>
                  <a:cubicBezTo>
                    <a:pt x="12837" y="275368"/>
                    <a:pt x="7789" y="279559"/>
                    <a:pt x="7218" y="285274"/>
                  </a:cubicBezTo>
                  <a:cubicBezTo>
                    <a:pt x="6456" y="292037"/>
                    <a:pt x="11694" y="297656"/>
                    <a:pt x="18267" y="297656"/>
                  </a:cubicBezTo>
                  <a:lnTo>
                    <a:pt x="29411" y="297656"/>
                  </a:lnTo>
                  <a:lnTo>
                    <a:pt x="29411" y="342995"/>
                  </a:lnTo>
                  <a:lnTo>
                    <a:pt x="18552" y="342995"/>
                  </a:lnTo>
                  <a:cubicBezTo>
                    <a:pt x="12837" y="342995"/>
                    <a:pt x="7789" y="347186"/>
                    <a:pt x="7218" y="352901"/>
                  </a:cubicBezTo>
                  <a:cubicBezTo>
                    <a:pt x="6456" y="359664"/>
                    <a:pt x="11694" y="365284"/>
                    <a:pt x="18267" y="365284"/>
                  </a:cubicBezTo>
                  <a:lnTo>
                    <a:pt x="29411" y="365284"/>
                  </a:lnTo>
                  <a:lnTo>
                    <a:pt x="29411" y="376142"/>
                  </a:lnTo>
                  <a:cubicBezTo>
                    <a:pt x="29411" y="381857"/>
                    <a:pt x="33602" y="386906"/>
                    <a:pt x="39317" y="387477"/>
                  </a:cubicBezTo>
                  <a:cubicBezTo>
                    <a:pt x="46080" y="388239"/>
                    <a:pt x="51699" y="383000"/>
                    <a:pt x="51699" y="376428"/>
                  </a:cubicBezTo>
                  <a:lnTo>
                    <a:pt x="51699" y="365284"/>
                  </a:lnTo>
                  <a:lnTo>
                    <a:pt x="97038" y="365284"/>
                  </a:lnTo>
                  <a:lnTo>
                    <a:pt x="97038" y="376142"/>
                  </a:lnTo>
                  <a:cubicBezTo>
                    <a:pt x="97038" y="381857"/>
                    <a:pt x="101229" y="386906"/>
                    <a:pt x="106944" y="387477"/>
                  </a:cubicBezTo>
                  <a:cubicBezTo>
                    <a:pt x="113707" y="388239"/>
                    <a:pt x="119327" y="383000"/>
                    <a:pt x="119327" y="376428"/>
                  </a:cubicBezTo>
                  <a:lnTo>
                    <a:pt x="119327" y="365284"/>
                  </a:lnTo>
                  <a:lnTo>
                    <a:pt x="163904" y="365284"/>
                  </a:lnTo>
                  <a:lnTo>
                    <a:pt x="163904" y="376142"/>
                  </a:lnTo>
                  <a:cubicBezTo>
                    <a:pt x="163904" y="381857"/>
                    <a:pt x="168095" y="386906"/>
                    <a:pt x="173810" y="387477"/>
                  </a:cubicBezTo>
                  <a:cubicBezTo>
                    <a:pt x="180573" y="388239"/>
                    <a:pt x="186192" y="383000"/>
                    <a:pt x="186192" y="376428"/>
                  </a:cubicBezTo>
                  <a:lnTo>
                    <a:pt x="186192" y="365284"/>
                  </a:lnTo>
                  <a:lnTo>
                    <a:pt x="230769" y="365284"/>
                  </a:lnTo>
                  <a:lnTo>
                    <a:pt x="230769" y="376142"/>
                  </a:lnTo>
                  <a:cubicBezTo>
                    <a:pt x="230769" y="381857"/>
                    <a:pt x="234960" y="386906"/>
                    <a:pt x="240675" y="387477"/>
                  </a:cubicBezTo>
                  <a:cubicBezTo>
                    <a:pt x="247438" y="388239"/>
                    <a:pt x="253058" y="383000"/>
                    <a:pt x="253058" y="376428"/>
                  </a:cubicBezTo>
                  <a:lnTo>
                    <a:pt x="253058" y="365284"/>
                  </a:lnTo>
                  <a:lnTo>
                    <a:pt x="297635" y="365284"/>
                  </a:lnTo>
                  <a:lnTo>
                    <a:pt x="297635" y="376142"/>
                  </a:lnTo>
                  <a:cubicBezTo>
                    <a:pt x="297635" y="381857"/>
                    <a:pt x="301826" y="386906"/>
                    <a:pt x="307541" y="387477"/>
                  </a:cubicBezTo>
                  <a:cubicBezTo>
                    <a:pt x="314304" y="388239"/>
                    <a:pt x="319923" y="383000"/>
                    <a:pt x="319923" y="376428"/>
                  </a:cubicBezTo>
                  <a:lnTo>
                    <a:pt x="319923" y="365284"/>
                  </a:lnTo>
                  <a:lnTo>
                    <a:pt x="365262" y="365284"/>
                  </a:lnTo>
                  <a:lnTo>
                    <a:pt x="365262" y="376428"/>
                  </a:lnTo>
                  <a:cubicBezTo>
                    <a:pt x="365262" y="381191"/>
                    <a:pt x="368310" y="385572"/>
                    <a:pt x="372882" y="387001"/>
                  </a:cubicBezTo>
                  <a:cubicBezTo>
                    <a:pt x="380502" y="389382"/>
                    <a:pt x="387551" y="383667"/>
                    <a:pt x="387551" y="376428"/>
                  </a:cubicBezTo>
                  <a:lnTo>
                    <a:pt x="387551" y="353854"/>
                  </a:lnTo>
                  <a:cubicBezTo>
                    <a:pt x="387551" y="347758"/>
                    <a:pt x="382693" y="342900"/>
                    <a:pt x="376692" y="34290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5" name="자유형: 도형 54">
              <a:extLst>
                <a:ext uri="{FF2B5EF4-FFF2-40B4-BE49-F238E27FC236}">
                  <a16:creationId xmlns:a16="http://schemas.microsoft.com/office/drawing/2014/main" id="{93E40ADE-31FB-40F2-9A3A-9F2A55C79D4D}"/>
                </a:ext>
              </a:extLst>
            </p:cNvPr>
            <p:cNvSpPr/>
            <p:nvPr/>
          </p:nvSpPr>
          <p:spPr>
            <a:xfrm>
              <a:off x="2186169" y="1761934"/>
              <a:ext cx="76200" cy="123825"/>
            </a:xfrm>
            <a:custGeom>
              <a:avLst/>
              <a:gdLst>
                <a:gd name="connsiteX0" fmla="*/ 18288 w 76200"/>
                <a:gd name="connsiteY0" fmla="*/ 120015 h 123825"/>
                <a:gd name="connsiteX1" fmla="*/ 62865 w 76200"/>
                <a:gd name="connsiteY1" fmla="*/ 120015 h 123825"/>
                <a:gd name="connsiteX2" fmla="*/ 74009 w 76200"/>
                <a:gd name="connsiteY2" fmla="*/ 108871 h 123825"/>
                <a:gd name="connsiteX3" fmla="*/ 74009 w 76200"/>
                <a:gd name="connsiteY3" fmla="*/ 18288 h 123825"/>
                <a:gd name="connsiteX4" fmla="*/ 62865 w 76200"/>
                <a:gd name="connsiteY4" fmla="*/ 7144 h 123825"/>
                <a:gd name="connsiteX5" fmla="*/ 18288 w 76200"/>
                <a:gd name="connsiteY5" fmla="*/ 7144 h 123825"/>
                <a:gd name="connsiteX6" fmla="*/ 7144 w 76200"/>
                <a:gd name="connsiteY6" fmla="*/ 18288 h 123825"/>
                <a:gd name="connsiteX7" fmla="*/ 7144 w 76200"/>
                <a:gd name="connsiteY7" fmla="*/ 108966 h 123825"/>
                <a:gd name="connsiteX8" fmla="*/ 18288 w 76200"/>
                <a:gd name="connsiteY8" fmla="*/ 12001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23825">
                  <a:moveTo>
                    <a:pt x="18288" y="120015"/>
                  </a:moveTo>
                  <a:lnTo>
                    <a:pt x="62865" y="120015"/>
                  </a:lnTo>
                  <a:cubicBezTo>
                    <a:pt x="69056" y="120015"/>
                    <a:pt x="74009" y="115062"/>
                    <a:pt x="74009" y="108871"/>
                  </a:cubicBezTo>
                  <a:lnTo>
                    <a:pt x="74009" y="18288"/>
                  </a:lnTo>
                  <a:cubicBezTo>
                    <a:pt x="74009" y="12097"/>
                    <a:pt x="69056" y="7144"/>
                    <a:pt x="62865" y="7144"/>
                  </a:cubicBezTo>
                  <a:lnTo>
                    <a:pt x="18288" y="7144"/>
                  </a:lnTo>
                  <a:cubicBezTo>
                    <a:pt x="12097" y="7144"/>
                    <a:pt x="7144" y="12097"/>
                    <a:pt x="7144" y="18288"/>
                  </a:cubicBezTo>
                  <a:lnTo>
                    <a:pt x="7144" y="108966"/>
                  </a:lnTo>
                  <a:cubicBezTo>
                    <a:pt x="7144" y="115062"/>
                    <a:pt x="12097" y="120015"/>
                    <a:pt x="18288" y="12001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6" name="자유형: 도형 55">
              <a:extLst>
                <a:ext uri="{FF2B5EF4-FFF2-40B4-BE49-F238E27FC236}">
                  <a16:creationId xmlns:a16="http://schemas.microsoft.com/office/drawing/2014/main" id="{EAC72EA6-F716-44C9-BB56-FD50F26F012A}"/>
                </a:ext>
              </a:extLst>
            </p:cNvPr>
            <p:cNvSpPr/>
            <p:nvPr/>
          </p:nvSpPr>
          <p:spPr>
            <a:xfrm>
              <a:off x="2275323" y="1717357"/>
              <a:ext cx="76200" cy="171450"/>
            </a:xfrm>
            <a:custGeom>
              <a:avLst/>
              <a:gdLst>
                <a:gd name="connsiteX0" fmla="*/ 7144 w 76200"/>
                <a:gd name="connsiteY0" fmla="*/ 18288 h 171450"/>
                <a:gd name="connsiteX1" fmla="*/ 7144 w 76200"/>
                <a:gd name="connsiteY1" fmla="*/ 153543 h 171450"/>
                <a:gd name="connsiteX2" fmla="*/ 18288 w 76200"/>
                <a:gd name="connsiteY2" fmla="*/ 164687 h 171450"/>
                <a:gd name="connsiteX3" fmla="*/ 62865 w 76200"/>
                <a:gd name="connsiteY3" fmla="*/ 164687 h 171450"/>
                <a:gd name="connsiteX4" fmla="*/ 74009 w 76200"/>
                <a:gd name="connsiteY4" fmla="*/ 153543 h 171450"/>
                <a:gd name="connsiteX5" fmla="*/ 74009 w 76200"/>
                <a:gd name="connsiteY5" fmla="*/ 18288 h 171450"/>
                <a:gd name="connsiteX6" fmla="*/ 62865 w 76200"/>
                <a:gd name="connsiteY6" fmla="*/ 7144 h 171450"/>
                <a:gd name="connsiteX7" fmla="*/ 18288 w 76200"/>
                <a:gd name="connsiteY7" fmla="*/ 7144 h 171450"/>
                <a:gd name="connsiteX8" fmla="*/ 7144 w 76200"/>
                <a:gd name="connsiteY8" fmla="*/ 182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71450">
                  <a:moveTo>
                    <a:pt x="7144" y="18288"/>
                  </a:moveTo>
                  <a:lnTo>
                    <a:pt x="7144" y="153543"/>
                  </a:lnTo>
                  <a:cubicBezTo>
                    <a:pt x="7144" y="159734"/>
                    <a:pt x="12097" y="164687"/>
                    <a:pt x="18288" y="164687"/>
                  </a:cubicBezTo>
                  <a:lnTo>
                    <a:pt x="62865" y="164687"/>
                  </a:lnTo>
                  <a:cubicBezTo>
                    <a:pt x="69056" y="164687"/>
                    <a:pt x="74009" y="159734"/>
                    <a:pt x="74009" y="153543"/>
                  </a:cubicBezTo>
                  <a:lnTo>
                    <a:pt x="74009" y="18288"/>
                  </a:lnTo>
                  <a:cubicBezTo>
                    <a:pt x="74009" y="12097"/>
                    <a:pt x="69056" y="7144"/>
                    <a:pt x="62865"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7" name="자유형: 도형 56">
              <a:extLst>
                <a:ext uri="{FF2B5EF4-FFF2-40B4-BE49-F238E27FC236}">
                  <a16:creationId xmlns:a16="http://schemas.microsoft.com/office/drawing/2014/main" id="{0FE34A93-D5A2-4BFE-8EAD-B6A87F59E7D0}"/>
                </a:ext>
              </a:extLst>
            </p:cNvPr>
            <p:cNvSpPr/>
            <p:nvPr/>
          </p:nvSpPr>
          <p:spPr>
            <a:xfrm>
              <a:off x="2186138" y="1561337"/>
              <a:ext cx="190500" cy="161925"/>
            </a:xfrm>
            <a:custGeom>
              <a:avLst/>
              <a:gdLst>
                <a:gd name="connsiteX0" fmla="*/ 9842 w 190500"/>
                <a:gd name="connsiteY0" fmla="*/ 159258 h 161925"/>
                <a:gd name="connsiteX1" fmla="*/ 25558 w 190500"/>
                <a:gd name="connsiteY1" fmla="*/ 160496 h 161925"/>
                <a:gd name="connsiteX2" fmla="*/ 163195 w 190500"/>
                <a:gd name="connsiteY2" fmla="*/ 42481 h 161925"/>
                <a:gd name="connsiteX3" fmla="*/ 163195 w 190500"/>
                <a:gd name="connsiteY3" fmla="*/ 63818 h 161925"/>
                <a:gd name="connsiteX4" fmla="*/ 168148 w 190500"/>
                <a:gd name="connsiteY4" fmla="*/ 72295 h 161925"/>
                <a:gd name="connsiteX5" fmla="*/ 185483 w 190500"/>
                <a:gd name="connsiteY5" fmla="*/ 62865 h 161925"/>
                <a:gd name="connsiteX6" fmla="*/ 185483 w 190500"/>
                <a:gd name="connsiteY6" fmla="*/ 16669 h 161925"/>
                <a:gd name="connsiteX7" fmla="*/ 175958 w 190500"/>
                <a:gd name="connsiteY7" fmla="*/ 7144 h 161925"/>
                <a:gd name="connsiteX8" fmla="*/ 128809 w 190500"/>
                <a:gd name="connsiteY8" fmla="*/ 7144 h 161925"/>
                <a:gd name="connsiteX9" fmla="*/ 120332 w 190500"/>
                <a:gd name="connsiteY9" fmla="*/ 12097 h 161925"/>
                <a:gd name="connsiteX10" fmla="*/ 129762 w 190500"/>
                <a:gd name="connsiteY10" fmla="*/ 29432 h 161925"/>
                <a:gd name="connsiteX11" fmla="*/ 144240 w 190500"/>
                <a:gd name="connsiteY11" fmla="*/ 29432 h 161925"/>
                <a:gd name="connsiteX12" fmla="*/ 11080 w 190500"/>
                <a:gd name="connsiteY12" fmla="*/ 143542 h 161925"/>
                <a:gd name="connsiteX13" fmla="*/ 9842 w 190500"/>
                <a:gd name="connsiteY13" fmla="*/ 15925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61925">
                  <a:moveTo>
                    <a:pt x="9842" y="159258"/>
                  </a:moveTo>
                  <a:cubicBezTo>
                    <a:pt x="13843" y="163925"/>
                    <a:pt x="20891" y="164497"/>
                    <a:pt x="25558" y="160496"/>
                  </a:cubicBezTo>
                  <a:lnTo>
                    <a:pt x="163195" y="42481"/>
                  </a:lnTo>
                  <a:lnTo>
                    <a:pt x="163195" y="63818"/>
                  </a:lnTo>
                  <a:cubicBezTo>
                    <a:pt x="163195" y="67342"/>
                    <a:pt x="165004" y="70580"/>
                    <a:pt x="168148" y="72295"/>
                  </a:cubicBezTo>
                  <a:cubicBezTo>
                    <a:pt x="176816" y="77057"/>
                    <a:pt x="185483" y="70961"/>
                    <a:pt x="185483" y="62865"/>
                  </a:cubicBezTo>
                  <a:lnTo>
                    <a:pt x="185483" y="16669"/>
                  </a:lnTo>
                  <a:cubicBezTo>
                    <a:pt x="185483" y="11430"/>
                    <a:pt x="181197" y="7144"/>
                    <a:pt x="175958" y="7144"/>
                  </a:cubicBezTo>
                  <a:lnTo>
                    <a:pt x="128809" y="7144"/>
                  </a:lnTo>
                  <a:cubicBezTo>
                    <a:pt x="125285" y="7144"/>
                    <a:pt x="122047" y="8954"/>
                    <a:pt x="120332" y="12097"/>
                  </a:cubicBezTo>
                  <a:cubicBezTo>
                    <a:pt x="115570" y="20765"/>
                    <a:pt x="121666" y="29432"/>
                    <a:pt x="129762" y="29432"/>
                  </a:cubicBezTo>
                  <a:lnTo>
                    <a:pt x="144240" y="29432"/>
                  </a:lnTo>
                  <a:lnTo>
                    <a:pt x="11080" y="143542"/>
                  </a:lnTo>
                  <a:cubicBezTo>
                    <a:pt x="6318" y="147542"/>
                    <a:pt x="5842" y="154591"/>
                    <a:pt x="9842" y="15925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8" name="자유형: 도형 57">
              <a:extLst>
                <a:ext uri="{FF2B5EF4-FFF2-40B4-BE49-F238E27FC236}">
                  <a16:creationId xmlns:a16="http://schemas.microsoft.com/office/drawing/2014/main" id="{1588EB85-75C2-4A3C-8185-DFB7473F3185}"/>
                </a:ext>
              </a:extLst>
            </p:cNvPr>
            <p:cNvSpPr/>
            <p:nvPr/>
          </p:nvSpPr>
          <p:spPr>
            <a:xfrm>
              <a:off x="2353367" y="1605938"/>
              <a:ext cx="95250" cy="276225"/>
            </a:xfrm>
            <a:custGeom>
              <a:avLst/>
              <a:gdLst>
                <a:gd name="connsiteX0" fmla="*/ 40542 w 95250"/>
                <a:gd name="connsiteY0" fmla="*/ 276011 h 276225"/>
                <a:gd name="connsiteX1" fmla="*/ 62830 w 95250"/>
                <a:gd name="connsiteY1" fmla="*/ 276011 h 276225"/>
                <a:gd name="connsiteX2" fmla="*/ 73975 w 95250"/>
                <a:gd name="connsiteY2" fmla="*/ 264866 h 276225"/>
                <a:gd name="connsiteX3" fmla="*/ 73975 w 95250"/>
                <a:gd name="connsiteY3" fmla="*/ 85130 h 276225"/>
                <a:gd name="connsiteX4" fmla="*/ 84928 w 95250"/>
                <a:gd name="connsiteY4" fmla="*/ 85130 h 276225"/>
                <a:gd name="connsiteX5" fmla="*/ 92834 w 95250"/>
                <a:gd name="connsiteY5" fmla="*/ 82082 h 276225"/>
                <a:gd name="connsiteX6" fmla="*/ 94453 w 95250"/>
                <a:gd name="connsiteY6" fmla="*/ 67794 h 276225"/>
                <a:gd name="connsiteX7" fmla="*/ 61021 w 95250"/>
                <a:gd name="connsiteY7" fmla="*/ 11787 h 276225"/>
                <a:gd name="connsiteX8" fmla="*/ 42447 w 95250"/>
                <a:gd name="connsiteY8" fmla="*/ 11787 h 276225"/>
                <a:gd name="connsiteX9" fmla="*/ 9014 w 95250"/>
                <a:gd name="connsiteY9" fmla="*/ 67794 h 276225"/>
                <a:gd name="connsiteX10" fmla="*/ 8443 w 95250"/>
                <a:gd name="connsiteY10" fmla="*/ 79224 h 276225"/>
                <a:gd name="connsiteX11" fmla="*/ 18253 w 95250"/>
                <a:gd name="connsiteY11" fmla="*/ 85130 h 276225"/>
                <a:gd name="connsiteX12" fmla="*/ 29398 w 95250"/>
                <a:gd name="connsiteY12" fmla="*/ 85130 h 276225"/>
                <a:gd name="connsiteX13" fmla="*/ 29398 w 95250"/>
                <a:gd name="connsiteY13" fmla="*/ 264962 h 276225"/>
                <a:gd name="connsiteX14" fmla="*/ 40542 w 95250"/>
                <a:gd name="connsiteY14" fmla="*/ 27601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276225">
                  <a:moveTo>
                    <a:pt x="40542" y="276011"/>
                  </a:moveTo>
                  <a:lnTo>
                    <a:pt x="62830" y="276011"/>
                  </a:lnTo>
                  <a:cubicBezTo>
                    <a:pt x="69022" y="276011"/>
                    <a:pt x="73975" y="271058"/>
                    <a:pt x="73975" y="264866"/>
                  </a:cubicBezTo>
                  <a:lnTo>
                    <a:pt x="73975" y="85130"/>
                  </a:lnTo>
                  <a:lnTo>
                    <a:pt x="84928" y="85130"/>
                  </a:lnTo>
                  <a:cubicBezTo>
                    <a:pt x="87881" y="85130"/>
                    <a:pt x="90739" y="84082"/>
                    <a:pt x="92834" y="82082"/>
                  </a:cubicBezTo>
                  <a:cubicBezTo>
                    <a:pt x="96835" y="78176"/>
                    <a:pt x="97311" y="72176"/>
                    <a:pt x="94453" y="67794"/>
                  </a:cubicBezTo>
                  <a:lnTo>
                    <a:pt x="61021" y="11787"/>
                  </a:lnTo>
                  <a:cubicBezTo>
                    <a:pt x="56925" y="5596"/>
                    <a:pt x="46638" y="5596"/>
                    <a:pt x="42447" y="11787"/>
                  </a:cubicBezTo>
                  <a:lnTo>
                    <a:pt x="9014" y="67794"/>
                  </a:lnTo>
                  <a:cubicBezTo>
                    <a:pt x="6728" y="71223"/>
                    <a:pt x="6538" y="75605"/>
                    <a:pt x="8443" y="79224"/>
                  </a:cubicBezTo>
                  <a:cubicBezTo>
                    <a:pt x="10348" y="82844"/>
                    <a:pt x="14158" y="85130"/>
                    <a:pt x="18253" y="85130"/>
                  </a:cubicBezTo>
                  <a:lnTo>
                    <a:pt x="29398" y="85130"/>
                  </a:lnTo>
                  <a:lnTo>
                    <a:pt x="29398" y="264962"/>
                  </a:lnTo>
                  <a:cubicBezTo>
                    <a:pt x="29398" y="271058"/>
                    <a:pt x="34351" y="276011"/>
                    <a:pt x="40542" y="276011"/>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59" name="자유형: 도형 58">
            <a:extLst>
              <a:ext uri="{FF2B5EF4-FFF2-40B4-BE49-F238E27FC236}">
                <a16:creationId xmlns:a16="http://schemas.microsoft.com/office/drawing/2014/main" id="{8067EEC3-07BC-4D85-BF1E-AE71AB6E4042}"/>
              </a:ext>
            </a:extLst>
          </p:cNvPr>
          <p:cNvSpPr/>
          <p:nvPr/>
        </p:nvSpPr>
        <p:spPr>
          <a:xfrm>
            <a:off x="1425145" y="1562481"/>
            <a:ext cx="390525" cy="390525"/>
          </a:xfrm>
          <a:custGeom>
            <a:avLst/>
            <a:gdLst>
              <a:gd name="connsiteX0" fmla="*/ 376405 w 390525"/>
              <a:gd name="connsiteY0" fmla="*/ 365284 h 390525"/>
              <a:gd name="connsiteX1" fmla="*/ 342210 w 390525"/>
              <a:gd name="connsiteY1" fmla="*/ 365284 h 390525"/>
              <a:gd name="connsiteX2" fmla="*/ 342210 w 390525"/>
              <a:gd name="connsiteY2" fmla="*/ 107442 h 390525"/>
              <a:gd name="connsiteX3" fmla="*/ 331066 w 390525"/>
              <a:gd name="connsiteY3" fmla="*/ 96298 h 390525"/>
              <a:gd name="connsiteX4" fmla="*/ 264200 w 390525"/>
              <a:gd name="connsiteY4" fmla="*/ 96298 h 390525"/>
              <a:gd name="connsiteX5" fmla="*/ 253056 w 390525"/>
              <a:gd name="connsiteY5" fmla="*/ 107442 h 390525"/>
              <a:gd name="connsiteX6" fmla="*/ 253056 w 390525"/>
              <a:gd name="connsiteY6" fmla="*/ 365284 h 390525"/>
              <a:gd name="connsiteX7" fmla="*/ 230768 w 390525"/>
              <a:gd name="connsiteY7" fmla="*/ 365284 h 390525"/>
              <a:gd name="connsiteX8" fmla="*/ 230768 w 390525"/>
              <a:gd name="connsiteY8" fmla="*/ 18288 h 390525"/>
              <a:gd name="connsiteX9" fmla="*/ 219623 w 390525"/>
              <a:gd name="connsiteY9" fmla="*/ 7144 h 390525"/>
              <a:gd name="connsiteX10" fmla="*/ 152758 w 390525"/>
              <a:gd name="connsiteY10" fmla="*/ 7144 h 390525"/>
              <a:gd name="connsiteX11" fmla="*/ 141614 w 390525"/>
              <a:gd name="connsiteY11" fmla="*/ 18288 h 390525"/>
              <a:gd name="connsiteX12" fmla="*/ 141614 w 390525"/>
              <a:gd name="connsiteY12" fmla="*/ 365284 h 390525"/>
              <a:gd name="connsiteX13" fmla="*/ 119325 w 390525"/>
              <a:gd name="connsiteY13" fmla="*/ 365284 h 390525"/>
              <a:gd name="connsiteX14" fmla="*/ 119325 w 390525"/>
              <a:gd name="connsiteY14" fmla="*/ 196596 h 390525"/>
              <a:gd name="connsiteX15" fmla="*/ 108181 w 390525"/>
              <a:gd name="connsiteY15" fmla="*/ 185452 h 390525"/>
              <a:gd name="connsiteX16" fmla="*/ 40553 w 390525"/>
              <a:gd name="connsiteY16" fmla="*/ 185452 h 390525"/>
              <a:gd name="connsiteX17" fmla="*/ 29409 w 390525"/>
              <a:gd name="connsiteY17" fmla="*/ 196596 h 390525"/>
              <a:gd name="connsiteX18" fmla="*/ 29409 w 390525"/>
              <a:gd name="connsiteY18" fmla="*/ 365284 h 390525"/>
              <a:gd name="connsiteX19" fmla="*/ 18265 w 390525"/>
              <a:gd name="connsiteY19" fmla="*/ 365284 h 390525"/>
              <a:gd name="connsiteX20" fmla="*/ 7692 w 390525"/>
              <a:gd name="connsiteY20" fmla="*/ 372904 h 390525"/>
              <a:gd name="connsiteX21" fmla="*/ 18265 w 390525"/>
              <a:gd name="connsiteY21" fmla="*/ 387572 h 390525"/>
              <a:gd name="connsiteX22" fmla="*/ 376405 w 390525"/>
              <a:gd name="connsiteY22" fmla="*/ 387572 h 390525"/>
              <a:gd name="connsiteX23" fmla="*/ 386978 w 390525"/>
              <a:gd name="connsiteY23" fmla="*/ 379952 h 390525"/>
              <a:gd name="connsiteX24" fmla="*/ 376405 w 390525"/>
              <a:gd name="connsiteY24" fmla="*/ 3652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60" name="그룹 59">
            <a:extLst>
              <a:ext uri="{FF2B5EF4-FFF2-40B4-BE49-F238E27FC236}">
                <a16:creationId xmlns:a16="http://schemas.microsoft.com/office/drawing/2014/main" id="{51B124E8-F43C-4DE2-8EDA-15D99D908FFF}"/>
              </a:ext>
            </a:extLst>
          </p:cNvPr>
          <p:cNvGrpSpPr/>
          <p:nvPr/>
        </p:nvGrpSpPr>
        <p:grpSpPr>
          <a:xfrm>
            <a:off x="7476375" y="5547788"/>
            <a:ext cx="369263" cy="392287"/>
            <a:chOff x="7476375" y="5547788"/>
            <a:chExt cx="369263" cy="392287"/>
          </a:xfrm>
          <a:solidFill>
            <a:schemeClr val="bg1"/>
          </a:solidFill>
        </p:grpSpPr>
        <p:sp>
          <p:nvSpPr>
            <p:cNvPr id="61" name="자유형: 도형 60">
              <a:extLst>
                <a:ext uri="{FF2B5EF4-FFF2-40B4-BE49-F238E27FC236}">
                  <a16:creationId xmlns:a16="http://schemas.microsoft.com/office/drawing/2014/main" id="{564DFCB0-F010-4836-979E-AC553994972E}"/>
                </a:ext>
              </a:extLst>
            </p:cNvPr>
            <p:cNvSpPr/>
            <p:nvPr/>
          </p:nvSpPr>
          <p:spPr>
            <a:xfrm>
              <a:off x="7476375" y="5547815"/>
              <a:ext cx="276225" cy="190500"/>
            </a:xfrm>
            <a:custGeom>
              <a:avLst/>
              <a:gdLst>
                <a:gd name="connsiteX0" fmla="*/ 276300 w 276225"/>
                <a:gd name="connsiteY0" fmla="*/ 41646 h 190500"/>
                <a:gd name="connsiteX1" fmla="*/ 276300 w 276225"/>
                <a:gd name="connsiteY1" fmla="*/ 41455 h 190500"/>
                <a:gd name="connsiteX2" fmla="*/ 259536 w 276225"/>
                <a:gd name="connsiteY2" fmla="*/ 12689 h 190500"/>
                <a:gd name="connsiteX3" fmla="*/ 244200 w 276225"/>
                <a:gd name="connsiteY3" fmla="*/ 8689 h 190500"/>
                <a:gd name="connsiteX4" fmla="*/ 176668 w 276225"/>
                <a:gd name="connsiteY4" fmla="*/ 47741 h 190500"/>
                <a:gd name="connsiteX5" fmla="*/ 159904 w 276225"/>
                <a:gd name="connsiteY5" fmla="*/ 18786 h 190500"/>
                <a:gd name="connsiteX6" fmla="*/ 144759 w 276225"/>
                <a:gd name="connsiteY6" fmla="*/ 14595 h 190500"/>
                <a:gd name="connsiteX7" fmla="*/ 67416 w 276225"/>
                <a:gd name="connsiteY7" fmla="*/ 59171 h 190500"/>
                <a:gd name="connsiteX8" fmla="*/ 63416 w 276225"/>
                <a:gd name="connsiteY8" fmla="*/ 74507 h 190500"/>
                <a:gd name="connsiteX9" fmla="*/ 80180 w 276225"/>
                <a:gd name="connsiteY9" fmla="*/ 103463 h 190500"/>
                <a:gd name="connsiteX10" fmla="*/ 12648 w 276225"/>
                <a:gd name="connsiteY10" fmla="*/ 142515 h 190500"/>
                <a:gd name="connsiteX11" fmla="*/ 8647 w 276225"/>
                <a:gd name="connsiteY11" fmla="*/ 157660 h 190500"/>
                <a:gd name="connsiteX12" fmla="*/ 23125 w 276225"/>
                <a:gd name="connsiteY12" fmla="*/ 182615 h 190500"/>
                <a:gd name="connsiteX13" fmla="*/ 23316 w 276225"/>
                <a:gd name="connsiteY13" fmla="*/ 182806 h 190500"/>
                <a:gd name="connsiteX14" fmla="*/ 46461 w 276225"/>
                <a:gd name="connsiteY14" fmla="*/ 187283 h 190500"/>
                <a:gd name="connsiteX15" fmla="*/ 270013 w 276225"/>
                <a:gd name="connsiteY15" fmla="*/ 58219 h 190500"/>
                <a:gd name="connsiteX16" fmla="*/ 276300 w 276225"/>
                <a:gd name="connsiteY16" fmla="*/ 41646 h 190500"/>
                <a:gd name="connsiteX17" fmla="*/ 99706 w 276225"/>
                <a:gd name="connsiteY17" fmla="*/ 92223 h 190500"/>
                <a:gd name="connsiteX18" fmla="*/ 88562 w 276225"/>
                <a:gd name="connsiteY18" fmla="*/ 72792 h 190500"/>
                <a:gd name="connsiteX19" fmla="*/ 146474 w 276225"/>
                <a:gd name="connsiteY19" fmla="*/ 39359 h 190500"/>
                <a:gd name="connsiteX20" fmla="*/ 157618 w 276225"/>
                <a:gd name="connsiteY20" fmla="*/ 58790 h 190500"/>
                <a:gd name="connsiteX21" fmla="*/ 99706 w 276225"/>
                <a:gd name="connsiteY21" fmla="*/ 9222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190500">
                  <a:moveTo>
                    <a:pt x="276300" y="41646"/>
                  </a:moveTo>
                  <a:lnTo>
                    <a:pt x="276300" y="41455"/>
                  </a:lnTo>
                  <a:cubicBezTo>
                    <a:pt x="267632" y="26596"/>
                    <a:pt x="271632" y="33454"/>
                    <a:pt x="259536" y="12689"/>
                  </a:cubicBezTo>
                  <a:cubicBezTo>
                    <a:pt x="256392" y="7355"/>
                    <a:pt x="249534" y="5546"/>
                    <a:pt x="244200" y="8689"/>
                  </a:cubicBezTo>
                  <a:lnTo>
                    <a:pt x="176668" y="47741"/>
                  </a:lnTo>
                  <a:lnTo>
                    <a:pt x="159904" y="18786"/>
                  </a:lnTo>
                  <a:cubicBezTo>
                    <a:pt x="156761" y="13451"/>
                    <a:pt x="150093" y="11642"/>
                    <a:pt x="144759" y="14595"/>
                  </a:cubicBezTo>
                  <a:lnTo>
                    <a:pt x="67416" y="59171"/>
                  </a:lnTo>
                  <a:cubicBezTo>
                    <a:pt x="62082" y="62315"/>
                    <a:pt x="60273" y="69173"/>
                    <a:pt x="63416" y="74507"/>
                  </a:cubicBezTo>
                  <a:lnTo>
                    <a:pt x="80180" y="103463"/>
                  </a:lnTo>
                  <a:lnTo>
                    <a:pt x="12648" y="142515"/>
                  </a:lnTo>
                  <a:cubicBezTo>
                    <a:pt x="7504" y="145373"/>
                    <a:pt x="5504" y="152136"/>
                    <a:pt x="8647" y="157660"/>
                  </a:cubicBezTo>
                  <a:cubicBezTo>
                    <a:pt x="13124" y="165471"/>
                    <a:pt x="18458" y="174996"/>
                    <a:pt x="23125" y="182615"/>
                  </a:cubicBezTo>
                  <a:cubicBezTo>
                    <a:pt x="23125" y="182615"/>
                    <a:pt x="23125" y="182806"/>
                    <a:pt x="23316" y="182806"/>
                  </a:cubicBezTo>
                  <a:cubicBezTo>
                    <a:pt x="28936" y="189759"/>
                    <a:pt x="38651" y="191759"/>
                    <a:pt x="46461" y="187283"/>
                  </a:cubicBezTo>
                  <a:cubicBezTo>
                    <a:pt x="90943" y="161375"/>
                    <a:pt x="270013" y="58219"/>
                    <a:pt x="270013" y="58219"/>
                  </a:cubicBezTo>
                  <a:cubicBezTo>
                    <a:pt x="276490" y="54504"/>
                    <a:pt x="277443" y="48408"/>
                    <a:pt x="276300" y="41646"/>
                  </a:cubicBezTo>
                  <a:close/>
                  <a:moveTo>
                    <a:pt x="99706" y="92223"/>
                  </a:moveTo>
                  <a:lnTo>
                    <a:pt x="88562" y="72792"/>
                  </a:lnTo>
                  <a:lnTo>
                    <a:pt x="146474" y="39359"/>
                  </a:lnTo>
                  <a:lnTo>
                    <a:pt x="157618" y="58790"/>
                  </a:lnTo>
                  <a:lnTo>
                    <a:pt x="99706" y="9222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62" name="자유형: 도형 61">
              <a:extLst>
                <a:ext uri="{FF2B5EF4-FFF2-40B4-BE49-F238E27FC236}">
                  <a16:creationId xmlns:a16="http://schemas.microsoft.com/office/drawing/2014/main" id="{3CF8EFCA-7126-452D-9F15-06FDA3F1B1C6}"/>
                </a:ext>
              </a:extLst>
            </p:cNvPr>
            <p:cNvSpPr/>
            <p:nvPr/>
          </p:nvSpPr>
          <p:spPr>
            <a:xfrm>
              <a:off x="7526646" y="5681472"/>
              <a:ext cx="247650" cy="190500"/>
            </a:xfrm>
            <a:custGeom>
              <a:avLst/>
              <a:gdLst>
                <a:gd name="connsiteX0" fmla="*/ 246793 w 247650"/>
                <a:gd name="connsiteY0" fmla="*/ 19431 h 190500"/>
                <a:gd name="connsiteX1" fmla="*/ 244030 w 247650"/>
                <a:gd name="connsiteY1" fmla="*/ 10858 h 190500"/>
                <a:gd name="connsiteX2" fmla="*/ 235744 w 247650"/>
                <a:gd name="connsiteY2" fmla="*/ 7144 h 190500"/>
                <a:gd name="connsiteX3" fmla="*/ 121348 w 247650"/>
                <a:gd name="connsiteY3" fmla="*/ 7144 h 190500"/>
                <a:gd name="connsiteX4" fmla="*/ 7144 w 247650"/>
                <a:gd name="connsiteY4" fmla="*/ 73057 h 190500"/>
                <a:gd name="connsiteX5" fmla="*/ 18383 w 247650"/>
                <a:gd name="connsiteY5" fmla="*/ 186214 h 190500"/>
                <a:gd name="connsiteX6" fmla="*/ 60960 w 247650"/>
                <a:gd name="connsiteY6" fmla="*/ 186214 h 190500"/>
                <a:gd name="connsiteX7" fmla="*/ 51054 w 247650"/>
                <a:gd name="connsiteY7" fmla="*/ 86296 h 190500"/>
                <a:gd name="connsiteX8" fmla="*/ 61055 w 247650"/>
                <a:gd name="connsiteY8" fmla="*/ 74104 h 190500"/>
                <a:gd name="connsiteX9" fmla="*/ 73247 w 247650"/>
                <a:gd name="connsiteY9" fmla="*/ 84106 h 190500"/>
                <a:gd name="connsiteX10" fmla="*/ 83439 w 247650"/>
                <a:gd name="connsiteY10" fmla="*/ 186214 h 190500"/>
                <a:gd name="connsiteX11" fmla="*/ 113252 w 247650"/>
                <a:gd name="connsiteY11" fmla="*/ 186214 h 190500"/>
                <a:gd name="connsiteX12" fmla="*/ 113252 w 247650"/>
                <a:gd name="connsiteY12" fmla="*/ 85439 h 190500"/>
                <a:gd name="connsiteX13" fmla="*/ 123158 w 247650"/>
                <a:gd name="connsiteY13" fmla="*/ 74104 h 190500"/>
                <a:gd name="connsiteX14" fmla="*/ 135541 w 247650"/>
                <a:gd name="connsiteY14" fmla="*/ 85154 h 190500"/>
                <a:gd name="connsiteX15" fmla="*/ 135541 w 247650"/>
                <a:gd name="connsiteY15" fmla="*/ 186214 h 190500"/>
                <a:gd name="connsiteX16" fmla="*/ 165354 w 247650"/>
                <a:gd name="connsiteY16" fmla="*/ 186214 h 190500"/>
                <a:gd name="connsiteX17" fmla="*/ 175546 w 247650"/>
                <a:gd name="connsiteY17" fmla="*/ 84106 h 190500"/>
                <a:gd name="connsiteX18" fmla="*/ 187737 w 247650"/>
                <a:gd name="connsiteY18" fmla="*/ 74104 h 190500"/>
                <a:gd name="connsiteX19" fmla="*/ 197739 w 247650"/>
                <a:gd name="connsiteY19" fmla="*/ 86296 h 190500"/>
                <a:gd name="connsiteX20" fmla="*/ 187833 w 247650"/>
                <a:gd name="connsiteY20" fmla="*/ 186214 h 190500"/>
                <a:gd name="connsiteX21" fmla="*/ 230410 w 247650"/>
                <a:gd name="connsiteY21" fmla="*/ 186214 h 190500"/>
                <a:gd name="connsiteX22" fmla="*/ 246793 w 247650"/>
                <a:gd name="connsiteY22" fmla="*/ 194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650" h="190500">
                  <a:moveTo>
                    <a:pt x="246793" y="19431"/>
                  </a:moveTo>
                  <a:cubicBezTo>
                    <a:pt x="247079" y="16288"/>
                    <a:pt x="246126" y="13144"/>
                    <a:pt x="244030" y="10858"/>
                  </a:cubicBezTo>
                  <a:cubicBezTo>
                    <a:pt x="241935" y="8477"/>
                    <a:pt x="238887" y="7144"/>
                    <a:pt x="235744" y="7144"/>
                  </a:cubicBezTo>
                  <a:lnTo>
                    <a:pt x="121348" y="7144"/>
                  </a:lnTo>
                  <a:lnTo>
                    <a:pt x="7144" y="73057"/>
                  </a:lnTo>
                  <a:lnTo>
                    <a:pt x="18383" y="186214"/>
                  </a:lnTo>
                  <a:lnTo>
                    <a:pt x="60960" y="186214"/>
                  </a:lnTo>
                  <a:lnTo>
                    <a:pt x="51054" y="86296"/>
                  </a:lnTo>
                  <a:cubicBezTo>
                    <a:pt x="50387" y="80200"/>
                    <a:pt x="54864" y="74676"/>
                    <a:pt x="61055" y="74104"/>
                  </a:cubicBezTo>
                  <a:cubicBezTo>
                    <a:pt x="66960" y="73628"/>
                    <a:pt x="72676" y="78010"/>
                    <a:pt x="73247" y="84106"/>
                  </a:cubicBezTo>
                  <a:lnTo>
                    <a:pt x="83439" y="186214"/>
                  </a:lnTo>
                  <a:lnTo>
                    <a:pt x="113252" y="186214"/>
                  </a:lnTo>
                  <a:lnTo>
                    <a:pt x="113252" y="85439"/>
                  </a:lnTo>
                  <a:cubicBezTo>
                    <a:pt x="113252" y="79724"/>
                    <a:pt x="117443" y="74676"/>
                    <a:pt x="123158" y="74104"/>
                  </a:cubicBezTo>
                  <a:cubicBezTo>
                    <a:pt x="129921" y="73342"/>
                    <a:pt x="135541" y="78581"/>
                    <a:pt x="135541" y="85154"/>
                  </a:cubicBezTo>
                  <a:lnTo>
                    <a:pt x="135541" y="186214"/>
                  </a:lnTo>
                  <a:lnTo>
                    <a:pt x="165354" y="186214"/>
                  </a:lnTo>
                  <a:lnTo>
                    <a:pt x="175546" y="84106"/>
                  </a:lnTo>
                  <a:cubicBezTo>
                    <a:pt x="176117" y="78010"/>
                    <a:pt x="181832" y="73628"/>
                    <a:pt x="187737" y="74104"/>
                  </a:cubicBezTo>
                  <a:cubicBezTo>
                    <a:pt x="193834" y="74676"/>
                    <a:pt x="198311" y="80200"/>
                    <a:pt x="197739" y="86296"/>
                  </a:cubicBezTo>
                  <a:lnTo>
                    <a:pt x="187833" y="186214"/>
                  </a:lnTo>
                  <a:lnTo>
                    <a:pt x="230410" y="186214"/>
                  </a:lnTo>
                  <a:lnTo>
                    <a:pt x="246793" y="1943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63" name="자유형: 도형 62">
              <a:extLst>
                <a:ext uri="{FF2B5EF4-FFF2-40B4-BE49-F238E27FC236}">
                  <a16:creationId xmlns:a16="http://schemas.microsoft.com/office/drawing/2014/main" id="{3A1EF730-DA99-41DA-9934-05F48B0A6D79}"/>
                </a:ext>
              </a:extLst>
            </p:cNvPr>
            <p:cNvSpPr/>
            <p:nvPr/>
          </p:nvSpPr>
          <p:spPr>
            <a:xfrm>
              <a:off x="7539791" y="5882925"/>
              <a:ext cx="219075" cy="57150"/>
            </a:xfrm>
            <a:custGeom>
              <a:avLst/>
              <a:gdLst>
                <a:gd name="connsiteX0" fmla="*/ 10668 w 219075"/>
                <a:gd name="connsiteY0" fmla="*/ 42386 h 57150"/>
                <a:gd name="connsiteX1" fmla="*/ 21717 w 219075"/>
                <a:gd name="connsiteY1" fmla="*/ 52388 h 57150"/>
                <a:gd name="connsiteX2" fmla="*/ 200025 w 219075"/>
                <a:gd name="connsiteY2" fmla="*/ 52388 h 57150"/>
                <a:gd name="connsiteX3" fmla="*/ 211074 w 219075"/>
                <a:gd name="connsiteY3" fmla="*/ 42386 h 57150"/>
                <a:gd name="connsiteX4" fmla="*/ 214503 w 219075"/>
                <a:gd name="connsiteY4" fmla="*/ 7144 h 57150"/>
                <a:gd name="connsiteX5" fmla="*/ 7144 w 219075"/>
                <a:gd name="connsiteY5" fmla="*/ 7144 h 57150"/>
                <a:gd name="connsiteX6" fmla="*/ 10668 w 219075"/>
                <a:gd name="connsiteY6" fmla="*/ 4238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57150">
                  <a:moveTo>
                    <a:pt x="10668" y="42386"/>
                  </a:moveTo>
                  <a:cubicBezTo>
                    <a:pt x="11239" y="48101"/>
                    <a:pt x="16002" y="52388"/>
                    <a:pt x="21717" y="52388"/>
                  </a:cubicBezTo>
                  <a:lnTo>
                    <a:pt x="200025" y="52388"/>
                  </a:lnTo>
                  <a:cubicBezTo>
                    <a:pt x="205740" y="52388"/>
                    <a:pt x="210502" y="48006"/>
                    <a:pt x="211074" y="42386"/>
                  </a:cubicBezTo>
                  <a:lnTo>
                    <a:pt x="214503" y="7144"/>
                  </a:lnTo>
                  <a:lnTo>
                    <a:pt x="7144" y="7144"/>
                  </a:lnTo>
                  <a:lnTo>
                    <a:pt x="10668" y="42386"/>
                  </a:lnTo>
                  <a:close/>
                </a:path>
              </a:pathLst>
            </a:custGeom>
            <a:grpFill/>
            <a:ln w="9525" cap="flat">
              <a:noFill/>
              <a:prstDash val="solid"/>
              <a:miter/>
            </a:ln>
          </p:spPr>
          <p:txBody>
            <a:bodyPr rtlCol="0" anchor="ctr"/>
            <a:lstStyle/>
            <a:p>
              <a:endParaRPr lang="ko-KR" altLang="en-US">
                <a:solidFill>
                  <a:srgbClr val="FAFBFC"/>
                </a:solidFill>
              </a:endParaRPr>
            </a:p>
          </p:txBody>
        </p:sp>
        <p:sp>
          <p:nvSpPr>
            <p:cNvPr id="64" name="자유형: 도형 63">
              <a:extLst>
                <a:ext uri="{FF2B5EF4-FFF2-40B4-BE49-F238E27FC236}">
                  <a16:creationId xmlns:a16="http://schemas.microsoft.com/office/drawing/2014/main" id="{8205A04E-E4C6-4351-8484-15DEC243C4EF}"/>
                </a:ext>
              </a:extLst>
            </p:cNvPr>
            <p:cNvSpPr/>
            <p:nvPr/>
          </p:nvSpPr>
          <p:spPr>
            <a:xfrm>
              <a:off x="7788488" y="5614701"/>
              <a:ext cx="57150" cy="28575"/>
            </a:xfrm>
            <a:custGeom>
              <a:avLst/>
              <a:gdLst>
                <a:gd name="connsiteX0" fmla="*/ 40577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0577 w 57150"/>
                <a:gd name="connsiteY4" fmla="*/ 29432 h 28575"/>
                <a:gd name="connsiteX5" fmla="*/ 51721 w 57150"/>
                <a:gd name="connsiteY5" fmla="*/ 18288 h 28575"/>
                <a:gd name="connsiteX6" fmla="*/ 4057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0577" y="7144"/>
                  </a:moveTo>
                  <a:lnTo>
                    <a:pt x="18288" y="7144"/>
                  </a:lnTo>
                  <a:cubicBezTo>
                    <a:pt x="12097" y="7144"/>
                    <a:pt x="7144" y="12097"/>
                    <a:pt x="7144" y="18288"/>
                  </a:cubicBezTo>
                  <a:cubicBezTo>
                    <a:pt x="7144" y="24479"/>
                    <a:pt x="12097" y="29432"/>
                    <a:pt x="18288" y="29432"/>
                  </a:cubicBezTo>
                  <a:lnTo>
                    <a:pt x="40577" y="29432"/>
                  </a:lnTo>
                  <a:cubicBezTo>
                    <a:pt x="46767" y="29432"/>
                    <a:pt x="51721" y="24479"/>
                    <a:pt x="51721" y="18288"/>
                  </a:cubicBezTo>
                  <a:cubicBezTo>
                    <a:pt x="51721" y="12097"/>
                    <a:pt x="46672" y="7144"/>
                    <a:pt x="40577"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65" name="자유형: 도형 64">
              <a:extLst>
                <a:ext uri="{FF2B5EF4-FFF2-40B4-BE49-F238E27FC236}">
                  <a16:creationId xmlns:a16="http://schemas.microsoft.com/office/drawing/2014/main" id="{A7D68765-0C58-4CCD-8329-D2074CD9F227}"/>
                </a:ext>
              </a:extLst>
            </p:cNvPr>
            <p:cNvSpPr/>
            <p:nvPr/>
          </p:nvSpPr>
          <p:spPr>
            <a:xfrm>
              <a:off x="7766152" y="5659231"/>
              <a:ext cx="57150" cy="57150"/>
            </a:xfrm>
            <a:custGeom>
              <a:avLst/>
              <a:gdLst>
                <a:gd name="connsiteX0" fmla="*/ 26146 w 57150"/>
                <a:gd name="connsiteY0" fmla="*/ 10430 h 57150"/>
                <a:gd name="connsiteX1" fmla="*/ 10430 w 57150"/>
                <a:gd name="connsiteY1" fmla="*/ 10430 h 57150"/>
                <a:gd name="connsiteX2" fmla="*/ 10430 w 57150"/>
                <a:gd name="connsiteY2" fmla="*/ 26146 h 57150"/>
                <a:gd name="connsiteX3" fmla="*/ 32718 w 57150"/>
                <a:gd name="connsiteY3" fmla="*/ 48435 h 57150"/>
                <a:gd name="connsiteX4" fmla="*/ 48435 w 57150"/>
                <a:gd name="connsiteY4" fmla="*/ 48435 h 57150"/>
                <a:gd name="connsiteX5" fmla="*/ 48435 w 57150"/>
                <a:gd name="connsiteY5" fmla="*/ 32718 h 57150"/>
                <a:gd name="connsiteX6" fmla="*/ 26146 w 57150"/>
                <a:gd name="connsiteY6" fmla="*/ 1043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146" y="10430"/>
                  </a:moveTo>
                  <a:cubicBezTo>
                    <a:pt x="21765" y="6048"/>
                    <a:pt x="14716" y="6048"/>
                    <a:pt x="10430" y="10430"/>
                  </a:cubicBezTo>
                  <a:cubicBezTo>
                    <a:pt x="6048" y="14812"/>
                    <a:pt x="6048" y="21860"/>
                    <a:pt x="10430" y="26146"/>
                  </a:cubicBezTo>
                  <a:lnTo>
                    <a:pt x="32718" y="48435"/>
                  </a:lnTo>
                  <a:cubicBezTo>
                    <a:pt x="37100" y="52816"/>
                    <a:pt x="44148" y="52816"/>
                    <a:pt x="48435" y="48435"/>
                  </a:cubicBezTo>
                  <a:cubicBezTo>
                    <a:pt x="52816" y="44053"/>
                    <a:pt x="52816" y="37005"/>
                    <a:pt x="48435" y="32718"/>
                  </a:cubicBezTo>
                  <a:lnTo>
                    <a:pt x="26146" y="1043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66" name="자유형: 도형 65">
              <a:extLst>
                <a:ext uri="{FF2B5EF4-FFF2-40B4-BE49-F238E27FC236}">
                  <a16:creationId xmlns:a16="http://schemas.microsoft.com/office/drawing/2014/main" id="{348A6F79-864C-417C-8D80-B39FD5867DA1}"/>
                </a:ext>
              </a:extLst>
            </p:cNvPr>
            <p:cNvSpPr/>
            <p:nvPr/>
          </p:nvSpPr>
          <p:spPr>
            <a:xfrm>
              <a:off x="7766152" y="5547788"/>
              <a:ext cx="57150" cy="57150"/>
            </a:xfrm>
            <a:custGeom>
              <a:avLst/>
              <a:gdLst>
                <a:gd name="connsiteX0" fmla="*/ 26146 w 57150"/>
                <a:gd name="connsiteY0" fmla="*/ 48435 h 57150"/>
                <a:gd name="connsiteX1" fmla="*/ 48435 w 57150"/>
                <a:gd name="connsiteY1" fmla="*/ 26146 h 57150"/>
                <a:gd name="connsiteX2" fmla="*/ 48435 w 57150"/>
                <a:gd name="connsiteY2" fmla="*/ 10430 h 57150"/>
                <a:gd name="connsiteX3" fmla="*/ 32718 w 57150"/>
                <a:gd name="connsiteY3" fmla="*/ 10430 h 57150"/>
                <a:gd name="connsiteX4" fmla="*/ 10430 w 57150"/>
                <a:gd name="connsiteY4" fmla="*/ 32718 h 57150"/>
                <a:gd name="connsiteX5" fmla="*/ 10430 w 57150"/>
                <a:gd name="connsiteY5" fmla="*/ 48435 h 57150"/>
                <a:gd name="connsiteX6" fmla="*/ 26146 w 57150"/>
                <a:gd name="connsiteY6" fmla="*/ 4843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146" y="48435"/>
                  </a:moveTo>
                  <a:lnTo>
                    <a:pt x="48435" y="26146"/>
                  </a:lnTo>
                  <a:cubicBezTo>
                    <a:pt x="52816" y="21765"/>
                    <a:pt x="52816" y="14716"/>
                    <a:pt x="48435" y="10430"/>
                  </a:cubicBezTo>
                  <a:cubicBezTo>
                    <a:pt x="44053" y="6048"/>
                    <a:pt x="37005" y="6048"/>
                    <a:pt x="32718" y="10430"/>
                  </a:cubicBezTo>
                  <a:lnTo>
                    <a:pt x="10430" y="32718"/>
                  </a:lnTo>
                  <a:cubicBezTo>
                    <a:pt x="6048" y="37100"/>
                    <a:pt x="6048" y="44148"/>
                    <a:pt x="10430" y="48435"/>
                  </a:cubicBezTo>
                  <a:cubicBezTo>
                    <a:pt x="14812" y="52816"/>
                    <a:pt x="21860" y="52816"/>
                    <a:pt x="26146" y="4843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67" name="그룹 66">
            <a:extLst>
              <a:ext uri="{FF2B5EF4-FFF2-40B4-BE49-F238E27FC236}">
                <a16:creationId xmlns:a16="http://schemas.microsoft.com/office/drawing/2014/main" id="{9B5BE1A7-399C-418B-9B61-C163C359FC39}"/>
              </a:ext>
            </a:extLst>
          </p:cNvPr>
          <p:cNvGrpSpPr/>
          <p:nvPr/>
        </p:nvGrpSpPr>
        <p:grpSpPr>
          <a:xfrm>
            <a:off x="2097205" y="4229100"/>
            <a:ext cx="390525" cy="392832"/>
            <a:chOff x="2097205" y="4229100"/>
            <a:chExt cx="390525" cy="392832"/>
          </a:xfrm>
          <a:solidFill>
            <a:schemeClr val="bg1"/>
          </a:solidFill>
        </p:grpSpPr>
        <p:sp>
          <p:nvSpPr>
            <p:cNvPr id="68" name="자유형: 도형 67">
              <a:extLst>
                <a:ext uri="{FF2B5EF4-FFF2-40B4-BE49-F238E27FC236}">
                  <a16:creationId xmlns:a16="http://schemas.microsoft.com/office/drawing/2014/main" id="{93289278-014B-4E49-BE0C-3AB0AB7FB924}"/>
                </a:ext>
              </a:extLst>
            </p:cNvPr>
            <p:cNvSpPr/>
            <p:nvPr/>
          </p:nvSpPr>
          <p:spPr>
            <a:xfrm>
              <a:off x="2097205" y="4229100"/>
              <a:ext cx="390525" cy="257175"/>
            </a:xfrm>
            <a:custGeom>
              <a:avLst/>
              <a:gdLst>
                <a:gd name="connsiteX0" fmla="*/ 331946 w 390525"/>
                <a:gd name="connsiteY0" fmla="*/ 81058 h 257175"/>
                <a:gd name="connsiteX1" fmla="*/ 291751 w 390525"/>
                <a:gd name="connsiteY1" fmla="*/ 74104 h 257175"/>
                <a:gd name="connsiteX2" fmla="*/ 197453 w 390525"/>
                <a:gd name="connsiteY2" fmla="*/ 7144 h 257175"/>
                <a:gd name="connsiteX3" fmla="*/ 97727 w 390525"/>
                <a:gd name="connsiteY3" fmla="*/ 97060 h 257175"/>
                <a:gd name="connsiteX4" fmla="*/ 85916 w 390525"/>
                <a:gd name="connsiteY4" fmla="*/ 97060 h 257175"/>
                <a:gd name="connsiteX5" fmla="*/ 7144 w 390525"/>
                <a:gd name="connsiteY5" fmla="*/ 175070 h 257175"/>
                <a:gd name="connsiteX6" fmla="*/ 85916 w 390525"/>
                <a:gd name="connsiteY6" fmla="*/ 253841 h 257175"/>
                <a:gd name="connsiteX7" fmla="*/ 297656 w 390525"/>
                <a:gd name="connsiteY7" fmla="*/ 253841 h 257175"/>
                <a:gd name="connsiteX8" fmla="*/ 387572 w 390525"/>
                <a:gd name="connsiteY8" fmla="*/ 163925 h 257175"/>
                <a:gd name="connsiteX9" fmla="*/ 331946 w 390525"/>
                <a:gd name="connsiteY9" fmla="*/ 8105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257175">
                  <a:moveTo>
                    <a:pt x="331946" y="81058"/>
                  </a:moveTo>
                  <a:cubicBezTo>
                    <a:pt x="318707" y="75629"/>
                    <a:pt x="305086" y="73343"/>
                    <a:pt x="291751" y="74104"/>
                  </a:cubicBezTo>
                  <a:cubicBezTo>
                    <a:pt x="277749" y="34290"/>
                    <a:pt x="240125" y="7144"/>
                    <a:pt x="197453" y="7144"/>
                  </a:cubicBezTo>
                  <a:cubicBezTo>
                    <a:pt x="145923" y="7144"/>
                    <a:pt x="103346" y="46958"/>
                    <a:pt x="97727" y="97060"/>
                  </a:cubicBezTo>
                  <a:lnTo>
                    <a:pt x="85916" y="97060"/>
                  </a:lnTo>
                  <a:cubicBezTo>
                    <a:pt x="42863" y="97060"/>
                    <a:pt x="7144" y="132016"/>
                    <a:pt x="7144" y="175070"/>
                  </a:cubicBezTo>
                  <a:cubicBezTo>
                    <a:pt x="7144" y="218122"/>
                    <a:pt x="42863" y="253841"/>
                    <a:pt x="85916" y="253841"/>
                  </a:cubicBezTo>
                  <a:lnTo>
                    <a:pt x="297656" y="253841"/>
                  </a:lnTo>
                  <a:cubicBezTo>
                    <a:pt x="346805" y="253841"/>
                    <a:pt x="387572" y="213074"/>
                    <a:pt x="387572" y="163925"/>
                  </a:cubicBezTo>
                  <a:cubicBezTo>
                    <a:pt x="387667" y="127349"/>
                    <a:pt x="365855" y="95060"/>
                    <a:pt x="331946" y="8105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69" name="자유형: 도형 68">
              <a:extLst>
                <a:ext uri="{FF2B5EF4-FFF2-40B4-BE49-F238E27FC236}">
                  <a16:creationId xmlns:a16="http://schemas.microsoft.com/office/drawing/2014/main" id="{6EDDA868-1590-4815-8593-208A57065D83}"/>
                </a:ext>
              </a:extLst>
            </p:cNvPr>
            <p:cNvSpPr/>
            <p:nvPr/>
          </p:nvSpPr>
          <p:spPr>
            <a:xfrm>
              <a:off x="2349092" y="4498107"/>
              <a:ext cx="104775" cy="123825"/>
            </a:xfrm>
            <a:custGeom>
              <a:avLst/>
              <a:gdLst>
                <a:gd name="connsiteX0" fmla="*/ 8622 w 104775"/>
                <a:gd name="connsiteY0" fmla="*/ 90752 h 123825"/>
                <a:gd name="connsiteX1" fmla="*/ 23862 w 104775"/>
                <a:gd name="connsiteY1" fmla="*/ 94848 h 123825"/>
                <a:gd name="connsiteX2" fmla="*/ 45770 w 104775"/>
                <a:gd name="connsiteY2" fmla="*/ 82179 h 123825"/>
                <a:gd name="connsiteX3" fmla="*/ 45770 w 104775"/>
                <a:gd name="connsiteY3" fmla="*/ 107135 h 123825"/>
                <a:gd name="connsiteX4" fmla="*/ 55676 w 104775"/>
                <a:gd name="connsiteY4" fmla="*/ 118469 h 123825"/>
                <a:gd name="connsiteX5" fmla="*/ 68058 w 104775"/>
                <a:gd name="connsiteY5" fmla="*/ 107420 h 123825"/>
                <a:gd name="connsiteX6" fmla="*/ 68058 w 104775"/>
                <a:gd name="connsiteY6" fmla="*/ 82179 h 123825"/>
                <a:gd name="connsiteX7" fmla="*/ 89966 w 104775"/>
                <a:gd name="connsiteY7" fmla="*/ 94848 h 123825"/>
                <a:gd name="connsiteX8" fmla="*/ 105206 w 104775"/>
                <a:gd name="connsiteY8" fmla="*/ 90752 h 123825"/>
                <a:gd name="connsiteX9" fmla="*/ 101110 w 104775"/>
                <a:gd name="connsiteY9" fmla="*/ 75512 h 123825"/>
                <a:gd name="connsiteX10" fmla="*/ 79203 w 104775"/>
                <a:gd name="connsiteY10" fmla="*/ 62844 h 123825"/>
                <a:gd name="connsiteX11" fmla="*/ 101110 w 104775"/>
                <a:gd name="connsiteY11" fmla="*/ 50175 h 123825"/>
                <a:gd name="connsiteX12" fmla="*/ 105206 w 104775"/>
                <a:gd name="connsiteY12" fmla="*/ 34935 h 123825"/>
                <a:gd name="connsiteX13" fmla="*/ 89966 w 104775"/>
                <a:gd name="connsiteY13" fmla="*/ 30840 h 123825"/>
                <a:gd name="connsiteX14" fmla="*/ 68058 w 104775"/>
                <a:gd name="connsiteY14" fmla="*/ 43508 h 123825"/>
                <a:gd name="connsiteX15" fmla="*/ 68058 w 104775"/>
                <a:gd name="connsiteY15" fmla="*/ 18552 h 123825"/>
                <a:gd name="connsiteX16" fmla="*/ 58152 w 104775"/>
                <a:gd name="connsiteY16" fmla="*/ 7218 h 123825"/>
                <a:gd name="connsiteX17" fmla="*/ 45770 w 104775"/>
                <a:gd name="connsiteY17" fmla="*/ 18267 h 123825"/>
                <a:gd name="connsiteX18" fmla="*/ 45770 w 104775"/>
                <a:gd name="connsiteY18" fmla="*/ 43508 h 123825"/>
                <a:gd name="connsiteX19" fmla="*/ 23862 w 104775"/>
                <a:gd name="connsiteY19" fmla="*/ 30840 h 123825"/>
                <a:gd name="connsiteX20" fmla="*/ 8622 w 104775"/>
                <a:gd name="connsiteY20" fmla="*/ 34935 h 123825"/>
                <a:gd name="connsiteX21" fmla="*/ 12718 w 104775"/>
                <a:gd name="connsiteY21" fmla="*/ 50175 h 123825"/>
                <a:gd name="connsiteX22" fmla="*/ 34625 w 104775"/>
                <a:gd name="connsiteY22" fmla="*/ 62844 h 123825"/>
                <a:gd name="connsiteX23" fmla="*/ 12718 w 104775"/>
                <a:gd name="connsiteY23" fmla="*/ 75512 h 123825"/>
                <a:gd name="connsiteX24" fmla="*/ 8622 w 104775"/>
                <a:gd name="connsiteY24" fmla="*/ 907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775" h="123825">
                  <a:moveTo>
                    <a:pt x="8622" y="90752"/>
                  </a:moveTo>
                  <a:cubicBezTo>
                    <a:pt x="11670" y="96086"/>
                    <a:pt x="18528" y="97895"/>
                    <a:pt x="23862" y="94848"/>
                  </a:cubicBezTo>
                  <a:lnTo>
                    <a:pt x="45770" y="82179"/>
                  </a:lnTo>
                  <a:lnTo>
                    <a:pt x="45770" y="107135"/>
                  </a:lnTo>
                  <a:cubicBezTo>
                    <a:pt x="45770" y="112850"/>
                    <a:pt x="49961" y="117898"/>
                    <a:pt x="55676" y="118469"/>
                  </a:cubicBezTo>
                  <a:cubicBezTo>
                    <a:pt x="62438" y="119232"/>
                    <a:pt x="68058" y="113993"/>
                    <a:pt x="68058" y="107420"/>
                  </a:cubicBezTo>
                  <a:lnTo>
                    <a:pt x="68058" y="82179"/>
                  </a:lnTo>
                  <a:lnTo>
                    <a:pt x="89966" y="94848"/>
                  </a:lnTo>
                  <a:cubicBezTo>
                    <a:pt x="95300" y="97895"/>
                    <a:pt x="102062" y="96086"/>
                    <a:pt x="105206" y="90752"/>
                  </a:cubicBezTo>
                  <a:cubicBezTo>
                    <a:pt x="108254" y="85418"/>
                    <a:pt x="106444" y="78560"/>
                    <a:pt x="101110" y="75512"/>
                  </a:cubicBezTo>
                  <a:lnTo>
                    <a:pt x="79203" y="62844"/>
                  </a:lnTo>
                  <a:lnTo>
                    <a:pt x="101110" y="50175"/>
                  </a:lnTo>
                  <a:cubicBezTo>
                    <a:pt x="106444" y="47127"/>
                    <a:pt x="108254" y="40269"/>
                    <a:pt x="105206" y="34935"/>
                  </a:cubicBezTo>
                  <a:cubicBezTo>
                    <a:pt x="102158" y="29601"/>
                    <a:pt x="95300" y="27792"/>
                    <a:pt x="89966" y="30840"/>
                  </a:cubicBezTo>
                  <a:lnTo>
                    <a:pt x="68058" y="43508"/>
                  </a:lnTo>
                  <a:lnTo>
                    <a:pt x="68058" y="18552"/>
                  </a:lnTo>
                  <a:cubicBezTo>
                    <a:pt x="68058" y="12837"/>
                    <a:pt x="63867" y="7789"/>
                    <a:pt x="58152" y="7218"/>
                  </a:cubicBezTo>
                  <a:cubicBezTo>
                    <a:pt x="51389" y="6456"/>
                    <a:pt x="45770" y="11694"/>
                    <a:pt x="45770" y="18267"/>
                  </a:cubicBezTo>
                  <a:lnTo>
                    <a:pt x="45770" y="43508"/>
                  </a:lnTo>
                  <a:lnTo>
                    <a:pt x="23862" y="30840"/>
                  </a:lnTo>
                  <a:cubicBezTo>
                    <a:pt x="18528" y="27696"/>
                    <a:pt x="11670" y="29601"/>
                    <a:pt x="8622" y="34935"/>
                  </a:cubicBezTo>
                  <a:cubicBezTo>
                    <a:pt x="5574" y="40269"/>
                    <a:pt x="7384" y="47127"/>
                    <a:pt x="12718" y="50175"/>
                  </a:cubicBezTo>
                  <a:lnTo>
                    <a:pt x="34625" y="62844"/>
                  </a:lnTo>
                  <a:lnTo>
                    <a:pt x="12718" y="75512"/>
                  </a:lnTo>
                  <a:cubicBezTo>
                    <a:pt x="7384" y="78560"/>
                    <a:pt x="5574" y="85418"/>
                    <a:pt x="8622" y="9075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0" name="자유형: 도형 69">
              <a:extLst>
                <a:ext uri="{FF2B5EF4-FFF2-40B4-BE49-F238E27FC236}">
                  <a16:creationId xmlns:a16="http://schemas.microsoft.com/office/drawing/2014/main" id="{3B1D004D-CABD-4721-ADEC-289F817380A2}"/>
                </a:ext>
              </a:extLst>
            </p:cNvPr>
            <p:cNvSpPr/>
            <p:nvPr/>
          </p:nvSpPr>
          <p:spPr>
            <a:xfrm>
              <a:off x="2119589" y="4542663"/>
              <a:ext cx="209550" cy="76200"/>
            </a:xfrm>
            <a:custGeom>
              <a:avLst/>
              <a:gdLst>
                <a:gd name="connsiteX0" fmla="*/ 18288 w 209550"/>
                <a:gd name="connsiteY0" fmla="*/ 29432 h 76200"/>
                <a:gd name="connsiteX1" fmla="*/ 175069 w 209550"/>
                <a:gd name="connsiteY1" fmla="*/ 29432 h 76200"/>
                <a:gd name="connsiteX2" fmla="*/ 186214 w 209550"/>
                <a:gd name="connsiteY2" fmla="*/ 40576 h 76200"/>
                <a:gd name="connsiteX3" fmla="*/ 175069 w 209550"/>
                <a:gd name="connsiteY3" fmla="*/ 51721 h 76200"/>
                <a:gd name="connsiteX4" fmla="*/ 163925 w 209550"/>
                <a:gd name="connsiteY4" fmla="*/ 62865 h 76200"/>
                <a:gd name="connsiteX5" fmla="*/ 175069 w 209550"/>
                <a:gd name="connsiteY5" fmla="*/ 74009 h 76200"/>
                <a:gd name="connsiteX6" fmla="*/ 208502 w 209550"/>
                <a:gd name="connsiteY6" fmla="*/ 40576 h 76200"/>
                <a:gd name="connsiteX7" fmla="*/ 175069 w 209550"/>
                <a:gd name="connsiteY7" fmla="*/ 7144 h 76200"/>
                <a:gd name="connsiteX8" fmla="*/ 18288 w 209550"/>
                <a:gd name="connsiteY8" fmla="*/ 7144 h 76200"/>
                <a:gd name="connsiteX9" fmla="*/ 7144 w 209550"/>
                <a:gd name="connsiteY9" fmla="*/ 18288 h 76200"/>
                <a:gd name="connsiteX10" fmla="*/ 18288 w 209550"/>
                <a:gd name="connsiteY10"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76200">
                  <a:moveTo>
                    <a:pt x="18288" y="29432"/>
                  </a:moveTo>
                  <a:lnTo>
                    <a:pt x="175069" y="29432"/>
                  </a:lnTo>
                  <a:cubicBezTo>
                    <a:pt x="181261" y="29432"/>
                    <a:pt x="186214" y="34385"/>
                    <a:pt x="186214" y="40576"/>
                  </a:cubicBezTo>
                  <a:cubicBezTo>
                    <a:pt x="186214" y="46767"/>
                    <a:pt x="181261" y="51721"/>
                    <a:pt x="175069" y="51721"/>
                  </a:cubicBezTo>
                  <a:cubicBezTo>
                    <a:pt x="168878" y="51721"/>
                    <a:pt x="163925" y="56674"/>
                    <a:pt x="163925" y="62865"/>
                  </a:cubicBezTo>
                  <a:cubicBezTo>
                    <a:pt x="163925" y="69056"/>
                    <a:pt x="168878" y="74009"/>
                    <a:pt x="175069" y="74009"/>
                  </a:cubicBezTo>
                  <a:cubicBezTo>
                    <a:pt x="193548" y="74009"/>
                    <a:pt x="208502" y="59055"/>
                    <a:pt x="208502" y="40576"/>
                  </a:cubicBezTo>
                  <a:cubicBezTo>
                    <a:pt x="208502" y="22098"/>
                    <a:pt x="193548" y="7144"/>
                    <a:pt x="175069" y="7144"/>
                  </a:cubicBezTo>
                  <a:lnTo>
                    <a:pt x="18288" y="7144"/>
                  </a:lnTo>
                  <a:cubicBezTo>
                    <a:pt x="12097"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1" name="자유형: 도형 70">
              <a:extLst>
                <a:ext uri="{FF2B5EF4-FFF2-40B4-BE49-F238E27FC236}">
                  <a16:creationId xmlns:a16="http://schemas.microsoft.com/office/drawing/2014/main" id="{2FB379FE-1C0A-40C8-AFBC-998226D2BADE}"/>
                </a:ext>
              </a:extLst>
            </p:cNvPr>
            <p:cNvSpPr/>
            <p:nvPr/>
          </p:nvSpPr>
          <p:spPr>
            <a:xfrm>
              <a:off x="2119589" y="4498085"/>
              <a:ext cx="123825" cy="28575"/>
            </a:xfrm>
            <a:custGeom>
              <a:avLst/>
              <a:gdLst>
                <a:gd name="connsiteX0" fmla="*/ 18288 w 123825"/>
                <a:gd name="connsiteY0" fmla="*/ 29432 h 28575"/>
                <a:gd name="connsiteX1" fmla="*/ 108204 w 123825"/>
                <a:gd name="connsiteY1" fmla="*/ 29432 h 28575"/>
                <a:gd name="connsiteX2" fmla="*/ 119348 w 123825"/>
                <a:gd name="connsiteY2" fmla="*/ 18288 h 28575"/>
                <a:gd name="connsiteX3" fmla="*/ 108204 w 123825"/>
                <a:gd name="connsiteY3" fmla="*/ 7144 h 28575"/>
                <a:gd name="connsiteX4" fmla="*/ 18288 w 123825"/>
                <a:gd name="connsiteY4" fmla="*/ 7144 h 28575"/>
                <a:gd name="connsiteX5" fmla="*/ 7144 w 123825"/>
                <a:gd name="connsiteY5" fmla="*/ 18288 h 28575"/>
                <a:gd name="connsiteX6" fmla="*/ 18288 w 123825"/>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8288" y="29432"/>
                  </a:moveTo>
                  <a:lnTo>
                    <a:pt x="108204" y="29432"/>
                  </a:lnTo>
                  <a:cubicBezTo>
                    <a:pt x="114395" y="29432"/>
                    <a:pt x="119348" y="24479"/>
                    <a:pt x="119348" y="18288"/>
                  </a:cubicBezTo>
                  <a:cubicBezTo>
                    <a:pt x="119348" y="12097"/>
                    <a:pt x="114395" y="7144"/>
                    <a:pt x="108204" y="7144"/>
                  </a:cubicBezTo>
                  <a:lnTo>
                    <a:pt x="18288" y="7144"/>
                  </a:lnTo>
                  <a:cubicBezTo>
                    <a:pt x="12097"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2" name="자유형: 도형 71">
              <a:extLst>
                <a:ext uri="{FF2B5EF4-FFF2-40B4-BE49-F238E27FC236}">
                  <a16:creationId xmlns:a16="http://schemas.microsoft.com/office/drawing/2014/main" id="{B686CF97-51E8-4E50-9753-1AF23E28B749}"/>
                </a:ext>
              </a:extLst>
            </p:cNvPr>
            <p:cNvSpPr/>
            <p:nvPr/>
          </p:nvSpPr>
          <p:spPr>
            <a:xfrm>
              <a:off x="2254082" y="4498085"/>
              <a:ext cx="76200" cy="28575"/>
            </a:xfrm>
            <a:custGeom>
              <a:avLst/>
              <a:gdLst>
                <a:gd name="connsiteX0" fmla="*/ 62865 w 76200"/>
                <a:gd name="connsiteY0" fmla="*/ 29432 h 28575"/>
                <a:gd name="connsiteX1" fmla="*/ 74009 w 76200"/>
                <a:gd name="connsiteY1" fmla="*/ 18288 h 28575"/>
                <a:gd name="connsiteX2" fmla="*/ 62865 w 76200"/>
                <a:gd name="connsiteY2" fmla="*/ 7144 h 28575"/>
                <a:gd name="connsiteX3" fmla="*/ 18288 w 76200"/>
                <a:gd name="connsiteY3" fmla="*/ 7144 h 28575"/>
                <a:gd name="connsiteX4" fmla="*/ 7144 w 76200"/>
                <a:gd name="connsiteY4" fmla="*/ 18288 h 28575"/>
                <a:gd name="connsiteX5" fmla="*/ 18288 w 76200"/>
                <a:gd name="connsiteY5" fmla="*/ 29432 h 28575"/>
                <a:gd name="connsiteX6" fmla="*/ 62865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865" y="29432"/>
                  </a:moveTo>
                  <a:cubicBezTo>
                    <a:pt x="69056" y="29432"/>
                    <a:pt x="74009" y="24479"/>
                    <a:pt x="74009" y="18288"/>
                  </a:cubicBezTo>
                  <a:cubicBezTo>
                    <a:pt x="74009" y="12097"/>
                    <a:pt x="69056" y="7144"/>
                    <a:pt x="62865" y="7144"/>
                  </a:cubicBezTo>
                  <a:lnTo>
                    <a:pt x="18288" y="7144"/>
                  </a:lnTo>
                  <a:cubicBezTo>
                    <a:pt x="12097" y="7144"/>
                    <a:pt x="7144" y="12097"/>
                    <a:pt x="7144" y="18288"/>
                  </a:cubicBezTo>
                  <a:cubicBezTo>
                    <a:pt x="7144" y="24479"/>
                    <a:pt x="12097" y="29432"/>
                    <a:pt x="18288" y="29432"/>
                  </a:cubicBezTo>
                  <a:lnTo>
                    <a:pt x="62865" y="29432"/>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73" name="그룹 72">
            <a:extLst>
              <a:ext uri="{FF2B5EF4-FFF2-40B4-BE49-F238E27FC236}">
                <a16:creationId xmlns:a16="http://schemas.microsoft.com/office/drawing/2014/main" id="{DAD14127-D7DB-4A55-9954-6B324196978B}"/>
              </a:ext>
            </a:extLst>
          </p:cNvPr>
          <p:cNvGrpSpPr/>
          <p:nvPr/>
        </p:nvGrpSpPr>
        <p:grpSpPr>
          <a:xfrm>
            <a:off x="746465" y="2902362"/>
            <a:ext cx="390525" cy="390525"/>
            <a:chOff x="746465" y="2902362"/>
            <a:chExt cx="390525" cy="390525"/>
          </a:xfrm>
          <a:solidFill>
            <a:schemeClr val="bg1"/>
          </a:solidFill>
        </p:grpSpPr>
        <p:sp>
          <p:nvSpPr>
            <p:cNvPr id="74" name="자유형: 도형 73">
              <a:extLst>
                <a:ext uri="{FF2B5EF4-FFF2-40B4-BE49-F238E27FC236}">
                  <a16:creationId xmlns:a16="http://schemas.microsoft.com/office/drawing/2014/main" id="{915461D0-D926-486B-BAD0-7F52B396469E}"/>
                </a:ext>
              </a:extLst>
            </p:cNvPr>
            <p:cNvSpPr/>
            <p:nvPr/>
          </p:nvSpPr>
          <p:spPr>
            <a:xfrm>
              <a:off x="746465" y="2902362"/>
              <a:ext cx="390525" cy="390525"/>
            </a:xfrm>
            <a:custGeom>
              <a:avLst/>
              <a:gdLst>
                <a:gd name="connsiteX0" fmla="*/ 346520 w 390525"/>
                <a:gd name="connsiteY0" fmla="*/ 7144 h 390525"/>
                <a:gd name="connsiteX1" fmla="*/ 48101 w 390525"/>
                <a:gd name="connsiteY1" fmla="*/ 7144 h 390525"/>
                <a:gd name="connsiteX2" fmla="*/ 7144 w 390525"/>
                <a:gd name="connsiteY2" fmla="*/ 48101 h 390525"/>
                <a:gd name="connsiteX3" fmla="*/ 7144 w 390525"/>
                <a:gd name="connsiteY3" fmla="*/ 346519 h 390525"/>
                <a:gd name="connsiteX4" fmla="*/ 48101 w 390525"/>
                <a:gd name="connsiteY4" fmla="*/ 387477 h 390525"/>
                <a:gd name="connsiteX5" fmla="*/ 346520 w 390525"/>
                <a:gd name="connsiteY5" fmla="*/ 387477 h 390525"/>
                <a:gd name="connsiteX6" fmla="*/ 387477 w 390525"/>
                <a:gd name="connsiteY6" fmla="*/ 346519 h 390525"/>
                <a:gd name="connsiteX7" fmla="*/ 387477 w 390525"/>
                <a:gd name="connsiteY7" fmla="*/ 48101 h 390525"/>
                <a:gd name="connsiteX8" fmla="*/ 346520 w 390525"/>
                <a:gd name="connsiteY8" fmla="*/ 7144 h 390525"/>
                <a:gd name="connsiteX9" fmla="*/ 308420 w 390525"/>
                <a:gd name="connsiteY9" fmla="*/ 70009 h 390525"/>
                <a:gd name="connsiteX10" fmla="*/ 316325 w 390525"/>
                <a:gd name="connsiteY10" fmla="*/ 66770 h 390525"/>
                <a:gd name="connsiteX11" fmla="*/ 324231 w 390525"/>
                <a:gd name="connsiteY11" fmla="*/ 70009 h 390525"/>
                <a:gd name="connsiteX12" fmla="*/ 327470 w 390525"/>
                <a:gd name="connsiteY12" fmla="*/ 77914 h 390525"/>
                <a:gd name="connsiteX13" fmla="*/ 324231 w 390525"/>
                <a:gd name="connsiteY13" fmla="*/ 85820 h 390525"/>
                <a:gd name="connsiteX14" fmla="*/ 316325 w 390525"/>
                <a:gd name="connsiteY14" fmla="*/ 89059 h 390525"/>
                <a:gd name="connsiteX15" fmla="*/ 308420 w 390525"/>
                <a:gd name="connsiteY15" fmla="*/ 85820 h 390525"/>
                <a:gd name="connsiteX16" fmla="*/ 305181 w 390525"/>
                <a:gd name="connsiteY16" fmla="*/ 77914 h 390525"/>
                <a:gd name="connsiteX17" fmla="*/ 308420 w 390525"/>
                <a:gd name="connsiteY17" fmla="*/ 70009 h 390525"/>
                <a:gd name="connsiteX18" fmla="*/ 248793 w 390525"/>
                <a:gd name="connsiteY18" fmla="*/ 70009 h 390525"/>
                <a:gd name="connsiteX19" fmla="*/ 256699 w 390525"/>
                <a:gd name="connsiteY19" fmla="*/ 66770 h 390525"/>
                <a:gd name="connsiteX20" fmla="*/ 264605 w 390525"/>
                <a:gd name="connsiteY20" fmla="*/ 70009 h 390525"/>
                <a:gd name="connsiteX21" fmla="*/ 267843 w 390525"/>
                <a:gd name="connsiteY21" fmla="*/ 77914 h 390525"/>
                <a:gd name="connsiteX22" fmla="*/ 264605 w 390525"/>
                <a:gd name="connsiteY22" fmla="*/ 85820 h 390525"/>
                <a:gd name="connsiteX23" fmla="*/ 256699 w 390525"/>
                <a:gd name="connsiteY23" fmla="*/ 89059 h 390525"/>
                <a:gd name="connsiteX24" fmla="*/ 248793 w 390525"/>
                <a:gd name="connsiteY24" fmla="*/ 85820 h 390525"/>
                <a:gd name="connsiteX25" fmla="*/ 245555 w 390525"/>
                <a:gd name="connsiteY25" fmla="*/ 77914 h 390525"/>
                <a:gd name="connsiteX26" fmla="*/ 248793 w 390525"/>
                <a:gd name="connsiteY26" fmla="*/ 70009 h 390525"/>
                <a:gd name="connsiteX27" fmla="*/ 189071 w 390525"/>
                <a:gd name="connsiteY27" fmla="*/ 70009 h 390525"/>
                <a:gd name="connsiteX28" fmla="*/ 196977 w 390525"/>
                <a:gd name="connsiteY28" fmla="*/ 66770 h 390525"/>
                <a:gd name="connsiteX29" fmla="*/ 204883 w 390525"/>
                <a:gd name="connsiteY29" fmla="*/ 70009 h 390525"/>
                <a:gd name="connsiteX30" fmla="*/ 208121 w 390525"/>
                <a:gd name="connsiteY30" fmla="*/ 77914 h 390525"/>
                <a:gd name="connsiteX31" fmla="*/ 204883 w 390525"/>
                <a:gd name="connsiteY31" fmla="*/ 85820 h 390525"/>
                <a:gd name="connsiteX32" fmla="*/ 196977 w 390525"/>
                <a:gd name="connsiteY32" fmla="*/ 89059 h 390525"/>
                <a:gd name="connsiteX33" fmla="*/ 189071 w 390525"/>
                <a:gd name="connsiteY33" fmla="*/ 85820 h 390525"/>
                <a:gd name="connsiteX34" fmla="*/ 185833 w 390525"/>
                <a:gd name="connsiteY34" fmla="*/ 77914 h 390525"/>
                <a:gd name="connsiteX35" fmla="*/ 189071 w 390525"/>
                <a:gd name="connsiteY35" fmla="*/ 70009 h 390525"/>
                <a:gd name="connsiteX36" fmla="*/ 77629 w 390525"/>
                <a:gd name="connsiteY36" fmla="*/ 66580 h 390525"/>
                <a:gd name="connsiteX37" fmla="*/ 137065 w 390525"/>
                <a:gd name="connsiteY37" fmla="*/ 66580 h 390525"/>
                <a:gd name="connsiteX38" fmla="*/ 148400 w 390525"/>
                <a:gd name="connsiteY38" fmla="*/ 76486 h 390525"/>
                <a:gd name="connsiteX39" fmla="*/ 137351 w 390525"/>
                <a:gd name="connsiteY39" fmla="*/ 88868 h 390525"/>
                <a:gd name="connsiteX40" fmla="*/ 77915 w 390525"/>
                <a:gd name="connsiteY40" fmla="*/ 88868 h 390525"/>
                <a:gd name="connsiteX41" fmla="*/ 66580 w 390525"/>
                <a:gd name="connsiteY41" fmla="*/ 78962 h 390525"/>
                <a:gd name="connsiteX42" fmla="*/ 77629 w 390525"/>
                <a:gd name="connsiteY42" fmla="*/ 66580 h 390525"/>
                <a:gd name="connsiteX43" fmla="*/ 346520 w 390525"/>
                <a:gd name="connsiteY43" fmla="*/ 365188 h 390525"/>
                <a:gd name="connsiteX44" fmla="*/ 48101 w 390525"/>
                <a:gd name="connsiteY44" fmla="*/ 365188 h 390525"/>
                <a:gd name="connsiteX45" fmla="*/ 29432 w 390525"/>
                <a:gd name="connsiteY45" fmla="*/ 346519 h 390525"/>
                <a:gd name="connsiteX46" fmla="*/ 29432 w 390525"/>
                <a:gd name="connsiteY46" fmla="*/ 148971 h 390525"/>
                <a:gd name="connsiteX47" fmla="*/ 365284 w 390525"/>
                <a:gd name="connsiteY47" fmla="*/ 148971 h 390525"/>
                <a:gd name="connsiteX48" fmla="*/ 365284 w 390525"/>
                <a:gd name="connsiteY48" fmla="*/ 346519 h 390525"/>
                <a:gd name="connsiteX49" fmla="*/ 346520 w 390525"/>
                <a:gd name="connsiteY49" fmla="*/ 365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0525" h="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5" name="자유형: 도형 74">
              <a:extLst>
                <a:ext uri="{FF2B5EF4-FFF2-40B4-BE49-F238E27FC236}">
                  <a16:creationId xmlns:a16="http://schemas.microsoft.com/office/drawing/2014/main" id="{C1BFC628-148B-47B4-88BF-627D615048F7}"/>
                </a:ext>
              </a:extLst>
            </p:cNvPr>
            <p:cNvSpPr/>
            <p:nvPr/>
          </p:nvSpPr>
          <p:spPr>
            <a:xfrm>
              <a:off x="805827" y="3200971"/>
              <a:ext cx="266700" cy="28575"/>
            </a:xfrm>
            <a:custGeom>
              <a:avLst/>
              <a:gdLst>
                <a:gd name="connsiteX0" fmla="*/ 18267 w 266700"/>
                <a:gd name="connsiteY0" fmla="*/ 29432 h 28575"/>
                <a:gd name="connsiteX1" fmla="*/ 256677 w 266700"/>
                <a:gd name="connsiteY1" fmla="*/ 29432 h 28575"/>
                <a:gd name="connsiteX2" fmla="*/ 268012 w 266700"/>
                <a:gd name="connsiteY2" fmla="*/ 19526 h 28575"/>
                <a:gd name="connsiteX3" fmla="*/ 256963 w 266700"/>
                <a:gd name="connsiteY3" fmla="*/ 7144 h 28575"/>
                <a:gd name="connsiteX4" fmla="*/ 18552 w 266700"/>
                <a:gd name="connsiteY4" fmla="*/ 7144 h 28575"/>
                <a:gd name="connsiteX5" fmla="*/ 7218 w 266700"/>
                <a:gd name="connsiteY5" fmla="*/ 17050 h 28575"/>
                <a:gd name="connsiteX6" fmla="*/ 18267 w 2667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6" name="자유형: 도형 75">
              <a:extLst>
                <a:ext uri="{FF2B5EF4-FFF2-40B4-BE49-F238E27FC236}">
                  <a16:creationId xmlns:a16="http://schemas.microsoft.com/office/drawing/2014/main" id="{7B7EE33D-3E4A-4FC8-BFD7-4D3293B69204}"/>
                </a:ext>
              </a:extLst>
            </p:cNvPr>
            <p:cNvSpPr/>
            <p:nvPr/>
          </p:nvSpPr>
          <p:spPr>
            <a:xfrm>
              <a:off x="805806" y="3081432"/>
              <a:ext cx="95250" cy="95250"/>
            </a:xfrm>
            <a:custGeom>
              <a:avLst/>
              <a:gdLst>
                <a:gd name="connsiteX0" fmla="*/ 48101 w 95250"/>
                <a:gd name="connsiteY0" fmla="*/ 89059 h 95250"/>
                <a:gd name="connsiteX1" fmla="*/ 89059 w 95250"/>
                <a:gd name="connsiteY1" fmla="*/ 48101 h 95250"/>
                <a:gd name="connsiteX2" fmla="*/ 48101 w 95250"/>
                <a:gd name="connsiteY2" fmla="*/ 7144 h 95250"/>
                <a:gd name="connsiteX3" fmla="*/ 7144 w 95250"/>
                <a:gd name="connsiteY3" fmla="*/ 48101 h 95250"/>
                <a:gd name="connsiteX4" fmla="*/ 48101 w 95250"/>
                <a:gd name="connsiteY4" fmla="*/ 890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7" name="자유형: 도형 76">
              <a:extLst>
                <a:ext uri="{FF2B5EF4-FFF2-40B4-BE49-F238E27FC236}">
                  <a16:creationId xmlns:a16="http://schemas.microsoft.com/office/drawing/2014/main" id="{875D7E86-451D-4D7C-9482-A254713C3EE0}"/>
                </a:ext>
              </a:extLst>
            </p:cNvPr>
            <p:cNvSpPr/>
            <p:nvPr/>
          </p:nvSpPr>
          <p:spPr>
            <a:xfrm>
              <a:off x="925154" y="3081337"/>
              <a:ext cx="152400" cy="28575"/>
            </a:xfrm>
            <a:custGeom>
              <a:avLst/>
              <a:gdLst>
                <a:gd name="connsiteX0" fmla="*/ 18288 w 152400"/>
                <a:gd name="connsiteY0" fmla="*/ 29432 h 28575"/>
                <a:gd name="connsiteX1" fmla="*/ 137636 w 152400"/>
                <a:gd name="connsiteY1" fmla="*/ 29432 h 28575"/>
                <a:gd name="connsiteX2" fmla="*/ 148781 w 152400"/>
                <a:gd name="connsiteY2" fmla="*/ 18288 h 28575"/>
                <a:gd name="connsiteX3" fmla="*/ 137636 w 152400"/>
                <a:gd name="connsiteY3" fmla="*/ 7144 h 28575"/>
                <a:gd name="connsiteX4" fmla="*/ 18288 w 152400"/>
                <a:gd name="connsiteY4" fmla="*/ 7144 h 28575"/>
                <a:gd name="connsiteX5" fmla="*/ 7144 w 152400"/>
                <a:gd name="connsiteY5" fmla="*/ 18288 h 28575"/>
                <a:gd name="connsiteX6" fmla="*/ 18288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78" name="자유형: 도형 77">
              <a:extLst>
                <a:ext uri="{FF2B5EF4-FFF2-40B4-BE49-F238E27FC236}">
                  <a16:creationId xmlns:a16="http://schemas.microsoft.com/office/drawing/2014/main" id="{73F60D68-9B56-485F-9561-0A5FBBF135F3}"/>
                </a:ext>
              </a:extLst>
            </p:cNvPr>
            <p:cNvSpPr/>
            <p:nvPr/>
          </p:nvSpPr>
          <p:spPr>
            <a:xfrm>
              <a:off x="925176" y="3140773"/>
              <a:ext cx="152400" cy="28575"/>
            </a:xfrm>
            <a:custGeom>
              <a:avLst/>
              <a:gdLst>
                <a:gd name="connsiteX0" fmla="*/ 18267 w 152400"/>
                <a:gd name="connsiteY0" fmla="*/ 29432 h 28575"/>
                <a:gd name="connsiteX1" fmla="*/ 137329 w 152400"/>
                <a:gd name="connsiteY1" fmla="*/ 29432 h 28575"/>
                <a:gd name="connsiteX2" fmla="*/ 148664 w 152400"/>
                <a:gd name="connsiteY2" fmla="*/ 19526 h 28575"/>
                <a:gd name="connsiteX3" fmla="*/ 137615 w 152400"/>
                <a:gd name="connsiteY3" fmla="*/ 7144 h 28575"/>
                <a:gd name="connsiteX4" fmla="*/ 18552 w 152400"/>
                <a:gd name="connsiteY4" fmla="*/ 7144 h 28575"/>
                <a:gd name="connsiteX5" fmla="*/ 7218 w 152400"/>
                <a:gd name="connsiteY5" fmla="*/ 17050 h 28575"/>
                <a:gd name="connsiteX6" fmla="*/ 18267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79" name="그룹 78">
            <a:extLst>
              <a:ext uri="{FF2B5EF4-FFF2-40B4-BE49-F238E27FC236}">
                <a16:creationId xmlns:a16="http://schemas.microsoft.com/office/drawing/2014/main" id="{20E12E85-9A39-4DEA-9010-8F1411A14708}"/>
              </a:ext>
            </a:extLst>
          </p:cNvPr>
          <p:cNvGrpSpPr/>
          <p:nvPr/>
        </p:nvGrpSpPr>
        <p:grpSpPr>
          <a:xfrm>
            <a:off x="1464746" y="902112"/>
            <a:ext cx="295846" cy="390525"/>
            <a:chOff x="1464746" y="902112"/>
            <a:chExt cx="295846" cy="390525"/>
          </a:xfrm>
          <a:solidFill>
            <a:schemeClr val="bg1"/>
          </a:solidFill>
        </p:grpSpPr>
        <p:sp>
          <p:nvSpPr>
            <p:cNvPr id="80" name="자유형: 도형 79">
              <a:extLst>
                <a:ext uri="{FF2B5EF4-FFF2-40B4-BE49-F238E27FC236}">
                  <a16:creationId xmlns:a16="http://schemas.microsoft.com/office/drawing/2014/main" id="{ABCAEF4E-6ABB-4687-83DC-C229058842B2}"/>
                </a:ext>
              </a:extLst>
            </p:cNvPr>
            <p:cNvSpPr/>
            <p:nvPr/>
          </p:nvSpPr>
          <p:spPr>
            <a:xfrm>
              <a:off x="1665342" y="908589"/>
              <a:ext cx="95250" cy="95250"/>
            </a:xfrm>
            <a:custGeom>
              <a:avLst/>
              <a:gdLst>
                <a:gd name="connsiteX0" fmla="*/ 7144 w 95250"/>
                <a:gd name="connsiteY0" fmla="*/ 90488 h 95250"/>
                <a:gd name="connsiteX1" fmla="*/ 89725 w 95250"/>
                <a:gd name="connsiteY1" fmla="*/ 90488 h 95250"/>
                <a:gd name="connsiteX2" fmla="*/ 7144 w 95250"/>
                <a:gd name="connsiteY2" fmla="*/ 7144 h 95250"/>
                <a:gd name="connsiteX3" fmla="*/ 7144 w 95250"/>
                <a:gd name="connsiteY3" fmla="*/ 90488 h 95250"/>
              </a:gdLst>
              <a:ahLst/>
              <a:cxnLst>
                <a:cxn ang="0">
                  <a:pos x="connsiteX0" y="connsiteY0"/>
                </a:cxn>
                <a:cxn ang="0">
                  <a:pos x="connsiteX1" y="connsiteY1"/>
                </a:cxn>
                <a:cxn ang="0">
                  <a:pos x="connsiteX2" y="connsiteY2"/>
                </a:cxn>
                <a:cxn ang="0">
                  <a:pos x="connsiteX3" y="connsiteY3"/>
                </a:cxn>
              </a:cxnLst>
              <a:rect l="l" t="t" r="r" b="b"/>
              <a:pathLst>
                <a:path w="95250" h="95250">
                  <a:moveTo>
                    <a:pt x="7144" y="90488"/>
                  </a:moveTo>
                  <a:lnTo>
                    <a:pt x="89725" y="90488"/>
                  </a:lnTo>
                  <a:lnTo>
                    <a:pt x="7144" y="7144"/>
                  </a:lnTo>
                  <a:lnTo>
                    <a:pt x="7144" y="9048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81" name="자유형: 도형 80">
              <a:extLst>
                <a:ext uri="{FF2B5EF4-FFF2-40B4-BE49-F238E27FC236}">
                  <a16:creationId xmlns:a16="http://schemas.microsoft.com/office/drawing/2014/main" id="{446F752A-2FCB-4EA1-AE42-86DEB400B406}"/>
                </a:ext>
              </a:extLst>
            </p:cNvPr>
            <p:cNvSpPr/>
            <p:nvPr/>
          </p:nvSpPr>
          <p:spPr>
            <a:xfrm>
              <a:off x="1464746" y="902112"/>
              <a:ext cx="295275" cy="390525"/>
            </a:xfrm>
            <a:custGeom>
              <a:avLst/>
              <a:gdLst>
                <a:gd name="connsiteX0" fmla="*/ 7144 w 295275"/>
                <a:gd name="connsiteY0" fmla="*/ 18288 h 390525"/>
                <a:gd name="connsiteX1" fmla="*/ 7144 w 295275"/>
                <a:gd name="connsiteY1" fmla="*/ 376428 h 390525"/>
                <a:gd name="connsiteX2" fmla="*/ 18288 w 295275"/>
                <a:gd name="connsiteY2" fmla="*/ 387572 h 390525"/>
                <a:gd name="connsiteX3" fmla="*/ 285750 w 295275"/>
                <a:gd name="connsiteY3" fmla="*/ 387572 h 390525"/>
                <a:gd name="connsiteX4" fmla="*/ 296894 w 295275"/>
                <a:gd name="connsiteY4" fmla="*/ 376428 h 390525"/>
                <a:gd name="connsiteX5" fmla="*/ 296894 w 295275"/>
                <a:gd name="connsiteY5" fmla="*/ 119253 h 390525"/>
                <a:gd name="connsiteX6" fmla="*/ 196596 w 295275"/>
                <a:gd name="connsiteY6" fmla="*/ 119253 h 390525"/>
                <a:gd name="connsiteX7" fmla="*/ 185452 w 295275"/>
                <a:gd name="connsiteY7" fmla="*/ 108109 h 390525"/>
                <a:gd name="connsiteX8" fmla="*/ 185452 w 295275"/>
                <a:gd name="connsiteY8" fmla="*/ 7144 h 390525"/>
                <a:gd name="connsiteX9" fmla="*/ 18288 w 295275"/>
                <a:gd name="connsiteY9" fmla="*/ 7144 h 390525"/>
                <a:gd name="connsiteX10" fmla="*/ 7144 w 295275"/>
                <a:gd name="connsiteY10" fmla="*/ 18288 h 390525"/>
                <a:gd name="connsiteX11" fmla="*/ 166021 w 295275"/>
                <a:gd name="connsiteY11" fmla="*/ 167164 h 390525"/>
                <a:gd name="connsiteX12" fmla="*/ 181737 w 295275"/>
                <a:gd name="connsiteY12" fmla="*/ 167164 h 390525"/>
                <a:gd name="connsiteX13" fmla="*/ 196120 w 295275"/>
                <a:gd name="connsiteY13" fmla="*/ 181547 h 390525"/>
                <a:gd name="connsiteX14" fmla="*/ 232791 w 295275"/>
                <a:gd name="connsiteY14" fmla="*/ 144875 h 390525"/>
                <a:gd name="connsiteX15" fmla="*/ 248507 w 295275"/>
                <a:gd name="connsiteY15" fmla="*/ 144875 h 390525"/>
                <a:gd name="connsiteX16" fmla="*/ 248507 w 295275"/>
                <a:gd name="connsiteY16" fmla="*/ 160592 h 390525"/>
                <a:gd name="connsiteX17" fmla="*/ 203930 w 295275"/>
                <a:gd name="connsiteY17" fmla="*/ 205169 h 390525"/>
                <a:gd name="connsiteX18" fmla="*/ 196024 w 295275"/>
                <a:gd name="connsiteY18" fmla="*/ 208407 h 390525"/>
                <a:gd name="connsiteX19" fmla="*/ 188119 w 295275"/>
                <a:gd name="connsiteY19" fmla="*/ 205169 h 390525"/>
                <a:gd name="connsiteX20" fmla="*/ 165830 w 295275"/>
                <a:gd name="connsiteY20" fmla="*/ 182880 h 390525"/>
                <a:gd name="connsiteX21" fmla="*/ 166021 w 295275"/>
                <a:gd name="connsiteY21" fmla="*/ 167164 h 390525"/>
                <a:gd name="connsiteX22" fmla="*/ 173926 w 295275"/>
                <a:gd name="connsiteY22" fmla="*/ 230696 h 390525"/>
                <a:gd name="connsiteX23" fmla="*/ 240792 w 295275"/>
                <a:gd name="connsiteY23" fmla="*/ 230696 h 390525"/>
                <a:gd name="connsiteX24" fmla="*/ 251936 w 295275"/>
                <a:gd name="connsiteY24" fmla="*/ 241840 h 390525"/>
                <a:gd name="connsiteX25" fmla="*/ 240792 w 295275"/>
                <a:gd name="connsiteY25" fmla="*/ 252984 h 390525"/>
                <a:gd name="connsiteX26" fmla="*/ 173926 w 295275"/>
                <a:gd name="connsiteY26" fmla="*/ 252984 h 390525"/>
                <a:gd name="connsiteX27" fmla="*/ 162782 w 295275"/>
                <a:gd name="connsiteY27" fmla="*/ 241840 h 390525"/>
                <a:gd name="connsiteX28" fmla="*/ 173926 w 295275"/>
                <a:gd name="connsiteY28" fmla="*/ 230696 h 390525"/>
                <a:gd name="connsiteX29" fmla="*/ 173926 w 295275"/>
                <a:gd name="connsiteY29" fmla="*/ 275273 h 390525"/>
                <a:gd name="connsiteX30" fmla="*/ 240792 w 295275"/>
                <a:gd name="connsiteY30" fmla="*/ 275273 h 390525"/>
                <a:gd name="connsiteX31" fmla="*/ 251936 w 295275"/>
                <a:gd name="connsiteY31" fmla="*/ 286417 h 390525"/>
                <a:gd name="connsiteX32" fmla="*/ 240792 w 295275"/>
                <a:gd name="connsiteY32" fmla="*/ 297561 h 390525"/>
                <a:gd name="connsiteX33" fmla="*/ 173926 w 295275"/>
                <a:gd name="connsiteY33" fmla="*/ 297561 h 390525"/>
                <a:gd name="connsiteX34" fmla="*/ 162782 w 295275"/>
                <a:gd name="connsiteY34" fmla="*/ 286417 h 390525"/>
                <a:gd name="connsiteX35" fmla="*/ 173926 w 295275"/>
                <a:gd name="connsiteY35" fmla="*/ 275273 h 390525"/>
                <a:gd name="connsiteX36" fmla="*/ 59817 w 295275"/>
                <a:gd name="connsiteY36" fmla="*/ 154591 h 390525"/>
                <a:gd name="connsiteX37" fmla="*/ 59817 w 295275"/>
                <a:gd name="connsiteY37" fmla="*/ 138875 h 390525"/>
                <a:gd name="connsiteX38" fmla="*/ 75533 w 295275"/>
                <a:gd name="connsiteY38" fmla="*/ 138875 h 390525"/>
                <a:gd name="connsiteX39" fmla="*/ 95917 w 295275"/>
                <a:gd name="connsiteY39" fmla="*/ 159258 h 390525"/>
                <a:gd name="connsiteX40" fmla="*/ 116300 w 295275"/>
                <a:gd name="connsiteY40" fmla="*/ 138875 h 390525"/>
                <a:gd name="connsiteX41" fmla="*/ 132016 w 295275"/>
                <a:gd name="connsiteY41" fmla="*/ 138875 h 390525"/>
                <a:gd name="connsiteX42" fmla="*/ 132016 w 295275"/>
                <a:gd name="connsiteY42" fmla="*/ 154591 h 390525"/>
                <a:gd name="connsiteX43" fmla="*/ 111633 w 295275"/>
                <a:gd name="connsiteY43" fmla="*/ 174974 h 390525"/>
                <a:gd name="connsiteX44" fmla="*/ 132016 w 295275"/>
                <a:gd name="connsiteY44" fmla="*/ 195358 h 390525"/>
                <a:gd name="connsiteX45" fmla="*/ 132016 w 295275"/>
                <a:gd name="connsiteY45" fmla="*/ 211074 h 390525"/>
                <a:gd name="connsiteX46" fmla="*/ 116300 w 295275"/>
                <a:gd name="connsiteY46" fmla="*/ 211074 h 390525"/>
                <a:gd name="connsiteX47" fmla="*/ 95917 w 295275"/>
                <a:gd name="connsiteY47" fmla="*/ 190691 h 390525"/>
                <a:gd name="connsiteX48" fmla="*/ 75533 w 295275"/>
                <a:gd name="connsiteY48" fmla="*/ 211074 h 390525"/>
                <a:gd name="connsiteX49" fmla="*/ 59817 w 295275"/>
                <a:gd name="connsiteY49" fmla="*/ 211074 h 390525"/>
                <a:gd name="connsiteX50" fmla="*/ 59817 w 295275"/>
                <a:gd name="connsiteY50" fmla="*/ 195358 h 390525"/>
                <a:gd name="connsiteX51" fmla="*/ 80200 w 295275"/>
                <a:gd name="connsiteY51" fmla="*/ 174974 h 390525"/>
                <a:gd name="connsiteX52" fmla="*/ 59817 w 295275"/>
                <a:gd name="connsiteY52" fmla="*/ 154591 h 390525"/>
                <a:gd name="connsiteX53" fmla="*/ 62484 w 295275"/>
                <a:gd name="connsiteY53" fmla="*/ 230696 h 390525"/>
                <a:gd name="connsiteX54" fmla="*/ 129349 w 295275"/>
                <a:gd name="connsiteY54" fmla="*/ 230696 h 390525"/>
                <a:gd name="connsiteX55" fmla="*/ 140494 w 295275"/>
                <a:gd name="connsiteY55" fmla="*/ 241840 h 390525"/>
                <a:gd name="connsiteX56" fmla="*/ 129349 w 295275"/>
                <a:gd name="connsiteY56" fmla="*/ 252984 h 390525"/>
                <a:gd name="connsiteX57" fmla="*/ 62484 w 295275"/>
                <a:gd name="connsiteY57" fmla="*/ 252984 h 390525"/>
                <a:gd name="connsiteX58" fmla="*/ 51340 w 295275"/>
                <a:gd name="connsiteY58" fmla="*/ 241840 h 390525"/>
                <a:gd name="connsiteX59" fmla="*/ 62484 w 295275"/>
                <a:gd name="connsiteY59" fmla="*/ 230696 h 390525"/>
                <a:gd name="connsiteX60" fmla="*/ 62484 w 295275"/>
                <a:gd name="connsiteY60" fmla="*/ 275273 h 390525"/>
                <a:gd name="connsiteX61" fmla="*/ 129349 w 295275"/>
                <a:gd name="connsiteY61" fmla="*/ 275273 h 390525"/>
                <a:gd name="connsiteX62" fmla="*/ 140494 w 295275"/>
                <a:gd name="connsiteY62" fmla="*/ 286417 h 390525"/>
                <a:gd name="connsiteX63" fmla="*/ 129349 w 295275"/>
                <a:gd name="connsiteY63" fmla="*/ 297561 h 390525"/>
                <a:gd name="connsiteX64" fmla="*/ 62484 w 295275"/>
                <a:gd name="connsiteY64" fmla="*/ 297561 h 390525"/>
                <a:gd name="connsiteX65" fmla="*/ 51340 w 295275"/>
                <a:gd name="connsiteY65" fmla="*/ 286417 h 390525"/>
                <a:gd name="connsiteX66" fmla="*/ 62484 w 295275"/>
                <a:gd name="connsiteY66" fmla="*/ 275273 h 390525"/>
                <a:gd name="connsiteX67" fmla="*/ 62484 w 295275"/>
                <a:gd name="connsiteY67" fmla="*/ 319850 h 390525"/>
                <a:gd name="connsiteX68" fmla="*/ 129349 w 295275"/>
                <a:gd name="connsiteY68" fmla="*/ 319850 h 390525"/>
                <a:gd name="connsiteX69" fmla="*/ 140494 w 295275"/>
                <a:gd name="connsiteY69" fmla="*/ 330994 h 390525"/>
                <a:gd name="connsiteX70" fmla="*/ 129349 w 295275"/>
                <a:gd name="connsiteY70" fmla="*/ 342138 h 390525"/>
                <a:gd name="connsiteX71" fmla="*/ 62484 w 295275"/>
                <a:gd name="connsiteY71" fmla="*/ 342138 h 390525"/>
                <a:gd name="connsiteX72" fmla="*/ 51340 w 295275"/>
                <a:gd name="connsiteY72" fmla="*/ 330994 h 390525"/>
                <a:gd name="connsiteX73" fmla="*/ 62484 w 295275"/>
                <a:gd name="connsiteY73" fmla="*/ 3198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95275" h="390525">
                  <a:moveTo>
                    <a:pt x="7144" y="18288"/>
                  </a:moveTo>
                  <a:lnTo>
                    <a:pt x="7144" y="376428"/>
                  </a:lnTo>
                  <a:cubicBezTo>
                    <a:pt x="7144" y="382619"/>
                    <a:pt x="12097" y="387572"/>
                    <a:pt x="18288" y="387572"/>
                  </a:cubicBezTo>
                  <a:lnTo>
                    <a:pt x="285750" y="387572"/>
                  </a:lnTo>
                  <a:cubicBezTo>
                    <a:pt x="291941" y="387572"/>
                    <a:pt x="296894" y="382619"/>
                    <a:pt x="296894" y="376428"/>
                  </a:cubicBezTo>
                  <a:lnTo>
                    <a:pt x="296894" y="119253"/>
                  </a:lnTo>
                  <a:lnTo>
                    <a:pt x="196596" y="119253"/>
                  </a:lnTo>
                  <a:cubicBezTo>
                    <a:pt x="190405" y="119253"/>
                    <a:pt x="185452" y="114300"/>
                    <a:pt x="185452" y="108109"/>
                  </a:cubicBezTo>
                  <a:lnTo>
                    <a:pt x="185452" y="7144"/>
                  </a:lnTo>
                  <a:lnTo>
                    <a:pt x="18288" y="7144"/>
                  </a:lnTo>
                  <a:cubicBezTo>
                    <a:pt x="12097" y="7144"/>
                    <a:pt x="7144" y="12097"/>
                    <a:pt x="7144" y="18288"/>
                  </a:cubicBezTo>
                  <a:close/>
                  <a:moveTo>
                    <a:pt x="166021" y="167164"/>
                  </a:moveTo>
                  <a:cubicBezTo>
                    <a:pt x="170402" y="162782"/>
                    <a:pt x="177451" y="162782"/>
                    <a:pt x="181737" y="167164"/>
                  </a:cubicBezTo>
                  <a:lnTo>
                    <a:pt x="196120" y="181547"/>
                  </a:lnTo>
                  <a:lnTo>
                    <a:pt x="232791" y="144875"/>
                  </a:lnTo>
                  <a:cubicBezTo>
                    <a:pt x="237172" y="140494"/>
                    <a:pt x="244221" y="140494"/>
                    <a:pt x="248507" y="144875"/>
                  </a:cubicBezTo>
                  <a:cubicBezTo>
                    <a:pt x="252793" y="149257"/>
                    <a:pt x="252889" y="156305"/>
                    <a:pt x="248507" y="160592"/>
                  </a:cubicBezTo>
                  <a:lnTo>
                    <a:pt x="203930" y="205169"/>
                  </a:lnTo>
                  <a:cubicBezTo>
                    <a:pt x="201739" y="207359"/>
                    <a:pt x="198882" y="208407"/>
                    <a:pt x="196024" y="208407"/>
                  </a:cubicBezTo>
                  <a:cubicBezTo>
                    <a:pt x="193167" y="208407"/>
                    <a:pt x="190309" y="207359"/>
                    <a:pt x="188119" y="205169"/>
                  </a:cubicBezTo>
                  <a:lnTo>
                    <a:pt x="165830" y="182880"/>
                  </a:lnTo>
                  <a:cubicBezTo>
                    <a:pt x="161734" y="178499"/>
                    <a:pt x="161734" y="171450"/>
                    <a:pt x="166021" y="167164"/>
                  </a:cubicBezTo>
                  <a:close/>
                  <a:moveTo>
                    <a:pt x="173926" y="230696"/>
                  </a:moveTo>
                  <a:lnTo>
                    <a:pt x="240792" y="230696"/>
                  </a:lnTo>
                  <a:cubicBezTo>
                    <a:pt x="246983" y="230696"/>
                    <a:pt x="251936" y="235649"/>
                    <a:pt x="251936" y="241840"/>
                  </a:cubicBezTo>
                  <a:cubicBezTo>
                    <a:pt x="251936" y="248031"/>
                    <a:pt x="246983" y="252984"/>
                    <a:pt x="240792" y="252984"/>
                  </a:cubicBezTo>
                  <a:lnTo>
                    <a:pt x="173926" y="252984"/>
                  </a:lnTo>
                  <a:cubicBezTo>
                    <a:pt x="167735" y="252984"/>
                    <a:pt x="162782" y="248031"/>
                    <a:pt x="162782" y="241840"/>
                  </a:cubicBezTo>
                  <a:cubicBezTo>
                    <a:pt x="162782" y="235649"/>
                    <a:pt x="167735" y="230696"/>
                    <a:pt x="173926" y="230696"/>
                  </a:cubicBezTo>
                  <a:close/>
                  <a:moveTo>
                    <a:pt x="173926" y="275273"/>
                  </a:moveTo>
                  <a:lnTo>
                    <a:pt x="240792" y="275273"/>
                  </a:lnTo>
                  <a:cubicBezTo>
                    <a:pt x="246983" y="275273"/>
                    <a:pt x="251936" y="280226"/>
                    <a:pt x="251936" y="286417"/>
                  </a:cubicBezTo>
                  <a:cubicBezTo>
                    <a:pt x="251936" y="292608"/>
                    <a:pt x="246983" y="297561"/>
                    <a:pt x="240792" y="297561"/>
                  </a:cubicBezTo>
                  <a:lnTo>
                    <a:pt x="173926" y="297561"/>
                  </a:lnTo>
                  <a:cubicBezTo>
                    <a:pt x="167735" y="297561"/>
                    <a:pt x="162782" y="292608"/>
                    <a:pt x="162782" y="286417"/>
                  </a:cubicBezTo>
                  <a:cubicBezTo>
                    <a:pt x="162782" y="280226"/>
                    <a:pt x="167735" y="275273"/>
                    <a:pt x="173926" y="275273"/>
                  </a:cubicBezTo>
                  <a:close/>
                  <a:moveTo>
                    <a:pt x="59817" y="154591"/>
                  </a:moveTo>
                  <a:cubicBezTo>
                    <a:pt x="55435" y="150209"/>
                    <a:pt x="55435" y="143161"/>
                    <a:pt x="59817" y="138875"/>
                  </a:cubicBezTo>
                  <a:cubicBezTo>
                    <a:pt x="64198" y="134588"/>
                    <a:pt x="71247" y="134493"/>
                    <a:pt x="75533" y="138875"/>
                  </a:cubicBezTo>
                  <a:lnTo>
                    <a:pt x="95917" y="159258"/>
                  </a:lnTo>
                  <a:lnTo>
                    <a:pt x="116300" y="138875"/>
                  </a:lnTo>
                  <a:cubicBezTo>
                    <a:pt x="120682" y="134493"/>
                    <a:pt x="127730" y="134493"/>
                    <a:pt x="132016" y="138875"/>
                  </a:cubicBezTo>
                  <a:cubicBezTo>
                    <a:pt x="136398" y="143256"/>
                    <a:pt x="136398" y="150305"/>
                    <a:pt x="132016" y="154591"/>
                  </a:cubicBezTo>
                  <a:lnTo>
                    <a:pt x="111633" y="174974"/>
                  </a:lnTo>
                  <a:lnTo>
                    <a:pt x="132016" y="195358"/>
                  </a:lnTo>
                  <a:cubicBezTo>
                    <a:pt x="136398" y="199739"/>
                    <a:pt x="136398" y="206788"/>
                    <a:pt x="132016" y="211074"/>
                  </a:cubicBezTo>
                  <a:cubicBezTo>
                    <a:pt x="127635" y="215456"/>
                    <a:pt x="120586" y="215456"/>
                    <a:pt x="116300" y="211074"/>
                  </a:cubicBezTo>
                  <a:lnTo>
                    <a:pt x="95917" y="190691"/>
                  </a:lnTo>
                  <a:lnTo>
                    <a:pt x="75533" y="211074"/>
                  </a:lnTo>
                  <a:cubicBezTo>
                    <a:pt x="71152" y="215456"/>
                    <a:pt x="64103" y="215456"/>
                    <a:pt x="59817" y="211074"/>
                  </a:cubicBezTo>
                  <a:cubicBezTo>
                    <a:pt x="55531" y="206693"/>
                    <a:pt x="55435" y="199644"/>
                    <a:pt x="59817" y="195358"/>
                  </a:cubicBezTo>
                  <a:lnTo>
                    <a:pt x="80200" y="174974"/>
                  </a:lnTo>
                  <a:lnTo>
                    <a:pt x="59817" y="154591"/>
                  </a:lnTo>
                  <a:close/>
                  <a:moveTo>
                    <a:pt x="62484" y="230696"/>
                  </a:moveTo>
                  <a:lnTo>
                    <a:pt x="129349" y="230696"/>
                  </a:lnTo>
                  <a:cubicBezTo>
                    <a:pt x="135541" y="230696"/>
                    <a:pt x="140494" y="235649"/>
                    <a:pt x="140494" y="241840"/>
                  </a:cubicBezTo>
                  <a:cubicBezTo>
                    <a:pt x="140494" y="248031"/>
                    <a:pt x="135541" y="252984"/>
                    <a:pt x="129349" y="252984"/>
                  </a:cubicBezTo>
                  <a:lnTo>
                    <a:pt x="62484" y="252984"/>
                  </a:lnTo>
                  <a:cubicBezTo>
                    <a:pt x="56293" y="252984"/>
                    <a:pt x="51340" y="248031"/>
                    <a:pt x="51340" y="241840"/>
                  </a:cubicBezTo>
                  <a:cubicBezTo>
                    <a:pt x="51340" y="235649"/>
                    <a:pt x="56293" y="230696"/>
                    <a:pt x="62484" y="230696"/>
                  </a:cubicBezTo>
                  <a:close/>
                  <a:moveTo>
                    <a:pt x="62484" y="275273"/>
                  </a:moveTo>
                  <a:lnTo>
                    <a:pt x="129349" y="275273"/>
                  </a:lnTo>
                  <a:cubicBezTo>
                    <a:pt x="135541" y="275273"/>
                    <a:pt x="140494" y="280226"/>
                    <a:pt x="140494" y="286417"/>
                  </a:cubicBezTo>
                  <a:cubicBezTo>
                    <a:pt x="140494" y="292608"/>
                    <a:pt x="135541" y="297561"/>
                    <a:pt x="129349" y="297561"/>
                  </a:cubicBezTo>
                  <a:lnTo>
                    <a:pt x="62484" y="297561"/>
                  </a:lnTo>
                  <a:cubicBezTo>
                    <a:pt x="56293" y="297561"/>
                    <a:pt x="51340" y="292608"/>
                    <a:pt x="51340" y="286417"/>
                  </a:cubicBezTo>
                  <a:cubicBezTo>
                    <a:pt x="51340" y="280226"/>
                    <a:pt x="56293" y="275273"/>
                    <a:pt x="62484" y="275273"/>
                  </a:cubicBezTo>
                  <a:close/>
                  <a:moveTo>
                    <a:pt x="62484" y="319850"/>
                  </a:moveTo>
                  <a:lnTo>
                    <a:pt x="129349" y="319850"/>
                  </a:lnTo>
                  <a:cubicBezTo>
                    <a:pt x="135541" y="319850"/>
                    <a:pt x="140494" y="324803"/>
                    <a:pt x="140494" y="330994"/>
                  </a:cubicBezTo>
                  <a:cubicBezTo>
                    <a:pt x="140494" y="337185"/>
                    <a:pt x="135541" y="342138"/>
                    <a:pt x="129349" y="342138"/>
                  </a:cubicBezTo>
                  <a:lnTo>
                    <a:pt x="62484" y="342138"/>
                  </a:lnTo>
                  <a:cubicBezTo>
                    <a:pt x="56293" y="342138"/>
                    <a:pt x="51340" y="337185"/>
                    <a:pt x="51340" y="330994"/>
                  </a:cubicBezTo>
                  <a:cubicBezTo>
                    <a:pt x="51340" y="324803"/>
                    <a:pt x="56293" y="319850"/>
                    <a:pt x="62484" y="319850"/>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82" name="그룹 81">
            <a:extLst>
              <a:ext uri="{FF2B5EF4-FFF2-40B4-BE49-F238E27FC236}">
                <a16:creationId xmlns:a16="http://schemas.microsoft.com/office/drawing/2014/main" id="{9496F252-D395-4358-8B3B-DA46F07C5288}"/>
              </a:ext>
            </a:extLst>
          </p:cNvPr>
          <p:cNvGrpSpPr/>
          <p:nvPr/>
        </p:nvGrpSpPr>
        <p:grpSpPr>
          <a:xfrm>
            <a:off x="4105742" y="3611499"/>
            <a:ext cx="390525" cy="302323"/>
            <a:chOff x="4105742" y="3611499"/>
            <a:chExt cx="390525" cy="302323"/>
          </a:xfrm>
          <a:solidFill>
            <a:schemeClr val="bg1"/>
          </a:solidFill>
        </p:grpSpPr>
        <p:sp>
          <p:nvSpPr>
            <p:cNvPr id="83" name="자유형: 도형 82">
              <a:extLst>
                <a:ext uri="{FF2B5EF4-FFF2-40B4-BE49-F238E27FC236}">
                  <a16:creationId xmlns:a16="http://schemas.microsoft.com/office/drawing/2014/main" id="{3A902B61-308D-4B05-9B8E-90F228D9DC45}"/>
                </a:ext>
              </a:extLst>
            </p:cNvPr>
            <p:cNvSpPr/>
            <p:nvPr/>
          </p:nvSpPr>
          <p:spPr>
            <a:xfrm>
              <a:off x="4217947" y="3700272"/>
              <a:ext cx="161925" cy="161925"/>
            </a:xfrm>
            <a:custGeom>
              <a:avLst/>
              <a:gdLst>
                <a:gd name="connsiteX0" fmla="*/ 85154 w 161925"/>
                <a:gd name="connsiteY0" fmla="*/ 163163 h 161925"/>
                <a:gd name="connsiteX1" fmla="*/ 163163 w 161925"/>
                <a:gd name="connsiteY1" fmla="*/ 85154 h 161925"/>
                <a:gd name="connsiteX2" fmla="*/ 85154 w 161925"/>
                <a:gd name="connsiteY2" fmla="*/ 7144 h 161925"/>
                <a:gd name="connsiteX3" fmla="*/ 7144 w 161925"/>
                <a:gd name="connsiteY3" fmla="*/ 85154 h 161925"/>
                <a:gd name="connsiteX4" fmla="*/ 85154 w 161925"/>
                <a:gd name="connsiteY4" fmla="*/ 163163 h 161925"/>
                <a:gd name="connsiteX5" fmla="*/ 85154 w 161925"/>
                <a:gd name="connsiteY5" fmla="*/ 29432 h 161925"/>
                <a:gd name="connsiteX6" fmla="*/ 140875 w 161925"/>
                <a:gd name="connsiteY6" fmla="*/ 85154 h 161925"/>
                <a:gd name="connsiteX7" fmla="*/ 85154 w 161925"/>
                <a:gd name="connsiteY7" fmla="*/ 140875 h 161925"/>
                <a:gd name="connsiteX8" fmla="*/ 29432 w 161925"/>
                <a:gd name="connsiteY8" fmla="*/ 85154 h 161925"/>
                <a:gd name="connsiteX9" fmla="*/ 85154 w 161925"/>
                <a:gd name="connsiteY9" fmla="*/ 294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5154" y="163163"/>
                  </a:moveTo>
                  <a:cubicBezTo>
                    <a:pt x="128207" y="163163"/>
                    <a:pt x="163163" y="128206"/>
                    <a:pt x="163163" y="85154"/>
                  </a:cubicBezTo>
                  <a:cubicBezTo>
                    <a:pt x="163163" y="42100"/>
                    <a:pt x="128207" y="7144"/>
                    <a:pt x="85154" y="7144"/>
                  </a:cubicBezTo>
                  <a:cubicBezTo>
                    <a:pt x="42101" y="7144"/>
                    <a:pt x="7144" y="42100"/>
                    <a:pt x="7144" y="85154"/>
                  </a:cubicBezTo>
                  <a:cubicBezTo>
                    <a:pt x="7144" y="128206"/>
                    <a:pt x="42101" y="163163"/>
                    <a:pt x="85154" y="163163"/>
                  </a:cubicBezTo>
                  <a:close/>
                  <a:moveTo>
                    <a:pt x="85154" y="29432"/>
                  </a:moveTo>
                  <a:cubicBezTo>
                    <a:pt x="115919" y="29432"/>
                    <a:pt x="140875" y="54388"/>
                    <a:pt x="140875" y="85154"/>
                  </a:cubicBezTo>
                  <a:cubicBezTo>
                    <a:pt x="140875" y="115919"/>
                    <a:pt x="115919" y="140875"/>
                    <a:pt x="85154" y="140875"/>
                  </a:cubicBezTo>
                  <a:cubicBezTo>
                    <a:pt x="54388" y="140875"/>
                    <a:pt x="29432" y="115919"/>
                    <a:pt x="29432" y="85154"/>
                  </a:cubicBezTo>
                  <a:cubicBezTo>
                    <a:pt x="29432" y="54388"/>
                    <a:pt x="54388" y="29432"/>
                    <a:pt x="85154"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4" name="자유형: 도형 83">
              <a:extLst>
                <a:ext uri="{FF2B5EF4-FFF2-40B4-BE49-F238E27FC236}">
                  <a16:creationId xmlns:a16="http://schemas.microsoft.com/office/drawing/2014/main" id="{A0AFDDBE-8FFD-409D-A7E0-1596811AE05D}"/>
                </a:ext>
              </a:extLst>
            </p:cNvPr>
            <p:cNvSpPr/>
            <p:nvPr/>
          </p:nvSpPr>
          <p:spPr>
            <a:xfrm>
              <a:off x="4262524" y="3744849"/>
              <a:ext cx="76200" cy="76200"/>
            </a:xfrm>
            <a:custGeom>
              <a:avLst/>
              <a:gdLst>
                <a:gd name="connsiteX0" fmla="*/ 40576 w 76200"/>
                <a:gd name="connsiteY0" fmla="*/ 74009 h 76200"/>
                <a:gd name="connsiteX1" fmla="*/ 74009 w 76200"/>
                <a:gd name="connsiteY1" fmla="*/ 40577 h 76200"/>
                <a:gd name="connsiteX2" fmla="*/ 40576 w 76200"/>
                <a:gd name="connsiteY2" fmla="*/ 7144 h 76200"/>
                <a:gd name="connsiteX3" fmla="*/ 7144 w 76200"/>
                <a:gd name="connsiteY3" fmla="*/ 40577 h 76200"/>
                <a:gd name="connsiteX4" fmla="*/ 40576 w 762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6" y="74009"/>
                  </a:moveTo>
                  <a:cubicBezTo>
                    <a:pt x="59055" y="74009"/>
                    <a:pt x="74009" y="59055"/>
                    <a:pt x="74009" y="40577"/>
                  </a:cubicBezTo>
                  <a:cubicBezTo>
                    <a:pt x="74009" y="22098"/>
                    <a:pt x="59055" y="7144"/>
                    <a:pt x="40576" y="7144"/>
                  </a:cubicBezTo>
                  <a:cubicBezTo>
                    <a:pt x="22098" y="7144"/>
                    <a:pt x="7144" y="22098"/>
                    <a:pt x="7144" y="40577"/>
                  </a:cubicBezTo>
                  <a:cubicBezTo>
                    <a:pt x="7144" y="59055"/>
                    <a:pt x="22098" y="74009"/>
                    <a:pt x="40576"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5" name="자유형: 도형 84">
              <a:extLst>
                <a:ext uri="{FF2B5EF4-FFF2-40B4-BE49-F238E27FC236}">
                  <a16:creationId xmlns:a16="http://schemas.microsoft.com/office/drawing/2014/main" id="{0B8AEE74-7569-4573-8575-E93CE1012A65}"/>
                </a:ext>
              </a:extLst>
            </p:cNvPr>
            <p:cNvSpPr/>
            <p:nvPr/>
          </p:nvSpPr>
          <p:spPr>
            <a:xfrm>
              <a:off x="4105742" y="3722941"/>
              <a:ext cx="114300" cy="123825"/>
            </a:xfrm>
            <a:custGeom>
              <a:avLst/>
              <a:gdLst>
                <a:gd name="connsiteX0" fmla="*/ 97060 w 114300"/>
                <a:gd name="connsiteY0" fmla="*/ 62865 h 123825"/>
                <a:gd name="connsiteX1" fmla="*/ 114014 w 114300"/>
                <a:gd name="connsiteY1" fmla="*/ 7144 h 123825"/>
                <a:gd name="connsiteX2" fmla="*/ 7144 w 114300"/>
                <a:gd name="connsiteY2" fmla="*/ 7144 h 123825"/>
                <a:gd name="connsiteX3" fmla="*/ 7144 w 114300"/>
                <a:gd name="connsiteY3" fmla="*/ 118586 h 123825"/>
                <a:gd name="connsiteX4" fmla="*/ 114014 w 114300"/>
                <a:gd name="connsiteY4" fmla="*/ 118586 h 123825"/>
                <a:gd name="connsiteX5" fmla="*/ 97060 w 114300"/>
                <a:gd name="connsiteY5" fmla="*/ 6286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23825">
                  <a:moveTo>
                    <a:pt x="97060" y="62865"/>
                  </a:moveTo>
                  <a:cubicBezTo>
                    <a:pt x="97060" y="42291"/>
                    <a:pt x="103346" y="23051"/>
                    <a:pt x="114014" y="7144"/>
                  </a:cubicBezTo>
                  <a:lnTo>
                    <a:pt x="7144" y="7144"/>
                  </a:lnTo>
                  <a:lnTo>
                    <a:pt x="7144" y="118586"/>
                  </a:lnTo>
                  <a:lnTo>
                    <a:pt x="114014" y="118586"/>
                  </a:lnTo>
                  <a:cubicBezTo>
                    <a:pt x="103346" y="102584"/>
                    <a:pt x="97060" y="83439"/>
                    <a:pt x="97060" y="6286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6" name="자유형: 도형 85">
              <a:extLst>
                <a:ext uri="{FF2B5EF4-FFF2-40B4-BE49-F238E27FC236}">
                  <a16:creationId xmlns:a16="http://schemas.microsoft.com/office/drawing/2014/main" id="{C623B431-9CED-470D-9569-F7CE2575EDA4}"/>
                </a:ext>
              </a:extLst>
            </p:cNvPr>
            <p:cNvSpPr/>
            <p:nvPr/>
          </p:nvSpPr>
          <p:spPr>
            <a:xfrm>
              <a:off x="4105742" y="3856672"/>
              <a:ext cx="390525" cy="57150"/>
            </a:xfrm>
            <a:custGeom>
              <a:avLst/>
              <a:gdLst>
                <a:gd name="connsiteX0" fmla="*/ 197358 w 390525"/>
                <a:gd name="connsiteY0" fmla="*/ 29432 h 57150"/>
                <a:gd name="connsiteX1" fmla="*/ 135064 w 390525"/>
                <a:gd name="connsiteY1" fmla="*/ 7144 h 57150"/>
                <a:gd name="connsiteX2" fmla="*/ 7144 w 390525"/>
                <a:gd name="connsiteY2" fmla="*/ 7144 h 57150"/>
                <a:gd name="connsiteX3" fmla="*/ 7144 w 390525"/>
                <a:gd name="connsiteY3" fmla="*/ 40577 h 57150"/>
                <a:gd name="connsiteX4" fmla="*/ 18288 w 390525"/>
                <a:gd name="connsiteY4" fmla="*/ 51721 h 57150"/>
                <a:gd name="connsiteX5" fmla="*/ 376428 w 390525"/>
                <a:gd name="connsiteY5" fmla="*/ 51721 h 57150"/>
                <a:gd name="connsiteX6" fmla="*/ 387572 w 390525"/>
                <a:gd name="connsiteY6" fmla="*/ 40577 h 57150"/>
                <a:gd name="connsiteX7" fmla="*/ 387572 w 390525"/>
                <a:gd name="connsiteY7" fmla="*/ 7144 h 57150"/>
                <a:gd name="connsiteX8" fmla="*/ 259652 w 390525"/>
                <a:gd name="connsiteY8" fmla="*/ 7144 h 57150"/>
                <a:gd name="connsiteX9" fmla="*/ 197358 w 390525"/>
                <a:gd name="connsiteY9" fmla="*/ 2943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57150">
                  <a:moveTo>
                    <a:pt x="197358" y="29432"/>
                  </a:moveTo>
                  <a:cubicBezTo>
                    <a:pt x="173736" y="29432"/>
                    <a:pt x="152210" y="20860"/>
                    <a:pt x="135064" y="7144"/>
                  </a:cubicBezTo>
                  <a:lnTo>
                    <a:pt x="7144" y="7144"/>
                  </a:lnTo>
                  <a:lnTo>
                    <a:pt x="7144" y="40577"/>
                  </a:lnTo>
                  <a:cubicBezTo>
                    <a:pt x="7144" y="46768"/>
                    <a:pt x="12097" y="51721"/>
                    <a:pt x="18288" y="51721"/>
                  </a:cubicBezTo>
                  <a:lnTo>
                    <a:pt x="376428" y="51721"/>
                  </a:lnTo>
                  <a:cubicBezTo>
                    <a:pt x="382619" y="51721"/>
                    <a:pt x="387572" y="46768"/>
                    <a:pt x="387572" y="40577"/>
                  </a:cubicBezTo>
                  <a:lnTo>
                    <a:pt x="387572" y="7144"/>
                  </a:lnTo>
                  <a:lnTo>
                    <a:pt x="259652" y="7144"/>
                  </a:lnTo>
                  <a:cubicBezTo>
                    <a:pt x="242411" y="20860"/>
                    <a:pt x="220980" y="29432"/>
                    <a:pt x="197358"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7" name="자유형: 도형 86">
              <a:extLst>
                <a:ext uri="{FF2B5EF4-FFF2-40B4-BE49-F238E27FC236}">
                  <a16:creationId xmlns:a16="http://schemas.microsoft.com/office/drawing/2014/main" id="{9147E90A-A1D3-4A38-AC23-7815340FE16D}"/>
                </a:ext>
              </a:extLst>
            </p:cNvPr>
            <p:cNvSpPr/>
            <p:nvPr/>
          </p:nvSpPr>
          <p:spPr>
            <a:xfrm>
              <a:off x="4105742" y="3611499"/>
              <a:ext cx="390525" cy="95250"/>
            </a:xfrm>
            <a:custGeom>
              <a:avLst/>
              <a:gdLst>
                <a:gd name="connsiteX0" fmla="*/ 376428 w 390525"/>
                <a:gd name="connsiteY0" fmla="*/ 51721 h 95250"/>
                <a:gd name="connsiteX1" fmla="*/ 271177 w 390525"/>
                <a:gd name="connsiteY1" fmla="*/ 51721 h 95250"/>
                <a:gd name="connsiteX2" fmla="*/ 251936 w 390525"/>
                <a:gd name="connsiteY2" fmla="*/ 13335 h 95250"/>
                <a:gd name="connsiteX3" fmla="*/ 241935 w 390525"/>
                <a:gd name="connsiteY3" fmla="*/ 7144 h 95250"/>
                <a:gd name="connsiteX4" fmla="*/ 152781 w 390525"/>
                <a:gd name="connsiteY4" fmla="*/ 7144 h 95250"/>
                <a:gd name="connsiteX5" fmla="*/ 142780 w 390525"/>
                <a:gd name="connsiteY5" fmla="*/ 13335 h 95250"/>
                <a:gd name="connsiteX6" fmla="*/ 123539 w 390525"/>
                <a:gd name="connsiteY6" fmla="*/ 51721 h 95250"/>
                <a:gd name="connsiteX7" fmla="*/ 18288 w 390525"/>
                <a:gd name="connsiteY7" fmla="*/ 51721 h 95250"/>
                <a:gd name="connsiteX8" fmla="*/ 7144 w 390525"/>
                <a:gd name="connsiteY8" fmla="*/ 62865 h 95250"/>
                <a:gd name="connsiteX9" fmla="*/ 7144 w 390525"/>
                <a:gd name="connsiteY9" fmla="*/ 96298 h 95250"/>
                <a:gd name="connsiteX10" fmla="*/ 135064 w 390525"/>
                <a:gd name="connsiteY10" fmla="*/ 96298 h 95250"/>
                <a:gd name="connsiteX11" fmla="*/ 197358 w 390525"/>
                <a:gd name="connsiteY11" fmla="*/ 74009 h 95250"/>
                <a:gd name="connsiteX12" fmla="*/ 259652 w 390525"/>
                <a:gd name="connsiteY12" fmla="*/ 96298 h 95250"/>
                <a:gd name="connsiteX13" fmla="*/ 387572 w 390525"/>
                <a:gd name="connsiteY13" fmla="*/ 96298 h 95250"/>
                <a:gd name="connsiteX14" fmla="*/ 387572 w 390525"/>
                <a:gd name="connsiteY14" fmla="*/ 62865 h 95250"/>
                <a:gd name="connsiteX15" fmla="*/ 376428 w 390525"/>
                <a:gd name="connsiteY15" fmla="*/ 517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95250">
                  <a:moveTo>
                    <a:pt x="376428" y="51721"/>
                  </a:moveTo>
                  <a:lnTo>
                    <a:pt x="271177" y="51721"/>
                  </a:lnTo>
                  <a:lnTo>
                    <a:pt x="251936" y="13335"/>
                  </a:lnTo>
                  <a:cubicBezTo>
                    <a:pt x="250031" y="9525"/>
                    <a:pt x="246221" y="7144"/>
                    <a:pt x="241935" y="7144"/>
                  </a:cubicBezTo>
                  <a:lnTo>
                    <a:pt x="152781" y="7144"/>
                  </a:lnTo>
                  <a:cubicBezTo>
                    <a:pt x="148590" y="7144"/>
                    <a:pt x="144685" y="9525"/>
                    <a:pt x="142780" y="13335"/>
                  </a:cubicBezTo>
                  <a:lnTo>
                    <a:pt x="123539" y="51721"/>
                  </a:lnTo>
                  <a:lnTo>
                    <a:pt x="18288" y="51721"/>
                  </a:lnTo>
                  <a:cubicBezTo>
                    <a:pt x="12097" y="51721"/>
                    <a:pt x="7144" y="56674"/>
                    <a:pt x="7144" y="62865"/>
                  </a:cubicBezTo>
                  <a:lnTo>
                    <a:pt x="7144" y="96298"/>
                  </a:lnTo>
                  <a:lnTo>
                    <a:pt x="135064" y="96298"/>
                  </a:lnTo>
                  <a:cubicBezTo>
                    <a:pt x="152210" y="82582"/>
                    <a:pt x="173736" y="74009"/>
                    <a:pt x="197358" y="74009"/>
                  </a:cubicBezTo>
                  <a:cubicBezTo>
                    <a:pt x="220980" y="74009"/>
                    <a:pt x="242507" y="82582"/>
                    <a:pt x="259652" y="96298"/>
                  </a:cubicBezTo>
                  <a:lnTo>
                    <a:pt x="387572" y="96298"/>
                  </a:lnTo>
                  <a:lnTo>
                    <a:pt x="387572" y="62865"/>
                  </a:lnTo>
                  <a:cubicBezTo>
                    <a:pt x="387572" y="56674"/>
                    <a:pt x="382524" y="51721"/>
                    <a:pt x="376428" y="517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88" name="자유형: 도형 87">
              <a:extLst>
                <a:ext uri="{FF2B5EF4-FFF2-40B4-BE49-F238E27FC236}">
                  <a16:creationId xmlns:a16="http://schemas.microsoft.com/office/drawing/2014/main" id="{E423C3E7-D808-4F66-A11F-99F9DC186D93}"/>
                </a:ext>
              </a:extLst>
            </p:cNvPr>
            <p:cNvSpPr/>
            <p:nvPr/>
          </p:nvSpPr>
          <p:spPr>
            <a:xfrm>
              <a:off x="4379300" y="3722941"/>
              <a:ext cx="114300" cy="123825"/>
            </a:xfrm>
            <a:custGeom>
              <a:avLst/>
              <a:gdLst>
                <a:gd name="connsiteX0" fmla="*/ 24098 w 114300"/>
                <a:gd name="connsiteY0" fmla="*/ 62865 h 123825"/>
                <a:gd name="connsiteX1" fmla="*/ 7144 w 114300"/>
                <a:gd name="connsiteY1" fmla="*/ 118586 h 123825"/>
                <a:gd name="connsiteX2" fmla="*/ 114014 w 114300"/>
                <a:gd name="connsiteY2" fmla="*/ 118586 h 123825"/>
                <a:gd name="connsiteX3" fmla="*/ 114014 w 114300"/>
                <a:gd name="connsiteY3" fmla="*/ 7144 h 123825"/>
                <a:gd name="connsiteX4" fmla="*/ 7144 w 114300"/>
                <a:gd name="connsiteY4" fmla="*/ 7144 h 123825"/>
                <a:gd name="connsiteX5" fmla="*/ 24098 w 114300"/>
                <a:gd name="connsiteY5" fmla="*/ 62865 h 123825"/>
                <a:gd name="connsiteX6" fmla="*/ 46387 w 114300"/>
                <a:gd name="connsiteY6" fmla="*/ 29051 h 123825"/>
                <a:gd name="connsiteX7" fmla="*/ 57531 w 114300"/>
                <a:gd name="connsiteY7" fmla="*/ 17907 h 123825"/>
                <a:gd name="connsiteX8" fmla="*/ 68675 w 114300"/>
                <a:gd name="connsiteY8" fmla="*/ 29051 h 123825"/>
                <a:gd name="connsiteX9" fmla="*/ 68675 w 114300"/>
                <a:gd name="connsiteY9" fmla="*/ 51340 h 123825"/>
                <a:gd name="connsiteX10" fmla="*/ 57531 w 114300"/>
                <a:gd name="connsiteY10" fmla="*/ 62484 h 123825"/>
                <a:gd name="connsiteX11" fmla="*/ 46387 w 114300"/>
                <a:gd name="connsiteY11" fmla="*/ 51340 h 123825"/>
                <a:gd name="connsiteX12" fmla="*/ 46387 w 114300"/>
                <a:gd name="connsiteY12" fmla="*/ 2905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123825">
                  <a:moveTo>
                    <a:pt x="24098" y="62865"/>
                  </a:moveTo>
                  <a:cubicBezTo>
                    <a:pt x="24098" y="83439"/>
                    <a:pt x="17812" y="102680"/>
                    <a:pt x="7144" y="118586"/>
                  </a:cubicBezTo>
                  <a:lnTo>
                    <a:pt x="114014" y="118586"/>
                  </a:lnTo>
                  <a:lnTo>
                    <a:pt x="114014" y="7144"/>
                  </a:lnTo>
                  <a:lnTo>
                    <a:pt x="7144" y="7144"/>
                  </a:lnTo>
                  <a:cubicBezTo>
                    <a:pt x="17812" y="23051"/>
                    <a:pt x="24098" y="42196"/>
                    <a:pt x="24098" y="62865"/>
                  </a:cubicBezTo>
                  <a:close/>
                  <a:moveTo>
                    <a:pt x="46387" y="29051"/>
                  </a:moveTo>
                  <a:cubicBezTo>
                    <a:pt x="46387" y="22860"/>
                    <a:pt x="51340" y="17907"/>
                    <a:pt x="57531" y="17907"/>
                  </a:cubicBezTo>
                  <a:cubicBezTo>
                    <a:pt x="63722" y="17907"/>
                    <a:pt x="68675" y="22860"/>
                    <a:pt x="68675" y="29051"/>
                  </a:cubicBezTo>
                  <a:lnTo>
                    <a:pt x="68675" y="51340"/>
                  </a:lnTo>
                  <a:cubicBezTo>
                    <a:pt x="68675" y="57531"/>
                    <a:pt x="63722" y="62484"/>
                    <a:pt x="57531" y="62484"/>
                  </a:cubicBezTo>
                  <a:cubicBezTo>
                    <a:pt x="51340" y="62484"/>
                    <a:pt x="46387" y="57531"/>
                    <a:pt x="46387" y="51340"/>
                  </a:cubicBezTo>
                  <a:lnTo>
                    <a:pt x="46387" y="2905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89" name="자유형: 도형 88">
              <a:extLst>
                <a:ext uri="{FF2B5EF4-FFF2-40B4-BE49-F238E27FC236}">
                  <a16:creationId xmlns:a16="http://schemas.microsoft.com/office/drawing/2014/main" id="{6BF156F5-AD48-45ED-B800-611881BF2DA5}"/>
                </a:ext>
              </a:extLst>
            </p:cNvPr>
            <p:cNvSpPr/>
            <p:nvPr/>
          </p:nvSpPr>
          <p:spPr>
            <a:xfrm>
              <a:off x="4128031" y="3611499"/>
              <a:ext cx="76200" cy="28575"/>
            </a:xfrm>
            <a:custGeom>
              <a:avLst/>
              <a:gdLst>
                <a:gd name="connsiteX0" fmla="*/ 7144 w 76200"/>
                <a:gd name="connsiteY0" fmla="*/ 18288 h 28575"/>
                <a:gd name="connsiteX1" fmla="*/ 7144 w 76200"/>
                <a:gd name="connsiteY1" fmla="*/ 29432 h 28575"/>
                <a:gd name="connsiteX2" fmla="*/ 74771 w 76200"/>
                <a:gd name="connsiteY2" fmla="*/ 29432 h 28575"/>
                <a:gd name="connsiteX3" fmla="*/ 74771 w 76200"/>
                <a:gd name="connsiteY3" fmla="*/ 18288 h 28575"/>
                <a:gd name="connsiteX4" fmla="*/ 63627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lnTo>
                    <a:pt x="7144" y="29432"/>
                  </a:lnTo>
                  <a:lnTo>
                    <a:pt x="74771" y="29432"/>
                  </a:lnTo>
                  <a:lnTo>
                    <a:pt x="74771" y="18288"/>
                  </a:lnTo>
                  <a:cubicBezTo>
                    <a:pt x="74771" y="12097"/>
                    <a:pt x="69818" y="7144"/>
                    <a:pt x="63627"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90" name="그룹 89">
            <a:extLst>
              <a:ext uri="{FF2B5EF4-FFF2-40B4-BE49-F238E27FC236}">
                <a16:creationId xmlns:a16="http://schemas.microsoft.com/office/drawing/2014/main" id="{48B6A4A6-EB24-4367-97FC-1E7A09750698}"/>
              </a:ext>
            </a:extLst>
          </p:cNvPr>
          <p:cNvGrpSpPr/>
          <p:nvPr/>
        </p:nvGrpSpPr>
        <p:grpSpPr>
          <a:xfrm>
            <a:off x="5456094" y="4231576"/>
            <a:ext cx="385103" cy="381000"/>
            <a:chOff x="5456094" y="4231576"/>
            <a:chExt cx="385103" cy="381000"/>
          </a:xfrm>
          <a:solidFill>
            <a:schemeClr val="bg1"/>
          </a:solidFill>
        </p:grpSpPr>
        <p:sp>
          <p:nvSpPr>
            <p:cNvPr id="91" name="자유형: 도형 90">
              <a:extLst>
                <a:ext uri="{FF2B5EF4-FFF2-40B4-BE49-F238E27FC236}">
                  <a16:creationId xmlns:a16="http://schemas.microsoft.com/office/drawing/2014/main" id="{25E35D9B-54DE-44AC-AC89-D3D5D82A306D}"/>
                </a:ext>
              </a:extLst>
            </p:cNvPr>
            <p:cNvSpPr/>
            <p:nvPr/>
          </p:nvSpPr>
          <p:spPr>
            <a:xfrm>
              <a:off x="5603072" y="4422485"/>
              <a:ext cx="238125" cy="180975"/>
            </a:xfrm>
            <a:custGeom>
              <a:avLst/>
              <a:gdLst>
                <a:gd name="connsiteX0" fmla="*/ 155162 w 238125"/>
                <a:gd name="connsiteY0" fmla="*/ 69504 h 180975"/>
                <a:gd name="connsiteX1" fmla="*/ 7144 w 238125"/>
                <a:gd name="connsiteY1" fmla="*/ 37977 h 180975"/>
                <a:gd name="connsiteX2" fmla="*/ 12287 w 238125"/>
                <a:gd name="connsiteY2" fmla="*/ 178185 h 180975"/>
                <a:gd name="connsiteX3" fmla="*/ 182404 w 238125"/>
                <a:gd name="connsiteY3" fmla="*/ 178185 h 180975"/>
                <a:gd name="connsiteX4" fmla="*/ 240125 w 238125"/>
                <a:gd name="connsiteY4" fmla="*/ 120463 h 180975"/>
                <a:gd name="connsiteX5" fmla="*/ 155162 w 238125"/>
                <a:gd name="connsiteY5" fmla="*/ 6950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180975">
                  <a:moveTo>
                    <a:pt x="155162" y="69504"/>
                  </a:moveTo>
                  <a:cubicBezTo>
                    <a:pt x="136588" y="3211"/>
                    <a:pt x="51054" y="-14887"/>
                    <a:pt x="7144" y="37977"/>
                  </a:cubicBezTo>
                  <a:cubicBezTo>
                    <a:pt x="46387" y="75315"/>
                    <a:pt x="48959" y="137703"/>
                    <a:pt x="12287" y="178185"/>
                  </a:cubicBezTo>
                  <a:lnTo>
                    <a:pt x="182404" y="178185"/>
                  </a:lnTo>
                  <a:cubicBezTo>
                    <a:pt x="214026" y="178185"/>
                    <a:pt x="240125" y="152562"/>
                    <a:pt x="240125" y="120463"/>
                  </a:cubicBezTo>
                  <a:cubicBezTo>
                    <a:pt x="240030" y="76648"/>
                    <a:pt x="193262" y="49121"/>
                    <a:pt x="155162" y="6950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92" name="자유형: 도형 91">
              <a:extLst>
                <a:ext uri="{FF2B5EF4-FFF2-40B4-BE49-F238E27FC236}">
                  <a16:creationId xmlns:a16="http://schemas.microsoft.com/office/drawing/2014/main" id="{BA56C46E-C426-4AFB-9363-B78CDEE0B82D}"/>
                </a:ext>
              </a:extLst>
            </p:cNvPr>
            <p:cNvSpPr/>
            <p:nvPr/>
          </p:nvSpPr>
          <p:spPr>
            <a:xfrm>
              <a:off x="5638220" y="4269485"/>
              <a:ext cx="76200" cy="114300"/>
            </a:xfrm>
            <a:custGeom>
              <a:avLst/>
              <a:gdLst>
                <a:gd name="connsiteX0" fmla="*/ 32004 w 76200"/>
                <a:gd name="connsiteY0" fmla="*/ 108204 h 114300"/>
                <a:gd name="connsiteX1" fmla="*/ 62960 w 76200"/>
                <a:gd name="connsiteY1" fmla="*/ 108204 h 114300"/>
                <a:gd name="connsiteX2" fmla="*/ 74866 w 76200"/>
                <a:gd name="connsiteY2" fmla="*/ 96298 h 114300"/>
                <a:gd name="connsiteX3" fmla="*/ 74866 w 76200"/>
                <a:gd name="connsiteY3" fmla="*/ 74581 h 114300"/>
                <a:gd name="connsiteX4" fmla="*/ 73057 w 76200"/>
                <a:gd name="connsiteY4" fmla="*/ 70390 h 114300"/>
                <a:gd name="connsiteX5" fmla="*/ 51816 w 76200"/>
                <a:gd name="connsiteY5" fmla="*/ 77819 h 114300"/>
                <a:gd name="connsiteX6" fmla="*/ 51816 w 76200"/>
                <a:gd name="connsiteY6" fmla="*/ 83629 h 114300"/>
                <a:gd name="connsiteX7" fmla="*/ 50292 w 76200"/>
                <a:gd name="connsiteY7" fmla="*/ 85154 h 114300"/>
                <a:gd name="connsiteX8" fmla="*/ 31813 w 76200"/>
                <a:gd name="connsiteY8" fmla="*/ 85154 h 114300"/>
                <a:gd name="connsiteX9" fmla="*/ 30289 w 76200"/>
                <a:gd name="connsiteY9" fmla="*/ 83629 h 114300"/>
                <a:gd name="connsiteX10" fmla="*/ 30289 w 76200"/>
                <a:gd name="connsiteY10" fmla="*/ 31718 h 114300"/>
                <a:gd name="connsiteX11" fmla="*/ 31813 w 76200"/>
                <a:gd name="connsiteY11" fmla="*/ 30194 h 114300"/>
                <a:gd name="connsiteX12" fmla="*/ 50387 w 76200"/>
                <a:gd name="connsiteY12" fmla="*/ 30194 h 114300"/>
                <a:gd name="connsiteX13" fmla="*/ 51911 w 76200"/>
                <a:gd name="connsiteY13" fmla="*/ 31718 h 114300"/>
                <a:gd name="connsiteX14" fmla="*/ 51911 w 76200"/>
                <a:gd name="connsiteY14" fmla="*/ 35147 h 114300"/>
                <a:gd name="connsiteX15" fmla="*/ 62865 w 76200"/>
                <a:gd name="connsiteY15" fmla="*/ 47054 h 114300"/>
                <a:gd name="connsiteX16" fmla="*/ 74866 w 76200"/>
                <a:gd name="connsiteY16" fmla="*/ 35433 h 114300"/>
                <a:gd name="connsiteX17" fmla="*/ 74866 w 76200"/>
                <a:gd name="connsiteY17" fmla="*/ 31909 h 114300"/>
                <a:gd name="connsiteX18" fmla="*/ 50102 w 76200"/>
                <a:gd name="connsiteY18" fmla="*/ 7144 h 114300"/>
                <a:gd name="connsiteX19" fmla="*/ 31909 w 76200"/>
                <a:gd name="connsiteY19" fmla="*/ 7144 h 114300"/>
                <a:gd name="connsiteX20" fmla="*/ 7144 w 76200"/>
                <a:gd name="connsiteY20" fmla="*/ 31909 h 114300"/>
                <a:gd name="connsiteX21" fmla="*/ 7144 w 76200"/>
                <a:gd name="connsiteY21" fmla="*/ 83534 h 114300"/>
                <a:gd name="connsiteX22" fmla="*/ 32004 w 76200"/>
                <a:gd name="connsiteY22" fmla="*/ 10820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200" h="114300">
                  <a:moveTo>
                    <a:pt x="32004" y="108204"/>
                  </a:moveTo>
                  <a:lnTo>
                    <a:pt x="62960" y="108204"/>
                  </a:lnTo>
                  <a:cubicBezTo>
                    <a:pt x="69532" y="108204"/>
                    <a:pt x="74866" y="102870"/>
                    <a:pt x="74866" y="96298"/>
                  </a:cubicBezTo>
                  <a:lnTo>
                    <a:pt x="74866" y="74581"/>
                  </a:lnTo>
                  <a:cubicBezTo>
                    <a:pt x="74866" y="72962"/>
                    <a:pt x="74200" y="71438"/>
                    <a:pt x="73057" y="70390"/>
                  </a:cubicBezTo>
                  <a:cubicBezTo>
                    <a:pt x="63246" y="61436"/>
                    <a:pt x="51816" y="68294"/>
                    <a:pt x="51816" y="77819"/>
                  </a:cubicBezTo>
                  <a:lnTo>
                    <a:pt x="51816" y="83629"/>
                  </a:lnTo>
                  <a:cubicBezTo>
                    <a:pt x="51816" y="84487"/>
                    <a:pt x="51149" y="85154"/>
                    <a:pt x="50292" y="85154"/>
                  </a:cubicBezTo>
                  <a:lnTo>
                    <a:pt x="31813" y="85154"/>
                  </a:lnTo>
                  <a:cubicBezTo>
                    <a:pt x="30956" y="85154"/>
                    <a:pt x="30289" y="84487"/>
                    <a:pt x="30289" y="83629"/>
                  </a:cubicBezTo>
                  <a:lnTo>
                    <a:pt x="30289" y="31718"/>
                  </a:lnTo>
                  <a:cubicBezTo>
                    <a:pt x="30289" y="30861"/>
                    <a:pt x="30956" y="30194"/>
                    <a:pt x="31813" y="30194"/>
                  </a:cubicBezTo>
                  <a:lnTo>
                    <a:pt x="50387" y="30194"/>
                  </a:lnTo>
                  <a:cubicBezTo>
                    <a:pt x="51245" y="30194"/>
                    <a:pt x="51911" y="30861"/>
                    <a:pt x="51911" y="31718"/>
                  </a:cubicBezTo>
                  <a:lnTo>
                    <a:pt x="51911" y="35147"/>
                  </a:lnTo>
                  <a:cubicBezTo>
                    <a:pt x="51911" y="41338"/>
                    <a:pt x="56674" y="46768"/>
                    <a:pt x="62865" y="47054"/>
                  </a:cubicBezTo>
                  <a:cubicBezTo>
                    <a:pt x="69437" y="47339"/>
                    <a:pt x="74866" y="42005"/>
                    <a:pt x="74866" y="35433"/>
                  </a:cubicBezTo>
                  <a:lnTo>
                    <a:pt x="74866" y="31909"/>
                  </a:lnTo>
                  <a:cubicBezTo>
                    <a:pt x="74866" y="18288"/>
                    <a:pt x="63818" y="7144"/>
                    <a:pt x="50102" y="7144"/>
                  </a:cubicBezTo>
                  <a:lnTo>
                    <a:pt x="31909" y="7144"/>
                  </a:lnTo>
                  <a:cubicBezTo>
                    <a:pt x="18288" y="7144"/>
                    <a:pt x="7144" y="18193"/>
                    <a:pt x="7144" y="31909"/>
                  </a:cubicBezTo>
                  <a:lnTo>
                    <a:pt x="7144" y="83534"/>
                  </a:lnTo>
                  <a:cubicBezTo>
                    <a:pt x="7334" y="97155"/>
                    <a:pt x="18383" y="108204"/>
                    <a:pt x="32004" y="10820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93" name="자유형: 도형 92">
              <a:extLst>
                <a:ext uri="{FF2B5EF4-FFF2-40B4-BE49-F238E27FC236}">
                  <a16:creationId xmlns:a16="http://schemas.microsoft.com/office/drawing/2014/main" id="{F0D7B705-6330-4404-A5FC-05FABC45A373}"/>
                </a:ext>
              </a:extLst>
            </p:cNvPr>
            <p:cNvSpPr/>
            <p:nvPr/>
          </p:nvSpPr>
          <p:spPr>
            <a:xfrm>
              <a:off x="5545541" y="4370546"/>
              <a:ext cx="38100" cy="38100"/>
            </a:xfrm>
            <a:custGeom>
              <a:avLst/>
              <a:gdLst>
                <a:gd name="connsiteX0" fmla="*/ 7144 w 38100"/>
                <a:gd name="connsiteY0" fmla="*/ 7144 h 38100"/>
                <a:gd name="connsiteX1" fmla="*/ 31623 w 38100"/>
                <a:gd name="connsiteY1" fmla="*/ 7144 h 38100"/>
                <a:gd name="connsiteX2" fmla="*/ 31623 w 38100"/>
                <a:gd name="connsiteY2" fmla="*/ 35338 h 38100"/>
                <a:gd name="connsiteX3" fmla="*/ 7144 w 38100"/>
                <a:gd name="connsiteY3" fmla="*/ 35338 h 38100"/>
                <a:gd name="connsiteX4" fmla="*/ 7144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7144"/>
                  </a:moveTo>
                  <a:lnTo>
                    <a:pt x="31623" y="7144"/>
                  </a:lnTo>
                  <a:lnTo>
                    <a:pt x="31623" y="35338"/>
                  </a:lnTo>
                  <a:lnTo>
                    <a:pt x="7144" y="35338"/>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94" name="자유형: 도형 93">
              <a:extLst>
                <a:ext uri="{FF2B5EF4-FFF2-40B4-BE49-F238E27FC236}">
                  <a16:creationId xmlns:a16="http://schemas.microsoft.com/office/drawing/2014/main" id="{BC1933F3-4623-4599-9BFB-73D20D2DE9EC}"/>
                </a:ext>
              </a:extLst>
            </p:cNvPr>
            <p:cNvSpPr/>
            <p:nvPr/>
          </p:nvSpPr>
          <p:spPr>
            <a:xfrm>
              <a:off x="5456094" y="4231576"/>
              <a:ext cx="161925" cy="381000"/>
            </a:xfrm>
            <a:custGeom>
              <a:avLst/>
              <a:gdLst>
                <a:gd name="connsiteX0" fmla="*/ 125738 w 161925"/>
                <a:gd name="connsiteY0" fmla="*/ 236029 h 381000"/>
                <a:gd name="connsiteX1" fmla="*/ 120404 w 161925"/>
                <a:gd name="connsiteY1" fmla="*/ 226219 h 381000"/>
                <a:gd name="connsiteX2" fmla="*/ 120404 w 161925"/>
                <a:gd name="connsiteY2" fmla="*/ 197358 h 381000"/>
                <a:gd name="connsiteX3" fmla="*/ 95924 w 161925"/>
                <a:gd name="connsiteY3" fmla="*/ 197358 h 381000"/>
                <a:gd name="connsiteX4" fmla="*/ 95924 w 161925"/>
                <a:gd name="connsiteY4" fmla="*/ 251365 h 381000"/>
                <a:gd name="connsiteX5" fmla="*/ 135168 w 161925"/>
                <a:gd name="connsiteY5" fmla="*/ 303943 h 381000"/>
                <a:gd name="connsiteX6" fmla="*/ 86971 w 161925"/>
                <a:gd name="connsiteY6" fmla="*/ 352234 h 381000"/>
                <a:gd name="connsiteX7" fmla="*/ 33536 w 161925"/>
                <a:gd name="connsiteY7" fmla="*/ 301180 h 381000"/>
                <a:gd name="connsiteX8" fmla="*/ 72874 w 161925"/>
                <a:gd name="connsiteY8" fmla="*/ 251365 h 381000"/>
                <a:gd name="connsiteX9" fmla="*/ 72874 w 161925"/>
                <a:gd name="connsiteY9" fmla="*/ 45148 h 381000"/>
                <a:gd name="connsiteX10" fmla="*/ 84875 w 161925"/>
                <a:gd name="connsiteY10" fmla="*/ 33528 h 381000"/>
                <a:gd name="connsiteX11" fmla="*/ 95829 w 161925"/>
                <a:gd name="connsiteY11" fmla="*/ 45434 h 381000"/>
                <a:gd name="connsiteX12" fmla="*/ 95829 w 161925"/>
                <a:gd name="connsiteY12" fmla="*/ 123063 h 381000"/>
                <a:gd name="connsiteX13" fmla="*/ 120308 w 161925"/>
                <a:gd name="connsiteY13" fmla="*/ 123063 h 381000"/>
                <a:gd name="connsiteX14" fmla="*/ 120308 w 161925"/>
                <a:gd name="connsiteY14" fmla="*/ 42481 h 381000"/>
                <a:gd name="connsiteX15" fmla="*/ 84971 w 161925"/>
                <a:gd name="connsiteY15" fmla="*/ 7144 h 381000"/>
                <a:gd name="connsiteX16" fmla="*/ 83637 w 161925"/>
                <a:gd name="connsiteY16" fmla="*/ 7144 h 381000"/>
                <a:gd name="connsiteX17" fmla="*/ 48299 w 161925"/>
                <a:gd name="connsiteY17" fmla="*/ 42481 h 381000"/>
                <a:gd name="connsiteX18" fmla="*/ 48299 w 161925"/>
                <a:gd name="connsiteY18" fmla="*/ 226219 h 381000"/>
                <a:gd name="connsiteX19" fmla="*/ 42965 w 161925"/>
                <a:gd name="connsiteY19" fmla="*/ 236029 h 381000"/>
                <a:gd name="connsiteX20" fmla="*/ 7152 w 161925"/>
                <a:gd name="connsiteY20" fmla="*/ 302323 h 381000"/>
                <a:gd name="connsiteX21" fmla="*/ 83256 w 161925"/>
                <a:gd name="connsiteY21" fmla="*/ 378333 h 381000"/>
                <a:gd name="connsiteX22" fmla="*/ 161552 w 161925"/>
                <a:gd name="connsiteY22" fmla="*/ 301180 h 381000"/>
                <a:gd name="connsiteX23" fmla="*/ 125738 w 161925"/>
                <a:gd name="connsiteY23" fmla="*/ 23602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925" h="381000">
                  <a:moveTo>
                    <a:pt x="125738" y="236029"/>
                  </a:moveTo>
                  <a:cubicBezTo>
                    <a:pt x="122404" y="233934"/>
                    <a:pt x="120404" y="230219"/>
                    <a:pt x="120404" y="226219"/>
                  </a:cubicBezTo>
                  <a:lnTo>
                    <a:pt x="120404" y="197358"/>
                  </a:lnTo>
                  <a:lnTo>
                    <a:pt x="95924" y="197358"/>
                  </a:lnTo>
                  <a:lnTo>
                    <a:pt x="95924" y="251365"/>
                  </a:lnTo>
                  <a:cubicBezTo>
                    <a:pt x="119261" y="256794"/>
                    <a:pt x="136501" y="278511"/>
                    <a:pt x="135168" y="303943"/>
                  </a:cubicBezTo>
                  <a:cubicBezTo>
                    <a:pt x="133834" y="329851"/>
                    <a:pt x="112974" y="350996"/>
                    <a:pt x="86971" y="352234"/>
                  </a:cubicBezTo>
                  <a:cubicBezTo>
                    <a:pt x="57824" y="353663"/>
                    <a:pt x="33536" y="330232"/>
                    <a:pt x="33536" y="301180"/>
                  </a:cubicBezTo>
                  <a:cubicBezTo>
                    <a:pt x="33536" y="276987"/>
                    <a:pt x="50395" y="256604"/>
                    <a:pt x="72874" y="251365"/>
                  </a:cubicBezTo>
                  <a:lnTo>
                    <a:pt x="72874" y="45148"/>
                  </a:lnTo>
                  <a:cubicBezTo>
                    <a:pt x="72874" y="38576"/>
                    <a:pt x="78303" y="33242"/>
                    <a:pt x="84875" y="33528"/>
                  </a:cubicBezTo>
                  <a:cubicBezTo>
                    <a:pt x="91067" y="33814"/>
                    <a:pt x="95829" y="39148"/>
                    <a:pt x="95829" y="45434"/>
                  </a:cubicBezTo>
                  <a:lnTo>
                    <a:pt x="95829" y="123063"/>
                  </a:lnTo>
                  <a:lnTo>
                    <a:pt x="120308" y="123063"/>
                  </a:lnTo>
                  <a:lnTo>
                    <a:pt x="120308" y="42481"/>
                  </a:lnTo>
                  <a:cubicBezTo>
                    <a:pt x="120308" y="22955"/>
                    <a:pt x="104497" y="7144"/>
                    <a:pt x="84971" y="7144"/>
                  </a:cubicBezTo>
                  <a:lnTo>
                    <a:pt x="83637" y="7144"/>
                  </a:lnTo>
                  <a:cubicBezTo>
                    <a:pt x="64111" y="7144"/>
                    <a:pt x="48299" y="22955"/>
                    <a:pt x="48299" y="42481"/>
                  </a:cubicBezTo>
                  <a:lnTo>
                    <a:pt x="48299" y="226219"/>
                  </a:lnTo>
                  <a:cubicBezTo>
                    <a:pt x="48299" y="230219"/>
                    <a:pt x="46299" y="233839"/>
                    <a:pt x="42965" y="236029"/>
                  </a:cubicBezTo>
                  <a:cubicBezTo>
                    <a:pt x="20201" y="250603"/>
                    <a:pt x="6771" y="275368"/>
                    <a:pt x="7152" y="302323"/>
                  </a:cubicBezTo>
                  <a:cubicBezTo>
                    <a:pt x="7723" y="343662"/>
                    <a:pt x="41918" y="377762"/>
                    <a:pt x="83256" y="378333"/>
                  </a:cubicBezTo>
                  <a:cubicBezTo>
                    <a:pt x="126595" y="378905"/>
                    <a:pt x="161552" y="344043"/>
                    <a:pt x="161552" y="301180"/>
                  </a:cubicBezTo>
                  <a:cubicBezTo>
                    <a:pt x="161456" y="274225"/>
                    <a:pt x="147645" y="250031"/>
                    <a:pt x="125738" y="23602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95" name="자유형: 도형 94">
              <a:extLst>
                <a:ext uri="{FF2B5EF4-FFF2-40B4-BE49-F238E27FC236}">
                  <a16:creationId xmlns:a16="http://schemas.microsoft.com/office/drawing/2014/main" id="{FC46F4A4-55AC-4784-A695-651836D4AEB1}"/>
                </a:ext>
              </a:extLst>
            </p:cNvPr>
            <p:cNvSpPr/>
            <p:nvPr/>
          </p:nvSpPr>
          <p:spPr>
            <a:xfrm>
              <a:off x="5505536" y="4498181"/>
              <a:ext cx="66675" cy="66675"/>
            </a:xfrm>
            <a:custGeom>
              <a:avLst/>
              <a:gdLst>
                <a:gd name="connsiteX0" fmla="*/ 7144 w 66675"/>
                <a:gd name="connsiteY0" fmla="*/ 35147 h 66675"/>
                <a:gd name="connsiteX1" fmla="*/ 35147 w 66675"/>
                <a:gd name="connsiteY1" fmla="*/ 63151 h 66675"/>
                <a:gd name="connsiteX2" fmla="*/ 63151 w 66675"/>
                <a:gd name="connsiteY2" fmla="*/ 35147 h 66675"/>
                <a:gd name="connsiteX3" fmla="*/ 35147 w 66675"/>
                <a:gd name="connsiteY3" fmla="*/ 7144 h 66675"/>
                <a:gd name="connsiteX4" fmla="*/ 7144 w 66675"/>
                <a:gd name="connsiteY4" fmla="*/ 3514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7144" y="35147"/>
                  </a:moveTo>
                  <a:cubicBezTo>
                    <a:pt x="7144" y="50578"/>
                    <a:pt x="19717" y="63151"/>
                    <a:pt x="35147" y="63151"/>
                  </a:cubicBezTo>
                  <a:cubicBezTo>
                    <a:pt x="50578" y="63151"/>
                    <a:pt x="63151" y="50578"/>
                    <a:pt x="63151" y="35147"/>
                  </a:cubicBezTo>
                  <a:cubicBezTo>
                    <a:pt x="63151" y="19717"/>
                    <a:pt x="50578" y="7144"/>
                    <a:pt x="35147" y="7144"/>
                  </a:cubicBezTo>
                  <a:cubicBezTo>
                    <a:pt x="19717" y="7144"/>
                    <a:pt x="7144" y="19717"/>
                    <a:pt x="7144" y="3514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96" name="자유형: 도형 95">
              <a:extLst>
                <a:ext uri="{FF2B5EF4-FFF2-40B4-BE49-F238E27FC236}">
                  <a16:creationId xmlns:a16="http://schemas.microsoft.com/office/drawing/2014/main" id="{ADEB81D4-D3EF-455E-84AE-340AD7346E53}"/>
                </a:ext>
              </a:extLst>
            </p:cNvPr>
            <p:cNvSpPr/>
            <p:nvPr/>
          </p:nvSpPr>
          <p:spPr>
            <a:xfrm>
              <a:off x="5598310" y="4252722"/>
              <a:ext cx="38100" cy="38100"/>
            </a:xfrm>
            <a:custGeom>
              <a:avLst/>
              <a:gdLst>
                <a:gd name="connsiteX0" fmla="*/ 39719 w 38100"/>
                <a:gd name="connsiteY0" fmla="*/ 23431 h 38100"/>
                <a:gd name="connsiteX1" fmla="*/ 23431 w 38100"/>
                <a:gd name="connsiteY1" fmla="*/ 39719 h 38100"/>
                <a:gd name="connsiteX2" fmla="*/ 7144 w 38100"/>
                <a:gd name="connsiteY2" fmla="*/ 23431 h 38100"/>
                <a:gd name="connsiteX3" fmla="*/ 23431 w 38100"/>
                <a:gd name="connsiteY3" fmla="*/ 7144 h 38100"/>
                <a:gd name="connsiteX4" fmla="*/ 39719 w 38100"/>
                <a:gd name="connsiteY4" fmla="*/ 23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19" y="23431"/>
                  </a:moveTo>
                  <a:cubicBezTo>
                    <a:pt x="39719" y="32385"/>
                    <a:pt x="32385" y="39719"/>
                    <a:pt x="23431" y="39719"/>
                  </a:cubicBezTo>
                  <a:cubicBezTo>
                    <a:pt x="14478" y="39719"/>
                    <a:pt x="7144" y="32385"/>
                    <a:pt x="7144" y="23431"/>
                  </a:cubicBezTo>
                  <a:cubicBezTo>
                    <a:pt x="7144" y="14478"/>
                    <a:pt x="14478" y="7144"/>
                    <a:pt x="23431" y="7144"/>
                  </a:cubicBezTo>
                  <a:cubicBezTo>
                    <a:pt x="32385" y="7144"/>
                    <a:pt x="39719" y="14478"/>
                    <a:pt x="39719" y="23431"/>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97" name="자유형: 도형 96">
            <a:extLst>
              <a:ext uri="{FF2B5EF4-FFF2-40B4-BE49-F238E27FC236}">
                <a16:creationId xmlns:a16="http://schemas.microsoft.com/office/drawing/2014/main" id="{E917028E-33E0-4303-A27A-C03F239D0B81}"/>
              </a:ext>
            </a:extLst>
          </p:cNvPr>
          <p:cNvSpPr/>
          <p:nvPr/>
        </p:nvSpPr>
        <p:spPr>
          <a:xfrm>
            <a:off x="4778207" y="2243423"/>
            <a:ext cx="390525" cy="361950"/>
          </a:xfrm>
          <a:custGeom>
            <a:avLst/>
            <a:gdLst>
              <a:gd name="connsiteX0" fmla="*/ 196596 w 390525"/>
              <a:gd name="connsiteY0" fmla="*/ 7144 h 361950"/>
              <a:gd name="connsiteX1" fmla="*/ 7144 w 390525"/>
              <a:gd name="connsiteY1" fmla="*/ 174308 h 361950"/>
              <a:gd name="connsiteX2" fmla="*/ 50578 w 390525"/>
              <a:gd name="connsiteY2" fmla="*/ 280892 h 361950"/>
              <a:gd name="connsiteX3" fmla="*/ 32671 w 390525"/>
              <a:gd name="connsiteY3" fmla="*/ 344710 h 361950"/>
              <a:gd name="connsiteX4" fmla="*/ 40577 w 390525"/>
              <a:gd name="connsiteY4" fmla="*/ 363760 h 361950"/>
              <a:gd name="connsiteX5" fmla="*/ 125730 w 390525"/>
              <a:gd name="connsiteY5" fmla="*/ 329375 h 361950"/>
              <a:gd name="connsiteX6" fmla="*/ 196596 w 390525"/>
              <a:gd name="connsiteY6" fmla="*/ 341471 h 361950"/>
              <a:gd name="connsiteX7" fmla="*/ 387572 w 390525"/>
              <a:gd name="connsiteY7" fmla="*/ 174308 h 361950"/>
              <a:gd name="connsiteX8" fmla="*/ 196596 w 390525"/>
              <a:gd name="connsiteY8" fmla="*/ 7144 h 361950"/>
              <a:gd name="connsiteX9" fmla="*/ 108966 w 390525"/>
              <a:gd name="connsiteY9" fmla="*/ 207740 h 361950"/>
              <a:gd name="connsiteX10" fmla="*/ 75533 w 390525"/>
              <a:gd name="connsiteY10" fmla="*/ 174308 h 361950"/>
              <a:gd name="connsiteX11" fmla="*/ 108966 w 390525"/>
              <a:gd name="connsiteY11" fmla="*/ 140875 h 361950"/>
              <a:gd name="connsiteX12" fmla="*/ 142399 w 390525"/>
              <a:gd name="connsiteY12" fmla="*/ 174308 h 361950"/>
              <a:gd name="connsiteX13" fmla="*/ 108966 w 390525"/>
              <a:gd name="connsiteY13" fmla="*/ 207740 h 361950"/>
              <a:gd name="connsiteX14" fmla="*/ 198120 w 390525"/>
              <a:gd name="connsiteY14" fmla="*/ 207740 h 361950"/>
              <a:gd name="connsiteX15" fmla="*/ 164687 w 390525"/>
              <a:gd name="connsiteY15" fmla="*/ 174308 h 361950"/>
              <a:gd name="connsiteX16" fmla="*/ 198120 w 390525"/>
              <a:gd name="connsiteY16" fmla="*/ 140875 h 361950"/>
              <a:gd name="connsiteX17" fmla="*/ 231553 w 390525"/>
              <a:gd name="connsiteY17" fmla="*/ 174308 h 361950"/>
              <a:gd name="connsiteX18" fmla="*/ 198120 w 390525"/>
              <a:gd name="connsiteY18" fmla="*/ 207740 h 361950"/>
              <a:gd name="connsiteX19" fmla="*/ 287274 w 390525"/>
              <a:gd name="connsiteY19" fmla="*/ 207740 h 361950"/>
              <a:gd name="connsiteX20" fmla="*/ 253841 w 390525"/>
              <a:gd name="connsiteY20" fmla="*/ 174308 h 361950"/>
              <a:gd name="connsiteX21" fmla="*/ 287274 w 390525"/>
              <a:gd name="connsiteY21" fmla="*/ 140875 h 361950"/>
              <a:gd name="connsiteX22" fmla="*/ 320707 w 390525"/>
              <a:gd name="connsiteY22" fmla="*/ 174308 h 361950"/>
              <a:gd name="connsiteX23" fmla="*/ 287274 w 390525"/>
              <a:gd name="connsiteY23" fmla="*/ 20774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61950">
                <a:moveTo>
                  <a:pt x="196596" y="7144"/>
                </a:moveTo>
                <a:cubicBezTo>
                  <a:pt x="92107" y="7144"/>
                  <a:pt x="7144" y="82105"/>
                  <a:pt x="7144" y="174308"/>
                </a:cubicBezTo>
                <a:cubicBezTo>
                  <a:pt x="7144" y="213265"/>
                  <a:pt x="22574" y="250984"/>
                  <a:pt x="50578" y="280892"/>
                </a:cubicBezTo>
                <a:cubicBezTo>
                  <a:pt x="56102" y="303752"/>
                  <a:pt x="49435" y="328041"/>
                  <a:pt x="32671" y="344710"/>
                </a:cubicBezTo>
                <a:cubicBezTo>
                  <a:pt x="25718" y="351663"/>
                  <a:pt x="30671" y="363760"/>
                  <a:pt x="40577" y="363760"/>
                </a:cubicBezTo>
                <a:cubicBezTo>
                  <a:pt x="72295" y="363760"/>
                  <a:pt x="102965" y="351282"/>
                  <a:pt x="125730" y="329375"/>
                </a:cubicBezTo>
                <a:cubicBezTo>
                  <a:pt x="148209" y="337375"/>
                  <a:pt x="172021" y="341471"/>
                  <a:pt x="196596" y="341471"/>
                </a:cubicBezTo>
                <a:cubicBezTo>
                  <a:pt x="301085" y="341471"/>
                  <a:pt x="387572" y="266509"/>
                  <a:pt x="387572" y="174308"/>
                </a:cubicBezTo>
                <a:cubicBezTo>
                  <a:pt x="387572" y="82105"/>
                  <a:pt x="301085" y="7144"/>
                  <a:pt x="196596" y="7144"/>
                </a:cubicBezTo>
                <a:close/>
                <a:moveTo>
                  <a:pt x="108966" y="207740"/>
                </a:moveTo>
                <a:cubicBezTo>
                  <a:pt x="90488" y="207740"/>
                  <a:pt x="75533" y="192786"/>
                  <a:pt x="75533" y="174308"/>
                </a:cubicBezTo>
                <a:cubicBezTo>
                  <a:pt x="75533" y="155829"/>
                  <a:pt x="90488" y="140875"/>
                  <a:pt x="108966" y="140875"/>
                </a:cubicBezTo>
                <a:cubicBezTo>
                  <a:pt x="127445" y="140875"/>
                  <a:pt x="142399" y="155829"/>
                  <a:pt x="142399" y="174308"/>
                </a:cubicBezTo>
                <a:cubicBezTo>
                  <a:pt x="142399" y="192786"/>
                  <a:pt x="127349" y="207740"/>
                  <a:pt x="108966" y="207740"/>
                </a:cubicBezTo>
                <a:close/>
                <a:moveTo>
                  <a:pt x="198120" y="207740"/>
                </a:moveTo>
                <a:cubicBezTo>
                  <a:pt x="179642" y="207740"/>
                  <a:pt x="164687" y="192786"/>
                  <a:pt x="164687" y="174308"/>
                </a:cubicBezTo>
                <a:cubicBezTo>
                  <a:pt x="164687" y="155829"/>
                  <a:pt x="179642" y="140875"/>
                  <a:pt x="198120" y="140875"/>
                </a:cubicBezTo>
                <a:cubicBezTo>
                  <a:pt x="216598" y="140875"/>
                  <a:pt x="231553" y="155829"/>
                  <a:pt x="231553" y="174308"/>
                </a:cubicBezTo>
                <a:cubicBezTo>
                  <a:pt x="231553" y="192786"/>
                  <a:pt x="216503" y="207740"/>
                  <a:pt x="198120" y="207740"/>
                </a:cubicBezTo>
                <a:close/>
                <a:moveTo>
                  <a:pt x="287274" y="207740"/>
                </a:moveTo>
                <a:cubicBezTo>
                  <a:pt x="268796" y="207740"/>
                  <a:pt x="253841" y="192786"/>
                  <a:pt x="253841" y="174308"/>
                </a:cubicBezTo>
                <a:cubicBezTo>
                  <a:pt x="253841" y="155829"/>
                  <a:pt x="268796" y="140875"/>
                  <a:pt x="287274" y="140875"/>
                </a:cubicBezTo>
                <a:cubicBezTo>
                  <a:pt x="305753" y="140875"/>
                  <a:pt x="320707" y="155829"/>
                  <a:pt x="320707" y="174308"/>
                </a:cubicBezTo>
                <a:cubicBezTo>
                  <a:pt x="320707" y="192786"/>
                  <a:pt x="305657" y="207740"/>
                  <a:pt x="287274" y="207740"/>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98" name="그룹 97">
            <a:extLst>
              <a:ext uri="{FF2B5EF4-FFF2-40B4-BE49-F238E27FC236}">
                <a16:creationId xmlns:a16="http://schemas.microsoft.com/office/drawing/2014/main" id="{03AE9EFD-5914-4AD4-9945-F3CA9107F4BC}"/>
              </a:ext>
            </a:extLst>
          </p:cNvPr>
          <p:cNvGrpSpPr/>
          <p:nvPr/>
        </p:nvGrpSpPr>
        <p:grpSpPr>
          <a:xfrm>
            <a:off x="2765670" y="902684"/>
            <a:ext cx="391097" cy="391001"/>
            <a:chOff x="2765670" y="902684"/>
            <a:chExt cx="391097" cy="391001"/>
          </a:xfrm>
          <a:solidFill>
            <a:schemeClr val="bg1"/>
          </a:solidFill>
        </p:grpSpPr>
        <p:sp>
          <p:nvSpPr>
            <p:cNvPr id="99" name="자유형: 도형 98">
              <a:extLst>
                <a:ext uri="{FF2B5EF4-FFF2-40B4-BE49-F238E27FC236}">
                  <a16:creationId xmlns:a16="http://schemas.microsoft.com/office/drawing/2014/main" id="{0513B679-4855-4CEF-9DD2-F8722D1E8AD4}"/>
                </a:ext>
              </a:extLst>
            </p:cNvPr>
            <p:cNvSpPr/>
            <p:nvPr/>
          </p:nvSpPr>
          <p:spPr>
            <a:xfrm>
              <a:off x="2765670" y="902684"/>
              <a:ext cx="285750" cy="390525"/>
            </a:xfrm>
            <a:custGeom>
              <a:avLst/>
              <a:gdLst>
                <a:gd name="connsiteX0" fmla="*/ 250793 w 285750"/>
                <a:gd name="connsiteY0" fmla="*/ 56102 h 390525"/>
                <a:gd name="connsiteX1" fmla="*/ 230886 w 285750"/>
                <a:gd name="connsiteY1" fmla="*/ 56102 h 390525"/>
                <a:gd name="connsiteX2" fmla="*/ 196405 w 285750"/>
                <a:gd name="connsiteY2" fmla="*/ 31623 h 390525"/>
                <a:gd name="connsiteX3" fmla="*/ 182023 w 285750"/>
                <a:gd name="connsiteY3" fmla="*/ 31623 h 390525"/>
                <a:gd name="connsiteX4" fmla="*/ 147352 w 285750"/>
                <a:gd name="connsiteY4" fmla="*/ 7144 h 390525"/>
                <a:gd name="connsiteX5" fmla="*/ 112681 w 285750"/>
                <a:gd name="connsiteY5" fmla="*/ 31623 h 390525"/>
                <a:gd name="connsiteX6" fmla="*/ 98298 w 285750"/>
                <a:gd name="connsiteY6" fmla="*/ 31623 h 390525"/>
                <a:gd name="connsiteX7" fmla="*/ 63817 w 285750"/>
                <a:gd name="connsiteY7" fmla="*/ 56102 h 390525"/>
                <a:gd name="connsiteX8" fmla="*/ 44291 w 285750"/>
                <a:gd name="connsiteY8" fmla="*/ 56102 h 390525"/>
                <a:gd name="connsiteX9" fmla="*/ 7144 w 285750"/>
                <a:gd name="connsiteY9" fmla="*/ 93345 h 390525"/>
                <a:gd name="connsiteX10" fmla="*/ 7144 w 285750"/>
                <a:gd name="connsiteY10" fmla="*/ 349568 h 390525"/>
                <a:gd name="connsiteX11" fmla="*/ 44386 w 285750"/>
                <a:gd name="connsiteY11" fmla="*/ 386810 h 390525"/>
                <a:gd name="connsiteX12" fmla="*/ 250793 w 285750"/>
                <a:gd name="connsiteY12" fmla="*/ 386810 h 390525"/>
                <a:gd name="connsiteX13" fmla="*/ 288036 w 285750"/>
                <a:gd name="connsiteY13" fmla="*/ 349568 h 390525"/>
                <a:gd name="connsiteX14" fmla="*/ 288036 w 285750"/>
                <a:gd name="connsiteY14" fmla="*/ 93345 h 390525"/>
                <a:gd name="connsiteX15" fmla="*/ 250793 w 285750"/>
                <a:gd name="connsiteY15" fmla="*/ 56102 h 390525"/>
                <a:gd name="connsiteX16" fmla="*/ 97631 w 285750"/>
                <a:gd name="connsiteY16" fmla="*/ 56102 h 390525"/>
                <a:gd name="connsiteX17" fmla="*/ 122492 w 285750"/>
                <a:gd name="connsiteY17" fmla="*/ 56102 h 390525"/>
                <a:gd name="connsiteX18" fmla="*/ 134874 w 285750"/>
                <a:gd name="connsiteY18" fmla="*/ 43625 h 390525"/>
                <a:gd name="connsiteX19" fmla="*/ 147256 w 285750"/>
                <a:gd name="connsiteY19" fmla="*/ 31623 h 390525"/>
                <a:gd name="connsiteX20" fmla="*/ 159639 w 285750"/>
                <a:gd name="connsiteY20" fmla="*/ 43625 h 390525"/>
                <a:gd name="connsiteX21" fmla="*/ 172021 w 285750"/>
                <a:gd name="connsiteY21" fmla="*/ 56102 h 390525"/>
                <a:gd name="connsiteX22" fmla="*/ 196882 w 285750"/>
                <a:gd name="connsiteY22" fmla="*/ 56102 h 390525"/>
                <a:gd name="connsiteX23" fmla="*/ 209264 w 285750"/>
                <a:gd name="connsiteY23" fmla="*/ 68485 h 390525"/>
                <a:gd name="connsiteX24" fmla="*/ 209264 w 285750"/>
                <a:gd name="connsiteY24" fmla="*/ 80581 h 390525"/>
                <a:gd name="connsiteX25" fmla="*/ 85153 w 285750"/>
                <a:gd name="connsiteY25" fmla="*/ 80581 h 390525"/>
                <a:gd name="connsiteX26" fmla="*/ 85153 w 285750"/>
                <a:gd name="connsiteY26" fmla="*/ 68580 h 390525"/>
                <a:gd name="connsiteX27" fmla="*/ 97631 w 285750"/>
                <a:gd name="connsiteY27" fmla="*/ 56102 h 390525"/>
                <a:gd name="connsiteX28" fmla="*/ 60103 w 285750"/>
                <a:gd name="connsiteY28" fmla="*/ 175641 h 390525"/>
                <a:gd name="connsiteX29" fmla="*/ 77629 w 285750"/>
                <a:gd name="connsiteY29" fmla="*/ 175641 h 390525"/>
                <a:gd name="connsiteX30" fmla="*/ 93631 w 285750"/>
                <a:gd name="connsiteY30" fmla="*/ 191643 h 390525"/>
                <a:gd name="connsiteX31" fmla="*/ 134493 w 285750"/>
                <a:gd name="connsiteY31" fmla="*/ 150781 h 390525"/>
                <a:gd name="connsiteX32" fmla="*/ 152019 w 285750"/>
                <a:gd name="connsiteY32" fmla="*/ 150781 h 390525"/>
                <a:gd name="connsiteX33" fmla="*/ 152019 w 285750"/>
                <a:gd name="connsiteY33" fmla="*/ 168307 h 390525"/>
                <a:gd name="connsiteX34" fmla="*/ 102394 w 285750"/>
                <a:gd name="connsiteY34" fmla="*/ 217932 h 390525"/>
                <a:gd name="connsiteX35" fmla="*/ 84868 w 285750"/>
                <a:gd name="connsiteY35" fmla="*/ 217932 h 390525"/>
                <a:gd name="connsiteX36" fmla="*/ 60103 w 285750"/>
                <a:gd name="connsiteY36" fmla="*/ 193167 h 390525"/>
                <a:gd name="connsiteX37" fmla="*/ 60103 w 285750"/>
                <a:gd name="connsiteY37" fmla="*/ 175641 h 390525"/>
                <a:gd name="connsiteX38" fmla="*/ 102394 w 285750"/>
                <a:gd name="connsiteY38" fmla="*/ 317183 h 390525"/>
                <a:gd name="connsiteX39" fmla="*/ 84868 w 285750"/>
                <a:gd name="connsiteY39" fmla="*/ 317183 h 390525"/>
                <a:gd name="connsiteX40" fmla="*/ 60103 w 285750"/>
                <a:gd name="connsiteY40" fmla="*/ 292418 h 390525"/>
                <a:gd name="connsiteX41" fmla="*/ 60103 w 285750"/>
                <a:gd name="connsiteY41" fmla="*/ 274892 h 390525"/>
                <a:gd name="connsiteX42" fmla="*/ 77629 w 285750"/>
                <a:gd name="connsiteY42" fmla="*/ 274892 h 390525"/>
                <a:gd name="connsiteX43" fmla="*/ 93631 w 285750"/>
                <a:gd name="connsiteY43" fmla="*/ 290894 h 390525"/>
                <a:gd name="connsiteX44" fmla="*/ 134493 w 285750"/>
                <a:gd name="connsiteY44" fmla="*/ 250031 h 390525"/>
                <a:gd name="connsiteX45" fmla="*/ 152019 w 285750"/>
                <a:gd name="connsiteY45" fmla="*/ 250031 h 390525"/>
                <a:gd name="connsiteX46" fmla="*/ 152019 w 285750"/>
                <a:gd name="connsiteY46" fmla="*/ 267557 h 390525"/>
                <a:gd name="connsiteX47" fmla="*/ 102394 w 285750"/>
                <a:gd name="connsiteY47" fmla="*/ 317183 h 390525"/>
                <a:gd name="connsiteX48" fmla="*/ 225647 w 285750"/>
                <a:gd name="connsiteY48" fmla="*/ 320612 h 390525"/>
                <a:gd name="connsiteX49" fmla="*/ 168878 w 285750"/>
                <a:gd name="connsiteY49" fmla="*/ 320612 h 390525"/>
                <a:gd name="connsiteX50" fmla="*/ 156210 w 285750"/>
                <a:gd name="connsiteY50" fmla="*/ 307277 h 390525"/>
                <a:gd name="connsiteX51" fmla="*/ 168402 w 285750"/>
                <a:gd name="connsiteY51" fmla="*/ 296037 h 390525"/>
                <a:gd name="connsiteX52" fmla="*/ 225171 w 285750"/>
                <a:gd name="connsiteY52" fmla="*/ 296037 h 390525"/>
                <a:gd name="connsiteX53" fmla="*/ 237839 w 285750"/>
                <a:gd name="connsiteY53" fmla="*/ 309372 h 390525"/>
                <a:gd name="connsiteX54" fmla="*/ 225647 w 285750"/>
                <a:gd name="connsiteY54" fmla="*/ 320612 h 390525"/>
                <a:gd name="connsiteX55" fmla="*/ 225742 w 285750"/>
                <a:gd name="connsiteY55" fmla="*/ 270891 h 390525"/>
                <a:gd name="connsiteX56" fmla="*/ 193453 w 285750"/>
                <a:gd name="connsiteY56" fmla="*/ 270891 h 390525"/>
                <a:gd name="connsiteX57" fmla="*/ 180784 w 285750"/>
                <a:gd name="connsiteY57" fmla="*/ 257556 h 390525"/>
                <a:gd name="connsiteX58" fmla="*/ 192976 w 285750"/>
                <a:gd name="connsiteY58" fmla="*/ 246317 h 390525"/>
                <a:gd name="connsiteX59" fmla="*/ 225266 w 285750"/>
                <a:gd name="connsiteY59" fmla="*/ 246317 h 390525"/>
                <a:gd name="connsiteX60" fmla="*/ 237934 w 285750"/>
                <a:gd name="connsiteY60" fmla="*/ 259652 h 390525"/>
                <a:gd name="connsiteX61" fmla="*/ 225742 w 285750"/>
                <a:gd name="connsiteY61" fmla="*/ 270891 h 390525"/>
                <a:gd name="connsiteX62" fmla="*/ 225647 w 285750"/>
                <a:gd name="connsiteY62" fmla="*/ 221837 h 390525"/>
                <a:gd name="connsiteX63" fmla="*/ 168878 w 285750"/>
                <a:gd name="connsiteY63" fmla="*/ 221837 h 390525"/>
                <a:gd name="connsiteX64" fmla="*/ 156210 w 285750"/>
                <a:gd name="connsiteY64" fmla="*/ 208502 h 390525"/>
                <a:gd name="connsiteX65" fmla="*/ 168402 w 285750"/>
                <a:gd name="connsiteY65" fmla="*/ 197263 h 390525"/>
                <a:gd name="connsiteX66" fmla="*/ 225171 w 285750"/>
                <a:gd name="connsiteY66" fmla="*/ 197263 h 390525"/>
                <a:gd name="connsiteX67" fmla="*/ 237839 w 285750"/>
                <a:gd name="connsiteY67" fmla="*/ 210598 h 390525"/>
                <a:gd name="connsiteX68" fmla="*/ 225647 w 285750"/>
                <a:gd name="connsiteY68" fmla="*/ 221837 h 390525"/>
                <a:gd name="connsiteX69" fmla="*/ 225742 w 285750"/>
                <a:gd name="connsiteY69" fmla="*/ 172022 h 390525"/>
                <a:gd name="connsiteX70" fmla="*/ 193453 w 285750"/>
                <a:gd name="connsiteY70" fmla="*/ 172022 h 390525"/>
                <a:gd name="connsiteX71" fmla="*/ 180784 w 285750"/>
                <a:gd name="connsiteY71" fmla="*/ 158687 h 390525"/>
                <a:gd name="connsiteX72" fmla="*/ 192976 w 285750"/>
                <a:gd name="connsiteY72" fmla="*/ 147447 h 390525"/>
                <a:gd name="connsiteX73" fmla="*/ 225266 w 285750"/>
                <a:gd name="connsiteY73" fmla="*/ 147447 h 390525"/>
                <a:gd name="connsiteX74" fmla="*/ 237934 w 285750"/>
                <a:gd name="connsiteY74" fmla="*/ 160782 h 390525"/>
                <a:gd name="connsiteX75" fmla="*/ 225742 w 285750"/>
                <a:gd name="connsiteY75" fmla="*/ 17202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5750" h="390525">
                  <a:moveTo>
                    <a:pt x="250793" y="56102"/>
                  </a:moveTo>
                  <a:lnTo>
                    <a:pt x="230886" y="56102"/>
                  </a:lnTo>
                  <a:cubicBezTo>
                    <a:pt x="225838" y="41910"/>
                    <a:pt x="212312" y="31623"/>
                    <a:pt x="196405" y="31623"/>
                  </a:cubicBezTo>
                  <a:lnTo>
                    <a:pt x="182023" y="31623"/>
                  </a:lnTo>
                  <a:cubicBezTo>
                    <a:pt x="176975" y="17336"/>
                    <a:pt x="163354" y="7144"/>
                    <a:pt x="147352" y="7144"/>
                  </a:cubicBezTo>
                  <a:cubicBezTo>
                    <a:pt x="131350" y="7144"/>
                    <a:pt x="117729" y="17431"/>
                    <a:pt x="112681" y="31623"/>
                  </a:cubicBezTo>
                  <a:lnTo>
                    <a:pt x="98298" y="31623"/>
                  </a:lnTo>
                  <a:cubicBezTo>
                    <a:pt x="82296" y="31623"/>
                    <a:pt x="68866" y="41910"/>
                    <a:pt x="63817" y="56102"/>
                  </a:cubicBezTo>
                  <a:lnTo>
                    <a:pt x="44291" y="56102"/>
                  </a:lnTo>
                  <a:cubicBezTo>
                    <a:pt x="23813" y="56102"/>
                    <a:pt x="7144" y="72771"/>
                    <a:pt x="7144" y="93345"/>
                  </a:cubicBezTo>
                  <a:lnTo>
                    <a:pt x="7144" y="349568"/>
                  </a:lnTo>
                  <a:cubicBezTo>
                    <a:pt x="7144" y="370142"/>
                    <a:pt x="23813" y="386810"/>
                    <a:pt x="44386" y="386810"/>
                  </a:cubicBezTo>
                  <a:lnTo>
                    <a:pt x="250793" y="386810"/>
                  </a:lnTo>
                  <a:cubicBezTo>
                    <a:pt x="271367" y="386810"/>
                    <a:pt x="288036" y="370142"/>
                    <a:pt x="288036" y="349568"/>
                  </a:cubicBezTo>
                  <a:lnTo>
                    <a:pt x="288036" y="93345"/>
                  </a:lnTo>
                  <a:cubicBezTo>
                    <a:pt x="288036" y="72771"/>
                    <a:pt x="271367" y="56102"/>
                    <a:pt x="250793" y="56102"/>
                  </a:cubicBezTo>
                  <a:close/>
                  <a:moveTo>
                    <a:pt x="97631" y="56102"/>
                  </a:moveTo>
                  <a:lnTo>
                    <a:pt x="122492" y="56102"/>
                  </a:lnTo>
                  <a:cubicBezTo>
                    <a:pt x="129350" y="56102"/>
                    <a:pt x="134779" y="50483"/>
                    <a:pt x="134874" y="43625"/>
                  </a:cubicBezTo>
                  <a:cubicBezTo>
                    <a:pt x="134969" y="36957"/>
                    <a:pt x="140494" y="31623"/>
                    <a:pt x="147256" y="31623"/>
                  </a:cubicBezTo>
                  <a:cubicBezTo>
                    <a:pt x="154019" y="31623"/>
                    <a:pt x="159544" y="36957"/>
                    <a:pt x="159639" y="43625"/>
                  </a:cubicBezTo>
                  <a:cubicBezTo>
                    <a:pt x="159734" y="50483"/>
                    <a:pt x="165163" y="56102"/>
                    <a:pt x="172021" y="56102"/>
                  </a:cubicBezTo>
                  <a:lnTo>
                    <a:pt x="196882" y="56102"/>
                  </a:lnTo>
                  <a:cubicBezTo>
                    <a:pt x="203740" y="56102"/>
                    <a:pt x="209264" y="61627"/>
                    <a:pt x="209264" y="68485"/>
                  </a:cubicBezTo>
                  <a:lnTo>
                    <a:pt x="209264" y="80581"/>
                  </a:lnTo>
                  <a:lnTo>
                    <a:pt x="85153" y="80581"/>
                  </a:lnTo>
                  <a:lnTo>
                    <a:pt x="85153" y="68580"/>
                  </a:lnTo>
                  <a:cubicBezTo>
                    <a:pt x="85153" y="61722"/>
                    <a:pt x="90773" y="56102"/>
                    <a:pt x="97631" y="56102"/>
                  </a:cubicBezTo>
                  <a:close/>
                  <a:moveTo>
                    <a:pt x="60103" y="175641"/>
                  </a:moveTo>
                  <a:cubicBezTo>
                    <a:pt x="64960" y="170783"/>
                    <a:pt x="72771" y="170783"/>
                    <a:pt x="77629" y="175641"/>
                  </a:cubicBezTo>
                  <a:lnTo>
                    <a:pt x="93631" y="191643"/>
                  </a:lnTo>
                  <a:lnTo>
                    <a:pt x="134493" y="150781"/>
                  </a:lnTo>
                  <a:cubicBezTo>
                    <a:pt x="139351" y="145923"/>
                    <a:pt x="147161" y="145923"/>
                    <a:pt x="152019" y="150781"/>
                  </a:cubicBezTo>
                  <a:cubicBezTo>
                    <a:pt x="156877" y="155639"/>
                    <a:pt x="156877" y="163449"/>
                    <a:pt x="152019" y="168307"/>
                  </a:cubicBezTo>
                  <a:lnTo>
                    <a:pt x="102394" y="217932"/>
                  </a:lnTo>
                  <a:cubicBezTo>
                    <a:pt x="97536" y="222790"/>
                    <a:pt x="89725" y="222790"/>
                    <a:pt x="84868" y="217932"/>
                  </a:cubicBezTo>
                  <a:lnTo>
                    <a:pt x="60103" y="193167"/>
                  </a:lnTo>
                  <a:cubicBezTo>
                    <a:pt x="55245" y="188309"/>
                    <a:pt x="55245" y="180499"/>
                    <a:pt x="60103" y="175641"/>
                  </a:cubicBezTo>
                  <a:close/>
                  <a:moveTo>
                    <a:pt x="102394" y="317183"/>
                  </a:moveTo>
                  <a:cubicBezTo>
                    <a:pt x="97536" y="322040"/>
                    <a:pt x="89725" y="322040"/>
                    <a:pt x="84868" y="317183"/>
                  </a:cubicBezTo>
                  <a:lnTo>
                    <a:pt x="60103" y="292418"/>
                  </a:lnTo>
                  <a:cubicBezTo>
                    <a:pt x="55245" y="287560"/>
                    <a:pt x="55245" y="279749"/>
                    <a:pt x="60103" y="274892"/>
                  </a:cubicBezTo>
                  <a:cubicBezTo>
                    <a:pt x="64960" y="270034"/>
                    <a:pt x="72771" y="270034"/>
                    <a:pt x="77629" y="274892"/>
                  </a:cubicBezTo>
                  <a:lnTo>
                    <a:pt x="93631" y="290894"/>
                  </a:lnTo>
                  <a:lnTo>
                    <a:pt x="134493" y="250031"/>
                  </a:lnTo>
                  <a:cubicBezTo>
                    <a:pt x="139351" y="245174"/>
                    <a:pt x="147161" y="245174"/>
                    <a:pt x="152019" y="250031"/>
                  </a:cubicBezTo>
                  <a:cubicBezTo>
                    <a:pt x="156877" y="254889"/>
                    <a:pt x="156877" y="262700"/>
                    <a:pt x="152019" y="267557"/>
                  </a:cubicBezTo>
                  <a:lnTo>
                    <a:pt x="102394" y="317183"/>
                  </a:lnTo>
                  <a:close/>
                  <a:moveTo>
                    <a:pt x="225647" y="320612"/>
                  </a:moveTo>
                  <a:lnTo>
                    <a:pt x="168878" y="320612"/>
                  </a:lnTo>
                  <a:cubicBezTo>
                    <a:pt x="161544" y="320612"/>
                    <a:pt x="155638" y="314611"/>
                    <a:pt x="156210" y="307277"/>
                  </a:cubicBezTo>
                  <a:cubicBezTo>
                    <a:pt x="156781" y="300990"/>
                    <a:pt x="162020" y="296037"/>
                    <a:pt x="168402" y="296037"/>
                  </a:cubicBezTo>
                  <a:lnTo>
                    <a:pt x="225171" y="296037"/>
                  </a:lnTo>
                  <a:cubicBezTo>
                    <a:pt x="232505" y="296037"/>
                    <a:pt x="238411" y="302038"/>
                    <a:pt x="237839" y="309372"/>
                  </a:cubicBezTo>
                  <a:cubicBezTo>
                    <a:pt x="237268" y="315659"/>
                    <a:pt x="232029" y="320612"/>
                    <a:pt x="225647" y="320612"/>
                  </a:cubicBezTo>
                  <a:close/>
                  <a:moveTo>
                    <a:pt x="225742" y="270891"/>
                  </a:moveTo>
                  <a:lnTo>
                    <a:pt x="193453" y="270891"/>
                  </a:lnTo>
                  <a:cubicBezTo>
                    <a:pt x="186118" y="270891"/>
                    <a:pt x="180213" y="264890"/>
                    <a:pt x="180784" y="257556"/>
                  </a:cubicBezTo>
                  <a:cubicBezTo>
                    <a:pt x="181356" y="251270"/>
                    <a:pt x="186595" y="246317"/>
                    <a:pt x="192976" y="246317"/>
                  </a:cubicBezTo>
                  <a:lnTo>
                    <a:pt x="225266" y="246317"/>
                  </a:lnTo>
                  <a:cubicBezTo>
                    <a:pt x="232600" y="246317"/>
                    <a:pt x="238506" y="252317"/>
                    <a:pt x="237934" y="259652"/>
                  </a:cubicBezTo>
                  <a:cubicBezTo>
                    <a:pt x="237458" y="265938"/>
                    <a:pt x="232219" y="270891"/>
                    <a:pt x="225742" y="270891"/>
                  </a:cubicBezTo>
                  <a:close/>
                  <a:moveTo>
                    <a:pt x="225647" y="221837"/>
                  </a:moveTo>
                  <a:lnTo>
                    <a:pt x="168878" y="221837"/>
                  </a:lnTo>
                  <a:cubicBezTo>
                    <a:pt x="161544" y="221837"/>
                    <a:pt x="155638" y="215837"/>
                    <a:pt x="156210" y="208502"/>
                  </a:cubicBezTo>
                  <a:cubicBezTo>
                    <a:pt x="156781" y="202216"/>
                    <a:pt x="162020" y="197263"/>
                    <a:pt x="168402" y="197263"/>
                  </a:cubicBezTo>
                  <a:lnTo>
                    <a:pt x="225171" y="197263"/>
                  </a:lnTo>
                  <a:cubicBezTo>
                    <a:pt x="232505" y="197263"/>
                    <a:pt x="238411" y="203264"/>
                    <a:pt x="237839" y="210598"/>
                  </a:cubicBezTo>
                  <a:cubicBezTo>
                    <a:pt x="237268" y="216884"/>
                    <a:pt x="232029" y="221837"/>
                    <a:pt x="225647" y="221837"/>
                  </a:cubicBezTo>
                  <a:close/>
                  <a:moveTo>
                    <a:pt x="225742" y="172022"/>
                  </a:moveTo>
                  <a:lnTo>
                    <a:pt x="193453" y="172022"/>
                  </a:lnTo>
                  <a:cubicBezTo>
                    <a:pt x="186118" y="172022"/>
                    <a:pt x="180213" y="166021"/>
                    <a:pt x="180784" y="158687"/>
                  </a:cubicBezTo>
                  <a:cubicBezTo>
                    <a:pt x="181356" y="152400"/>
                    <a:pt x="186595" y="147447"/>
                    <a:pt x="192976" y="147447"/>
                  </a:cubicBezTo>
                  <a:lnTo>
                    <a:pt x="225266" y="147447"/>
                  </a:lnTo>
                  <a:cubicBezTo>
                    <a:pt x="232600" y="147447"/>
                    <a:pt x="238506" y="153448"/>
                    <a:pt x="237934" y="160782"/>
                  </a:cubicBezTo>
                  <a:cubicBezTo>
                    <a:pt x="237458" y="167069"/>
                    <a:pt x="232219" y="172022"/>
                    <a:pt x="225742" y="17202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0" name="자유형: 도형 99">
              <a:extLst>
                <a:ext uri="{FF2B5EF4-FFF2-40B4-BE49-F238E27FC236}">
                  <a16:creationId xmlns:a16="http://schemas.microsoft.com/office/drawing/2014/main" id="{04651862-8C4E-4CCC-9E64-E25DE42DE1EC}"/>
                </a:ext>
              </a:extLst>
            </p:cNvPr>
            <p:cNvSpPr/>
            <p:nvPr/>
          </p:nvSpPr>
          <p:spPr>
            <a:xfrm>
              <a:off x="3071042" y="1207960"/>
              <a:ext cx="85725" cy="85725"/>
            </a:xfrm>
            <a:custGeom>
              <a:avLst/>
              <a:gdLst>
                <a:gd name="connsiteX0" fmla="*/ 7144 w 85725"/>
                <a:gd name="connsiteY0" fmla="*/ 7144 h 85725"/>
                <a:gd name="connsiteX1" fmla="*/ 7144 w 85725"/>
                <a:gd name="connsiteY1" fmla="*/ 13716 h 85725"/>
                <a:gd name="connsiteX2" fmla="*/ 11049 w 85725"/>
                <a:gd name="connsiteY2" fmla="*/ 30385 h 85725"/>
                <a:gd name="connsiteX3" fmla="*/ 33242 w 85725"/>
                <a:gd name="connsiteY3" fmla="*/ 74771 h 85725"/>
                <a:gd name="connsiteX4" fmla="*/ 55435 w 85725"/>
                <a:gd name="connsiteY4" fmla="*/ 74771 h 85725"/>
                <a:gd name="connsiteX5" fmla="*/ 77629 w 85725"/>
                <a:gd name="connsiteY5" fmla="*/ 30385 h 85725"/>
                <a:gd name="connsiteX6" fmla="*/ 81534 w 85725"/>
                <a:gd name="connsiteY6" fmla="*/ 13716 h 85725"/>
                <a:gd name="connsiteX7" fmla="*/ 81534 w 85725"/>
                <a:gd name="connsiteY7" fmla="*/ 7144 h 85725"/>
                <a:gd name="connsiteX8" fmla="*/ 7144 w 85725"/>
                <a:gd name="connsiteY8" fmla="*/ 7144 h 85725"/>
                <a:gd name="connsiteX9" fmla="*/ 7144 w 85725"/>
                <a:gd name="connsiteY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7144" y="7144"/>
                  </a:moveTo>
                  <a:lnTo>
                    <a:pt x="7144" y="13716"/>
                  </a:lnTo>
                  <a:cubicBezTo>
                    <a:pt x="7144" y="19431"/>
                    <a:pt x="8477" y="25241"/>
                    <a:pt x="11049" y="30385"/>
                  </a:cubicBezTo>
                  <a:lnTo>
                    <a:pt x="33242" y="74771"/>
                  </a:lnTo>
                  <a:cubicBezTo>
                    <a:pt x="37814" y="83915"/>
                    <a:pt x="50863" y="83915"/>
                    <a:pt x="55435" y="74771"/>
                  </a:cubicBezTo>
                  <a:lnTo>
                    <a:pt x="77629" y="30385"/>
                  </a:lnTo>
                  <a:cubicBezTo>
                    <a:pt x="80200" y="25241"/>
                    <a:pt x="81534" y="19526"/>
                    <a:pt x="81534" y="13716"/>
                  </a:cubicBezTo>
                  <a:lnTo>
                    <a:pt x="81534" y="7144"/>
                  </a:lnTo>
                  <a:lnTo>
                    <a:pt x="7144" y="7144"/>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01" name="자유형: 도형 100">
              <a:extLst>
                <a:ext uri="{FF2B5EF4-FFF2-40B4-BE49-F238E27FC236}">
                  <a16:creationId xmlns:a16="http://schemas.microsoft.com/office/drawing/2014/main" id="{D8C3BF7E-15C6-4328-9117-09C8FF6E48A8}"/>
                </a:ext>
              </a:extLst>
            </p:cNvPr>
            <p:cNvSpPr/>
            <p:nvPr/>
          </p:nvSpPr>
          <p:spPr>
            <a:xfrm>
              <a:off x="3071042" y="960208"/>
              <a:ext cx="85725" cy="228600"/>
            </a:xfrm>
            <a:custGeom>
              <a:avLst/>
              <a:gdLst>
                <a:gd name="connsiteX0" fmla="*/ 7144 w 85725"/>
                <a:gd name="connsiteY0" fmla="*/ 44964 h 228600"/>
                <a:gd name="connsiteX1" fmla="*/ 7144 w 85725"/>
                <a:gd name="connsiteY1" fmla="*/ 230416 h 228600"/>
                <a:gd name="connsiteX2" fmla="*/ 81439 w 85725"/>
                <a:gd name="connsiteY2" fmla="*/ 230416 h 228600"/>
                <a:gd name="connsiteX3" fmla="*/ 81439 w 85725"/>
                <a:gd name="connsiteY3" fmla="*/ 44393 h 228600"/>
                <a:gd name="connsiteX4" fmla="*/ 43625 w 85725"/>
                <a:gd name="connsiteY4" fmla="*/ 7150 h 228600"/>
                <a:gd name="connsiteX5" fmla="*/ 7144 w 85725"/>
                <a:gd name="connsiteY5" fmla="*/ 44964 h 228600"/>
                <a:gd name="connsiteX6" fmla="*/ 56959 w 85725"/>
                <a:gd name="connsiteY6" fmla="*/ 106305 h 228600"/>
                <a:gd name="connsiteX7" fmla="*/ 32480 w 85725"/>
                <a:gd name="connsiteY7" fmla="*/ 106305 h 228600"/>
                <a:gd name="connsiteX8" fmla="*/ 32480 w 85725"/>
                <a:gd name="connsiteY8" fmla="*/ 44583 h 228600"/>
                <a:gd name="connsiteX9" fmla="*/ 45720 w 85725"/>
                <a:gd name="connsiteY9" fmla="*/ 32010 h 228600"/>
                <a:gd name="connsiteX10" fmla="*/ 56959 w 85725"/>
                <a:gd name="connsiteY10" fmla="*/ 44393 h 228600"/>
                <a:gd name="connsiteX11" fmla="*/ 56959 w 85725"/>
                <a:gd name="connsiteY11" fmla="*/ 106305 h 228600"/>
                <a:gd name="connsiteX12" fmla="*/ 56959 w 85725"/>
                <a:gd name="connsiteY12" fmla="*/ 10630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228600">
                  <a:moveTo>
                    <a:pt x="7144" y="44964"/>
                  </a:moveTo>
                  <a:lnTo>
                    <a:pt x="7144" y="230416"/>
                  </a:lnTo>
                  <a:lnTo>
                    <a:pt x="81439" y="230416"/>
                  </a:lnTo>
                  <a:lnTo>
                    <a:pt x="81439" y="44393"/>
                  </a:lnTo>
                  <a:cubicBezTo>
                    <a:pt x="81439" y="23628"/>
                    <a:pt x="64389" y="6769"/>
                    <a:pt x="43625" y="7150"/>
                  </a:cubicBezTo>
                  <a:cubicBezTo>
                    <a:pt x="23241" y="7531"/>
                    <a:pt x="7144" y="24581"/>
                    <a:pt x="7144" y="44964"/>
                  </a:cubicBezTo>
                  <a:close/>
                  <a:moveTo>
                    <a:pt x="56959" y="106305"/>
                  </a:moveTo>
                  <a:lnTo>
                    <a:pt x="32480" y="106305"/>
                  </a:lnTo>
                  <a:lnTo>
                    <a:pt x="32480" y="44583"/>
                  </a:lnTo>
                  <a:cubicBezTo>
                    <a:pt x="32480" y="37249"/>
                    <a:pt x="38481" y="31344"/>
                    <a:pt x="45720" y="32010"/>
                  </a:cubicBezTo>
                  <a:cubicBezTo>
                    <a:pt x="52006" y="32487"/>
                    <a:pt x="56959" y="37916"/>
                    <a:pt x="56959" y="44393"/>
                  </a:cubicBezTo>
                  <a:lnTo>
                    <a:pt x="56959" y="106305"/>
                  </a:lnTo>
                  <a:lnTo>
                    <a:pt x="56959" y="106305"/>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02" name="그룹 101">
            <a:extLst>
              <a:ext uri="{FF2B5EF4-FFF2-40B4-BE49-F238E27FC236}">
                <a16:creationId xmlns:a16="http://schemas.microsoft.com/office/drawing/2014/main" id="{8BC5B2E0-B1E5-4CED-AC29-6A230BFE51D0}"/>
              </a:ext>
            </a:extLst>
          </p:cNvPr>
          <p:cNvGrpSpPr/>
          <p:nvPr/>
        </p:nvGrpSpPr>
        <p:grpSpPr>
          <a:xfrm>
            <a:off x="5453435" y="1563454"/>
            <a:ext cx="392525" cy="392558"/>
            <a:chOff x="5453435" y="1563454"/>
            <a:chExt cx="392525" cy="392558"/>
          </a:xfrm>
          <a:solidFill>
            <a:schemeClr val="bg1"/>
          </a:solidFill>
        </p:grpSpPr>
        <p:sp>
          <p:nvSpPr>
            <p:cNvPr id="103" name="자유형: 도형 102">
              <a:extLst>
                <a:ext uri="{FF2B5EF4-FFF2-40B4-BE49-F238E27FC236}">
                  <a16:creationId xmlns:a16="http://schemas.microsoft.com/office/drawing/2014/main" id="{7C5CA2E0-4354-48B2-BF3B-0FE9DC8B5462}"/>
                </a:ext>
              </a:extLst>
            </p:cNvPr>
            <p:cNvSpPr/>
            <p:nvPr/>
          </p:nvSpPr>
          <p:spPr>
            <a:xfrm>
              <a:off x="5588785" y="1698837"/>
              <a:ext cx="257175" cy="257175"/>
            </a:xfrm>
            <a:custGeom>
              <a:avLst/>
              <a:gdLst>
                <a:gd name="connsiteX0" fmla="*/ 185832 w 257175"/>
                <a:gd name="connsiteY0" fmla="*/ 248930 h 257175"/>
                <a:gd name="connsiteX1" fmla="*/ 120777 w 257175"/>
                <a:gd name="connsiteY1" fmla="*/ 183874 h 257175"/>
                <a:gd name="connsiteX2" fmla="*/ 89249 w 257175"/>
                <a:gd name="connsiteY2" fmla="*/ 215402 h 257175"/>
                <a:gd name="connsiteX3" fmla="*/ 78772 w 257175"/>
                <a:gd name="connsiteY3" fmla="*/ 218354 h 257175"/>
                <a:gd name="connsiteX4" fmla="*/ 70770 w 257175"/>
                <a:gd name="connsiteY4" fmla="*/ 211020 h 257175"/>
                <a:gd name="connsiteX5" fmla="*/ 7715 w 257175"/>
                <a:gd name="connsiteY5" fmla="*/ 21854 h 257175"/>
                <a:gd name="connsiteX6" fmla="*/ 10382 w 257175"/>
                <a:gd name="connsiteY6" fmla="*/ 10423 h 257175"/>
                <a:gd name="connsiteX7" fmla="*/ 21812 w 257175"/>
                <a:gd name="connsiteY7" fmla="*/ 7756 h 257175"/>
                <a:gd name="connsiteX8" fmla="*/ 210979 w 257175"/>
                <a:gd name="connsiteY8" fmla="*/ 70812 h 257175"/>
                <a:gd name="connsiteX9" fmla="*/ 218312 w 257175"/>
                <a:gd name="connsiteY9" fmla="*/ 78813 h 257175"/>
                <a:gd name="connsiteX10" fmla="*/ 215360 w 257175"/>
                <a:gd name="connsiteY10" fmla="*/ 89291 h 257175"/>
                <a:gd name="connsiteX11" fmla="*/ 183832 w 257175"/>
                <a:gd name="connsiteY11" fmla="*/ 120818 h 257175"/>
                <a:gd name="connsiteX12" fmla="*/ 248888 w 257175"/>
                <a:gd name="connsiteY12" fmla="*/ 185874 h 257175"/>
                <a:gd name="connsiteX13" fmla="*/ 248888 w 257175"/>
                <a:gd name="connsiteY13" fmla="*/ 201590 h 257175"/>
                <a:gd name="connsiteX14" fmla="*/ 201644 w 257175"/>
                <a:gd name="connsiteY14" fmla="*/ 248834 h 257175"/>
                <a:gd name="connsiteX15" fmla="*/ 185832 w 257175"/>
                <a:gd name="connsiteY15" fmla="*/ 24893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175" h="257175">
                  <a:moveTo>
                    <a:pt x="185832" y="248930"/>
                  </a:moveTo>
                  <a:lnTo>
                    <a:pt x="120777" y="183874"/>
                  </a:lnTo>
                  <a:lnTo>
                    <a:pt x="89249" y="215402"/>
                  </a:lnTo>
                  <a:cubicBezTo>
                    <a:pt x="86487" y="218164"/>
                    <a:pt x="82581" y="219212"/>
                    <a:pt x="78772" y="218354"/>
                  </a:cubicBezTo>
                  <a:cubicBezTo>
                    <a:pt x="74961" y="217497"/>
                    <a:pt x="72009" y="214735"/>
                    <a:pt x="70770" y="211020"/>
                  </a:cubicBezTo>
                  <a:lnTo>
                    <a:pt x="7715" y="21854"/>
                  </a:lnTo>
                  <a:cubicBezTo>
                    <a:pt x="6381" y="17853"/>
                    <a:pt x="7429" y="13471"/>
                    <a:pt x="10382" y="10423"/>
                  </a:cubicBezTo>
                  <a:cubicBezTo>
                    <a:pt x="13335" y="7471"/>
                    <a:pt x="17811" y="6328"/>
                    <a:pt x="21812" y="7756"/>
                  </a:cubicBezTo>
                  <a:lnTo>
                    <a:pt x="210979" y="70812"/>
                  </a:lnTo>
                  <a:cubicBezTo>
                    <a:pt x="214693" y="72050"/>
                    <a:pt x="217455" y="75098"/>
                    <a:pt x="218312" y="78813"/>
                  </a:cubicBezTo>
                  <a:cubicBezTo>
                    <a:pt x="219170" y="82528"/>
                    <a:pt x="218027" y="86528"/>
                    <a:pt x="215360" y="89291"/>
                  </a:cubicBezTo>
                  <a:lnTo>
                    <a:pt x="183832" y="120818"/>
                  </a:lnTo>
                  <a:lnTo>
                    <a:pt x="248888" y="185874"/>
                  </a:lnTo>
                  <a:cubicBezTo>
                    <a:pt x="253269" y="190256"/>
                    <a:pt x="253269" y="197304"/>
                    <a:pt x="248888" y="201590"/>
                  </a:cubicBezTo>
                  <a:lnTo>
                    <a:pt x="201644" y="248834"/>
                  </a:lnTo>
                  <a:cubicBezTo>
                    <a:pt x="197263" y="253216"/>
                    <a:pt x="190214" y="253216"/>
                    <a:pt x="185832" y="24893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4" name="자유형: 도형 103">
              <a:extLst>
                <a:ext uri="{FF2B5EF4-FFF2-40B4-BE49-F238E27FC236}">
                  <a16:creationId xmlns:a16="http://schemas.microsoft.com/office/drawing/2014/main" id="{C67E1827-85CA-4A61-B313-627E9A9E6037}"/>
                </a:ext>
              </a:extLst>
            </p:cNvPr>
            <p:cNvSpPr/>
            <p:nvPr/>
          </p:nvSpPr>
          <p:spPr>
            <a:xfrm>
              <a:off x="5587547" y="1563454"/>
              <a:ext cx="28575" cy="95250"/>
            </a:xfrm>
            <a:custGeom>
              <a:avLst/>
              <a:gdLst>
                <a:gd name="connsiteX0" fmla="*/ 7144 w 28575"/>
                <a:gd name="connsiteY0" fmla="*/ 84846 h 95250"/>
                <a:gd name="connsiteX1" fmla="*/ 7144 w 28575"/>
                <a:gd name="connsiteY1" fmla="*/ 18552 h 95250"/>
                <a:gd name="connsiteX2" fmla="*/ 17050 w 28575"/>
                <a:gd name="connsiteY2" fmla="*/ 7218 h 95250"/>
                <a:gd name="connsiteX3" fmla="*/ 29432 w 28575"/>
                <a:gd name="connsiteY3" fmla="*/ 18267 h 95250"/>
                <a:gd name="connsiteX4" fmla="*/ 29432 w 28575"/>
                <a:gd name="connsiteY4" fmla="*/ 85132 h 95250"/>
                <a:gd name="connsiteX5" fmla="*/ 17050 w 28575"/>
                <a:gd name="connsiteY5" fmla="*/ 96181 h 95250"/>
                <a:gd name="connsiteX6" fmla="*/ 7144 w 28575"/>
                <a:gd name="connsiteY6" fmla="*/ 8484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95250">
                  <a:moveTo>
                    <a:pt x="7144" y="84846"/>
                  </a:moveTo>
                  <a:lnTo>
                    <a:pt x="7144" y="18552"/>
                  </a:lnTo>
                  <a:cubicBezTo>
                    <a:pt x="7144" y="12837"/>
                    <a:pt x="11335" y="7789"/>
                    <a:pt x="17050" y="7218"/>
                  </a:cubicBezTo>
                  <a:cubicBezTo>
                    <a:pt x="23813" y="6456"/>
                    <a:pt x="29432" y="11694"/>
                    <a:pt x="29432" y="18267"/>
                  </a:cubicBezTo>
                  <a:lnTo>
                    <a:pt x="29432" y="85132"/>
                  </a:lnTo>
                  <a:cubicBezTo>
                    <a:pt x="29432" y="91704"/>
                    <a:pt x="23717" y="96943"/>
                    <a:pt x="17050" y="96181"/>
                  </a:cubicBezTo>
                  <a:cubicBezTo>
                    <a:pt x="11335" y="95610"/>
                    <a:pt x="7144" y="90561"/>
                    <a:pt x="7144" y="8484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5" name="자유형: 도형 104">
              <a:extLst>
                <a:ext uri="{FF2B5EF4-FFF2-40B4-BE49-F238E27FC236}">
                  <a16:creationId xmlns:a16="http://schemas.microsoft.com/office/drawing/2014/main" id="{62B84B4F-B78D-4C30-9DDD-73D32C1289FF}"/>
                </a:ext>
              </a:extLst>
            </p:cNvPr>
            <p:cNvSpPr/>
            <p:nvPr/>
          </p:nvSpPr>
          <p:spPr>
            <a:xfrm>
              <a:off x="5492630" y="1602724"/>
              <a:ext cx="76200" cy="76200"/>
            </a:xfrm>
            <a:custGeom>
              <a:avLst/>
              <a:gdLst>
                <a:gd name="connsiteX0" fmla="*/ 57674 w 76200"/>
                <a:gd name="connsiteY0" fmla="*/ 73390 h 76200"/>
                <a:gd name="connsiteX1" fmla="*/ 10430 w 76200"/>
                <a:gd name="connsiteY1" fmla="*/ 26146 h 76200"/>
                <a:gd name="connsiteX2" fmla="*/ 10430 w 76200"/>
                <a:gd name="connsiteY2" fmla="*/ 10430 h 76200"/>
                <a:gd name="connsiteX3" fmla="*/ 26146 w 76200"/>
                <a:gd name="connsiteY3" fmla="*/ 10430 h 76200"/>
                <a:gd name="connsiteX4" fmla="*/ 73390 w 76200"/>
                <a:gd name="connsiteY4" fmla="*/ 57674 h 76200"/>
                <a:gd name="connsiteX5" fmla="*/ 73390 w 76200"/>
                <a:gd name="connsiteY5" fmla="*/ 73390 h 76200"/>
                <a:gd name="connsiteX6" fmla="*/ 57674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57674" y="73390"/>
                  </a:moveTo>
                  <a:lnTo>
                    <a:pt x="10430" y="26146"/>
                  </a:lnTo>
                  <a:cubicBezTo>
                    <a:pt x="6048" y="21765"/>
                    <a:pt x="6048" y="14716"/>
                    <a:pt x="10430" y="10430"/>
                  </a:cubicBezTo>
                  <a:cubicBezTo>
                    <a:pt x="14811" y="6048"/>
                    <a:pt x="21860" y="6048"/>
                    <a:pt x="26146" y="10430"/>
                  </a:cubicBezTo>
                  <a:lnTo>
                    <a:pt x="73390" y="57674"/>
                  </a:lnTo>
                  <a:cubicBezTo>
                    <a:pt x="77772" y="62055"/>
                    <a:pt x="77772" y="69104"/>
                    <a:pt x="73390" y="73390"/>
                  </a:cubicBezTo>
                  <a:cubicBezTo>
                    <a:pt x="69009" y="77676"/>
                    <a:pt x="61960" y="77676"/>
                    <a:pt x="57674" y="7339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6" name="자유형: 도형 105">
              <a:extLst>
                <a:ext uri="{FF2B5EF4-FFF2-40B4-BE49-F238E27FC236}">
                  <a16:creationId xmlns:a16="http://schemas.microsoft.com/office/drawing/2014/main" id="{71F5BDBF-DDF3-4848-A6BE-9C401089133F}"/>
                </a:ext>
              </a:extLst>
            </p:cNvPr>
            <p:cNvSpPr/>
            <p:nvPr/>
          </p:nvSpPr>
          <p:spPr>
            <a:xfrm>
              <a:off x="5492535" y="1744551"/>
              <a:ext cx="76200" cy="76200"/>
            </a:xfrm>
            <a:custGeom>
              <a:avLst/>
              <a:gdLst>
                <a:gd name="connsiteX0" fmla="*/ 10430 w 76200"/>
                <a:gd name="connsiteY0" fmla="*/ 73390 h 76200"/>
                <a:gd name="connsiteX1" fmla="*/ 10430 w 76200"/>
                <a:gd name="connsiteY1" fmla="*/ 57674 h 76200"/>
                <a:gd name="connsiteX2" fmla="*/ 57674 w 76200"/>
                <a:gd name="connsiteY2" fmla="*/ 10430 h 76200"/>
                <a:gd name="connsiteX3" fmla="*/ 73390 w 76200"/>
                <a:gd name="connsiteY3" fmla="*/ 10430 h 76200"/>
                <a:gd name="connsiteX4" fmla="*/ 73390 w 76200"/>
                <a:gd name="connsiteY4" fmla="*/ 26146 h 76200"/>
                <a:gd name="connsiteX5" fmla="*/ 26146 w 76200"/>
                <a:gd name="connsiteY5" fmla="*/ 73390 h 76200"/>
                <a:gd name="connsiteX6" fmla="*/ 10430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772"/>
                    <a:pt x="14811" y="77772"/>
                    <a:pt x="10430" y="7339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7" name="자유형: 도형 106">
              <a:extLst>
                <a:ext uri="{FF2B5EF4-FFF2-40B4-BE49-F238E27FC236}">
                  <a16:creationId xmlns:a16="http://schemas.microsoft.com/office/drawing/2014/main" id="{2A653133-E83A-40C9-B7A9-FE89A044E246}"/>
                </a:ext>
              </a:extLst>
            </p:cNvPr>
            <p:cNvSpPr/>
            <p:nvPr/>
          </p:nvSpPr>
          <p:spPr>
            <a:xfrm>
              <a:off x="5634362" y="1602724"/>
              <a:ext cx="76200" cy="76200"/>
            </a:xfrm>
            <a:custGeom>
              <a:avLst/>
              <a:gdLst>
                <a:gd name="connsiteX0" fmla="*/ 10430 w 76200"/>
                <a:gd name="connsiteY0" fmla="*/ 73390 h 76200"/>
                <a:gd name="connsiteX1" fmla="*/ 10430 w 76200"/>
                <a:gd name="connsiteY1" fmla="*/ 57674 h 76200"/>
                <a:gd name="connsiteX2" fmla="*/ 57674 w 76200"/>
                <a:gd name="connsiteY2" fmla="*/ 10430 h 76200"/>
                <a:gd name="connsiteX3" fmla="*/ 73390 w 76200"/>
                <a:gd name="connsiteY3" fmla="*/ 10430 h 76200"/>
                <a:gd name="connsiteX4" fmla="*/ 73390 w 76200"/>
                <a:gd name="connsiteY4" fmla="*/ 26146 h 76200"/>
                <a:gd name="connsiteX5" fmla="*/ 26146 w 76200"/>
                <a:gd name="connsiteY5" fmla="*/ 73390 h 76200"/>
                <a:gd name="connsiteX6" fmla="*/ 10430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676"/>
                    <a:pt x="14811" y="77676"/>
                    <a:pt x="10430" y="7339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08" name="자유형: 도형 107">
              <a:extLst>
                <a:ext uri="{FF2B5EF4-FFF2-40B4-BE49-F238E27FC236}">
                  <a16:creationId xmlns:a16="http://schemas.microsoft.com/office/drawing/2014/main" id="{9E7143F1-480C-4E59-82A8-825B6A3D7058}"/>
                </a:ext>
              </a:extLst>
            </p:cNvPr>
            <p:cNvSpPr/>
            <p:nvPr/>
          </p:nvSpPr>
          <p:spPr>
            <a:xfrm>
              <a:off x="5453435" y="1697164"/>
              <a:ext cx="95250" cy="28575"/>
            </a:xfrm>
            <a:custGeom>
              <a:avLst/>
              <a:gdLst>
                <a:gd name="connsiteX0" fmla="*/ 85153 w 95250"/>
                <a:gd name="connsiteY0" fmla="*/ 29432 h 28575"/>
                <a:gd name="connsiteX1" fmla="*/ 18288 w 95250"/>
                <a:gd name="connsiteY1" fmla="*/ 29432 h 28575"/>
                <a:gd name="connsiteX2" fmla="*/ 7144 w 95250"/>
                <a:gd name="connsiteY2" fmla="*/ 18288 h 28575"/>
                <a:gd name="connsiteX3" fmla="*/ 18288 w 95250"/>
                <a:gd name="connsiteY3" fmla="*/ 7144 h 28575"/>
                <a:gd name="connsiteX4" fmla="*/ 85153 w 95250"/>
                <a:gd name="connsiteY4" fmla="*/ 7144 h 28575"/>
                <a:gd name="connsiteX5" fmla="*/ 96298 w 95250"/>
                <a:gd name="connsiteY5" fmla="*/ 18288 h 28575"/>
                <a:gd name="connsiteX6" fmla="*/ 85153 w 952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5153" y="29432"/>
                  </a:moveTo>
                  <a:lnTo>
                    <a:pt x="18288" y="29432"/>
                  </a:lnTo>
                  <a:cubicBezTo>
                    <a:pt x="12097" y="29432"/>
                    <a:pt x="7144" y="24479"/>
                    <a:pt x="7144" y="18288"/>
                  </a:cubicBezTo>
                  <a:cubicBezTo>
                    <a:pt x="7144" y="12097"/>
                    <a:pt x="12097" y="7144"/>
                    <a:pt x="18288" y="7144"/>
                  </a:cubicBezTo>
                  <a:lnTo>
                    <a:pt x="85153" y="7144"/>
                  </a:lnTo>
                  <a:cubicBezTo>
                    <a:pt x="91345" y="7144"/>
                    <a:pt x="96298" y="12097"/>
                    <a:pt x="96298" y="18288"/>
                  </a:cubicBezTo>
                  <a:cubicBezTo>
                    <a:pt x="96298" y="24479"/>
                    <a:pt x="91249" y="29432"/>
                    <a:pt x="85153" y="2943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09" name="그룹 108">
            <a:extLst>
              <a:ext uri="{FF2B5EF4-FFF2-40B4-BE49-F238E27FC236}">
                <a16:creationId xmlns:a16="http://schemas.microsoft.com/office/drawing/2014/main" id="{4EB867BD-FA35-4C38-9B0B-5A0C35AC9513}"/>
              </a:ext>
            </a:extLst>
          </p:cNvPr>
          <p:cNvGrpSpPr/>
          <p:nvPr/>
        </p:nvGrpSpPr>
        <p:grpSpPr>
          <a:xfrm>
            <a:off x="3471472" y="902398"/>
            <a:ext cx="295275" cy="393763"/>
            <a:chOff x="3471472" y="902398"/>
            <a:chExt cx="295275" cy="393763"/>
          </a:xfrm>
          <a:solidFill>
            <a:schemeClr val="bg1"/>
          </a:solidFill>
        </p:grpSpPr>
        <p:sp>
          <p:nvSpPr>
            <p:cNvPr id="110" name="자유형: 도형 109">
              <a:extLst>
                <a:ext uri="{FF2B5EF4-FFF2-40B4-BE49-F238E27FC236}">
                  <a16:creationId xmlns:a16="http://schemas.microsoft.com/office/drawing/2014/main" id="{95946DEB-0BA2-4BFD-97F4-1EA23BBCE01E}"/>
                </a:ext>
              </a:extLst>
            </p:cNvPr>
            <p:cNvSpPr/>
            <p:nvPr/>
          </p:nvSpPr>
          <p:spPr>
            <a:xfrm>
              <a:off x="3549482" y="902398"/>
              <a:ext cx="142875" cy="76200"/>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11" name="자유형: 도형 110">
              <a:extLst>
                <a:ext uri="{FF2B5EF4-FFF2-40B4-BE49-F238E27FC236}">
                  <a16:creationId xmlns:a16="http://schemas.microsoft.com/office/drawing/2014/main" id="{AE3FD7E2-CFA2-460C-B51D-D49B946649B5}"/>
                </a:ext>
              </a:extLst>
            </p:cNvPr>
            <p:cNvSpPr/>
            <p:nvPr/>
          </p:nvSpPr>
          <p:spPr>
            <a:xfrm>
              <a:off x="3471472" y="924686"/>
              <a:ext cx="295275" cy="371475"/>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12" name="그룹 111">
            <a:extLst>
              <a:ext uri="{FF2B5EF4-FFF2-40B4-BE49-F238E27FC236}">
                <a16:creationId xmlns:a16="http://schemas.microsoft.com/office/drawing/2014/main" id="{EC92CC5E-C423-400C-89CC-920C97C4F9BE}"/>
              </a:ext>
            </a:extLst>
          </p:cNvPr>
          <p:cNvGrpSpPr/>
          <p:nvPr/>
        </p:nvGrpSpPr>
        <p:grpSpPr>
          <a:xfrm>
            <a:off x="4784283" y="1564671"/>
            <a:ext cx="390525" cy="388620"/>
            <a:chOff x="4784283" y="1564671"/>
            <a:chExt cx="390525" cy="388620"/>
          </a:xfrm>
          <a:solidFill>
            <a:schemeClr val="bg1"/>
          </a:solidFill>
        </p:grpSpPr>
        <p:sp>
          <p:nvSpPr>
            <p:cNvPr id="113" name="자유형: 도형 112">
              <a:extLst>
                <a:ext uri="{FF2B5EF4-FFF2-40B4-BE49-F238E27FC236}">
                  <a16:creationId xmlns:a16="http://schemas.microsoft.com/office/drawing/2014/main" id="{903DB283-FD05-4BEA-8D7A-18CD6D41E150}"/>
                </a:ext>
              </a:extLst>
            </p:cNvPr>
            <p:cNvSpPr/>
            <p:nvPr/>
          </p:nvSpPr>
          <p:spPr>
            <a:xfrm>
              <a:off x="4896358" y="1743741"/>
              <a:ext cx="161925" cy="209550"/>
            </a:xfrm>
            <a:custGeom>
              <a:avLst/>
              <a:gdLst>
                <a:gd name="connsiteX0" fmla="*/ 107497 w 161925"/>
                <a:gd name="connsiteY0" fmla="*/ 7144 h 209550"/>
                <a:gd name="connsiteX1" fmla="*/ 62920 w 161925"/>
                <a:gd name="connsiteY1" fmla="*/ 7144 h 209550"/>
                <a:gd name="connsiteX2" fmla="*/ 51775 w 161925"/>
                <a:gd name="connsiteY2" fmla="*/ 18288 h 209550"/>
                <a:gd name="connsiteX3" fmla="*/ 51775 w 161925"/>
                <a:gd name="connsiteY3" fmla="*/ 96298 h 209550"/>
                <a:gd name="connsiteX4" fmla="*/ 18343 w 161925"/>
                <a:gd name="connsiteY4" fmla="*/ 96298 h 209550"/>
                <a:gd name="connsiteX5" fmla="*/ 8341 w 161925"/>
                <a:gd name="connsiteY5" fmla="*/ 102489 h 209550"/>
                <a:gd name="connsiteX6" fmla="*/ 9389 w 161925"/>
                <a:gd name="connsiteY6" fmla="*/ 114110 h 209550"/>
                <a:gd name="connsiteX7" fmla="*/ 76255 w 161925"/>
                <a:gd name="connsiteY7" fmla="*/ 204025 h 209550"/>
                <a:gd name="connsiteX8" fmla="*/ 85208 w 161925"/>
                <a:gd name="connsiteY8" fmla="*/ 208502 h 209550"/>
                <a:gd name="connsiteX9" fmla="*/ 94162 w 161925"/>
                <a:gd name="connsiteY9" fmla="*/ 204025 h 209550"/>
                <a:gd name="connsiteX10" fmla="*/ 161027 w 161925"/>
                <a:gd name="connsiteY10" fmla="*/ 114110 h 209550"/>
                <a:gd name="connsiteX11" fmla="*/ 162075 w 161925"/>
                <a:gd name="connsiteY11" fmla="*/ 102489 h 209550"/>
                <a:gd name="connsiteX12" fmla="*/ 152074 w 161925"/>
                <a:gd name="connsiteY12" fmla="*/ 96298 h 209550"/>
                <a:gd name="connsiteX13" fmla="*/ 118641 w 161925"/>
                <a:gd name="connsiteY13" fmla="*/ 96298 h 209550"/>
                <a:gd name="connsiteX14" fmla="*/ 118641 w 161925"/>
                <a:gd name="connsiteY14" fmla="*/ 18288 h 209550"/>
                <a:gd name="connsiteX15" fmla="*/ 107497 w 161925"/>
                <a:gd name="connsiteY15"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09550">
                  <a:moveTo>
                    <a:pt x="107497" y="7144"/>
                  </a:moveTo>
                  <a:lnTo>
                    <a:pt x="62920" y="7144"/>
                  </a:lnTo>
                  <a:cubicBezTo>
                    <a:pt x="56729" y="7144"/>
                    <a:pt x="51775" y="12097"/>
                    <a:pt x="51775" y="18288"/>
                  </a:cubicBezTo>
                  <a:lnTo>
                    <a:pt x="51775" y="96298"/>
                  </a:lnTo>
                  <a:lnTo>
                    <a:pt x="18343" y="96298"/>
                  </a:lnTo>
                  <a:cubicBezTo>
                    <a:pt x="14152" y="96298"/>
                    <a:pt x="10247" y="98679"/>
                    <a:pt x="8341" y="102489"/>
                  </a:cubicBezTo>
                  <a:cubicBezTo>
                    <a:pt x="6436" y="106299"/>
                    <a:pt x="6817" y="110776"/>
                    <a:pt x="9389" y="114110"/>
                  </a:cubicBezTo>
                  <a:lnTo>
                    <a:pt x="76255" y="204025"/>
                  </a:lnTo>
                  <a:cubicBezTo>
                    <a:pt x="78350" y="206788"/>
                    <a:pt x="81684" y="208502"/>
                    <a:pt x="85208" y="208502"/>
                  </a:cubicBezTo>
                  <a:cubicBezTo>
                    <a:pt x="88732" y="208502"/>
                    <a:pt x="92066" y="206883"/>
                    <a:pt x="94162" y="204025"/>
                  </a:cubicBezTo>
                  <a:lnTo>
                    <a:pt x="161027" y="114110"/>
                  </a:lnTo>
                  <a:cubicBezTo>
                    <a:pt x="163599" y="110776"/>
                    <a:pt x="163980" y="106204"/>
                    <a:pt x="162075" y="102489"/>
                  </a:cubicBezTo>
                  <a:cubicBezTo>
                    <a:pt x="160170" y="98679"/>
                    <a:pt x="156360" y="96298"/>
                    <a:pt x="152074" y="96298"/>
                  </a:cubicBezTo>
                  <a:lnTo>
                    <a:pt x="118641" y="96298"/>
                  </a:lnTo>
                  <a:lnTo>
                    <a:pt x="118641" y="18288"/>
                  </a:lnTo>
                  <a:cubicBezTo>
                    <a:pt x="118641" y="12097"/>
                    <a:pt x="113688" y="7144"/>
                    <a:pt x="107497"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14" name="자유형: 도형 113">
              <a:extLst>
                <a:ext uri="{FF2B5EF4-FFF2-40B4-BE49-F238E27FC236}">
                  <a16:creationId xmlns:a16="http://schemas.microsoft.com/office/drawing/2014/main" id="{5A6CA524-7EEC-4513-809C-F4358E58A9CC}"/>
                </a:ext>
              </a:extLst>
            </p:cNvPr>
            <p:cNvSpPr/>
            <p:nvPr/>
          </p:nvSpPr>
          <p:spPr>
            <a:xfrm>
              <a:off x="4784283" y="1564671"/>
              <a:ext cx="390525" cy="257175"/>
            </a:xfrm>
            <a:custGeom>
              <a:avLst/>
              <a:gdLst>
                <a:gd name="connsiteX0" fmla="*/ 86031 w 390525"/>
                <a:gd name="connsiteY0" fmla="*/ 253079 h 257175"/>
                <a:gd name="connsiteX1" fmla="*/ 141562 w 390525"/>
                <a:gd name="connsiteY1" fmla="*/ 253079 h 257175"/>
                <a:gd name="connsiteX2" fmla="*/ 141562 w 390525"/>
                <a:gd name="connsiteY2" fmla="*/ 197358 h 257175"/>
                <a:gd name="connsiteX3" fmla="*/ 174995 w 390525"/>
                <a:gd name="connsiteY3" fmla="*/ 163925 h 257175"/>
                <a:gd name="connsiteX4" fmla="*/ 219572 w 390525"/>
                <a:gd name="connsiteY4" fmla="*/ 163925 h 257175"/>
                <a:gd name="connsiteX5" fmla="*/ 253005 w 390525"/>
                <a:gd name="connsiteY5" fmla="*/ 197358 h 257175"/>
                <a:gd name="connsiteX6" fmla="*/ 253005 w 390525"/>
                <a:gd name="connsiteY6" fmla="*/ 253079 h 257175"/>
                <a:gd name="connsiteX7" fmla="*/ 308726 w 390525"/>
                <a:gd name="connsiteY7" fmla="*/ 253079 h 257175"/>
                <a:gd name="connsiteX8" fmla="*/ 387498 w 390525"/>
                <a:gd name="connsiteY8" fmla="*/ 175070 h 257175"/>
                <a:gd name="connsiteX9" fmla="*/ 342825 w 390525"/>
                <a:gd name="connsiteY9" fmla="*/ 103823 h 257175"/>
                <a:gd name="connsiteX10" fmla="*/ 241860 w 390525"/>
                <a:gd name="connsiteY10" fmla="*/ 7144 h 257175"/>
                <a:gd name="connsiteX11" fmla="*/ 157278 w 390525"/>
                <a:gd name="connsiteY11" fmla="*/ 53531 h 257175"/>
                <a:gd name="connsiteX12" fmla="*/ 141562 w 390525"/>
                <a:gd name="connsiteY12" fmla="*/ 51721 h 257175"/>
                <a:gd name="connsiteX13" fmla="*/ 77649 w 390525"/>
                <a:gd name="connsiteY13" fmla="*/ 96679 h 257175"/>
                <a:gd name="connsiteX14" fmla="*/ 7164 w 390525"/>
                <a:gd name="connsiteY14" fmla="*/ 176784 h 257175"/>
                <a:gd name="connsiteX15" fmla="*/ 86031 w 390525"/>
                <a:gd name="connsiteY15" fmla="*/ 25307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257175">
                  <a:moveTo>
                    <a:pt x="86031" y="253079"/>
                  </a:moveTo>
                  <a:lnTo>
                    <a:pt x="141562" y="253079"/>
                  </a:lnTo>
                  <a:lnTo>
                    <a:pt x="141562" y="197358"/>
                  </a:lnTo>
                  <a:cubicBezTo>
                    <a:pt x="141562" y="178880"/>
                    <a:pt x="156516" y="163925"/>
                    <a:pt x="174995" y="163925"/>
                  </a:cubicBezTo>
                  <a:lnTo>
                    <a:pt x="219572" y="163925"/>
                  </a:lnTo>
                  <a:cubicBezTo>
                    <a:pt x="238050" y="163925"/>
                    <a:pt x="253005" y="178880"/>
                    <a:pt x="253005" y="197358"/>
                  </a:cubicBezTo>
                  <a:lnTo>
                    <a:pt x="253005" y="253079"/>
                  </a:lnTo>
                  <a:lnTo>
                    <a:pt x="308726" y="253079"/>
                  </a:lnTo>
                  <a:cubicBezTo>
                    <a:pt x="351779" y="253079"/>
                    <a:pt x="387498" y="218123"/>
                    <a:pt x="387498" y="175070"/>
                  </a:cubicBezTo>
                  <a:cubicBezTo>
                    <a:pt x="387498" y="144685"/>
                    <a:pt x="369876" y="116586"/>
                    <a:pt x="342825" y="103823"/>
                  </a:cubicBezTo>
                  <a:cubicBezTo>
                    <a:pt x="340920" y="50197"/>
                    <a:pt x="295962" y="7144"/>
                    <a:pt x="241860" y="7144"/>
                  </a:cubicBezTo>
                  <a:cubicBezTo>
                    <a:pt x="207189" y="7144"/>
                    <a:pt x="175566" y="24670"/>
                    <a:pt x="157278" y="53531"/>
                  </a:cubicBezTo>
                  <a:cubicBezTo>
                    <a:pt x="152230" y="52292"/>
                    <a:pt x="146991" y="51721"/>
                    <a:pt x="141562" y="51721"/>
                  </a:cubicBezTo>
                  <a:cubicBezTo>
                    <a:pt x="112892" y="51721"/>
                    <a:pt x="86793" y="70199"/>
                    <a:pt x="77649" y="96679"/>
                  </a:cubicBezTo>
                  <a:cubicBezTo>
                    <a:pt x="38406" y="100394"/>
                    <a:pt x="6212" y="134588"/>
                    <a:pt x="7164" y="176784"/>
                  </a:cubicBezTo>
                  <a:cubicBezTo>
                    <a:pt x="8022" y="218694"/>
                    <a:pt x="44026" y="253079"/>
                    <a:pt x="86031" y="253079"/>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115" name="자유형: 도형 114">
            <a:extLst>
              <a:ext uri="{FF2B5EF4-FFF2-40B4-BE49-F238E27FC236}">
                <a16:creationId xmlns:a16="http://schemas.microsoft.com/office/drawing/2014/main" id="{7D48B488-41CA-4744-8620-94988091E9EC}"/>
              </a:ext>
            </a:extLst>
          </p:cNvPr>
          <p:cNvSpPr/>
          <p:nvPr/>
        </p:nvSpPr>
        <p:spPr>
          <a:xfrm>
            <a:off x="4110600" y="2898743"/>
            <a:ext cx="390525" cy="390525"/>
          </a:xfrm>
          <a:custGeom>
            <a:avLst/>
            <a:gdLst>
              <a:gd name="connsiteX0" fmla="*/ 381667 w 390525"/>
              <a:gd name="connsiteY0" fmla="*/ 173546 h 390525"/>
              <a:gd name="connsiteX1" fmla="*/ 345091 w 390525"/>
              <a:gd name="connsiteY1" fmla="*/ 152876 h 390525"/>
              <a:gd name="connsiteX2" fmla="*/ 333280 w 390525"/>
              <a:gd name="connsiteY2" fmla="*/ 124396 h 390525"/>
              <a:gd name="connsiteX3" fmla="*/ 344519 w 390525"/>
              <a:gd name="connsiteY3" fmla="*/ 83915 h 390525"/>
              <a:gd name="connsiteX4" fmla="*/ 341090 w 390525"/>
              <a:gd name="connsiteY4" fmla="*/ 72104 h 390525"/>
              <a:gd name="connsiteX5" fmla="*/ 322612 w 390525"/>
              <a:gd name="connsiteY5" fmla="*/ 53626 h 390525"/>
              <a:gd name="connsiteX6" fmla="*/ 310801 w 390525"/>
              <a:gd name="connsiteY6" fmla="*/ 50197 h 390525"/>
              <a:gd name="connsiteX7" fmla="*/ 270320 w 390525"/>
              <a:gd name="connsiteY7" fmla="*/ 61436 h 390525"/>
              <a:gd name="connsiteX8" fmla="*/ 241840 w 390525"/>
              <a:gd name="connsiteY8" fmla="*/ 49625 h 390525"/>
              <a:gd name="connsiteX9" fmla="*/ 221171 w 390525"/>
              <a:gd name="connsiteY9" fmla="*/ 13049 h 390525"/>
              <a:gd name="connsiteX10" fmla="*/ 210407 w 390525"/>
              <a:gd name="connsiteY10" fmla="*/ 7144 h 390525"/>
              <a:gd name="connsiteX11" fmla="*/ 184309 w 390525"/>
              <a:gd name="connsiteY11" fmla="*/ 7144 h 390525"/>
              <a:gd name="connsiteX12" fmla="*/ 173546 w 390525"/>
              <a:gd name="connsiteY12" fmla="*/ 13049 h 390525"/>
              <a:gd name="connsiteX13" fmla="*/ 152876 w 390525"/>
              <a:gd name="connsiteY13" fmla="*/ 49625 h 390525"/>
              <a:gd name="connsiteX14" fmla="*/ 124396 w 390525"/>
              <a:gd name="connsiteY14" fmla="*/ 61436 h 390525"/>
              <a:gd name="connsiteX15" fmla="*/ 83915 w 390525"/>
              <a:gd name="connsiteY15" fmla="*/ 50197 h 390525"/>
              <a:gd name="connsiteX16" fmla="*/ 72104 w 390525"/>
              <a:gd name="connsiteY16" fmla="*/ 53626 h 390525"/>
              <a:gd name="connsiteX17" fmla="*/ 53626 w 390525"/>
              <a:gd name="connsiteY17" fmla="*/ 72104 h 390525"/>
              <a:gd name="connsiteX18" fmla="*/ 50197 w 390525"/>
              <a:gd name="connsiteY18" fmla="*/ 83915 h 390525"/>
              <a:gd name="connsiteX19" fmla="*/ 61436 w 390525"/>
              <a:gd name="connsiteY19" fmla="*/ 124396 h 390525"/>
              <a:gd name="connsiteX20" fmla="*/ 49625 w 390525"/>
              <a:gd name="connsiteY20" fmla="*/ 152876 h 390525"/>
              <a:gd name="connsiteX21" fmla="*/ 13049 w 390525"/>
              <a:gd name="connsiteY21" fmla="*/ 173546 h 390525"/>
              <a:gd name="connsiteX22" fmla="*/ 7144 w 390525"/>
              <a:gd name="connsiteY22" fmla="*/ 184309 h 390525"/>
              <a:gd name="connsiteX23" fmla="*/ 7144 w 390525"/>
              <a:gd name="connsiteY23" fmla="*/ 210407 h 390525"/>
              <a:gd name="connsiteX24" fmla="*/ 13049 w 390525"/>
              <a:gd name="connsiteY24" fmla="*/ 221171 h 390525"/>
              <a:gd name="connsiteX25" fmla="*/ 49625 w 390525"/>
              <a:gd name="connsiteY25" fmla="*/ 241840 h 390525"/>
              <a:gd name="connsiteX26" fmla="*/ 61436 w 390525"/>
              <a:gd name="connsiteY26" fmla="*/ 270320 h 390525"/>
              <a:gd name="connsiteX27" fmla="*/ 50197 w 390525"/>
              <a:gd name="connsiteY27" fmla="*/ 310801 h 390525"/>
              <a:gd name="connsiteX28" fmla="*/ 53626 w 390525"/>
              <a:gd name="connsiteY28" fmla="*/ 322612 h 390525"/>
              <a:gd name="connsiteX29" fmla="*/ 72104 w 390525"/>
              <a:gd name="connsiteY29" fmla="*/ 341090 h 390525"/>
              <a:gd name="connsiteX30" fmla="*/ 83915 w 390525"/>
              <a:gd name="connsiteY30" fmla="*/ 344519 h 390525"/>
              <a:gd name="connsiteX31" fmla="*/ 124396 w 390525"/>
              <a:gd name="connsiteY31" fmla="*/ 333280 h 390525"/>
              <a:gd name="connsiteX32" fmla="*/ 152876 w 390525"/>
              <a:gd name="connsiteY32" fmla="*/ 345091 h 390525"/>
              <a:gd name="connsiteX33" fmla="*/ 173546 w 390525"/>
              <a:gd name="connsiteY33" fmla="*/ 381667 h 390525"/>
              <a:gd name="connsiteX34" fmla="*/ 184309 w 390525"/>
              <a:gd name="connsiteY34" fmla="*/ 387572 h 390525"/>
              <a:gd name="connsiteX35" fmla="*/ 210407 w 390525"/>
              <a:gd name="connsiteY35" fmla="*/ 387572 h 390525"/>
              <a:gd name="connsiteX36" fmla="*/ 221171 w 390525"/>
              <a:gd name="connsiteY36" fmla="*/ 381667 h 390525"/>
              <a:gd name="connsiteX37" fmla="*/ 241840 w 390525"/>
              <a:gd name="connsiteY37" fmla="*/ 345091 h 390525"/>
              <a:gd name="connsiteX38" fmla="*/ 270320 w 390525"/>
              <a:gd name="connsiteY38" fmla="*/ 333280 h 390525"/>
              <a:gd name="connsiteX39" fmla="*/ 310801 w 390525"/>
              <a:gd name="connsiteY39" fmla="*/ 344519 h 390525"/>
              <a:gd name="connsiteX40" fmla="*/ 322612 w 390525"/>
              <a:gd name="connsiteY40" fmla="*/ 341090 h 390525"/>
              <a:gd name="connsiteX41" fmla="*/ 341090 w 390525"/>
              <a:gd name="connsiteY41" fmla="*/ 322612 h 390525"/>
              <a:gd name="connsiteX42" fmla="*/ 344519 w 390525"/>
              <a:gd name="connsiteY42" fmla="*/ 310801 h 390525"/>
              <a:gd name="connsiteX43" fmla="*/ 333280 w 390525"/>
              <a:gd name="connsiteY43" fmla="*/ 270320 h 390525"/>
              <a:gd name="connsiteX44" fmla="*/ 345091 w 390525"/>
              <a:gd name="connsiteY44" fmla="*/ 241840 h 390525"/>
              <a:gd name="connsiteX45" fmla="*/ 381667 w 390525"/>
              <a:gd name="connsiteY45" fmla="*/ 221171 h 390525"/>
              <a:gd name="connsiteX46" fmla="*/ 387572 w 390525"/>
              <a:gd name="connsiteY46" fmla="*/ 210407 h 390525"/>
              <a:gd name="connsiteX47" fmla="*/ 387572 w 390525"/>
              <a:gd name="connsiteY47" fmla="*/ 184309 h 390525"/>
              <a:gd name="connsiteX48" fmla="*/ 381667 w 390525"/>
              <a:gd name="connsiteY48" fmla="*/ 173546 h 390525"/>
              <a:gd name="connsiteX49" fmla="*/ 197453 w 390525"/>
              <a:gd name="connsiteY49" fmla="*/ 280225 h 390525"/>
              <a:gd name="connsiteX50" fmla="*/ 114490 w 390525"/>
              <a:gd name="connsiteY50" fmla="*/ 197263 h 390525"/>
              <a:gd name="connsiteX51" fmla="*/ 197453 w 390525"/>
              <a:gd name="connsiteY51" fmla="*/ 114300 h 390525"/>
              <a:gd name="connsiteX52" fmla="*/ 280416 w 390525"/>
              <a:gd name="connsiteY52" fmla="*/ 197263 h 390525"/>
              <a:gd name="connsiteX53" fmla="*/ 197453 w 390525"/>
              <a:gd name="connsiteY53" fmla="*/ 2802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81667" y="173546"/>
                </a:moveTo>
                <a:cubicBezTo>
                  <a:pt x="378619" y="171641"/>
                  <a:pt x="354616" y="157258"/>
                  <a:pt x="345091" y="152876"/>
                </a:cubicBezTo>
                <a:lnTo>
                  <a:pt x="333280" y="124396"/>
                </a:lnTo>
                <a:cubicBezTo>
                  <a:pt x="336804" y="114967"/>
                  <a:pt x="343471" y="88487"/>
                  <a:pt x="344519" y="83915"/>
                </a:cubicBezTo>
                <a:cubicBezTo>
                  <a:pt x="345472" y="79629"/>
                  <a:pt x="344233" y="75247"/>
                  <a:pt x="341090" y="72104"/>
                </a:cubicBezTo>
                <a:lnTo>
                  <a:pt x="322612" y="53626"/>
                </a:lnTo>
                <a:cubicBezTo>
                  <a:pt x="319564" y="50578"/>
                  <a:pt x="315087" y="49244"/>
                  <a:pt x="310801" y="50197"/>
                </a:cubicBezTo>
                <a:cubicBezTo>
                  <a:pt x="307277" y="50959"/>
                  <a:pt x="280130" y="57817"/>
                  <a:pt x="270320" y="61436"/>
                </a:cubicBezTo>
                <a:lnTo>
                  <a:pt x="241840" y="49625"/>
                </a:lnTo>
                <a:cubicBezTo>
                  <a:pt x="237649" y="40481"/>
                  <a:pt x="223742" y="17050"/>
                  <a:pt x="221171" y="13049"/>
                </a:cubicBezTo>
                <a:cubicBezTo>
                  <a:pt x="218885" y="9334"/>
                  <a:pt x="214789" y="7144"/>
                  <a:pt x="210407" y="7144"/>
                </a:cubicBezTo>
                <a:lnTo>
                  <a:pt x="184309" y="7144"/>
                </a:lnTo>
                <a:cubicBezTo>
                  <a:pt x="179927" y="7144"/>
                  <a:pt x="175927" y="9430"/>
                  <a:pt x="173546" y="13049"/>
                </a:cubicBezTo>
                <a:cubicBezTo>
                  <a:pt x="171640" y="16097"/>
                  <a:pt x="157258" y="40100"/>
                  <a:pt x="152876" y="49625"/>
                </a:cubicBezTo>
                <a:lnTo>
                  <a:pt x="124396" y="61436"/>
                </a:lnTo>
                <a:cubicBezTo>
                  <a:pt x="114967" y="57912"/>
                  <a:pt x="88487" y="51245"/>
                  <a:pt x="83915" y="50197"/>
                </a:cubicBezTo>
                <a:cubicBezTo>
                  <a:pt x="79629" y="49244"/>
                  <a:pt x="75247" y="50483"/>
                  <a:pt x="72104" y="53626"/>
                </a:cubicBezTo>
                <a:lnTo>
                  <a:pt x="53626" y="72104"/>
                </a:lnTo>
                <a:cubicBezTo>
                  <a:pt x="50578" y="75152"/>
                  <a:pt x="49244" y="79629"/>
                  <a:pt x="50197" y="83915"/>
                </a:cubicBezTo>
                <a:cubicBezTo>
                  <a:pt x="50959" y="87439"/>
                  <a:pt x="57817" y="114586"/>
                  <a:pt x="61436" y="124396"/>
                </a:cubicBezTo>
                <a:lnTo>
                  <a:pt x="49625" y="152876"/>
                </a:lnTo>
                <a:cubicBezTo>
                  <a:pt x="40481" y="157067"/>
                  <a:pt x="17050" y="170974"/>
                  <a:pt x="13049" y="173546"/>
                </a:cubicBezTo>
                <a:cubicBezTo>
                  <a:pt x="9335" y="175831"/>
                  <a:pt x="7144" y="179927"/>
                  <a:pt x="7144" y="184309"/>
                </a:cubicBezTo>
                <a:lnTo>
                  <a:pt x="7144" y="210407"/>
                </a:lnTo>
                <a:cubicBezTo>
                  <a:pt x="7144" y="214789"/>
                  <a:pt x="9430" y="218789"/>
                  <a:pt x="13049" y="221171"/>
                </a:cubicBezTo>
                <a:cubicBezTo>
                  <a:pt x="16097" y="223075"/>
                  <a:pt x="40100" y="237458"/>
                  <a:pt x="49625" y="241840"/>
                </a:cubicBezTo>
                <a:lnTo>
                  <a:pt x="61436" y="270320"/>
                </a:lnTo>
                <a:cubicBezTo>
                  <a:pt x="57912" y="279749"/>
                  <a:pt x="51245" y="306229"/>
                  <a:pt x="50197" y="310801"/>
                </a:cubicBezTo>
                <a:cubicBezTo>
                  <a:pt x="49244" y="315087"/>
                  <a:pt x="50482" y="319468"/>
                  <a:pt x="53626" y="322612"/>
                </a:cubicBezTo>
                <a:lnTo>
                  <a:pt x="72104" y="341090"/>
                </a:lnTo>
                <a:cubicBezTo>
                  <a:pt x="75152" y="344138"/>
                  <a:pt x="79629" y="345472"/>
                  <a:pt x="83915" y="344519"/>
                </a:cubicBezTo>
                <a:cubicBezTo>
                  <a:pt x="87439" y="343757"/>
                  <a:pt x="114586" y="336899"/>
                  <a:pt x="124396" y="333280"/>
                </a:cubicBezTo>
                <a:lnTo>
                  <a:pt x="152876" y="345091"/>
                </a:lnTo>
                <a:cubicBezTo>
                  <a:pt x="157067" y="354235"/>
                  <a:pt x="170974" y="377666"/>
                  <a:pt x="173546" y="381667"/>
                </a:cubicBezTo>
                <a:cubicBezTo>
                  <a:pt x="175831" y="385381"/>
                  <a:pt x="179927" y="387572"/>
                  <a:pt x="184309" y="387572"/>
                </a:cubicBezTo>
                <a:lnTo>
                  <a:pt x="210407" y="387572"/>
                </a:lnTo>
                <a:cubicBezTo>
                  <a:pt x="214789" y="387572"/>
                  <a:pt x="218789" y="385286"/>
                  <a:pt x="221171" y="381667"/>
                </a:cubicBezTo>
                <a:cubicBezTo>
                  <a:pt x="223075" y="378619"/>
                  <a:pt x="237458" y="354616"/>
                  <a:pt x="241840" y="345091"/>
                </a:cubicBezTo>
                <a:lnTo>
                  <a:pt x="270320" y="333280"/>
                </a:lnTo>
                <a:cubicBezTo>
                  <a:pt x="279749" y="336804"/>
                  <a:pt x="306229" y="343471"/>
                  <a:pt x="310801" y="344519"/>
                </a:cubicBezTo>
                <a:cubicBezTo>
                  <a:pt x="315087" y="345472"/>
                  <a:pt x="319469" y="344234"/>
                  <a:pt x="322612" y="341090"/>
                </a:cubicBezTo>
                <a:lnTo>
                  <a:pt x="341090" y="322612"/>
                </a:lnTo>
                <a:cubicBezTo>
                  <a:pt x="344138" y="319564"/>
                  <a:pt x="345472" y="315087"/>
                  <a:pt x="344519" y="310801"/>
                </a:cubicBezTo>
                <a:cubicBezTo>
                  <a:pt x="343757" y="307276"/>
                  <a:pt x="336899" y="280130"/>
                  <a:pt x="333280" y="270320"/>
                </a:cubicBezTo>
                <a:lnTo>
                  <a:pt x="345091" y="241840"/>
                </a:lnTo>
                <a:cubicBezTo>
                  <a:pt x="354235" y="237649"/>
                  <a:pt x="377666" y="223742"/>
                  <a:pt x="381667" y="221171"/>
                </a:cubicBezTo>
                <a:cubicBezTo>
                  <a:pt x="385381" y="218884"/>
                  <a:pt x="387572" y="214789"/>
                  <a:pt x="387572" y="210407"/>
                </a:cubicBezTo>
                <a:lnTo>
                  <a:pt x="387572" y="184309"/>
                </a:lnTo>
                <a:cubicBezTo>
                  <a:pt x="387668" y="179927"/>
                  <a:pt x="385381" y="175831"/>
                  <a:pt x="381667" y="173546"/>
                </a:cubicBezTo>
                <a:close/>
                <a:moveTo>
                  <a:pt x="197453" y="280225"/>
                </a:moveTo>
                <a:cubicBezTo>
                  <a:pt x="151733" y="280225"/>
                  <a:pt x="114490" y="242983"/>
                  <a:pt x="114490" y="197263"/>
                </a:cubicBezTo>
                <a:cubicBezTo>
                  <a:pt x="114490" y="151543"/>
                  <a:pt x="151733" y="114300"/>
                  <a:pt x="197453" y="114300"/>
                </a:cubicBezTo>
                <a:cubicBezTo>
                  <a:pt x="243173" y="114300"/>
                  <a:pt x="280416" y="151543"/>
                  <a:pt x="280416" y="197263"/>
                </a:cubicBezTo>
                <a:cubicBezTo>
                  <a:pt x="280321" y="243078"/>
                  <a:pt x="243173" y="280225"/>
                  <a:pt x="197453" y="280225"/>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116" name="그룹 115">
            <a:extLst>
              <a:ext uri="{FF2B5EF4-FFF2-40B4-BE49-F238E27FC236}">
                <a16:creationId xmlns:a16="http://schemas.microsoft.com/office/drawing/2014/main" id="{2595BA64-542A-43C2-B88C-F9549D8E46C8}"/>
              </a:ext>
            </a:extLst>
          </p:cNvPr>
          <p:cNvGrpSpPr/>
          <p:nvPr/>
        </p:nvGrpSpPr>
        <p:grpSpPr>
          <a:xfrm>
            <a:off x="3433087" y="2901029"/>
            <a:ext cx="390525" cy="390525"/>
            <a:chOff x="3433087" y="2901029"/>
            <a:chExt cx="390525" cy="390525"/>
          </a:xfrm>
          <a:solidFill>
            <a:schemeClr val="bg1"/>
          </a:solidFill>
        </p:grpSpPr>
        <p:sp>
          <p:nvSpPr>
            <p:cNvPr id="117" name="자유형: 도형 116">
              <a:extLst>
                <a:ext uri="{FF2B5EF4-FFF2-40B4-BE49-F238E27FC236}">
                  <a16:creationId xmlns:a16="http://schemas.microsoft.com/office/drawing/2014/main" id="{8F2F3217-C626-49C9-9379-5E8321E0DC52}"/>
                </a:ext>
              </a:extLst>
            </p:cNvPr>
            <p:cNvSpPr/>
            <p:nvPr/>
          </p:nvSpPr>
          <p:spPr>
            <a:xfrm>
              <a:off x="3589868" y="3057810"/>
              <a:ext cx="76200" cy="76200"/>
            </a:xfrm>
            <a:custGeom>
              <a:avLst/>
              <a:gdLst>
                <a:gd name="connsiteX0" fmla="*/ 40577 w 76200"/>
                <a:gd name="connsiteY0" fmla="*/ 7144 h 76200"/>
                <a:gd name="connsiteX1" fmla="*/ 7144 w 76200"/>
                <a:gd name="connsiteY1" fmla="*/ 40576 h 76200"/>
                <a:gd name="connsiteX2" fmla="*/ 40577 w 76200"/>
                <a:gd name="connsiteY2" fmla="*/ 74009 h 76200"/>
                <a:gd name="connsiteX3" fmla="*/ 74009 w 76200"/>
                <a:gd name="connsiteY3" fmla="*/ 40576 h 76200"/>
                <a:gd name="connsiteX4" fmla="*/ 40577 w 762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7" y="7144"/>
                  </a:moveTo>
                  <a:cubicBezTo>
                    <a:pt x="22098" y="7144"/>
                    <a:pt x="7144" y="22098"/>
                    <a:pt x="7144" y="40576"/>
                  </a:cubicBezTo>
                  <a:cubicBezTo>
                    <a:pt x="7144" y="59055"/>
                    <a:pt x="22098" y="74009"/>
                    <a:pt x="40577" y="74009"/>
                  </a:cubicBezTo>
                  <a:cubicBezTo>
                    <a:pt x="59055" y="74009"/>
                    <a:pt x="74009" y="59055"/>
                    <a:pt x="74009" y="40576"/>
                  </a:cubicBezTo>
                  <a:cubicBezTo>
                    <a:pt x="74009" y="22098"/>
                    <a:pt x="59055" y="7144"/>
                    <a:pt x="40577"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18" name="자유형: 도형 117">
              <a:extLst>
                <a:ext uri="{FF2B5EF4-FFF2-40B4-BE49-F238E27FC236}">
                  <a16:creationId xmlns:a16="http://schemas.microsoft.com/office/drawing/2014/main" id="{3403FC68-B8F6-46D8-B0F1-033D5DB8E0B4}"/>
                </a:ext>
              </a:extLst>
            </p:cNvPr>
            <p:cNvSpPr/>
            <p:nvPr/>
          </p:nvSpPr>
          <p:spPr>
            <a:xfrm>
              <a:off x="3545291" y="3013233"/>
              <a:ext cx="161925" cy="161925"/>
            </a:xfrm>
            <a:custGeom>
              <a:avLst/>
              <a:gdLst>
                <a:gd name="connsiteX0" fmla="*/ 85154 w 161925"/>
                <a:gd name="connsiteY0" fmla="*/ 7144 h 161925"/>
                <a:gd name="connsiteX1" fmla="*/ 7144 w 161925"/>
                <a:gd name="connsiteY1" fmla="*/ 85153 h 161925"/>
                <a:gd name="connsiteX2" fmla="*/ 85154 w 161925"/>
                <a:gd name="connsiteY2" fmla="*/ 163163 h 161925"/>
                <a:gd name="connsiteX3" fmla="*/ 163163 w 161925"/>
                <a:gd name="connsiteY3" fmla="*/ 85153 h 161925"/>
                <a:gd name="connsiteX4" fmla="*/ 85154 w 161925"/>
                <a:gd name="connsiteY4" fmla="*/ 7144 h 161925"/>
                <a:gd name="connsiteX5" fmla="*/ 85154 w 161925"/>
                <a:gd name="connsiteY5" fmla="*/ 140875 h 161925"/>
                <a:gd name="connsiteX6" fmla="*/ 29432 w 161925"/>
                <a:gd name="connsiteY6" fmla="*/ 85153 h 161925"/>
                <a:gd name="connsiteX7" fmla="*/ 85154 w 161925"/>
                <a:gd name="connsiteY7" fmla="*/ 29432 h 161925"/>
                <a:gd name="connsiteX8" fmla="*/ 140875 w 161925"/>
                <a:gd name="connsiteY8" fmla="*/ 85153 h 161925"/>
                <a:gd name="connsiteX9" fmla="*/ 85154 w 161925"/>
                <a:gd name="connsiteY9" fmla="*/ 140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5154" y="7144"/>
                  </a:moveTo>
                  <a:cubicBezTo>
                    <a:pt x="42101" y="7144"/>
                    <a:pt x="7144" y="42100"/>
                    <a:pt x="7144" y="85153"/>
                  </a:cubicBezTo>
                  <a:cubicBezTo>
                    <a:pt x="7144" y="128206"/>
                    <a:pt x="42101" y="163163"/>
                    <a:pt x="85154" y="163163"/>
                  </a:cubicBezTo>
                  <a:cubicBezTo>
                    <a:pt x="128206" y="163163"/>
                    <a:pt x="163163" y="128206"/>
                    <a:pt x="163163" y="85153"/>
                  </a:cubicBezTo>
                  <a:cubicBezTo>
                    <a:pt x="163163" y="42100"/>
                    <a:pt x="128206" y="7144"/>
                    <a:pt x="85154" y="7144"/>
                  </a:cubicBezTo>
                  <a:close/>
                  <a:moveTo>
                    <a:pt x="85154" y="140875"/>
                  </a:moveTo>
                  <a:cubicBezTo>
                    <a:pt x="54388" y="140875"/>
                    <a:pt x="29432" y="115919"/>
                    <a:pt x="29432" y="85153"/>
                  </a:cubicBezTo>
                  <a:cubicBezTo>
                    <a:pt x="29432" y="54388"/>
                    <a:pt x="54388" y="29432"/>
                    <a:pt x="85154" y="29432"/>
                  </a:cubicBezTo>
                  <a:cubicBezTo>
                    <a:pt x="115919" y="29432"/>
                    <a:pt x="140875" y="54388"/>
                    <a:pt x="140875" y="85153"/>
                  </a:cubicBezTo>
                  <a:cubicBezTo>
                    <a:pt x="140875" y="115919"/>
                    <a:pt x="115919" y="140875"/>
                    <a:pt x="85154" y="14087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19" name="자유형: 도형 118">
              <a:extLst>
                <a:ext uri="{FF2B5EF4-FFF2-40B4-BE49-F238E27FC236}">
                  <a16:creationId xmlns:a16="http://schemas.microsoft.com/office/drawing/2014/main" id="{0D60118B-E46C-4B67-984D-6850536F0A7D}"/>
                </a:ext>
              </a:extLst>
            </p:cNvPr>
            <p:cNvSpPr/>
            <p:nvPr/>
          </p:nvSpPr>
          <p:spPr>
            <a:xfrm>
              <a:off x="3433087" y="2901029"/>
              <a:ext cx="390525" cy="390525"/>
            </a:xfrm>
            <a:custGeom>
              <a:avLst/>
              <a:gdLst>
                <a:gd name="connsiteX0" fmla="*/ 378619 w 390525"/>
                <a:gd name="connsiteY0" fmla="*/ 164116 h 390525"/>
                <a:gd name="connsiteX1" fmla="*/ 336042 w 390525"/>
                <a:gd name="connsiteY1" fmla="*/ 155734 h 390525"/>
                <a:gd name="connsiteX2" fmla="*/ 324803 w 390525"/>
                <a:gd name="connsiteY2" fmla="*/ 128778 h 390525"/>
                <a:gd name="connsiteX3" fmla="*/ 348520 w 390525"/>
                <a:gd name="connsiteY3" fmla="*/ 93250 h 390525"/>
                <a:gd name="connsiteX4" fmla="*/ 347091 w 390525"/>
                <a:gd name="connsiteY4" fmla="*/ 79153 h 390525"/>
                <a:gd name="connsiteX5" fmla="*/ 315563 w 390525"/>
                <a:gd name="connsiteY5" fmla="*/ 47625 h 390525"/>
                <a:gd name="connsiteX6" fmla="*/ 301466 w 390525"/>
                <a:gd name="connsiteY6" fmla="*/ 46196 h 390525"/>
                <a:gd name="connsiteX7" fmla="*/ 265938 w 390525"/>
                <a:gd name="connsiteY7" fmla="*/ 69913 h 390525"/>
                <a:gd name="connsiteX8" fmla="*/ 238982 w 390525"/>
                <a:gd name="connsiteY8" fmla="*/ 58674 h 390525"/>
                <a:gd name="connsiteX9" fmla="*/ 230600 w 390525"/>
                <a:gd name="connsiteY9" fmla="*/ 16097 h 390525"/>
                <a:gd name="connsiteX10" fmla="*/ 219646 w 390525"/>
                <a:gd name="connsiteY10" fmla="*/ 7144 h 390525"/>
                <a:gd name="connsiteX11" fmla="*/ 175070 w 390525"/>
                <a:gd name="connsiteY11" fmla="*/ 7144 h 390525"/>
                <a:gd name="connsiteX12" fmla="*/ 164116 w 390525"/>
                <a:gd name="connsiteY12" fmla="*/ 16097 h 390525"/>
                <a:gd name="connsiteX13" fmla="*/ 155734 w 390525"/>
                <a:gd name="connsiteY13" fmla="*/ 58674 h 390525"/>
                <a:gd name="connsiteX14" fmla="*/ 128778 w 390525"/>
                <a:gd name="connsiteY14" fmla="*/ 69913 h 390525"/>
                <a:gd name="connsiteX15" fmla="*/ 93250 w 390525"/>
                <a:gd name="connsiteY15" fmla="*/ 46196 h 390525"/>
                <a:gd name="connsiteX16" fmla="*/ 79153 w 390525"/>
                <a:gd name="connsiteY16" fmla="*/ 47625 h 390525"/>
                <a:gd name="connsiteX17" fmla="*/ 47625 w 390525"/>
                <a:gd name="connsiteY17" fmla="*/ 79153 h 390525"/>
                <a:gd name="connsiteX18" fmla="*/ 46196 w 390525"/>
                <a:gd name="connsiteY18" fmla="*/ 93250 h 390525"/>
                <a:gd name="connsiteX19" fmla="*/ 69913 w 390525"/>
                <a:gd name="connsiteY19" fmla="*/ 128778 h 390525"/>
                <a:gd name="connsiteX20" fmla="*/ 58674 w 390525"/>
                <a:gd name="connsiteY20" fmla="*/ 155734 h 390525"/>
                <a:gd name="connsiteX21" fmla="*/ 16097 w 390525"/>
                <a:gd name="connsiteY21" fmla="*/ 164116 h 390525"/>
                <a:gd name="connsiteX22" fmla="*/ 7144 w 390525"/>
                <a:gd name="connsiteY22" fmla="*/ 175069 h 390525"/>
                <a:gd name="connsiteX23" fmla="*/ 7144 w 390525"/>
                <a:gd name="connsiteY23" fmla="*/ 219646 h 390525"/>
                <a:gd name="connsiteX24" fmla="*/ 16097 w 390525"/>
                <a:gd name="connsiteY24" fmla="*/ 230600 h 390525"/>
                <a:gd name="connsiteX25" fmla="*/ 58674 w 390525"/>
                <a:gd name="connsiteY25" fmla="*/ 238982 h 390525"/>
                <a:gd name="connsiteX26" fmla="*/ 69913 w 390525"/>
                <a:gd name="connsiteY26" fmla="*/ 265938 h 390525"/>
                <a:gd name="connsiteX27" fmla="*/ 46196 w 390525"/>
                <a:gd name="connsiteY27" fmla="*/ 301466 h 390525"/>
                <a:gd name="connsiteX28" fmla="*/ 47625 w 390525"/>
                <a:gd name="connsiteY28" fmla="*/ 315563 h 390525"/>
                <a:gd name="connsiteX29" fmla="*/ 79153 w 390525"/>
                <a:gd name="connsiteY29" fmla="*/ 347091 h 390525"/>
                <a:gd name="connsiteX30" fmla="*/ 93250 w 390525"/>
                <a:gd name="connsiteY30" fmla="*/ 348520 h 390525"/>
                <a:gd name="connsiteX31" fmla="*/ 128778 w 390525"/>
                <a:gd name="connsiteY31" fmla="*/ 324802 h 390525"/>
                <a:gd name="connsiteX32" fmla="*/ 155734 w 390525"/>
                <a:gd name="connsiteY32" fmla="*/ 336042 h 390525"/>
                <a:gd name="connsiteX33" fmla="*/ 164116 w 390525"/>
                <a:gd name="connsiteY33" fmla="*/ 378619 h 390525"/>
                <a:gd name="connsiteX34" fmla="*/ 175070 w 390525"/>
                <a:gd name="connsiteY34" fmla="*/ 387572 h 390525"/>
                <a:gd name="connsiteX35" fmla="*/ 219646 w 390525"/>
                <a:gd name="connsiteY35" fmla="*/ 387572 h 390525"/>
                <a:gd name="connsiteX36" fmla="*/ 230600 w 390525"/>
                <a:gd name="connsiteY36" fmla="*/ 378619 h 390525"/>
                <a:gd name="connsiteX37" fmla="*/ 238982 w 390525"/>
                <a:gd name="connsiteY37" fmla="*/ 336042 h 390525"/>
                <a:gd name="connsiteX38" fmla="*/ 265938 w 390525"/>
                <a:gd name="connsiteY38" fmla="*/ 324802 h 390525"/>
                <a:gd name="connsiteX39" fmla="*/ 301466 w 390525"/>
                <a:gd name="connsiteY39" fmla="*/ 348520 h 390525"/>
                <a:gd name="connsiteX40" fmla="*/ 315563 w 390525"/>
                <a:gd name="connsiteY40" fmla="*/ 347091 h 390525"/>
                <a:gd name="connsiteX41" fmla="*/ 347091 w 390525"/>
                <a:gd name="connsiteY41" fmla="*/ 315563 h 390525"/>
                <a:gd name="connsiteX42" fmla="*/ 348520 w 390525"/>
                <a:gd name="connsiteY42" fmla="*/ 301466 h 390525"/>
                <a:gd name="connsiteX43" fmla="*/ 324803 w 390525"/>
                <a:gd name="connsiteY43" fmla="*/ 265938 h 390525"/>
                <a:gd name="connsiteX44" fmla="*/ 336042 w 390525"/>
                <a:gd name="connsiteY44" fmla="*/ 238982 h 390525"/>
                <a:gd name="connsiteX45" fmla="*/ 378619 w 390525"/>
                <a:gd name="connsiteY45" fmla="*/ 230600 h 390525"/>
                <a:gd name="connsiteX46" fmla="*/ 387572 w 390525"/>
                <a:gd name="connsiteY46" fmla="*/ 219646 h 390525"/>
                <a:gd name="connsiteX47" fmla="*/ 387572 w 390525"/>
                <a:gd name="connsiteY47" fmla="*/ 175069 h 390525"/>
                <a:gd name="connsiteX48" fmla="*/ 378619 w 390525"/>
                <a:gd name="connsiteY48" fmla="*/ 164116 h 390525"/>
                <a:gd name="connsiteX49" fmla="*/ 197358 w 390525"/>
                <a:gd name="connsiteY49" fmla="*/ 297656 h 390525"/>
                <a:gd name="connsiteX50" fmla="*/ 97060 w 390525"/>
                <a:gd name="connsiteY50" fmla="*/ 197358 h 390525"/>
                <a:gd name="connsiteX51" fmla="*/ 197358 w 390525"/>
                <a:gd name="connsiteY51" fmla="*/ 97060 h 390525"/>
                <a:gd name="connsiteX52" fmla="*/ 297656 w 390525"/>
                <a:gd name="connsiteY52" fmla="*/ 197358 h 390525"/>
                <a:gd name="connsiteX53" fmla="*/ 197358 w 390525"/>
                <a:gd name="connsiteY53" fmla="*/ 2976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78619" y="164116"/>
                  </a:moveTo>
                  <a:lnTo>
                    <a:pt x="336042" y="155734"/>
                  </a:lnTo>
                  <a:cubicBezTo>
                    <a:pt x="333185" y="146304"/>
                    <a:pt x="329470" y="137255"/>
                    <a:pt x="324803" y="128778"/>
                  </a:cubicBezTo>
                  <a:lnTo>
                    <a:pt x="348520" y="93250"/>
                  </a:lnTo>
                  <a:cubicBezTo>
                    <a:pt x="351472" y="88868"/>
                    <a:pt x="350901" y="82963"/>
                    <a:pt x="347091" y="79153"/>
                  </a:cubicBezTo>
                  <a:lnTo>
                    <a:pt x="315563" y="47625"/>
                  </a:lnTo>
                  <a:cubicBezTo>
                    <a:pt x="311753" y="43910"/>
                    <a:pt x="305943" y="43243"/>
                    <a:pt x="301466" y="46196"/>
                  </a:cubicBezTo>
                  <a:lnTo>
                    <a:pt x="265938" y="69913"/>
                  </a:lnTo>
                  <a:cubicBezTo>
                    <a:pt x="257365" y="65246"/>
                    <a:pt x="248317" y="61531"/>
                    <a:pt x="238982" y="58674"/>
                  </a:cubicBezTo>
                  <a:lnTo>
                    <a:pt x="230600" y="16097"/>
                  </a:lnTo>
                  <a:cubicBezTo>
                    <a:pt x="229553" y="10858"/>
                    <a:pt x="224980" y="7144"/>
                    <a:pt x="219646" y="7144"/>
                  </a:cubicBezTo>
                  <a:lnTo>
                    <a:pt x="175070" y="7144"/>
                  </a:lnTo>
                  <a:cubicBezTo>
                    <a:pt x="169736" y="7144"/>
                    <a:pt x="165163" y="10858"/>
                    <a:pt x="164116" y="16097"/>
                  </a:cubicBezTo>
                  <a:lnTo>
                    <a:pt x="155734" y="58674"/>
                  </a:lnTo>
                  <a:cubicBezTo>
                    <a:pt x="146399" y="61436"/>
                    <a:pt x="137351" y="65246"/>
                    <a:pt x="128778" y="69913"/>
                  </a:cubicBezTo>
                  <a:lnTo>
                    <a:pt x="93250" y="46196"/>
                  </a:lnTo>
                  <a:cubicBezTo>
                    <a:pt x="88773" y="43243"/>
                    <a:pt x="82963" y="43815"/>
                    <a:pt x="79153" y="47625"/>
                  </a:cubicBezTo>
                  <a:lnTo>
                    <a:pt x="47625" y="79153"/>
                  </a:lnTo>
                  <a:cubicBezTo>
                    <a:pt x="43815" y="82867"/>
                    <a:pt x="43339" y="88773"/>
                    <a:pt x="46196" y="93250"/>
                  </a:cubicBezTo>
                  <a:lnTo>
                    <a:pt x="69913" y="128778"/>
                  </a:lnTo>
                  <a:cubicBezTo>
                    <a:pt x="65246" y="137350"/>
                    <a:pt x="61531" y="146399"/>
                    <a:pt x="58674" y="155734"/>
                  </a:cubicBezTo>
                  <a:lnTo>
                    <a:pt x="16097" y="164116"/>
                  </a:lnTo>
                  <a:cubicBezTo>
                    <a:pt x="10859" y="165163"/>
                    <a:pt x="7144" y="169735"/>
                    <a:pt x="7144" y="175069"/>
                  </a:cubicBezTo>
                  <a:lnTo>
                    <a:pt x="7144" y="219646"/>
                  </a:lnTo>
                  <a:cubicBezTo>
                    <a:pt x="7144" y="224980"/>
                    <a:pt x="10859" y="229552"/>
                    <a:pt x="16097" y="230600"/>
                  </a:cubicBezTo>
                  <a:lnTo>
                    <a:pt x="58674" y="238982"/>
                  </a:lnTo>
                  <a:cubicBezTo>
                    <a:pt x="61531" y="248317"/>
                    <a:pt x="65246" y="257365"/>
                    <a:pt x="69913" y="265938"/>
                  </a:cubicBezTo>
                  <a:lnTo>
                    <a:pt x="46196" y="301466"/>
                  </a:lnTo>
                  <a:cubicBezTo>
                    <a:pt x="43244" y="305848"/>
                    <a:pt x="43815" y="311753"/>
                    <a:pt x="47625" y="315563"/>
                  </a:cubicBezTo>
                  <a:lnTo>
                    <a:pt x="79153" y="347091"/>
                  </a:lnTo>
                  <a:cubicBezTo>
                    <a:pt x="82963" y="350806"/>
                    <a:pt x="88773" y="351472"/>
                    <a:pt x="93250" y="348520"/>
                  </a:cubicBezTo>
                  <a:lnTo>
                    <a:pt x="128778" y="324802"/>
                  </a:lnTo>
                  <a:cubicBezTo>
                    <a:pt x="137351" y="329470"/>
                    <a:pt x="146399" y="333184"/>
                    <a:pt x="155734" y="336042"/>
                  </a:cubicBezTo>
                  <a:lnTo>
                    <a:pt x="164116" y="378619"/>
                  </a:lnTo>
                  <a:cubicBezTo>
                    <a:pt x="165163" y="383857"/>
                    <a:pt x="169736" y="387572"/>
                    <a:pt x="175070" y="387572"/>
                  </a:cubicBezTo>
                  <a:lnTo>
                    <a:pt x="219646" y="387572"/>
                  </a:lnTo>
                  <a:cubicBezTo>
                    <a:pt x="224980" y="387572"/>
                    <a:pt x="229553" y="383857"/>
                    <a:pt x="230600" y="378619"/>
                  </a:cubicBezTo>
                  <a:lnTo>
                    <a:pt x="238982" y="336042"/>
                  </a:lnTo>
                  <a:cubicBezTo>
                    <a:pt x="248317" y="333280"/>
                    <a:pt x="257365" y="329470"/>
                    <a:pt x="265938" y="324802"/>
                  </a:cubicBezTo>
                  <a:lnTo>
                    <a:pt x="301466" y="348520"/>
                  </a:lnTo>
                  <a:cubicBezTo>
                    <a:pt x="305943" y="351472"/>
                    <a:pt x="311753" y="350901"/>
                    <a:pt x="315563" y="347091"/>
                  </a:cubicBezTo>
                  <a:lnTo>
                    <a:pt x="347091" y="315563"/>
                  </a:lnTo>
                  <a:cubicBezTo>
                    <a:pt x="350901" y="311848"/>
                    <a:pt x="351377" y="305943"/>
                    <a:pt x="348520" y="301466"/>
                  </a:cubicBezTo>
                  <a:lnTo>
                    <a:pt x="324803" y="265938"/>
                  </a:lnTo>
                  <a:cubicBezTo>
                    <a:pt x="329470" y="257365"/>
                    <a:pt x="333185" y="248317"/>
                    <a:pt x="336042" y="238982"/>
                  </a:cubicBezTo>
                  <a:lnTo>
                    <a:pt x="378619" y="230600"/>
                  </a:lnTo>
                  <a:cubicBezTo>
                    <a:pt x="383857" y="229552"/>
                    <a:pt x="387572" y="224980"/>
                    <a:pt x="387572" y="219646"/>
                  </a:cubicBezTo>
                  <a:lnTo>
                    <a:pt x="387572" y="175069"/>
                  </a:lnTo>
                  <a:cubicBezTo>
                    <a:pt x="387668" y="169735"/>
                    <a:pt x="383857" y="165163"/>
                    <a:pt x="378619" y="164116"/>
                  </a:cubicBezTo>
                  <a:close/>
                  <a:moveTo>
                    <a:pt x="197358" y="297656"/>
                  </a:moveTo>
                  <a:cubicBezTo>
                    <a:pt x="142018" y="297656"/>
                    <a:pt x="97060" y="252698"/>
                    <a:pt x="97060" y="197358"/>
                  </a:cubicBezTo>
                  <a:cubicBezTo>
                    <a:pt x="97060" y="142018"/>
                    <a:pt x="142018" y="97060"/>
                    <a:pt x="197358" y="97060"/>
                  </a:cubicBezTo>
                  <a:cubicBezTo>
                    <a:pt x="252698" y="97060"/>
                    <a:pt x="297656" y="142018"/>
                    <a:pt x="297656" y="197358"/>
                  </a:cubicBezTo>
                  <a:cubicBezTo>
                    <a:pt x="297656" y="252698"/>
                    <a:pt x="252698" y="297656"/>
                    <a:pt x="197358" y="29765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20" name="그룹 119">
            <a:extLst>
              <a:ext uri="{FF2B5EF4-FFF2-40B4-BE49-F238E27FC236}">
                <a16:creationId xmlns:a16="http://schemas.microsoft.com/office/drawing/2014/main" id="{995E8307-6C15-4080-B946-0B84E74F8BE4}"/>
              </a:ext>
            </a:extLst>
          </p:cNvPr>
          <p:cNvGrpSpPr/>
          <p:nvPr/>
        </p:nvGrpSpPr>
        <p:grpSpPr>
          <a:xfrm>
            <a:off x="4784494" y="903541"/>
            <a:ext cx="393001" cy="393001"/>
            <a:chOff x="4784494" y="903541"/>
            <a:chExt cx="393001" cy="393001"/>
          </a:xfrm>
          <a:solidFill>
            <a:schemeClr val="bg1"/>
          </a:solidFill>
        </p:grpSpPr>
        <p:sp>
          <p:nvSpPr>
            <p:cNvPr id="121" name="자유형: 도형 120">
              <a:extLst>
                <a:ext uri="{FF2B5EF4-FFF2-40B4-BE49-F238E27FC236}">
                  <a16:creationId xmlns:a16="http://schemas.microsoft.com/office/drawing/2014/main" id="{C484E05D-6092-4461-9FEF-B2FD12F39E41}"/>
                </a:ext>
              </a:extLst>
            </p:cNvPr>
            <p:cNvSpPr/>
            <p:nvPr/>
          </p:nvSpPr>
          <p:spPr>
            <a:xfrm>
              <a:off x="4929845" y="1239392"/>
              <a:ext cx="247650" cy="57150"/>
            </a:xfrm>
            <a:custGeom>
              <a:avLst/>
              <a:gdLst>
                <a:gd name="connsiteX0" fmla="*/ 230886 w 247650"/>
                <a:gd name="connsiteY0" fmla="*/ 7144 h 57150"/>
                <a:gd name="connsiteX1" fmla="*/ 18574 w 247650"/>
                <a:gd name="connsiteY1" fmla="*/ 7144 h 57150"/>
                <a:gd name="connsiteX2" fmla="*/ 18574 w 247650"/>
                <a:gd name="connsiteY2" fmla="*/ 18288 h 57150"/>
                <a:gd name="connsiteX3" fmla="*/ 7144 w 247650"/>
                <a:gd name="connsiteY3" fmla="*/ 51721 h 57150"/>
                <a:gd name="connsiteX4" fmla="*/ 199358 w 247650"/>
                <a:gd name="connsiteY4" fmla="*/ 51721 h 57150"/>
                <a:gd name="connsiteX5" fmla="*/ 241744 w 247650"/>
                <a:gd name="connsiteY5" fmla="*/ 20955 h 57150"/>
                <a:gd name="connsiteX6" fmla="*/ 230886 w 24765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30886" y="7144"/>
                  </a:moveTo>
                  <a:lnTo>
                    <a:pt x="18574" y="7144"/>
                  </a:lnTo>
                  <a:lnTo>
                    <a:pt x="18574" y="18288"/>
                  </a:lnTo>
                  <a:cubicBezTo>
                    <a:pt x="18574" y="30861"/>
                    <a:pt x="14192" y="42386"/>
                    <a:pt x="7144" y="51721"/>
                  </a:cubicBezTo>
                  <a:lnTo>
                    <a:pt x="199358" y="51721"/>
                  </a:lnTo>
                  <a:cubicBezTo>
                    <a:pt x="219075" y="51721"/>
                    <a:pt x="235934" y="38767"/>
                    <a:pt x="241744" y="20955"/>
                  </a:cubicBezTo>
                  <a:cubicBezTo>
                    <a:pt x="243935" y="14097"/>
                    <a:pt x="238125" y="7144"/>
                    <a:pt x="23088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22" name="자유형: 도형 121">
              <a:extLst>
                <a:ext uri="{FF2B5EF4-FFF2-40B4-BE49-F238E27FC236}">
                  <a16:creationId xmlns:a16="http://schemas.microsoft.com/office/drawing/2014/main" id="{1EE1494C-63F1-4B79-B83B-7764DC42FA0A}"/>
                </a:ext>
              </a:extLst>
            </p:cNvPr>
            <p:cNvSpPr/>
            <p:nvPr/>
          </p:nvSpPr>
          <p:spPr>
            <a:xfrm>
              <a:off x="4954039" y="984503"/>
              <a:ext cx="76200" cy="66675"/>
            </a:xfrm>
            <a:custGeom>
              <a:avLst/>
              <a:gdLst>
                <a:gd name="connsiteX0" fmla="*/ 22003 w 76200"/>
                <a:gd name="connsiteY0" fmla="*/ 51245 h 66675"/>
                <a:gd name="connsiteX1" fmla="*/ 19241 w 76200"/>
                <a:gd name="connsiteY1" fmla="*/ 67247 h 66675"/>
                <a:gd name="connsiteX2" fmla="*/ 33528 w 76200"/>
                <a:gd name="connsiteY2" fmla="*/ 59722 h 66675"/>
                <a:gd name="connsiteX3" fmla="*/ 38671 w 76200"/>
                <a:gd name="connsiteY3" fmla="*/ 58484 h 66675"/>
                <a:gd name="connsiteX4" fmla="*/ 43815 w 76200"/>
                <a:gd name="connsiteY4" fmla="*/ 59722 h 66675"/>
                <a:gd name="connsiteX5" fmla="*/ 58103 w 76200"/>
                <a:gd name="connsiteY5" fmla="*/ 67247 h 66675"/>
                <a:gd name="connsiteX6" fmla="*/ 55340 w 76200"/>
                <a:gd name="connsiteY6" fmla="*/ 51245 h 66675"/>
                <a:gd name="connsiteX7" fmla="*/ 58579 w 76200"/>
                <a:gd name="connsiteY7" fmla="*/ 41339 h 66675"/>
                <a:gd name="connsiteX8" fmla="*/ 70199 w 76200"/>
                <a:gd name="connsiteY8" fmla="*/ 30004 h 66675"/>
                <a:gd name="connsiteX9" fmla="*/ 54197 w 76200"/>
                <a:gd name="connsiteY9" fmla="*/ 27718 h 66675"/>
                <a:gd name="connsiteX10" fmla="*/ 45815 w 76200"/>
                <a:gd name="connsiteY10" fmla="*/ 21622 h 66675"/>
                <a:gd name="connsiteX11" fmla="*/ 38671 w 76200"/>
                <a:gd name="connsiteY11" fmla="*/ 7144 h 66675"/>
                <a:gd name="connsiteX12" fmla="*/ 31528 w 76200"/>
                <a:gd name="connsiteY12" fmla="*/ 21622 h 66675"/>
                <a:gd name="connsiteX13" fmla="*/ 23146 w 76200"/>
                <a:gd name="connsiteY13" fmla="*/ 27718 h 66675"/>
                <a:gd name="connsiteX14" fmla="*/ 7144 w 76200"/>
                <a:gd name="connsiteY14" fmla="*/ 30004 h 66675"/>
                <a:gd name="connsiteX15" fmla="*/ 18764 w 76200"/>
                <a:gd name="connsiteY15" fmla="*/ 41339 h 66675"/>
                <a:gd name="connsiteX16" fmla="*/ 22003 w 76200"/>
                <a:gd name="connsiteY16" fmla="*/ 5124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66675">
                  <a:moveTo>
                    <a:pt x="22003" y="51245"/>
                  </a:moveTo>
                  <a:lnTo>
                    <a:pt x="19241" y="67247"/>
                  </a:lnTo>
                  <a:lnTo>
                    <a:pt x="33528" y="59722"/>
                  </a:lnTo>
                  <a:cubicBezTo>
                    <a:pt x="35147" y="58865"/>
                    <a:pt x="36957" y="58484"/>
                    <a:pt x="38671" y="58484"/>
                  </a:cubicBezTo>
                  <a:cubicBezTo>
                    <a:pt x="40386" y="58484"/>
                    <a:pt x="42196" y="58865"/>
                    <a:pt x="43815" y="59722"/>
                  </a:cubicBezTo>
                  <a:lnTo>
                    <a:pt x="58103" y="67247"/>
                  </a:lnTo>
                  <a:lnTo>
                    <a:pt x="55340" y="51245"/>
                  </a:lnTo>
                  <a:cubicBezTo>
                    <a:pt x="54674" y="47625"/>
                    <a:pt x="55912" y="43910"/>
                    <a:pt x="58579" y="41339"/>
                  </a:cubicBezTo>
                  <a:lnTo>
                    <a:pt x="70199" y="30004"/>
                  </a:lnTo>
                  <a:lnTo>
                    <a:pt x="54197" y="27718"/>
                  </a:lnTo>
                  <a:cubicBezTo>
                    <a:pt x="50578" y="27242"/>
                    <a:pt x="47435" y="24955"/>
                    <a:pt x="45815" y="21622"/>
                  </a:cubicBezTo>
                  <a:lnTo>
                    <a:pt x="38671" y="7144"/>
                  </a:lnTo>
                  <a:lnTo>
                    <a:pt x="31528" y="21622"/>
                  </a:lnTo>
                  <a:cubicBezTo>
                    <a:pt x="29909" y="24955"/>
                    <a:pt x="26765" y="27242"/>
                    <a:pt x="23146" y="27718"/>
                  </a:cubicBezTo>
                  <a:lnTo>
                    <a:pt x="7144" y="30004"/>
                  </a:lnTo>
                  <a:lnTo>
                    <a:pt x="18764" y="41339"/>
                  </a:lnTo>
                  <a:cubicBezTo>
                    <a:pt x="21431" y="43910"/>
                    <a:pt x="22574" y="47625"/>
                    <a:pt x="22003" y="5124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23" name="자유형: 도형 122">
              <a:extLst>
                <a:ext uri="{FF2B5EF4-FFF2-40B4-BE49-F238E27FC236}">
                  <a16:creationId xmlns:a16="http://schemas.microsoft.com/office/drawing/2014/main" id="{4FCC2262-CF2F-43D4-8E64-D11096225980}"/>
                </a:ext>
              </a:extLst>
            </p:cNvPr>
            <p:cNvSpPr/>
            <p:nvPr/>
          </p:nvSpPr>
          <p:spPr>
            <a:xfrm>
              <a:off x="4845930" y="903541"/>
              <a:ext cx="285750" cy="390525"/>
            </a:xfrm>
            <a:custGeom>
              <a:avLst/>
              <a:gdLst>
                <a:gd name="connsiteX0" fmla="*/ 280797 w 285750"/>
                <a:gd name="connsiteY0" fmla="*/ 320707 h 390525"/>
                <a:gd name="connsiteX1" fmla="*/ 280797 w 285750"/>
                <a:gd name="connsiteY1" fmla="*/ 62865 h 390525"/>
                <a:gd name="connsiteX2" fmla="*/ 225076 w 285750"/>
                <a:gd name="connsiteY2" fmla="*/ 7144 h 390525"/>
                <a:gd name="connsiteX3" fmla="*/ 7144 w 285750"/>
                <a:gd name="connsiteY3" fmla="*/ 7144 h 390525"/>
                <a:gd name="connsiteX4" fmla="*/ 13335 w 285750"/>
                <a:gd name="connsiteY4" fmla="*/ 29432 h 390525"/>
                <a:gd name="connsiteX5" fmla="*/ 13335 w 285750"/>
                <a:gd name="connsiteY5" fmla="*/ 354140 h 390525"/>
                <a:gd name="connsiteX6" fmla="*/ 46767 w 285750"/>
                <a:gd name="connsiteY6" fmla="*/ 387572 h 390525"/>
                <a:gd name="connsiteX7" fmla="*/ 80200 w 285750"/>
                <a:gd name="connsiteY7" fmla="*/ 354140 h 390525"/>
                <a:gd name="connsiteX8" fmla="*/ 80200 w 285750"/>
                <a:gd name="connsiteY8" fmla="*/ 331851 h 390525"/>
                <a:gd name="connsiteX9" fmla="*/ 91345 w 285750"/>
                <a:gd name="connsiteY9" fmla="*/ 320707 h 390525"/>
                <a:gd name="connsiteX10" fmla="*/ 280797 w 285750"/>
                <a:gd name="connsiteY10" fmla="*/ 320707 h 390525"/>
                <a:gd name="connsiteX11" fmla="*/ 225076 w 285750"/>
                <a:gd name="connsiteY11" fmla="*/ 209264 h 390525"/>
                <a:gd name="connsiteX12" fmla="*/ 236220 w 285750"/>
                <a:gd name="connsiteY12" fmla="*/ 220409 h 390525"/>
                <a:gd name="connsiteX13" fmla="*/ 225076 w 285750"/>
                <a:gd name="connsiteY13" fmla="*/ 231553 h 390525"/>
                <a:gd name="connsiteX14" fmla="*/ 213931 w 285750"/>
                <a:gd name="connsiteY14" fmla="*/ 220409 h 390525"/>
                <a:gd name="connsiteX15" fmla="*/ 225076 w 285750"/>
                <a:gd name="connsiteY15" fmla="*/ 209264 h 390525"/>
                <a:gd name="connsiteX16" fmla="*/ 225076 w 285750"/>
                <a:gd name="connsiteY16" fmla="*/ 253841 h 390525"/>
                <a:gd name="connsiteX17" fmla="*/ 236220 w 285750"/>
                <a:gd name="connsiteY17" fmla="*/ 264986 h 390525"/>
                <a:gd name="connsiteX18" fmla="*/ 225076 w 285750"/>
                <a:gd name="connsiteY18" fmla="*/ 276130 h 390525"/>
                <a:gd name="connsiteX19" fmla="*/ 213931 w 285750"/>
                <a:gd name="connsiteY19" fmla="*/ 264986 h 390525"/>
                <a:gd name="connsiteX20" fmla="*/ 225076 w 285750"/>
                <a:gd name="connsiteY20" fmla="*/ 253841 h 390525"/>
                <a:gd name="connsiteX21" fmla="*/ 80772 w 285750"/>
                <a:gd name="connsiteY21" fmla="*/ 99822 h 390525"/>
                <a:gd name="connsiteX22" fmla="*/ 89725 w 285750"/>
                <a:gd name="connsiteY22" fmla="*/ 92202 h 390525"/>
                <a:gd name="connsiteX23" fmla="*/ 122301 w 285750"/>
                <a:gd name="connsiteY23" fmla="*/ 87440 h 390525"/>
                <a:gd name="connsiteX24" fmla="*/ 136874 w 285750"/>
                <a:gd name="connsiteY24" fmla="*/ 57912 h 390525"/>
                <a:gd name="connsiteX25" fmla="*/ 156876 w 285750"/>
                <a:gd name="connsiteY25" fmla="*/ 57912 h 390525"/>
                <a:gd name="connsiteX26" fmla="*/ 171450 w 285750"/>
                <a:gd name="connsiteY26" fmla="*/ 87440 h 390525"/>
                <a:gd name="connsiteX27" fmla="*/ 204025 w 285750"/>
                <a:gd name="connsiteY27" fmla="*/ 92202 h 390525"/>
                <a:gd name="connsiteX28" fmla="*/ 212979 w 285750"/>
                <a:gd name="connsiteY28" fmla="*/ 99822 h 390525"/>
                <a:gd name="connsiteX29" fmla="*/ 210121 w 285750"/>
                <a:gd name="connsiteY29" fmla="*/ 111252 h 390525"/>
                <a:gd name="connsiteX30" fmla="*/ 186595 w 285750"/>
                <a:gd name="connsiteY30" fmla="*/ 134207 h 390525"/>
                <a:gd name="connsiteX31" fmla="*/ 192119 w 285750"/>
                <a:gd name="connsiteY31" fmla="*/ 166592 h 390525"/>
                <a:gd name="connsiteX32" fmla="*/ 187642 w 285750"/>
                <a:gd name="connsiteY32" fmla="*/ 177451 h 390525"/>
                <a:gd name="connsiteX33" fmla="*/ 181070 w 285750"/>
                <a:gd name="connsiteY33" fmla="*/ 179546 h 390525"/>
                <a:gd name="connsiteX34" fmla="*/ 175926 w 285750"/>
                <a:gd name="connsiteY34" fmla="*/ 178308 h 390525"/>
                <a:gd name="connsiteX35" fmla="*/ 146780 w 285750"/>
                <a:gd name="connsiteY35" fmla="*/ 162973 h 390525"/>
                <a:gd name="connsiteX36" fmla="*/ 117729 w 285750"/>
                <a:gd name="connsiteY36" fmla="*/ 178403 h 390525"/>
                <a:gd name="connsiteX37" fmla="*/ 106013 w 285750"/>
                <a:gd name="connsiteY37" fmla="*/ 177546 h 390525"/>
                <a:gd name="connsiteX38" fmla="*/ 101536 w 285750"/>
                <a:gd name="connsiteY38" fmla="*/ 166688 h 390525"/>
                <a:gd name="connsiteX39" fmla="*/ 107061 w 285750"/>
                <a:gd name="connsiteY39" fmla="*/ 134303 h 390525"/>
                <a:gd name="connsiteX40" fmla="*/ 83534 w 285750"/>
                <a:gd name="connsiteY40" fmla="*/ 111347 h 390525"/>
                <a:gd name="connsiteX41" fmla="*/ 80772 w 285750"/>
                <a:gd name="connsiteY41" fmla="*/ 99822 h 390525"/>
                <a:gd name="connsiteX42" fmla="*/ 91345 w 285750"/>
                <a:gd name="connsiteY42" fmla="*/ 209264 h 390525"/>
                <a:gd name="connsiteX43" fmla="*/ 180499 w 285750"/>
                <a:gd name="connsiteY43" fmla="*/ 209264 h 390525"/>
                <a:gd name="connsiteX44" fmla="*/ 191643 w 285750"/>
                <a:gd name="connsiteY44" fmla="*/ 220409 h 390525"/>
                <a:gd name="connsiteX45" fmla="*/ 180499 w 285750"/>
                <a:gd name="connsiteY45" fmla="*/ 231553 h 390525"/>
                <a:gd name="connsiteX46" fmla="*/ 91345 w 285750"/>
                <a:gd name="connsiteY46" fmla="*/ 231553 h 390525"/>
                <a:gd name="connsiteX47" fmla="*/ 80200 w 285750"/>
                <a:gd name="connsiteY47" fmla="*/ 220409 h 390525"/>
                <a:gd name="connsiteX48" fmla="*/ 91345 w 285750"/>
                <a:gd name="connsiteY48" fmla="*/ 209264 h 390525"/>
                <a:gd name="connsiteX49" fmla="*/ 80200 w 285750"/>
                <a:gd name="connsiteY49" fmla="*/ 264986 h 390525"/>
                <a:gd name="connsiteX50" fmla="*/ 91345 w 285750"/>
                <a:gd name="connsiteY50" fmla="*/ 253841 h 390525"/>
                <a:gd name="connsiteX51" fmla="*/ 180499 w 285750"/>
                <a:gd name="connsiteY51" fmla="*/ 253841 h 390525"/>
                <a:gd name="connsiteX52" fmla="*/ 191643 w 285750"/>
                <a:gd name="connsiteY52" fmla="*/ 264986 h 390525"/>
                <a:gd name="connsiteX53" fmla="*/ 180499 w 285750"/>
                <a:gd name="connsiteY53" fmla="*/ 276130 h 390525"/>
                <a:gd name="connsiteX54" fmla="*/ 91345 w 285750"/>
                <a:gd name="connsiteY54" fmla="*/ 276130 h 390525"/>
                <a:gd name="connsiteX55" fmla="*/ 80200 w 285750"/>
                <a:gd name="connsiteY55" fmla="*/ 26498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85750" h="390525">
                  <a:moveTo>
                    <a:pt x="280797" y="320707"/>
                  </a:moveTo>
                  <a:lnTo>
                    <a:pt x="280797" y="62865"/>
                  </a:lnTo>
                  <a:cubicBezTo>
                    <a:pt x="280797" y="32099"/>
                    <a:pt x="255841" y="7144"/>
                    <a:pt x="225076" y="7144"/>
                  </a:cubicBezTo>
                  <a:lnTo>
                    <a:pt x="7144" y="7144"/>
                  </a:lnTo>
                  <a:cubicBezTo>
                    <a:pt x="10954" y="13716"/>
                    <a:pt x="13335" y="21241"/>
                    <a:pt x="13335" y="29432"/>
                  </a:cubicBezTo>
                  <a:lnTo>
                    <a:pt x="13335" y="354140"/>
                  </a:lnTo>
                  <a:cubicBezTo>
                    <a:pt x="13335" y="372618"/>
                    <a:pt x="28289" y="387572"/>
                    <a:pt x="46767" y="387572"/>
                  </a:cubicBezTo>
                  <a:cubicBezTo>
                    <a:pt x="65246" y="387572"/>
                    <a:pt x="80200" y="372618"/>
                    <a:pt x="80200" y="354140"/>
                  </a:cubicBezTo>
                  <a:lnTo>
                    <a:pt x="80200" y="331851"/>
                  </a:lnTo>
                  <a:cubicBezTo>
                    <a:pt x="80200" y="325660"/>
                    <a:pt x="85153" y="320707"/>
                    <a:pt x="91345" y="320707"/>
                  </a:cubicBezTo>
                  <a:lnTo>
                    <a:pt x="280797" y="320707"/>
                  </a:lnTo>
                  <a:close/>
                  <a:moveTo>
                    <a:pt x="225076" y="209264"/>
                  </a:moveTo>
                  <a:cubicBezTo>
                    <a:pt x="231267" y="209264"/>
                    <a:pt x="236220" y="214217"/>
                    <a:pt x="236220" y="220409"/>
                  </a:cubicBezTo>
                  <a:cubicBezTo>
                    <a:pt x="236220" y="226600"/>
                    <a:pt x="231267" y="231553"/>
                    <a:pt x="225076" y="231553"/>
                  </a:cubicBezTo>
                  <a:cubicBezTo>
                    <a:pt x="218884" y="231553"/>
                    <a:pt x="213931" y="226600"/>
                    <a:pt x="213931" y="220409"/>
                  </a:cubicBezTo>
                  <a:cubicBezTo>
                    <a:pt x="213931" y="214217"/>
                    <a:pt x="218884" y="209264"/>
                    <a:pt x="225076" y="209264"/>
                  </a:cubicBezTo>
                  <a:close/>
                  <a:moveTo>
                    <a:pt x="225076" y="253841"/>
                  </a:moveTo>
                  <a:cubicBezTo>
                    <a:pt x="231267" y="253841"/>
                    <a:pt x="236220" y="258794"/>
                    <a:pt x="236220" y="264986"/>
                  </a:cubicBezTo>
                  <a:cubicBezTo>
                    <a:pt x="236220" y="271177"/>
                    <a:pt x="231267" y="276130"/>
                    <a:pt x="225076" y="276130"/>
                  </a:cubicBezTo>
                  <a:cubicBezTo>
                    <a:pt x="218884" y="276130"/>
                    <a:pt x="213931" y="271177"/>
                    <a:pt x="213931" y="264986"/>
                  </a:cubicBezTo>
                  <a:cubicBezTo>
                    <a:pt x="213931" y="258794"/>
                    <a:pt x="218884" y="253841"/>
                    <a:pt x="225076" y="253841"/>
                  </a:cubicBezTo>
                  <a:close/>
                  <a:moveTo>
                    <a:pt x="80772" y="99822"/>
                  </a:moveTo>
                  <a:cubicBezTo>
                    <a:pt x="82105" y="95822"/>
                    <a:pt x="85534" y="92869"/>
                    <a:pt x="89725" y="92202"/>
                  </a:cubicBezTo>
                  <a:lnTo>
                    <a:pt x="122301" y="87440"/>
                  </a:lnTo>
                  <a:lnTo>
                    <a:pt x="136874" y="57912"/>
                  </a:lnTo>
                  <a:cubicBezTo>
                    <a:pt x="140589" y="50292"/>
                    <a:pt x="153067" y="50292"/>
                    <a:pt x="156876" y="57912"/>
                  </a:cubicBezTo>
                  <a:lnTo>
                    <a:pt x="171450" y="87440"/>
                  </a:lnTo>
                  <a:lnTo>
                    <a:pt x="204025" y="92202"/>
                  </a:lnTo>
                  <a:cubicBezTo>
                    <a:pt x="208216" y="92774"/>
                    <a:pt x="211741" y="95726"/>
                    <a:pt x="212979" y="99822"/>
                  </a:cubicBezTo>
                  <a:cubicBezTo>
                    <a:pt x="214313" y="103823"/>
                    <a:pt x="213169" y="108299"/>
                    <a:pt x="210121" y="111252"/>
                  </a:cubicBezTo>
                  <a:lnTo>
                    <a:pt x="186595" y="134207"/>
                  </a:lnTo>
                  <a:lnTo>
                    <a:pt x="192119" y="166592"/>
                  </a:lnTo>
                  <a:cubicBezTo>
                    <a:pt x="192881" y="170783"/>
                    <a:pt x="191071" y="174974"/>
                    <a:pt x="187642" y="177451"/>
                  </a:cubicBezTo>
                  <a:cubicBezTo>
                    <a:pt x="185738" y="178880"/>
                    <a:pt x="183356" y="179546"/>
                    <a:pt x="181070" y="179546"/>
                  </a:cubicBezTo>
                  <a:cubicBezTo>
                    <a:pt x="179260" y="179546"/>
                    <a:pt x="177546" y="179165"/>
                    <a:pt x="175926" y="178308"/>
                  </a:cubicBezTo>
                  <a:lnTo>
                    <a:pt x="146780" y="162973"/>
                  </a:lnTo>
                  <a:lnTo>
                    <a:pt x="117729" y="178403"/>
                  </a:lnTo>
                  <a:cubicBezTo>
                    <a:pt x="114014" y="180404"/>
                    <a:pt x="109442" y="180023"/>
                    <a:pt x="106013" y="177546"/>
                  </a:cubicBezTo>
                  <a:cubicBezTo>
                    <a:pt x="102584" y="175070"/>
                    <a:pt x="100870" y="170879"/>
                    <a:pt x="101536" y="166688"/>
                  </a:cubicBezTo>
                  <a:lnTo>
                    <a:pt x="107061" y="134303"/>
                  </a:lnTo>
                  <a:lnTo>
                    <a:pt x="83534" y="111347"/>
                  </a:lnTo>
                  <a:cubicBezTo>
                    <a:pt x="80486" y="108299"/>
                    <a:pt x="79438" y="103823"/>
                    <a:pt x="80772" y="99822"/>
                  </a:cubicBezTo>
                  <a:close/>
                  <a:moveTo>
                    <a:pt x="91345" y="209264"/>
                  </a:moveTo>
                  <a:lnTo>
                    <a:pt x="180499" y="209264"/>
                  </a:lnTo>
                  <a:cubicBezTo>
                    <a:pt x="186690" y="209264"/>
                    <a:pt x="191643" y="214217"/>
                    <a:pt x="191643" y="220409"/>
                  </a:cubicBezTo>
                  <a:cubicBezTo>
                    <a:pt x="191643" y="226600"/>
                    <a:pt x="186690" y="231553"/>
                    <a:pt x="180499" y="231553"/>
                  </a:cubicBezTo>
                  <a:lnTo>
                    <a:pt x="91345" y="231553"/>
                  </a:lnTo>
                  <a:cubicBezTo>
                    <a:pt x="85153" y="231553"/>
                    <a:pt x="80200" y="226600"/>
                    <a:pt x="80200" y="220409"/>
                  </a:cubicBezTo>
                  <a:cubicBezTo>
                    <a:pt x="80200" y="214217"/>
                    <a:pt x="85153" y="209264"/>
                    <a:pt x="91345" y="209264"/>
                  </a:cubicBezTo>
                  <a:close/>
                  <a:moveTo>
                    <a:pt x="80200" y="264986"/>
                  </a:moveTo>
                  <a:cubicBezTo>
                    <a:pt x="80200" y="258794"/>
                    <a:pt x="85153" y="253841"/>
                    <a:pt x="91345" y="253841"/>
                  </a:cubicBezTo>
                  <a:lnTo>
                    <a:pt x="180499" y="253841"/>
                  </a:lnTo>
                  <a:cubicBezTo>
                    <a:pt x="186690" y="253841"/>
                    <a:pt x="191643" y="258794"/>
                    <a:pt x="191643" y="264986"/>
                  </a:cubicBezTo>
                  <a:cubicBezTo>
                    <a:pt x="191643" y="271177"/>
                    <a:pt x="186690" y="276130"/>
                    <a:pt x="180499" y="276130"/>
                  </a:cubicBezTo>
                  <a:lnTo>
                    <a:pt x="91345" y="276130"/>
                  </a:lnTo>
                  <a:cubicBezTo>
                    <a:pt x="85153" y="276130"/>
                    <a:pt x="80200" y="271177"/>
                    <a:pt x="80200" y="26498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24" name="자유형: 도형 123">
              <a:extLst>
                <a:ext uri="{FF2B5EF4-FFF2-40B4-BE49-F238E27FC236}">
                  <a16:creationId xmlns:a16="http://schemas.microsoft.com/office/drawing/2014/main" id="{C8E4E822-1512-483D-A958-0DBC2C56E6F3}"/>
                </a:ext>
              </a:extLst>
            </p:cNvPr>
            <p:cNvSpPr/>
            <p:nvPr/>
          </p:nvSpPr>
          <p:spPr>
            <a:xfrm>
              <a:off x="4784494" y="903541"/>
              <a:ext cx="57150" cy="76200"/>
            </a:xfrm>
            <a:custGeom>
              <a:avLst/>
              <a:gdLst>
                <a:gd name="connsiteX0" fmla="*/ 30194 w 57150"/>
                <a:gd name="connsiteY0" fmla="*/ 7144 h 76200"/>
                <a:gd name="connsiteX1" fmla="*/ 7144 w 57150"/>
                <a:gd name="connsiteY1" fmla="*/ 29432 h 76200"/>
                <a:gd name="connsiteX2" fmla="*/ 7144 w 57150"/>
                <a:gd name="connsiteY2" fmla="*/ 62865 h 76200"/>
                <a:gd name="connsiteX3" fmla="*/ 19050 w 57150"/>
                <a:gd name="connsiteY3" fmla="*/ 74009 h 76200"/>
                <a:gd name="connsiteX4" fmla="*/ 52483 w 57150"/>
                <a:gd name="connsiteY4" fmla="*/ 74009 h 76200"/>
                <a:gd name="connsiteX5" fmla="*/ 52483 w 57150"/>
                <a:gd name="connsiteY5" fmla="*/ 29432 h 76200"/>
                <a:gd name="connsiteX6" fmla="*/ 30194 w 571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76200">
                  <a:moveTo>
                    <a:pt x="30194" y="7144"/>
                  </a:moveTo>
                  <a:cubicBezTo>
                    <a:pt x="17907" y="7144"/>
                    <a:pt x="7144" y="17145"/>
                    <a:pt x="7144" y="29432"/>
                  </a:cubicBezTo>
                  <a:lnTo>
                    <a:pt x="7144" y="62865"/>
                  </a:lnTo>
                  <a:cubicBezTo>
                    <a:pt x="7144" y="69056"/>
                    <a:pt x="12859" y="74009"/>
                    <a:pt x="19050" y="74009"/>
                  </a:cubicBezTo>
                  <a:lnTo>
                    <a:pt x="52483" y="74009"/>
                  </a:lnTo>
                  <a:lnTo>
                    <a:pt x="52483" y="29432"/>
                  </a:lnTo>
                  <a:cubicBezTo>
                    <a:pt x="52483" y="17145"/>
                    <a:pt x="42481" y="7144"/>
                    <a:pt x="30194"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25" name="그룹 124">
            <a:extLst>
              <a:ext uri="{FF2B5EF4-FFF2-40B4-BE49-F238E27FC236}">
                <a16:creationId xmlns:a16="http://schemas.microsoft.com/office/drawing/2014/main" id="{8935D928-88AE-4F24-BB82-9B0503B1878B}"/>
              </a:ext>
            </a:extLst>
          </p:cNvPr>
          <p:cNvGrpSpPr/>
          <p:nvPr/>
        </p:nvGrpSpPr>
        <p:grpSpPr>
          <a:xfrm>
            <a:off x="5449053" y="2279808"/>
            <a:ext cx="392238" cy="294704"/>
            <a:chOff x="5449053" y="2279808"/>
            <a:chExt cx="392238" cy="294704"/>
          </a:xfrm>
          <a:solidFill>
            <a:schemeClr val="bg1"/>
          </a:solidFill>
        </p:grpSpPr>
        <p:sp>
          <p:nvSpPr>
            <p:cNvPr id="126" name="자유형: 도형 125">
              <a:extLst>
                <a:ext uri="{FF2B5EF4-FFF2-40B4-BE49-F238E27FC236}">
                  <a16:creationId xmlns:a16="http://schemas.microsoft.com/office/drawing/2014/main" id="{58DF2AF5-B349-488A-929D-3D62430002C7}"/>
                </a:ext>
              </a:extLst>
            </p:cNvPr>
            <p:cNvSpPr/>
            <p:nvPr/>
          </p:nvSpPr>
          <p:spPr>
            <a:xfrm>
              <a:off x="5449053" y="2403062"/>
              <a:ext cx="228600" cy="171450"/>
            </a:xfrm>
            <a:custGeom>
              <a:avLst/>
              <a:gdLst>
                <a:gd name="connsiteX0" fmla="*/ 168402 w 228600"/>
                <a:gd name="connsiteY0" fmla="*/ 90488 h 171450"/>
                <a:gd name="connsiteX1" fmla="*/ 57626 w 228600"/>
                <a:gd name="connsiteY1" fmla="*/ 7144 h 171450"/>
                <a:gd name="connsiteX2" fmla="*/ 7144 w 228600"/>
                <a:gd name="connsiteY2" fmla="*/ 70009 h 171450"/>
                <a:gd name="connsiteX3" fmla="*/ 7144 w 228600"/>
                <a:gd name="connsiteY3" fmla="*/ 155448 h 171450"/>
                <a:gd name="connsiteX4" fmla="*/ 24765 w 228600"/>
                <a:gd name="connsiteY4" fmla="*/ 160877 h 171450"/>
                <a:gd name="connsiteX5" fmla="*/ 41243 w 228600"/>
                <a:gd name="connsiteY5" fmla="*/ 136779 h 171450"/>
                <a:gd name="connsiteX6" fmla="*/ 48292 w 228600"/>
                <a:gd name="connsiteY6" fmla="*/ 134303 h 171450"/>
                <a:gd name="connsiteX7" fmla="*/ 164497 w 228600"/>
                <a:gd name="connsiteY7" fmla="*/ 134303 h 171450"/>
                <a:gd name="connsiteX8" fmla="*/ 225457 w 228600"/>
                <a:gd name="connsiteY8" fmla="*/ 90488 h 171450"/>
                <a:gd name="connsiteX9" fmla="*/ 168402 w 228600"/>
                <a:gd name="connsiteY9" fmla="*/ 904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171450">
                  <a:moveTo>
                    <a:pt x="168402" y="90488"/>
                  </a:moveTo>
                  <a:cubicBezTo>
                    <a:pt x="115919" y="90488"/>
                    <a:pt x="71533" y="55245"/>
                    <a:pt x="57626" y="7144"/>
                  </a:cubicBezTo>
                  <a:cubicBezTo>
                    <a:pt x="28766" y="13526"/>
                    <a:pt x="7144" y="39243"/>
                    <a:pt x="7144" y="70009"/>
                  </a:cubicBezTo>
                  <a:lnTo>
                    <a:pt x="7144" y="155448"/>
                  </a:lnTo>
                  <a:cubicBezTo>
                    <a:pt x="7144" y="164973"/>
                    <a:pt x="19431" y="168688"/>
                    <a:pt x="24765" y="160877"/>
                  </a:cubicBezTo>
                  <a:lnTo>
                    <a:pt x="41243" y="136779"/>
                  </a:lnTo>
                  <a:cubicBezTo>
                    <a:pt x="43244" y="135160"/>
                    <a:pt x="45720" y="134303"/>
                    <a:pt x="48292" y="134303"/>
                  </a:cubicBezTo>
                  <a:lnTo>
                    <a:pt x="164497" y="134303"/>
                  </a:lnTo>
                  <a:cubicBezTo>
                    <a:pt x="192786" y="134303"/>
                    <a:pt x="216884" y="115919"/>
                    <a:pt x="225457" y="90488"/>
                  </a:cubicBezTo>
                  <a:lnTo>
                    <a:pt x="168402" y="9048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27" name="자유형: 도형 126">
              <a:extLst>
                <a:ext uri="{FF2B5EF4-FFF2-40B4-BE49-F238E27FC236}">
                  <a16:creationId xmlns:a16="http://schemas.microsoft.com/office/drawing/2014/main" id="{B82F4166-015F-4928-BC98-1C368CC67528}"/>
                </a:ext>
              </a:extLst>
            </p:cNvPr>
            <p:cNvSpPr/>
            <p:nvPr/>
          </p:nvSpPr>
          <p:spPr>
            <a:xfrm>
              <a:off x="5517441" y="2279808"/>
              <a:ext cx="323850" cy="247650"/>
            </a:xfrm>
            <a:custGeom>
              <a:avLst/>
              <a:gdLst>
                <a:gd name="connsiteX0" fmla="*/ 318422 w 323850"/>
                <a:gd name="connsiteY0" fmla="*/ 99346 h 247650"/>
                <a:gd name="connsiteX1" fmla="*/ 226220 w 323850"/>
                <a:gd name="connsiteY1" fmla="*/ 7144 h 247650"/>
                <a:gd name="connsiteX2" fmla="*/ 100300 w 323850"/>
                <a:gd name="connsiteY2" fmla="*/ 7144 h 247650"/>
                <a:gd name="connsiteX3" fmla="*/ 7145 w 323850"/>
                <a:gd name="connsiteY3" fmla="*/ 98774 h 247650"/>
                <a:gd name="connsiteX4" fmla="*/ 99252 w 323850"/>
                <a:gd name="connsiteY4" fmla="*/ 191452 h 247650"/>
                <a:gd name="connsiteX5" fmla="*/ 258033 w 323850"/>
                <a:gd name="connsiteY5" fmla="*/ 191452 h 247650"/>
                <a:gd name="connsiteX6" fmla="*/ 265082 w 323850"/>
                <a:gd name="connsiteY6" fmla="*/ 193929 h 247650"/>
                <a:gd name="connsiteX7" fmla="*/ 301467 w 323850"/>
                <a:gd name="connsiteY7" fmla="*/ 238315 h 247650"/>
                <a:gd name="connsiteX8" fmla="*/ 318518 w 323850"/>
                <a:gd name="connsiteY8" fmla="*/ 232219 h 247650"/>
                <a:gd name="connsiteX9" fmla="*/ 318518 w 323850"/>
                <a:gd name="connsiteY9" fmla="*/ 99346 h 247650"/>
                <a:gd name="connsiteX10" fmla="*/ 162688 w 323850"/>
                <a:gd name="connsiteY10" fmla="*/ 88106 h 247650"/>
                <a:gd name="connsiteX11" fmla="*/ 173928 w 323850"/>
                <a:gd name="connsiteY11" fmla="*/ 99346 h 247650"/>
                <a:gd name="connsiteX12" fmla="*/ 162688 w 323850"/>
                <a:gd name="connsiteY12" fmla="*/ 110585 h 247650"/>
                <a:gd name="connsiteX13" fmla="*/ 151449 w 323850"/>
                <a:gd name="connsiteY13" fmla="*/ 99346 h 247650"/>
                <a:gd name="connsiteX14" fmla="*/ 162688 w 323850"/>
                <a:gd name="connsiteY14" fmla="*/ 88106 h 247650"/>
                <a:gd name="connsiteX15" fmla="*/ 75439 w 323850"/>
                <a:gd name="connsiteY15" fmla="*/ 99346 h 247650"/>
                <a:gd name="connsiteX16" fmla="*/ 86679 w 323850"/>
                <a:gd name="connsiteY16" fmla="*/ 88106 h 247650"/>
                <a:gd name="connsiteX17" fmla="*/ 97918 w 323850"/>
                <a:gd name="connsiteY17" fmla="*/ 99346 h 247650"/>
                <a:gd name="connsiteX18" fmla="*/ 86679 w 323850"/>
                <a:gd name="connsiteY18" fmla="*/ 110585 h 247650"/>
                <a:gd name="connsiteX19" fmla="*/ 75439 w 323850"/>
                <a:gd name="connsiteY19" fmla="*/ 99346 h 247650"/>
                <a:gd name="connsiteX20" fmla="*/ 238698 w 323850"/>
                <a:gd name="connsiteY20" fmla="*/ 110585 h 247650"/>
                <a:gd name="connsiteX21" fmla="*/ 227459 w 323850"/>
                <a:gd name="connsiteY21" fmla="*/ 99346 h 247650"/>
                <a:gd name="connsiteX22" fmla="*/ 238698 w 323850"/>
                <a:gd name="connsiteY22" fmla="*/ 88106 h 247650"/>
                <a:gd name="connsiteX23" fmla="*/ 249937 w 323850"/>
                <a:gd name="connsiteY23" fmla="*/ 99346 h 247650"/>
                <a:gd name="connsiteX24" fmla="*/ 238698 w 323850"/>
                <a:gd name="connsiteY24" fmla="*/ 11058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850" h="247650">
                  <a:moveTo>
                    <a:pt x="318422" y="99346"/>
                  </a:moveTo>
                  <a:cubicBezTo>
                    <a:pt x="318422" y="48387"/>
                    <a:pt x="277179" y="7144"/>
                    <a:pt x="226220" y="7144"/>
                  </a:cubicBezTo>
                  <a:lnTo>
                    <a:pt x="100300" y="7144"/>
                  </a:lnTo>
                  <a:cubicBezTo>
                    <a:pt x="49436" y="7144"/>
                    <a:pt x="7431" y="47911"/>
                    <a:pt x="7145" y="98774"/>
                  </a:cubicBezTo>
                  <a:cubicBezTo>
                    <a:pt x="6859" y="149828"/>
                    <a:pt x="48293" y="191452"/>
                    <a:pt x="99252" y="191452"/>
                  </a:cubicBezTo>
                  <a:lnTo>
                    <a:pt x="258033" y="191452"/>
                  </a:lnTo>
                  <a:cubicBezTo>
                    <a:pt x="260605" y="191452"/>
                    <a:pt x="263082" y="192310"/>
                    <a:pt x="265082" y="193929"/>
                  </a:cubicBezTo>
                  <a:lnTo>
                    <a:pt x="301467" y="238315"/>
                  </a:lnTo>
                  <a:cubicBezTo>
                    <a:pt x="307183" y="245269"/>
                    <a:pt x="318518" y="241268"/>
                    <a:pt x="318518" y="232219"/>
                  </a:cubicBezTo>
                  <a:lnTo>
                    <a:pt x="318518" y="99346"/>
                  </a:lnTo>
                  <a:close/>
                  <a:moveTo>
                    <a:pt x="162688" y="88106"/>
                  </a:moveTo>
                  <a:cubicBezTo>
                    <a:pt x="168975" y="88106"/>
                    <a:pt x="173642" y="93250"/>
                    <a:pt x="173928" y="99346"/>
                  </a:cubicBezTo>
                  <a:cubicBezTo>
                    <a:pt x="174214" y="105442"/>
                    <a:pt x="168594" y="110585"/>
                    <a:pt x="162688" y="110585"/>
                  </a:cubicBezTo>
                  <a:cubicBezTo>
                    <a:pt x="156402" y="110585"/>
                    <a:pt x="151735" y="105442"/>
                    <a:pt x="151449" y="99346"/>
                  </a:cubicBezTo>
                  <a:cubicBezTo>
                    <a:pt x="151163" y="93250"/>
                    <a:pt x="156783" y="88106"/>
                    <a:pt x="162688" y="88106"/>
                  </a:cubicBezTo>
                  <a:close/>
                  <a:moveTo>
                    <a:pt x="75439" y="99346"/>
                  </a:moveTo>
                  <a:cubicBezTo>
                    <a:pt x="75154" y="93250"/>
                    <a:pt x="80773" y="88106"/>
                    <a:pt x="86679" y="88106"/>
                  </a:cubicBezTo>
                  <a:cubicBezTo>
                    <a:pt x="92965" y="88106"/>
                    <a:pt x="97633" y="93250"/>
                    <a:pt x="97918" y="99346"/>
                  </a:cubicBezTo>
                  <a:cubicBezTo>
                    <a:pt x="98204" y="105442"/>
                    <a:pt x="92584" y="110585"/>
                    <a:pt x="86679" y="110585"/>
                  </a:cubicBezTo>
                  <a:cubicBezTo>
                    <a:pt x="80392" y="110585"/>
                    <a:pt x="75725" y="105442"/>
                    <a:pt x="75439" y="99346"/>
                  </a:cubicBezTo>
                  <a:close/>
                  <a:moveTo>
                    <a:pt x="238698" y="110585"/>
                  </a:moveTo>
                  <a:cubicBezTo>
                    <a:pt x="232411" y="110585"/>
                    <a:pt x="227744" y="105442"/>
                    <a:pt x="227459" y="99346"/>
                  </a:cubicBezTo>
                  <a:cubicBezTo>
                    <a:pt x="227172" y="93250"/>
                    <a:pt x="232793" y="88106"/>
                    <a:pt x="238698" y="88106"/>
                  </a:cubicBezTo>
                  <a:cubicBezTo>
                    <a:pt x="244984" y="88106"/>
                    <a:pt x="249651" y="93250"/>
                    <a:pt x="249937" y="99346"/>
                  </a:cubicBezTo>
                  <a:cubicBezTo>
                    <a:pt x="250223" y="105442"/>
                    <a:pt x="244603" y="110585"/>
                    <a:pt x="238698" y="11058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28" name="그룹 127">
            <a:extLst>
              <a:ext uri="{FF2B5EF4-FFF2-40B4-BE49-F238E27FC236}">
                <a16:creationId xmlns:a16="http://schemas.microsoft.com/office/drawing/2014/main" id="{3362B582-FC5A-4E33-866B-AB1E4D8C9411}"/>
              </a:ext>
            </a:extLst>
          </p:cNvPr>
          <p:cNvGrpSpPr/>
          <p:nvPr/>
        </p:nvGrpSpPr>
        <p:grpSpPr>
          <a:xfrm>
            <a:off x="8137437" y="2235850"/>
            <a:ext cx="390763" cy="388476"/>
            <a:chOff x="8137437" y="2235850"/>
            <a:chExt cx="390763" cy="388476"/>
          </a:xfrm>
          <a:solidFill>
            <a:schemeClr val="bg1"/>
          </a:solidFill>
        </p:grpSpPr>
        <p:sp>
          <p:nvSpPr>
            <p:cNvPr id="129" name="자유형: 도형 128">
              <a:extLst>
                <a:ext uri="{FF2B5EF4-FFF2-40B4-BE49-F238E27FC236}">
                  <a16:creationId xmlns:a16="http://schemas.microsoft.com/office/drawing/2014/main" id="{25AF3825-FDDC-4AB9-8E9F-7EEEE71917DE}"/>
                </a:ext>
              </a:extLst>
            </p:cNvPr>
            <p:cNvSpPr/>
            <p:nvPr/>
          </p:nvSpPr>
          <p:spPr>
            <a:xfrm>
              <a:off x="8137437" y="2235850"/>
              <a:ext cx="209550" cy="228600"/>
            </a:xfrm>
            <a:custGeom>
              <a:avLst/>
              <a:gdLst>
                <a:gd name="connsiteX0" fmla="*/ 104251 w 209550"/>
                <a:gd name="connsiteY0" fmla="*/ 230267 h 228600"/>
                <a:gd name="connsiteX1" fmla="*/ 104251 w 209550"/>
                <a:gd name="connsiteY1" fmla="*/ 127302 h 228600"/>
                <a:gd name="connsiteX2" fmla="*/ 144542 w 209550"/>
                <a:gd name="connsiteY2" fmla="*/ 92821 h 228600"/>
                <a:gd name="connsiteX3" fmla="*/ 182451 w 209550"/>
                <a:gd name="connsiteY3" fmla="*/ 54912 h 228600"/>
                <a:gd name="connsiteX4" fmla="*/ 203787 w 209550"/>
                <a:gd name="connsiteY4" fmla="*/ 37862 h 228600"/>
                <a:gd name="connsiteX5" fmla="*/ 199120 w 209550"/>
                <a:gd name="connsiteY5" fmla="*/ 35766 h 228600"/>
                <a:gd name="connsiteX6" fmla="*/ 140732 w 209550"/>
                <a:gd name="connsiteY6" fmla="*/ 35385 h 228600"/>
                <a:gd name="connsiteX7" fmla="*/ 122348 w 209550"/>
                <a:gd name="connsiteY7" fmla="*/ 30623 h 228600"/>
                <a:gd name="connsiteX8" fmla="*/ 102155 w 209550"/>
                <a:gd name="connsiteY8" fmla="*/ 10430 h 228600"/>
                <a:gd name="connsiteX9" fmla="*/ 86439 w 209550"/>
                <a:gd name="connsiteY9" fmla="*/ 10430 h 228600"/>
                <a:gd name="connsiteX10" fmla="*/ 10430 w 209550"/>
                <a:gd name="connsiteY10" fmla="*/ 86439 h 228600"/>
                <a:gd name="connsiteX11" fmla="*/ 10430 w 209550"/>
                <a:gd name="connsiteY11" fmla="*/ 102156 h 228600"/>
                <a:gd name="connsiteX12" fmla="*/ 41005 w 209550"/>
                <a:gd name="connsiteY12" fmla="*/ 132731 h 228600"/>
                <a:gd name="connsiteX13" fmla="*/ 70628 w 209550"/>
                <a:gd name="connsiteY13" fmla="*/ 196548 h 228600"/>
                <a:gd name="connsiteX14" fmla="*/ 104251 w 209550"/>
                <a:gd name="connsiteY14" fmla="*/ 23026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22860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30" name="자유형: 도형 129">
              <a:extLst>
                <a:ext uri="{FF2B5EF4-FFF2-40B4-BE49-F238E27FC236}">
                  <a16:creationId xmlns:a16="http://schemas.microsoft.com/office/drawing/2014/main" id="{1B7D054D-1257-4E4B-8153-4B7459F3B692}"/>
                </a:ext>
              </a:extLst>
            </p:cNvPr>
            <p:cNvSpPr/>
            <p:nvPr/>
          </p:nvSpPr>
          <p:spPr>
            <a:xfrm>
              <a:off x="8328175" y="2236398"/>
              <a:ext cx="200025" cy="247650"/>
            </a:xfrm>
            <a:custGeom>
              <a:avLst/>
              <a:gdLst>
                <a:gd name="connsiteX0" fmla="*/ 192691 w 200025"/>
                <a:gd name="connsiteY0" fmla="*/ 101798 h 247650"/>
                <a:gd name="connsiteX1" fmla="*/ 192691 w 200025"/>
                <a:gd name="connsiteY1" fmla="*/ 86082 h 247650"/>
                <a:gd name="connsiteX2" fmla="*/ 116967 w 200025"/>
                <a:gd name="connsiteY2" fmla="*/ 10359 h 247650"/>
                <a:gd name="connsiteX3" fmla="*/ 101251 w 200025"/>
                <a:gd name="connsiteY3" fmla="*/ 10359 h 247650"/>
                <a:gd name="connsiteX4" fmla="*/ 70771 w 200025"/>
                <a:gd name="connsiteY4" fmla="*/ 40838 h 247650"/>
                <a:gd name="connsiteX5" fmla="*/ 7144 w 200025"/>
                <a:gd name="connsiteY5" fmla="*/ 70366 h 247650"/>
                <a:gd name="connsiteX6" fmla="*/ 24289 w 200025"/>
                <a:gd name="connsiteY6" fmla="*/ 84749 h 247650"/>
                <a:gd name="connsiteX7" fmla="*/ 76105 w 200025"/>
                <a:gd name="connsiteY7" fmla="*/ 114562 h 247650"/>
                <a:gd name="connsiteX8" fmla="*/ 76105 w 200025"/>
                <a:gd name="connsiteY8" fmla="*/ 117991 h 247650"/>
                <a:gd name="connsiteX9" fmla="*/ 122873 w 200025"/>
                <a:gd name="connsiteY9" fmla="*/ 150567 h 247650"/>
                <a:gd name="connsiteX10" fmla="*/ 122873 w 200025"/>
                <a:gd name="connsiteY10" fmla="*/ 211241 h 247650"/>
                <a:gd name="connsiteX11" fmla="*/ 131064 w 200025"/>
                <a:gd name="connsiteY11" fmla="*/ 245340 h 247650"/>
                <a:gd name="connsiteX12" fmla="*/ 148304 w 200025"/>
                <a:gd name="connsiteY12" fmla="*/ 240292 h 247650"/>
                <a:gd name="connsiteX13" fmla="*/ 167354 w 200025"/>
                <a:gd name="connsiteY13" fmla="*/ 198382 h 247650"/>
                <a:gd name="connsiteX14" fmla="*/ 167736 w 200025"/>
                <a:gd name="connsiteY14" fmla="*/ 140184 h 247650"/>
                <a:gd name="connsiteX15" fmla="*/ 172498 w 200025"/>
                <a:gd name="connsiteY15" fmla="*/ 121896 h 247650"/>
                <a:gd name="connsiteX16" fmla="*/ 192691 w 200025"/>
                <a:gd name="connsiteY16" fmla="*/ 101798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47650">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31" name="자유형: 도형 130">
              <a:extLst>
                <a:ext uri="{FF2B5EF4-FFF2-40B4-BE49-F238E27FC236}">
                  <a16:creationId xmlns:a16="http://schemas.microsoft.com/office/drawing/2014/main" id="{FC4F6F94-6AEC-40E4-A755-282A2B1D397B}"/>
                </a:ext>
              </a:extLst>
            </p:cNvPr>
            <p:cNvSpPr/>
            <p:nvPr/>
          </p:nvSpPr>
          <p:spPr>
            <a:xfrm>
              <a:off x="8201382" y="2319526"/>
              <a:ext cx="228600" cy="304800"/>
            </a:xfrm>
            <a:custGeom>
              <a:avLst/>
              <a:gdLst>
                <a:gd name="connsiteX0" fmla="*/ 214994 w 228600"/>
                <a:gd name="connsiteY0" fmla="*/ 54960 h 304800"/>
                <a:gd name="connsiteX1" fmla="*/ 202993 w 228600"/>
                <a:gd name="connsiteY1" fmla="*/ 67248 h 304800"/>
                <a:gd name="connsiteX2" fmla="*/ 202993 w 228600"/>
                <a:gd name="connsiteY2" fmla="*/ 125445 h 304800"/>
                <a:gd name="connsiteX3" fmla="*/ 192420 w 228600"/>
                <a:gd name="connsiteY3" fmla="*/ 136875 h 304800"/>
                <a:gd name="connsiteX4" fmla="*/ 180704 w 228600"/>
                <a:gd name="connsiteY4" fmla="*/ 125731 h 304800"/>
                <a:gd name="connsiteX5" fmla="*/ 180704 w 228600"/>
                <a:gd name="connsiteY5" fmla="*/ 31338 h 304800"/>
                <a:gd name="connsiteX6" fmla="*/ 169465 w 228600"/>
                <a:gd name="connsiteY6" fmla="*/ 19146 h 304800"/>
                <a:gd name="connsiteX7" fmla="*/ 156130 w 228600"/>
                <a:gd name="connsiteY7" fmla="*/ 31815 h 304800"/>
                <a:gd name="connsiteX8" fmla="*/ 156130 w 228600"/>
                <a:gd name="connsiteY8" fmla="*/ 125445 h 304800"/>
                <a:gd name="connsiteX9" fmla="*/ 145557 w 228600"/>
                <a:gd name="connsiteY9" fmla="*/ 136875 h 304800"/>
                <a:gd name="connsiteX10" fmla="*/ 133841 w 228600"/>
                <a:gd name="connsiteY10" fmla="*/ 125731 h 304800"/>
                <a:gd name="connsiteX11" fmla="*/ 133841 w 228600"/>
                <a:gd name="connsiteY11" fmla="*/ 19432 h 304800"/>
                <a:gd name="connsiteX12" fmla="*/ 121840 w 228600"/>
                <a:gd name="connsiteY12" fmla="*/ 7145 h 304800"/>
                <a:gd name="connsiteX13" fmla="*/ 109362 w 228600"/>
                <a:gd name="connsiteY13" fmla="*/ 19718 h 304800"/>
                <a:gd name="connsiteX14" fmla="*/ 109362 w 228600"/>
                <a:gd name="connsiteY14" fmla="*/ 125636 h 304800"/>
                <a:gd name="connsiteX15" fmla="*/ 97646 w 228600"/>
                <a:gd name="connsiteY15" fmla="*/ 136780 h 304800"/>
                <a:gd name="connsiteX16" fmla="*/ 87073 w 228600"/>
                <a:gd name="connsiteY16" fmla="*/ 125350 h 304800"/>
                <a:gd name="connsiteX17" fmla="*/ 87073 w 228600"/>
                <a:gd name="connsiteY17" fmla="*/ 43245 h 304800"/>
                <a:gd name="connsiteX18" fmla="*/ 75834 w 228600"/>
                <a:gd name="connsiteY18" fmla="*/ 31053 h 304800"/>
                <a:gd name="connsiteX19" fmla="*/ 62594 w 228600"/>
                <a:gd name="connsiteY19" fmla="*/ 43721 h 304800"/>
                <a:gd name="connsiteX20" fmla="*/ 62594 w 228600"/>
                <a:gd name="connsiteY20" fmla="*/ 171546 h 304800"/>
                <a:gd name="connsiteX21" fmla="*/ 55070 w 228600"/>
                <a:gd name="connsiteY21" fmla="*/ 174404 h 304800"/>
                <a:gd name="connsiteX22" fmla="*/ 16493 w 228600"/>
                <a:gd name="connsiteY22" fmla="*/ 147353 h 304800"/>
                <a:gd name="connsiteX23" fmla="*/ 7921 w 228600"/>
                <a:gd name="connsiteY23" fmla="*/ 163164 h 304800"/>
                <a:gd name="connsiteX24" fmla="*/ 24113 w 228600"/>
                <a:gd name="connsiteY24" fmla="*/ 206408 h 304800"/>
                <a:gd name="connsiteX25" fmla="*/ 64975 w 228600"/>
                <a:gd name="connsiteY25" fmla="*/ 248032 h 304800"/>
                <a:gd name="connsiteX26" fmla="*/ 74596 w 228600"/>
                <a:gd name="connsiteY26" fmla="*/ 264320 h 304800"/>
                <a:gd name="connsiteX27" fmla="*/ 74596 w 228600"/>
                <a:gd name="connsiteY27" fmla="*/ 292895 h 304800"/>
                <a:gd name="connsiteX28" fmla="*/ 85740 w 228600"/>
                <a:gd name="connsiteY28" fmla="*/ 304039 h 304800"/>
                <a:gd name="connsiteX29" fmla="*/ 192801 w 228600"/>
                <a:gd name="connsiteY29" fmla="*/ 304039 h 304800"/>
                <a:gd name="connsiteX30" fmla="*/ 203850 w 228600"/>
                <a:gd name="connsiteY30" fmla="*/ 292895 h 304800"/>
                <a:gd name="connsiteX31" fmla="*/ 203850 w 228600"/>
                <a:gd name="connsiteY31" fmla="*/ 249556 h 304800"/>
                <a:gd name="connsiteX32" fmla="*/ 227663 w 228600"/>
                <a:gd name="connsiteY32" fmla="*/ 187453 h 304800"/>
                <a:gd name="connsiteX33" fmla="*/ 227663 w 228600"/>
                <a:gd name="connsiteY33" fmla="*/ 67533 h 304800"/>
                <a:gd name="connsiteX34" fmla="*/ 214994 w 228600"/>
                <a:gd name="connsiteY34" fmla="*/ 5496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8600" h="30480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32" name="그룹 131">
            <a:extLst>
              <a:ext uri="{FF2B5EF4-FFF2-40B4-BE49-F238E27FC236}">
                <a16:creationId xmlns:a16="http://schemas.microsoft.com/office/drawing/2014/main" id="{9529333F-7955-4397-A3E9-0A5DBFD8BBBF}"/>
              </a:ext>
            </a:extLst>
          </p:cNvPr>
          <p:cNvGrpSpPr/>
          <p:nvPr/>
        </p:nvGrpSpPr>
        <p:grpSpPr>
          <a:xfrm>
            <a:off x="5451148" y="923448"/>
            <a:ext cx="388240" cy="340043"/>
            <a:chOff x="5451148" y="923448"/>
            <a:chExt cx="388240" cy="340043"/>
          </a:xfrm>
          <a:solidFill>
            <a:schemeClr val="bg1"/>
          </a:solidFill>
        </p:grpSpPr>
        <p:sp>
          <p:nvSpPr>
            <p:cNvPr id="133" name="자유형: 도형 132">
              <a:extLst>
                <a:ext uri="{FF2B5EF4-FFF2-40B4-BE49-F238E27FC236}">
                  <a16:creationId xmlns:a16="http://schemas.microsoft.com/office/drawing/2014/main" id="{3F8A0D39-320E-43D0-ADBE-A3C8B74DD6C7}"/>
                </a:ext>
              </a:extLst>
            </p:cNvPr>
            <p:cNvSpPr/>
            <p:nvPr/>
          </p:nvSpPr>
          <p:spPr>
            <a:xfrm>
              <a:off x="5496488" y="990314"/>
              <a:ext cx="342900" cy="161925"/>
            </a:xfrm>
            <a:custGeom>
              <a:avLst/>
              <a:gdLst>
                <a:gd name="connsiteX0" fmla="*/ 7144 w 342900"/>
                <a:gd name="connsiteY0" fmla="*/ 29432 h 161925"/>
                <a:gd name="connsiteX1" fmla="*/ 308800 w 342900"/>
                <a:gd name="connsiteY1" fmla="*/ 29432 h 161925"/>
                <a:gd name="connsiteX2" fmla="*/ 319945 w 342900"/>
                <a:gd name="connsiteY2" fmla="*/ 40576 h 161925"/>
                <a:gd name="connsiteX3" fmla="*/ 319945 w 342900"/>
                <a:gd name="connsiteY3" fmla="*/ 163163 h 161925"/>
                <a:gd name="connsiteX4" fmla="*/ 331089 w 342900"/>
                <a:gd name="connsiteY4" fmla="*/ 163163 h 161925"/>
                <a:gd name="connsiteX5" fmla="*/ 342233 w 342900"/>
                <a:gd name="connsiteY5" fmla="*/ 152019 h 161925"/>
                <a:gd name="connsiteX6" fmla="*/ 342233 w 342900"/>
                <a:gd name="connsiteY6" fmla="*/ 7144 h 161925"/>
                <a:gd name="connsiteX7" fmla="*/ 7144 w 342900"/>
                <a:gd name="connsiteY7" fmla="*/ 7144 h 161925"/>
                <a:gd name="connsiteX8" fmla="*/ 7144 w 342900"/>
                <a:gd name="connsiteY8" fmla="*/ 294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161925">
                  <a:moveTo>
                    <a:pt x="7144" y="29432"/>
                  </a:moveTo>
                  <a:lnTo>
                    <a:pt x="308800" y="29432"/>
                  </a:lnTo>
                  <a:cubicBezTo>
                    <a:pt x="314992" y="29432"/>
                    <a:pt x="319945" y="34385"/>
                    <a:pt x="319945" y="40576"/>
                  </a:cubicBezTo>
                  <a:lnTo>
                    <a:pt x="319945" y="163163"/>
                  </a:lnTo>
                  <a:lnTo>
                    <a:pt x="331089" y="163163"/>
                  </a:lnTo>
                  <a:cubicBezTo>
                    <a:pt x="337280" y="163163"/>
                    <a:pt x="342233" y="158210"/>
                    <a:pt x="342233" y="152019"/>
                  </a:cubicBezTo>
                  <a:lnTo>
                    <a:pt x="342233" y="7144"/>
                  </a:lnTo>
                  <a:lnTo>
                    <a:pt x="7144" y="7144"/>
                  </a:lnTo>
                  <a:lnTo>
                    <a:pt x="7144" y="29432"/>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34" name="자유형: 도형 133">
              <a:extLst>
                <a:ext uri="{FF2B5EF4-FFF2-40B4-BE49-F238E27FC236}">
                  <a16:creationId xmlns:a16="http://schemas.microsoft.com/office/drawing/2014/main" id="{009476FA-397A-4C11-B9FE-B1CCAF672172}"/>
                </a:ext>
              </a:extLst>
            </p:cNvPr>
            <p:cNvSpPr/>
            <p:nvPr/>
          </p:nvSpPr>
          <p:spPr>
            <a:xfrm>
              <a:off x="5496488" y="923448"/>
              <a:ext cx="342900" cy="57150"/>
            </a:xfrm>
            <a:custGeom>
              <a:avLst/>
              <a:gdLst>
                <a:gd name="connsiteX0" fmla="*/ 331089 w 342900"/>
                <a:gd name="connsiteY0" fmla="*/ 7144 h 57150"/>
                <a:gd name="connsiteX1" fmla="*/ 18288 w 342900"/>
                <a:gd name="connsiteY1" fmla="*/ 7144 h 57150"/>
                <a:gd name="connsiteX2" fmla="*/ 7144 w 342900"/>
                <a:gd name="connsiteY2" fmla="*/ 18288 h 57150"/>
                <a:gd name="connsiteX3" fmla="*/ 7144 w 342900"/>
                <a:gd name="connsiteY3" fmla="*/ 51721 h 57150"/>
                <a:gd name="connsiteX4" fmla="*/ 342233 w 342900"/>
                <a:gd name="connsiteY4" fmla="*/ 51721 h 57150"/>
                <a:gd name="connsiteX5" fmla="*/ 342233 w 342900"/>
                <a:gd name="connsiteY5" fmla="*/ 18288 h 57150"/>
                <a:gd name="connsiteX6" fmla="*/ 331089 w 34290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57150">
                  <a:moveTo>
                    <a:pt x="331089" y="7144"/>
                  </a:moveTo>
                  <a:lnTo>
                    <a:pt x="18288" y="7144"/>
                  </a:lnTo>
                  <a:cubicBezTo>
                    <a:pt x="12097" y="7144"/>
                    <a:pt x="7144" y="12097"/>
                    <a:pt x="7144" y="18288"/>
                  </a:cubicBezTo>
                  <a:lnTo>
                    <a:pt x="7144" y="51721"/>
                  </a:lnTo>
                  <a:lnTo>
                    <a:pt x="342233" y="51721"/>
                  </a:lnTo>
                  <a:lnTo>
                    <a:pt x="342233" y="18288"/>
                  </a:lnTo>
                  <a:cubicBezTo>
                    <a:pt x="342233" y="12097"/>
                    <a:pt x="337280" y="7144"/>
                    <a:pt x="331089"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35" name="자유형: 도형 134">
              <a:extLst>
                <a:ext uri="{FF2B5EF4-FFF2-40B4-BE49-F238E27FC236}">
                  <a16:creationId xmlns:a16="http://schemas.microsoft.com/office/drawing/2014/main" id="{41742B06-D07F-4F5A-8813-3214F512640C}"/>
                </a:ext>
              </a:extLst>
            </p:cNvPr>
            <p:cNvSpPr/>
            <p:nvPr/>
          </p:nvSpPr>
          <p:spPr>
            <a:xfrm>
              <a:off x="5674796" y="1101756"/>
              <a:ext cx="57150" cy="28575"/>
            </a:xfrm>
            <a:custGeom>
              <a:avLst/>
              <a:gdLst>
                <a:gd name="connsiteX0" fmla="*/ 7143 w 57150"/>
                <a:gd name="connsiteY0" fmla="*/ 7144 h 28575"/>
                <a:gd name="connsiteX1" fmla="*/ 51720 w 57150"/>
                <a:gd name="connsiteY1" fmla="*/ 7144 h 28575"/>
                <a:gd name="connsiteX2" fmla="*/ 51720 w 57150"/>
                <a:gd name="connsiteY2" fmla="*/ 29432 h 28575"/>
                <a:gd name="connsiteX3" fmla="*/ 7143 w 57150"/>
                <a:gd name="connsiteY3" fmla="*/ 29432 h 28575"/>
              </a:gdLst>
              <a:ahLst/>
              <a:cxnLst>
                <a:cxn ang="0">
                  <a:pos x="connsiteX0" y="connsiteY0"/>
                </a:cxn>
                <a:cxn ang="0">
                  <a:pos x="connsiteX1" y="connsiteY1"/>
                </a:cxn>
                <a:cxn ang="0">
                  <a:pos x="connsiteX2" y="connsiteY2"/>
                </a:cxn>
                <a:cxn ang="0">
                  <a:pos x="connsiteX3" y="connsiteY3"/>
                </a:cxn>
              </a:cxnLst>
              <a:rect l="l" t="t" r="r" b="b"/>
              <a:pathLst>
                <a:path w="57150" h="28575">
                  <a:moveTo>
                    <a:pt x="7143" y="7144"/>
                  </a:moveTo>
                  <a:lnTo>
                    <a:pt x="51720" y="7144"/>
                  </a:lnTo>
                  <a:lnTo>
                    <a:pt x="51720" y="29432"/>
                  </a:lnTo>
                  <a:lnTo>
                    <a:pt x="7143" y="29432"/>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36" name="자유형: 도형 135">
              <a:extLst>
                <a:ext uri="{FF2B5EF4-FFF2-40B4-BE49-F238E27FC236}">
                  <a16:creationId xmlns:a16="http://schemas.microsoft.com/office/drawing/2014/main" id="{CDBC0D86-6111-41AE-912A-A518B0888ACA}"/>
                </a:ext>
              </a:extLst>
            </p:cNvPr>
            <p:cNvSpPr/>
            <p:nvPr/>
          </p:nvSpPr>
          <p:spPr>
            <a:xfrm>
              <a:off x="5563448" y="110175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37" name="자유형: 도형 136">
              <a:extLst>
                <a:ext uri="{FF2B5EF4-FFF2-40B4-BE49-F238E27FC236}">
                  <a16:creationId xmlns:a16="http://schemas.microsoft.com/office/drawing/2014/main" id="{E8E3B215-49E8-4E28-890F-63B6538883AE}"/>
                </a:ext>
              </a:extLst>
            </p:cNvPr>
            <p:cNvSpPr/>
            <p:nvPr/>
          </p:nvSpPr>
          <p:spPr>
            <a:xfrm>
              <a:off x="5518871" y="110175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38" name="자유형: 도형 137">
              <a:extLst>
                <a:ext uri="{FF2B5EF4-FFF2-40B4-BE49-F238E27FC236}">
                  <a16:creationId xmlns:a16="http://schemas.microsoft.com/office/drawing/2014/main" id="{DE341522-E56E-4303-90AB-EB95E4DDD2EC}"/>
                </a:ext>
              </a:extLst>
            </p:cNvPr>
            <p:cNvSpPr/>
            <p:nvPr/>
          </p:nvSpPr>
          <p:spPr>
            <a:xfrm>
              <a:off x="5451148" y="1034891"/>
              <a:ext cx="342900" cy="228600"/>
            </a:xfrm>
            <a:custGeom>
              <a:avLst/>
              <a:gdLst>
                <a:gd name="connsiteX0" fmla="*/ 331851 w 342900"/>
                <a:gd name="connsiteY0" fmla="*/ 7144 h 228600"/>
                <a:gd name="connsiteX1" fmla="*/ 18288 w 342900"/>
                <a:gd name="connsiteY1" fmla="*/ 7144 h 228600"/>
                <a:gd name="connsiteX2" fmla="*/ 7144 w 342900"/>
                <a:gd name="connsiteY2" fmla="*/ 18288 h 228600"/>
                <a:gd name="connsiteX3" fmla="*/ 7144 w 342900"/>
                <a:gd name="connsiteY3" fmla="*/ 218885 h 228600"/>
                <a:gd name="connsiteX4" fmla="*/ 18288 w 342900"/>
                <a:gd name="connsiteY4" fmla="*/ 230029 h 228600"/>
                <a:gd name="connsiteX5" fmla="*/ 331851 w 342900"/>
                <a:gd name="connsiteY5" fmla="*/ 230029 h 228600"/>
                <a:gd name="connsiteX6" fmla="*/ 342995 w 342900"/>
                <a:gd name="connsiteY6" fmla="*/ 218885 h 228600"/>
                <a:gd name="connsiteX7" fmla="*/ 342995 w 342900"/>
                <a:gd name="connsiteY7" fmla="*/ 18288 h 228600"/>
                <a:gd name="connsiteX8" fmla="*/ 331851 w 342900"/>
                <a:gd name="connsiteY8" fmla="*/ 7144 h 228600"/>
                <a:gd name="connsiteX9" fmla="*/ 86011 w 342900"/>
                <a:gd name="connsiteY9" fmla="*/ 185452 h 228600"/>
                <a:gd name="connsiteX10" fmla="*/ 63722 w 342900"/>
                <a:gd name="connsiteY10" fmla="*/ 185452 h 228600"/>
                <a:gd name="connsiteX11" fmla="*/ 52578 w 342900"/>
                <a:gd name="connsiteY11" fmla="*/ 174308 h 228600"/>
                <a:gd name="connsiteX12" fmla="*/ 63722 w 342900"/>
                <a:gd name="connsiteY12" fmla="*/ 163163 h 228600"/>
                <a:gd name="connsiteX13" fmla="*/ 86011 w 342900"/>
                <a:gd name="connsiteY13" fmla="*/ 163163 h 228600"/>
                <a:gd name="connsiteX14" fmla="*/ 97155 w 342900"/>
                <a:gd name="connsiteY14" fmla="*/ 174308 h 228600"/>
                <a:gd name="connsiteX15" fmla="*/ 86011 w 342900"/>
                <a:gd name="connsiteY15" fmla="*/ 185452 h 228600"/>
                <a:gd name="connsiteX16" fmla="*/ 152876 w 342900"/>
                <a:gd name="connsiteY16" fmla="*/ 185452 h 228600"/>
                <a:gd name="connsiteX17" fmla="*/ 130588 w 342900"/>
                <a:gd name="connsiteY17" fmla="*/ 185452 h 228600"/>
                <a:gd name="connsiteX18" fmla="*/ 119444 w 342900"/>
                <a:gd name="connsiteY18" fmla="*/ 174308 h 228600"/>
                <a:gd name="connsiteX19" fmla="*/ 130588 w 342900"/>
                <a:gd name="connsiteY19" fmla="*/ 163163 h 228600"/>
                <a:gd name="connsiteX20" fmla="*/ 152876 w 342900"/>
                <a:gd name="connsiteY20" fmla="*/ 163163 h 228600"/>
                <a:gd name="connsiteX21" fmla="*/ 164021 w 342900"/>
                <a:gd name="connsiteY21" fmla="*/ 174308 h 228600"/>
                <a:gd name="connsiteX22" fmla="*/ 152876 w 342900"/>
                <a:gd name="connsiteY22" fmla="*/ 185452 h 228600"/>
                <a:gd name="connsiteX23" fmla="*/ 130588 w 342900"/>
                <a:gd name="connsiteY23" fmla="*/ 118586 h 228600"/>
                <a:gd name="connsiteX24" fmla="*/ 108299 w 342900"/>
                <a:gd name="connsiteY24" fmla="*/ 109919 h 228600"/>
                <a:gd name="connsiteX25" fmla="*/ 86011 w 342900"/>
                <a:gd name="connsiteY25" fmla="*/ 118586 h 228600"/>
                <a:gd name="connsiteX26" fmla="*/ 52578 w 342900"/>
                <a:gd name="connsiteY26" fmla="*/ 85154 h 228600"/>
                <a:gd name="connsiteX27" fmla="*/ 86011 w 342900"/>
                <a:gd name="connsiteY27" fmla="*/ 51721 h 228600"/>
                <a:gd name="connsiteX28" fmla="*/ 108299 w 342900"/>
                <a:gd name="connsiteY28" fmla="*/ 60389 h 228600"/>
                <a:gd name="connsiteX29" fmla="*/ 130588 w 342900"/>
                <a:gd name="connsiteY29" fmla="*/ 51721 h 228600"/>
                <a:gd name="connsiteX30" fmla="*/ 164021 w 342900"/>
                <a:gd name="connsiteY30" fmla="*/ 85154 h 228600"/>
                <a:gd name="connsiteX31" fmla="*/ 130588 w 342900"/>
                <a:gd name="connsiteY31" fmla="*/ 118586 h 228600"/>
                <a:gd name="connsiteX32" fmla="*/ 219742 w 342900"/>
                <a:gd name="connsiteY32" fmla="*/ 185452 h 228600"/>
                <a:gd name="connsiteX33" fmla="*/ 197453 w 342900"/>
                <a:gd name="connsiteY33" fmla="*/ 185452 h 228600"/>
                <a:gd name="connsiteX34" fmla="*/ 186309 w 342900"/>
                <a:gd name="connsiteY34" fmla="*/ 174308 h 228600"/>
                <a:gd name="connsiteX35" fmla="*/ 197453 w 342900"/>
                <a:gd name="connsiteY35" fmla="*/ 163163 h 228600"/>
                <a:gd name="connsiteX36" fmla="*/ 219742 w 342900"/>
                <a:gd name="connsiteY36" fmla="*/ 163163 h 228600"/>
                <a:gd name="connsiteX37" fmla="*/ 230886 w 342900"/>
                <a:gd name="connsiteY37" fmla="*/ 174308 h 228600"/>
                <a:gd name="connsiteX38" fmla="*/ 219742 w 342900"/>
                <a:gd name="connsiteY38" fmla="*/ 185452 h 228600"/>
                <a:gd name="connsiteX39" fmla="*/ 286608 w 342900"/>
                <a:gd name="connsiteY39" fmla="*/ 185452 h 228600"/>
                <a:gd name="connsiteX40" fmla="*/ 264319 w 342900"/>
                <a:gd name="connsiteY40" fmla="*/ 185452 h 228600"/>
                <a:gd name="connsiteX41" fmla="*/ 253175 w 342900"/>
                <a:gd name="connsiteY41" fmla="*/ 174308 h 228600"/>
                <a:gd name="connsiteX42" fmla="*/ 264319 w 342900"/>
                <a:gd name="connsiteY42" fmla="*/ 163163 h 228600"/>
                <a:gd name="connsiteX43" fmla="*/ 286608 w 342900"/>
                <a:gd name="connsiteY43" fmla="*/ 163163 h 228600"/>
                <a:gd name="connsiteX44" fmla="*/ 297752 w 342900"/>
                <a:gd name="connsiteY44" fmla="*/ 174308 h 228600"/>
                <a:gd name="connsiteX45" fmla="*/ 286608 w 342900"/>
                <a:gd name="connsiteY45" fmla="*/ 185452 h 228600"/>
                <a:gd name="connsiteX46" fmla="*/ 286512 w 342900"/>
                <a:gd name="connsiteY46" fmla="*/ 118586 h 228600"/>
                <a:gd name="connsiteX47" fmla="*/ 219646 w 342900"/>
                <a:gd name="connsiteY47" fmla="*/ 118586 h 228600"/>
                <a:gd name="connsiteX48" fmla="*/ 208502 w 342900"/>
                <a:gd name="connsiteY48" fmla="*/ 107442 h 228600"/>
                <a:gd name="connsiteX49" fmla="*/ 208502 w 342900"/>
                <a:gd name="connsiteY49" fmla="*/ 62865 h 228600"/>
                <a:gd name="connsiteX50" fmla="*/ 219646 w 342900"/>
                <a:gd name="connsiteY50" fmla="*/ 51721 h 228600"/>
                <a:gd name="connsiteX51" fmla="*/ 286512 w 342900"/>
                <a:gd name="connsiteY51" fmla="*/ 51721 h 228600"/>
                <a:gd name="connsiteX52" fmla="*/ 297656 w 342900"/>
                <a:gd name="connsiteY52" fmla="*/ 62865 h 228600"/>
                <a:gd name="connsiteX53" fmla="*/ 297656 w 342900"/>
                <a:gd name="connsiteY53" fmla="*/ 107442 h 228600"/>
                <a:gd name="connsiteX54" fmla="*/ 286512 w 342900"/>
                <a:gd name="connsiteY54" fmla="*/ 11858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42900" h="228600">
                  <a:moveTo>
                    <a:pt x="331851" y="7144"/>
                  </a:moveTo>
                  <a:lnTo>
                    <a:pt x="18288" y="7144"/>
                  </a:lnTo>
                  <a:cubicBezTo>
                    <a:pt x="12097" y="7144"/>
                    <a:pt x="7144" y="12097"/>
                    <a:pt x="7144" y="18288"/>
                  </a:cubicBezTo>
                  <a:lnTo>
                    <a:pt x="7144" y="218885"/>
                  </a:lnTo>
                  <a:cubicBezTo>
                    <a:pt x="7144" y="225076"/>
                    <a:pt x="12097" y="230029"/>
                    <a:pt x="18288" y="230029"/>
                  </a:cubicBezTo>
                  <a:lnTo>
                    <a:pt x="331851" y="230029"/>
                  </a:lnTo>
                  <a:cubicBezTo>
                    <a:pt x="338042" y="230029"/>
                    <a:pt x="342995" y="225076"/>
                    <a:pt x="342995" y="218885"/>
                  </a:cubicBezTo>
                  <a:lnTo>
                    <a:pt x="342995" y="18288"/>
                  </a:lnTo>
                  <a:cubicBezTo>
                    <a:pt x="342995" y="12192"/>
                    <a:pt x="338042" y="7144"/>
                    <a:pt x="331851" y="7144"/>
                  </a:cubicBezTo>
                  <a:close/>
                  <a:moveTo>
                    <a:pt x="86011" y="185452"/>
                  </a:moveTo>
                  <a:lnTo>
                    <a:pt x="63722" y="185452"/>
                  </a:lnTo>
                  <a:cubicBezTo>
                    <a:pt x="57531" y="185452"/>
                    <a:pt x="52578" y="180499"/>
                    <a:pt x="52578" y="174308"/>
                  </a:cubicBezTo>
                  <a:cubicBezTo>
                    <a:pt x="52578" y="168116"/>
                    <a:pt x="57531" y="163163"/>
                    <a:pt x="63722" y="163163"/>
                  </a:cubicBezTo>
                  <a:lnTo>
                    <a:pt x="86011" y="163163"/>
                  </a:lnTo>
                  <a:cubicBezTo>
                    <a:pt x="92202" y="163163"/>
                    <a:pt x="97155" y="168116"/>
                    <a:pt x="97155" y="174308"/>
                  </a:cubicBezTo>
                  <a:cubicBezTo>
                    <a:pt x="97155" y="180499"/>
                    <a:pt x="92202" y="185452"/>
                    <a:pt x="86011" y="185452"/>
                  </a:cubicBezTo>
                  <a:close/>
                  <a:moveTo>
                    <a:pt x="152876" y="185452"/>
                  </a:moveTo>
                  <a:lnTo>
                    <a:pt x="130588" y="185452"/>
                  </a:lnTo>
                  <a:cubicBezTo>
                    <a:pt x="124396" y="185452"/>
                    <a:pt x="119444" y="180499"/>
                    <a:pt x="119444" y="174308"/>
                  </a:cubicBezTo>
                  <a:cubicBezTo>
                    <a:pt x="119444" y="168116"/>
                    <a:pt x="124396" y="163163"/>
                    <a:pt x="130588" y="163163"/>
                  </a:cubicBezTo>
                  <a:lnTo>
                    <a:pt x="152876" y="163163"/>
                  </a:lnTo>
                  <a:cubicBezTo>
                    <a:pt x="159068" y="163163"/>
                    <a:pt x="164021" y="168116"/>
                    <a:pt x="164021" y="174308"/>
                  </a:cubicBezTo>
                  <a:cubicBezTo>
                    <a:pt x="164021" y="180499"/>
                    <a:pt x="159068" y="185452"/>
                    <a:pt x="152876" y="185452"/>
                  </a:cubicBezTo>
                  <a:close/>
                  <a:moveTo>
                    <a:pt x="130588" y="118586"/>
                  </a:moveTo>
                  <a:cubicBezTo>
                    <a:pt x="122015" y="118586"/>
                    <a:pt x="114205" y="115253"/>
                    <a:pt x="108299" y="109919"/>
                  </a:cubicBezTo>
                  <a:cubicBezTo>
                    <a:pt x="102394" y="115253"/>
                    <a:pt x="94583" y="118586"/>
                    <a:pt x="86011" y="118586"/>
                  </a:cubicBezTo>
                  <a:cubicBezTo>
                    <a:pt x="67532" y="118586"/>
                    <a:pt x="52578" y="103632"/>
                    <a:pt x="52578" y="85154"/>
                  </a:cubicBezTo>
                  <a:cubicBezTo>
                    <a:pt x="52578" y="66675"/>
                    <a:pt x="67532" y="51721"/>
                    <a:pt x="86011" y="51721"/>
                  </a:cubicBezTo>
                  <a:cubicBezTo>
                    <a:pt x="94583" y="51721"/>
                    <a:pt x="102394" y="55055"/>
                    <a:pt x="108299" y="60389"/>
                  </a:cubicBezTo>
                  <a:cubicBezTo>
                    <a:pt x="114205" y="55055"/>
                    <a:pt x="122015" y="51721"/>
                    <a:pt x="130588" y="51721"/>
                  </a:cubicBezTo>
                  <a:cubicBezTo>
                    <a:pt x="149066" y="51721"/>
                    <a:pt x="164021" y="66675"/>
                    <a:pt x="164021" y="85154"/>
                  </a:cubicBezTo>
                  <a:cubicBezTo>
                    <a:pt x="164021" y="103632"/>
                    <a:pt x="149066" y="118586"/>
                    <a:pt x="130588" y="118586"/>
                  </a:cubicBezTo>
                  <a:close/>
                  <a:moveTo>
                    <a:pt x="219742" y="185452"/>
                  </a:moveTo>
                  <a:lnTo>
                    <a:pt x="197453" y="185452"/>
                  </a:lnTo>
                  <a:cubicBezTo>
                    <a:pt x="191262" y="185452"/>
                    <a:pt x="186309" y="180499"/>
                    <a:pt x="186309" y="174308"/>
                  </a:cubicBezTo>
                  <a:cubicBezTo>
                    <a:pt x="186309" y="168116"/>
                    <a:pt x="191262" y="163163"/>
                    <a:pt x="197453" y="163163"/>
                  </a:cubicBezTo>
                  <a:lnTo>
                    <a:pt x="219742" y="163163"/>
                  </a:lnTo>
                  <a:cubicBezTo>
                    <a:pt x="225933" y="163163"/>
                    <a:pt x="230886" y="168116"/>
                    <a:pt x="230886" y="174308"/>
                  </a:cubicBezTo>
                  <a:cubicBezTo>
                    <a:pt x="230886" y="180499"/>
                    <a:pt x="225933" y="185452"/>
                    <a:pt x="219742" y="185452"/>
                  </a:cubicBezTo>
                  <a:close/>
                  <a:moveTo>
                    <a:pt x="286608" y="185452"/>
                  </a:moveTo>
                  <a:lnTo>
                    <a:pt x="264319" y="185452"/>
                  </a:lnTo>
                  <a:cubicBezTo>
                    <a:pt x="258128" y="185452"/>
                    <a:pt x="253175" y="180499"/>
                    <a:pt x="253175" y="174308"/>
                  </a:cubicBezTo>
                  <a:cubicBezTo>
                    <a:pt x="253175" y="168116"/>
                    <a:pt x="258128" y="163163"/>
                    <a:pt x="264319" y="163163"/>
                  </a:cubicBezTo>
                  <a:lnTo>
                    <a:pt x="286608" y="163163"/>
                  </a:lnTo>
                  <a:cubicBezTo>
                    <a:pt x="292798" y="163163"/>
                    <a:pt x="297752" y="168116"/>
                    <a:pt x="297752" y="174308"/>
                  </a:cubicBezTo>
                  <a:cubicBezTo>
                    <a:pt x="297752" y="180499"/>
                    <a:pt x="292798" y="185452"/>
                    <a:pt x="286608" y="185452"/>
                  </a:cubicBezTo>
                  <a:close/>
                  <a:moveTo>
                    <a:pt x="286512" y="118586"/>
                  </a:moveTo>
                  <a:lnTo>
                    <a:pt x="219646" y="118586"/>
                  </a:lnTo>
                  <a:cubicBezTo>
                    <a:pt x="213456" y="118586"/>
                    <a:pt x="208502" y="113633"/>
                    <a:pt x="208502" y="107442"/>
                  </a:cubicBezTo>
                  <a:lnTo>
                    <a:pt x="208502" y="62865"/>
                  </a:lnTo>
                  <a:cubicBezTo>
                    <a:pt x="208502" y="56674"/>
                    <a:pt x="213456" y="51721"/>
                    <a:pt x="219646" y="51721"/>
                  </a:cubicBezTo>
                  <a:lnTo>
                    <a:pt x="286512" y="51721"/>
                  </a:lnTo>
                  <a:cubicBezTo>
                    <a:pt x="292703" y="51721"/>
                    <a:pt x="297656" y="56674"/>
                    <a:pt x="297656" y="62865"/>
                  </a:cubicBezTo>
                  <a:lnTo>
                    <a:pt x="297656" y="107442"/>
                  </a:lnTo>
                  <a:cubicBezTo>
                    <a:pt x="297656" y="113633"/>
                    <a:pt x="292703" y="118586"/>
                    <a:pt x="286512" y="118586"/>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139" name="자유형: 도형 138">
            <a:extLst>
              <a:ext uri="{FF2B5EF4-FFF2-40B4-BE49-F238E27FC236}">
                <a16:creationId xmlns:a16="http://schemas.microsoft.com/office/drawing/2014/main" id="{1417D5F1-C1DF-4BB8-AEF4-D396F9E3AE99}"/>
              </a:ext>
            </a:extLst>
          </p:cNvPr>
          <p:cNvSpPr/>
          <p:nvPr/>
        </p:nvSpPr>
        <p:spPr>
          <a:xfrm>
            <a:off x="6148408" y="5568219"/>
            <a:ext cx="342900" cy="390525"/>
          </a:xfrm>
          <a:custGeom>
            <a:avLst/>
            <a:gdLst>
              <a:gd name="connsiteX0" fmla="*/ 336869 w 342900"/>
              <a:gd name="connsiteY0" fmla="*/ 48482 h 390525"/>
              <a:gd name="connsiteX1" fmla="*/ 286006 w 342900"/>
              <a:gd name="connsiteY1" fmla="*/ 7144 h 390525"/>
              <a:gd name="connsiteX2" fmla="*/ 286006 w 342900"/>
              <a:gd name="connsiteY2" fmla="*/ 7144 h 390525"/>
              <a:gd name="connsiteX3" fmla="*/ 255716 w 342900"/>
              <a:gd name="connsiteY3" fmla="*/ 7144 h 390525"/>
              <a:gd name="connsiteX4" fmla="*/ 90172 w 342900"/>
              <a:gd name="connsiteY4" fmla="*/ 7144 h 390525"/>
              <a:gd name="connsiteX5" fmla="*/ 59882 w 342900"/>
              <a:gd name="connsiteY5" fmla="*/ 7144 h 390525"/>
              <a:gd name="connsiteX6" fmla="*/ 59882 w 342900"/>
              <a:gd name="connsiteY6" fmla="*/ 7144 h 390525"/>
              <a:gd name="connsiteX7" fmla="*/ 9019 w 342900"/>
              <a:gd name="connsiteY7" fmla="*/ 48482 h 390525"/>
              <a:gd name="connsiteX8" fmla="*/ 19592 w 342900"/>
              <a:gd name="connsiteY8" fmla="*/ 103727 h 390525"/>
              <a:gd name="connsiteX9" fmla="*/ 73217 w 342900"/>
              <a:gd name="connsiteY9" fmla="*/ 152305 h 390525"/>
              <a:gd name="connsiteX10" fmla="*/ 155704 w 342900"/>
              <a:gd name="connsiteY10" fmla="*/ 244126 h 390525"/>
              <a:gd name="connsiteX11" fmla="*/ 155704 w 342900"/>
              <a:gd name="connsiteY11" fmla="*/ 282035 h 390525"/>
              <a:gd name="connsiteX12" fmla="*/ 102459 w 342900"/>
              <a:gd name="connsiteY12" fmla="*/ 282035 h 390525"/>
              <a:gd name="connsiteX13" fmla="*/ 85124 w 342900"/>
              <a:gd name="connsiteY13" fmla="*/ 299371 h 390525"/>
              <a:gd name="connsiteX14" fmla="*/ 85124 w 342900"/>
              <a:gd name="connsiteY14" fmla="*/ 370332 h 390525"/>
              <a:gd name="connsiteX15" fmla="*/ 102459 w 342900"/>
              <a:gd name="connsiteY15" fmla="*/ 387667 h 390525"/>
              <a:gd name="connsiteX16" fmla="*/ 244001 w 342900"/>
              <a:gd name="connsiteY16" fmla="*/ 387667 h 390525"/>
              <a:gd name="connsiteX17" fmla="*/ 261336 w 342900"/>
              <a:gd name="connsiteY17" fmla="*/ 370332 h 390525"/>
              <a:gd name="connsiteX18" fmla="*/ 261336 w 342900"/>
              <a:gd name="connsiteY18" fmla="*/ 299371 h 390525"/>
              <a:gd name="connsiteX19" fmla="*/ 244001 w 342900"/>
              <a:gd name="connsiteY19" fmla="*/ 282035 h 390525"/>
              <a:gd name="connsiteX20" fmla="*/ 190756 w 342900"/>
              <a:gd name="connsiteY20" fmla="*/ 282035 h 390525"/>
              <a:gd name="connsiteX21" fmla="*/ 190756 w 342900"/>
              <a:gd name="connsiteY21" fmla="*/ 244221 h 390525"/>
              <a:gd name="connsiteX22" fmla="*/ 272862 w 342900"/>
              <a:gd name="connsiteY22" fmla="*/ 152305 h 390525"/>
              <a:gd name="connsiteX23" fmla="*/ 326297 w 342900"/>
              <a:gd name="connsiteY23" fmla="*/ 103822 h 390525"/>
              <a:gd name="connsiteX24" fmla="*/ 336869 w 342900"/>
              <a:gd name="connsiteY24" fmla="*/ 48482 h 390525"/>
              <a:gd name="connsiteX25" fmla="*/ 42833 w 342900"/>
              <a:gd name="connsiteY25" fmla="*/ 57340 h 390525"/>
              <a:gd name="connsiteX26" fmla="*/ 60168 w 342900"/>
              <a:gd name="connsiteY26" fmla="*/ 42005 h 390525"/>
              <a:gd name="connsiteX27" fmla="*/ 60168 w 342900"/>
              <a:gd name="connsiteY27" fmla="*/ 42005 h 390525"/>
              <a:gd name="connsiteX28" fmla="*/ 73217 w 342900"/>
              <a:gd name="connsiteY28" fmla="*/ 42005 h 390525"/>
              <a:gd name="connsiteX29" fmla="*/ 73313 w 342900"/>
              <a:gd name="connsiteY29" fmla="*/ 110871 h 390525"/>
              <a:gd name="connsiteX30" fmla="*/ 42833 w 342900"/>
              <a:gd name="connsiteY30" fmla="*/ 57340 h 390525"/>
              <a:gd name="connsiteX31" fmla="*/ 273052 w 342900"/>
              <a:gd name="connsiteY31" fmla="*/ 110776 h 390525"/>
              <a:gd name="connsiteX32" fmla="*/ 273052 w 342900"/>
              <a:gd name="connsiteY32" fmla="*/ 42005 h 390525"/>
              <a:gd name="connsiteX33" fmla="*/ 286101 w 342900"/>
              <a:gd name="connsiteY33" fmla="*/ 42005 h 390525"/>
              <a:gd name="connsiteX34" fmla="*/ 286101 w 342900"/>
              <a:gd name="connsiteY34" fmla="*/ 42005 h 390525"/>
              <a:gd name="connsiteX35" fmla="*/ 303436 w 342900"/>
              <a:gd name="connsiteY35" fmla="*/ 57340 h 390525"/>
              <a:gd name="connsiteX36" fmla="*/ 273052 w 342900"/>
              <a:gd name="connsiteY36" fmla="*/ 11077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2900" h="390525">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140" name="그룹 139">
            <a:extLst>
              <a:ext uri="{FF2B5EF4-FFF2-40B4-BE49-F238E27FC236}">
                <a16:creationId xmlns:a16="http://schemas.microsoft.com/office/drawing/2014/main" id="{0E92B527-7BB0-4DF1-A36B-90CDD79689F2}"/>
              </a:ext>
            </a:extLst>
          </p:cNvPr>
          <p:cNvGrpSpPr/>
          <p:nvPr/>
        </p:nvGrpSpPr>
        <p:grpSpPr>
          <a:xfrm>
            <a:off x="2090919" y="902017"/>
            <a:ext cx="388715" cy="388239"/>
            <a:chOff x="2090919" y="902017"/>
            <a:chExt cx="388715" cy="388239"/>
          </a:xfrm>
          <a:solidFill>
            <a:schemeClr val="bg1"/>
          </a:solidFill>
        </p:grpSpPr>
        <p:sp>
          <p:nvSpPr>
            <p:cNvPr id="141" name="자유형: 도형 140">
              <a:extLst>
                <a:ext uri="{FF2B5EF4-FFF2-40B4-BE49-F238E27FC236}">
                  <a16:creationId xmlns:a16="http://schemas.microsoft.com/office/drawing/2014/main" id="{5E358980-064E-432F-9622-D85EBB2F6322}"/>
                </a:ext>
              </a:extLst>
            </p:cNvPr>
            <p:cNvSpPr/>
            <p:nvPr/>
          </p:nvSpPr>
          <p:spPr>
            <a:xfrm>
              <a:off x="2412959" y="991314"/>
              <a:ext cx="66675" cy="66675"/>
            </a:xfrm>
            <a:custGeom>
              <a:avLst/>
              <a:gdLst>
                <a:gd name="connsiteX0" fmla="*/ 62198 w 66675"/>
                <a:gd name="connsiteY0" fmla="*/ 26146 h 66675"/>
                <a:gd name="connsiteX1" fmla="*/ 46482 w 66675"/>
                <a:gd name="connsiteY1" fmla="*/ 10430 h 66675"/>
                <a:gd name="connsiteX2" fmla="*/ 30766 w 66675"/>
                <a:gd name="connsiteY2" fmla="*/ 10430 h 66675"/>
                <a:gd name="connsiteX3" fmla="*/ 7144 w 66675"/>
                <a:gd name="connsiteY3" fmla="*/ 34052 h 66675"/>
                <a:gd name="connsiteX4" fmla="*/ 38671 w 66675"/>
                <a:gd name="connsiteY4" fmla="*/ 65580 h 66675"/>
                <a:gd name="connsiteX5" fmla="*/ 62293 w 66675"/>
                <a:gd name="connsiteY5" fmla="*/ 41958 h 66675"/>
                <a:gd name="connsiteX6" fmla="*/ 62198 w 66675"/>
                <a:gd name="connsiteY6" fmla="*/ 2614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42" name="자유형: 도형 141">
              <a:extLst>
                <a:ext uri="{FF2B5EF4-FFF2-40B4-BE49-F238E27FC236}">
                  <a16:creationId xmlns:a16="http://schemas.microsoft.com/office/drawing/2014/main" id="{84134978-C648-444F-800B-F2D0A5494895}"/>
                </a:ext>
              </a:extLst>
            </p:cNvPr>
            <p:cNvSpPr/>
            <p:nvPr/>
          </p:nvSpPr>
          <p:spPr>
            <a:xfrm>
              <a:off x="2331893" y="1034034"/>
              <a:ext cx="104775" cy="104775"/>
            </a:xfrm>
            <a:custGeom>
              <a:avLst/>
              <a:gdLst>
                <a:gd name="connsiteX0" fmla="*/ 19725 w 104775"/>
                <a:gd name="connsiteY0" fmla="*/ 59531 h 104775"/>
                <a:gd name="connsiteX1" fmla="*/ 7438 w 104775"/>
                <a:gd name="connsiteY1" fmla="*/ 96488 h 104775"/>
                <a:gd name="connsiteX2" fmla="*/ 8771 w 104775"/>
                <a:gd name="connsiteY2" fmla="*/ 102108 h 104775"/>
                <a:gd name="connsiteX3" fmla="*/ 14391 w 104775"/>
                <a:gd name="connsiteY3" fmla="*/ 103442 h 104775"/>
                <a:gd name="connsiteX4" fmla="*/ 51348 w 104775"/>
                <a:gd name="connsiteY4" fmla="*/ 91154 h 104775"/>
                <a:gd name="connsiteX5" fmla="*/ 104021 w 104775"/>
                <a:gd name="connsiteY5" fmla="*/ 38672 h 104775"/>
                <a:gd name="connsiteX6" fmla="*/ 72494 w 104775"/>
                <a:gd name="connsiteY6" fmla="*/ 7144 h 104775"/>
                <a:gd name="connsiteX7" fmla="*/ 19725 w 104775"/>
                <a:gd name="connsiteY7" fmla="*/ 5953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04775">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43" name="자유형: 도형 142">
              <a:extLst>
                <a:ext uri="{FF2B5EF4-FFF2-40B4-BE49-F238E27FC236}">
                  <a16:creationId xmlns:a16="http://schemas.microsoft.com/office/drawing/2014/main" id="{830CC580-0BAF-425F-9652-55E5CC01FFFE}"/>
                </a:ext>
              </a:extLst>
            </p:cNvPr>
            <p:cNvSpPr/>
            <p:nvPr/>
          </p:nvSpPr>
          <p:spPr>
            <a:xfrm>
              <a:off x="2090919" y="947356"/>
              <a:ext cx="257175" cy="342900"/>
            </a:xfrm>
            <a:custGeom>
              <a:avLst/>
              <a:gdLst>
                <a:gd name="connsiteX0" fmla="*/ 29432 w 257175"/>
                <a:gd name="connsiteY0" fmla="*/ 308705 h 342900"/>
                <a:gd name="connsiteX1" fmla="*/ 29432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2 w 257175"/>
                <a:gd name="connsiteY10" fmla="*/ 30870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44" name="자유형: 도형 143">
              <a:extLst>
                <a:ext uri="{FF2B5EF4-FFF2-40B4-BE49-F238E27FC236}">
                  <a16:creationId xmlns:a16="http://schemas.microsoft.com/office/drawing/2014/main" id="{BBECCEF3-CD2A-40E5-9B0A-486DE636C05E}"/>
                </a:ext>
              </a:extLst>
            </p:cNvPr>
            <p:cNvSpPr/>
            <p:nvPr/>
          </p:nvSpPr>
          <p:spPr>
            <a:xfrm>
              <a:off x="2225317" y="969645"/>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45" name="자유형: 도형 144">
              <a:extLst>
                <a:ext uri="{FF2B5EF4-FFF2-40B4-BE49-F238E27FC236}">
                  <a16:creationId xmlns:a16="http://schemas.microsoft.com/office/drawing/2014/main" id="{68A19096-0ADA-4A07-A6A9-96AE0432EBB1}"/>
                </a:ext>
              </a:extLst>
            </p:cNvPr>
            <p:cNvSpPr/>
            <p:nvPr/>
          </p:nvSpPr>
          <p:spPr>
            <a:xfrm>
              <a:off x="2203028" y="1036510"/>
              <a:ext cx="76200" cy="57150"/>
            </a:xfrm>
            <a:custGeom>
              <a:avLst/>
              <a:gdLst>
                <a:gd name="connsiteX0" fmla="*/ 40576 w 76200"/>
                <a:gd name="connsiteY0" fmla="*/ 7144 h 57150"/>
                <a:gd name="connsiteX1" fmla="*/ 7144 w 76200"/>
                <a:gd name="connsiteY1" fmla="*/ 40577 h 57150"/>
                <a:gd name="connsiteX2" fmla="*/ 7144 w 76200"/>
                <a:gd name="connsiteY2" fmla="*/ 51721 h 57150"/>
                <a:gd name="connsiteX3" fmla="*/ 74009 w 76200"/>
                <a:gd name="connsiteY3" fmla="*/ 51721 h 57150"/>
                <a:gd name="connsiteX4" fmla="*/ 74009 w 76200"/>
                <a:gd name="connsiteY4" fmla="*/ 40577 h 57150"/>
                <a:gd name="connsiteX5" fmla="*/ 40576 w 76200"/>
                <a:gd name="connsiteY5"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46" name="자유형: 도형 145">
              <a:extLst>
                <a:ext uri="{FF2B5EF4-FFF2-40B4-BE49-F238E27FC236}">
                  <a16:creationId xmlns:a16="http://schemas.microsoft.com/office/drawing/2014/main" id="{9302AAE5-781C-453A-946F-39D40DDC9F56}"/>
                </a:ext>
              </a:extLst>
            </p:cNvPr>
            <p:cNvSpPr/>
            <p:nvPr/>
          </p:nvSpPr>
          <p:spPr>
            <a:xfrm>
              <a:off x="2135496" y="902017"/>
              <a:ext cx="257175" cy="342900"/>
            </a:xfrm>
            <a:custGeom>
              <a:avLst/>
              <a:gdLst>
                <a:gd name="connsiteX0" fmla="*/ 189357 w 257175"/>
                <a:gd name="connsiteY0" fmla="*/ 249936 h 342900"/>
                <a:gd name="connsiteX1" fmla="*/ 182594 w 257175"/>
                <a:gd name="connsiteY1" fmla="*/ 221551 h 342900"/>
                <a:gd name="connsiteX2" fmla="*/ 196596 w 257175"/>
                <a:gd name="connsiteY2" fmla="*/ 179642 h 342900"/>
                <a:gd name="connsiteX3" fmla="*/ 252984 w 257175"/>
                <a:gd name="connsiteY3" fmla="*/ 123254 h 342900"/>
                <a:gd name="connsiteX4" fmla="*/ 252984 w 257175"/>
                <a:gd name="connsiteY4" fmla="*/ 97155 h 342900"/>
                <a:gd name="connsiteX5" fmla="*/ 174974 w 257175"/>
                <a:gd name="connsiteY5" fmla="*/ 97155 h 342900"/>
                <a:gd name="connsiteX6" fmla="*/ 163830 w 257175"/>
                <a:gd name="connsiteY6" fmla="*/ 86011 h 342900"/>
                <a:gd name="connsiteX7" fmla="*/ 163830 w 257175"/>
                <a:gd name="connsiteY7" fmla="*/ 7144 h 342900"/>
                <a:gd name="connsiteX8" fmla="*/ 18288 w 257175"/>
                <a:gd name="connsiteY8" fmla="*/ 7144 h 342900"/>
                <a:gd name="connsiteX9" fmla="*/ 7144 w 257175"/>
                <a:gd name="connsiteY9" fmla="*/ 18288 h 342900"/>
                <a:gd name="connsiteX10" fmla="*/ 7144 w 257175"/>
                <a:gd name="connsiteY10" fmla="*/ 331851 h 342900"/>
                <a:gd name="connsiteX11" fmla="*/ 18288 w 257175"/>
                <a:gd name="connsiteY11" fmla="*/ 342995 h 342900"/>
                <a:gd name="connsiteX12" fmla="*/ 241935 w 257175"/>
                <a:gd name="connsiteY12" fmla="*/ 342995 h 342900"/>
                <a:gd name="connsiteX13" fmla="*/ 253079 w 257175"/>
                <a:gd name="connsiteY13" fmla="*/ 331851 h 342900"/>
                <a:gd name="connsiteX14" fmla="*/ 253079 w 257175"/>
                <a:gd name="connsiteY14" fmla="*/ 244793 h 342900"/>
                <a:gd name="connsiteX15" fmla="*/ 214408 w 257175"/>
                <a:gd name="connsiteY15" fmla="*/ 257747 h 342900"/>
                <a:gd name="connsiteX16" fmla="*/ 189357 w 257175"/>
                <a:gd name="connsiteY16" fmla="*/ 249936 h 342900"/>
                <a:gd name="connsiteX17" fmla="*/ 152686 w 257175"/>
                <a:gd name="connsiteY17" fmla="*/ 297656 h 342900"/>
                <a:gd name="connsiteX18" fmla="*/ 63532 w 257175"/>
                <a:gd name="connsiteY18" fmla="*/ 297656 h 342900"/>
                <a:gd name="connsiteX19" fmla="*/ 52388 w 257175"/>
                <a:gd name="connsiteY19" fmla="*/ 286512 h 342900"/>
                <a:gd name="connsiteX20" fmla="*/ 63532 w 257175"/>
                <a:gd name="connsiteY20" fmla="*/ 275368 h 342900"/>
                <a:gd name="connsiteX21" fmla="*/ 152686 w 257175"/>
                <a:gd name="connsiteY21" fmla="*/ 275368 h 342900"/>
                <a:gd name="connsiteX22" fmla="*/ 163830 w 257175"/>
                <a:gd name="connsiteY22" fmla="*/ 286512 h 342900"/>
                <a:gd name="connsiteX23" fmla="*/ 152686 w 257175"/>
                <a:gd name="connsiteY23" fmla="*/ 297656 h 342900"/>
                <a:gd name="connsiteX24" fmla="*/ 152686 w 257175"/>
                <a:gd name="connsiteY24" fmla="*/ 253079 h 342900"/>
                <a:gd name="connsiteX25" fmla="*/ 63532 w 257175"/>
                <a:gd name="connsiteY25" fmla="*/ 253079 h 342900"/>
                <a:gd name="connsiteX26" fmla="*/ 52388 w 257175"/>
                <a:gd name="connsiteY26" fmla="*/ 241935 h 342900"/>
                <a:gd name="connsiteX27" fmla="*/ 63532 w 257175"/>
                <a:gd name="connsiteY27" fmla="*/ 230791 h 342900"/>
                <a:gd name="connsiteX28" fmla="*/ 152686 w 257175"/>
                <a:gd name="connsiteY28" fmla="*/ 230791 h 342900"/>
                <a:gd name="connsiteX29" fmla="*/ 163830 w 257175"/>
                <a:gd name="connsiteY29" fmla="*/ 241935 h 342900"/>
                <a:gd name="connsiteX30" fmla="*/ 152686 w 257175"/>
                <a:gd name="connsiteY30" fmla="*/ 253079 h 342900"/>
                <a:gd name="connsiteX31" fmla="*/ 163830 w 257175"/>
                <a:gd name="connsiteY31" fmla="*/ 197358 h 342900"/>
                <a:gd name="connsiteX32" fmla="*/ 152686 w 257175"/>
                <a:gd name="connsiteY32" fmla="*/ 208502 h 342900"/>
                <a:gd name="connsiteX33" fmla="*/ 63532 w 257175"/>
                <a:gd name="connsiteY33" fmla="*/ 208502 h 342900"/>
                <a:gd name="connsiteX34" fmla="*/ 52388 w 257175"/>
                <a:gd name="connsiteY34" fmla="*/ 197358 h 342900"/>
                <a:gd name="connsiteX35" fmla="*/ 52388 w 257175"/>
                <a:gd name="connsiteY35" fmla="*/ 175070 h 342900"/>
                <a:gd name="connsiteX36" fmla="*/ 108109 w 257175"/>
                <a:gd name="connsiteY36" fmla="*/ 119348 h 342900"/>
                <a:gd name="connsiteX37" fmla="*/ 74676 w 257175"/>
                <a:gd name="connsiteY37" fmla="*/ 85916 h 342900"/>
                <a:gd name="connsiteX38" fmla="*/ 108109 w 257175"/>
                <a:gd name="connsiteY38" fmla="*/ 52483 h 342900"/>
                <a:gd name="connsiteX39" fmla="*/ 141542 w 257175"/>
                <a:gd name="connsiteY39" fmla="*/ 85916 h 342900"/>
                <a:gd name="connsiteX40" fmla="*/ 108109 w 257175"/>
                <a:gd name="connsiteY40" fmla="*/ 119348 h 342900"/>
                <a:gd name="connsiteX41" fmla="*/ 163830 w 257175"/>
                <a:gd name="connsiteY41" fmla="*/ 175070 h 342900"/>
                <a:gd name="connsiteX42" fmla="*/ 163830 w 257175"/>
                <a:gd name="connsiteY42" fmla="*/ 19735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7175" h="342900">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47" name="자유형: 도형 146">
              <a:extLst>
                <a:ext uri="{FF2B5EF4-FFF2-40B4-BE49-F238E27FC236}">
                  <a16:creationId xmlns:a16="http://schemas.microsoft.com/office/drawing/2014/main" id="{D0E9EA9F-FA52-4A36-968B-F40BCBC68F4B}"/>
                </a:ext>
              </a:extLst>
            </p:cNvPr>
            <p:cNvSpPr/>
            <p:nvPr/>
          </p:nvSpPr>
          <p:spPr>
            <a:xfrm>
              <a:off x="2314471" y="902017"/>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48" name="그룹 147">
            <a:extLst>
              <a:ext uri="{FF2B5EF4-FFF2-40B4-BE49-F238E27FC236}">
                <a16:creationId xmlns:a16="http://schemas.microsoft.com/office/drawing/2014/main" id="{56A6784E-94C6-44C9-A8DE-B6B79BBC10F9}"/>
              </a:ext>
            </a:extLst>
          </p:cNvPr>
          <p:cNvGrpSpPr/>
          <p:nvPr/>
        </p:nvGrpSpPr>
        <p:grpSpPr>
          <a:xfrm>
            <a:off x="753888" y="4234999"/>
            <a:ext cx="392145" cy="392071"/>
            <a:chOff x="753888" y="4234999"/>
            <a:chExt cx="392145" cy="392071"/>
          </a:xfrm>
          <a:solidFill>
            <a:schemeClr val="bg1"/>
          </a:solidFill>
        </p:grpSpPr>
        <p:sp>
          <p:nvSpPr>
            <p:cNvPr id="149" name="자유형: 도형 148">
              <a:extLst>
                <a:ext uri="{FF2B5EF4-FFF2-40B4-BE49-F238E27FC236}">
                  <a16:creationId xmlns:a16="http://schemas.microsoft.com/office/drawing/2014/main" id="{DC17F607-7C2F-4434-9D19-B8BA0712919A}"/>
                </a:ext>
              </a:extLst>
            </p:cNvPr>
            <p:cNvSpPr/>
            <p:nvPr/>
          </p:nvSpPr>
          <p:spPr>
            <a:xfrm>
              <a:off x="834952" y="4316063"/>
              <a:ext cx="228600" cy="228600"/>
            </a:xfrm>
            <a:custGeom>
              <a:avLst/>
              <a:gdLst>
                <a:gd name="connsiteX0" fmla="*/ 116396 w 228600"/>
                <a:gd name="connsiteY0" fmla="*/ 7144 h 228600"/>
                <a:gd name="connsiteX1" fmla="*/ 7144 w 228600"/>
                <a:gd name="connsiteY1" fmla="*/ 116396 h 228600"/>
                <a:gd name="connsiteX2" fmla="*/ 116396 w 228600"/>
                <a:gd name="connsiteY2" fmla="*/ 225647 h 228600"/>
                <a:gd name="connsiteX3" fmla="*/ 225647 w 228600"/>
                <a:gd name="connsiteY3" fmla="*/ 116396 h 228600"/>
                <a:gd name="connsiteX4" fmla="*/ 116396 w 228600"/>
                <a:gd name="connsiteY4" fmla="*/ 714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116396" y="7144"/>
                  </a:moveTo>
                  <a:cubicBezTo>
                    <a:pt x="56102" y="7144"/>
                    <a:pt x="7144" y="56197"/>
                    <a:pt x="7144" y="116396"/>
                  </a:cubicBezTo>
                  <a:cubicBezTo>
                    <a:pt x="7144" y="176594"/>
                    <a:pt x="56197" y="225647"/>
                    <a:pt x="116396" y="225647"/>
                  </a:cubicBezTo>
                  <a:cubicBezTo>
                    <a:pt x="176594" y="225647"/>
                    <a:pt x="225647" y="176594"/>
                    <a:pt x="225647" y="116396"/>
                  </a:cubicBezTo>
                  <a:cubicBezTo>
                    <a:pt x="225647" y="56197"/>
                    <a:pt x="176594" y="7144"/>
                    <a:pt x="11639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0" name="자유형: 도형 149">
              <a:extLst>
                <a:ext uri="{FF2B5EF4-FFF2-40B4-BE49-F238E27FC236}">
                  <a16:creationId xmlns:a16="http://schemas.microsoft.com/office/drawing/2014/main" id="{16231413-A994-46E8-BCF1-E173270EB10B}"/>
                </a:ext>
              </a:extLst>
            </p:cNvPr>
            <p:cNvSpPr/>
            <p:nvPr/>
          </p:nvSpPr>
          <p:spPr>
            <a:xfrm>
              <a:off x="932965" y="4234999"/>
              <a:ext cx="28575" cy="66675"/>
            </a:xfrm>
            <a:custGeom>
              <a:avLst/>
              <a:gdLst>
                <a:gd name="connsiteX0" fmla="*/ 30194 w 28575"/>
                <a:gd name="connsiteY0" fmla="*/ 50584 h 66675"/>
                <a:gd name="connsiteX1" fmla="*/ 30194 w 28575"/>
                <a:gd name="connsiteY1" fmla="*/ 18866 h 66675"/>
                <a:gd name="connsiteX2" fmla="*/ 20765 w 28575"/>
                <a:gd name="connsiteY2" fmla="*/ 7341 h 66675"/>
                <a:gd name="connsiteX3" fmla="*/ 7144 w 28575"/>
                <a:gd name="connsiteY3" fmla="*/ 18675 h 66675"/>
                <a:gd name="connsiteX4" fmla="*/ 7144 w 28575"/>
                <a:gd name="connsiteY4" fmla="*/ 50870 h 66675"/>
                <a:gd name="connsiteX5" fmla="*/ 20765 w 28575"/>
                <a:gd name="connsiteY5" fmla="*/ 62205 h 66675"/>
                <a:gd name="connsiteX6" fmla="*/ 30194 w 28575"/>
                <a:gd name="connsiteY6" fmla="*/ 5058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66675">
                  <a:moveTo>
                    <a:pt x="30194" y="50584"/>
                  </a:moveTo>
                  <a:lnTo>
                    <a:pt x="30194" y="18866"/>
                  </a:lnTo>
                  <a:cubicBezTo>
                    <a:pt x="30194" y="13246"/>
                    <a:pt x="26289" y="8293"/>
                    <a:pt x="20765" y="7341"/>
                  </a:cubicBezTo>
                  <a:cubicBezTo>
                    <a:pt x="13526" y="6007"/>
                    <a:pt x="7144" y="11627"/>
                    <a:pt x="7144" y="18675"/>
                  </a:cubicBezTo>
                  <a:lnTo>
                    <a:pt x="7144" y="50870"/>
                  </a:lnTo>
                  <a:cubicBezTo>
                    <a:pt x="7144" y="57918"/>
                    <a:pt x="13526" y="63443"/>
                    <a:pt x="20765" y="62205"/>
                  </a:cubicBezTo>
                  <a:cubicBezTo>
                    <a:pt x="26289" y="61157"/>
                    <a:pt x="30194" y="56204"/>
                    <a:pt x="30194" y="5058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1" name="자유형: 도형 150">
              <a:extLst>
                <a:ext uri="{FF2B5EF4-FFF2-40B4-BE49-F238E27FC236}">
                  <a16:creationId xmlns:a16="http://schemas.microsoft.com/office/drawing/2014/main" id="{BF69C4D6-CD9D-4E00-8D19-20C20664281F}"/>
                </a:ext>
              </a:extLst>
            </p:cNvPr>
            <p:cNvSpPr/>
            <p:nvPr/>
          </p:nvSpPr>
          <p:spPr>
            <a:xfrm>
              <a:off x="933060" y="4560395"/>
              <a:ext cx="28575" cy="66675"/>
            </a:xfrm>
            <a:custGeom>
              <a:avLst/>
              <a:gdLst>
                <a:gd name="connsiteX0" fmla="*/ 7144 w 28575"/>
                <a:gd name="connsiteY0" fmla="*/ 18938 h 66675"/>
                <a:gd name="connsiteX1" fmla="*/ 7144 w 28575"/>
                <a:gd name="connsiteY1" fmla="*/ 50657 h 66675"/>
                <a:gd name="connsiteX2" fmla="*/ 16573 w 28575"/>
                <a:gd name="connsiteY2" fmla="*/ 62182 h 66675"/>
                <a:gd name="connsiteX3" fmla="*/ 30194 w 28575"/>
                <a:gd name="connsiteY3" fmla="*/ 50847 h 66675"/>
                <a:gd name="connsiteX4" fmla="*/ 30194 w 28575"/>
                <a:gd name="connsiteY4" fmla="*/ 18653 h 66675"/>
                <a:gd name="connsiteX5" fmla="*/ 16573 w 28575"/>
                <a:gd name="connsiteY5" fmla="*/ 7318 h 66675"/>
                <a:gd name="connsiteX6" fmla="*/ 7144 w 28575"/>
                <a:gd name="connsiteY6" fmla="*/ 1893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66675">
                  <a:moveTo>
                    <a:pt x="7144" y="18938"/>
                  </a:moveTo>
                  <a:lnTo>
                    <a:pt x="7144" y="50657"/>
                  </a:lnTo>
                  <a:cubicBezTo>
                    <a:pt x="7144" y="56277"/>
                    <a:pt x="11049" y="61230"/>
                    <a:pt x="16573" y="62182"/>
                  </a:cubicBezTo>
                  <a:cubicBezTo>
                    <a:pt x="23813" y="63516"/>
                    <a:pt x="30194" y="57896"/>
                    <a:pt x="30194" y="50847"/>
                  </a:cubicBezTo>
                  <a:lnTo>
                    <a:pt x="30194" y="18653"/>
                  </a:lnTo>
                  <a:cubicBezTo>
                    <a:pt x="30194" y="11604"/>
                    <a:pt x="23813" y="6080"/>
                    <a:pt x="16573" y="7318"/>
                  </a:cubicBezTo>
                  <a:cubicBezTo>
                    <a:pt x="11049" y="8366"/>
                    <a:pt x="7144" y="13414"/>
                    <a:pt x="7144" y="1893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2" name="자유형: 도형 151">
              <a:extLst>
                <a:ext uri="{FF2B5EF4-FFF2-40B4-BE49-F238E27FC236}">
                  <a16:creationId xmlns:a16="http://schemas.microsoft.com/office/drawing/2014/main" id="{EA822C63-EFDE-4E12-BC82-C011697D3182}"/>
                </a:ext>
              </a:extLst>
            </p:cNvPr>
            <p:cNvSpPr/>
            <p:nvPr/>
          </p:nvSpPr>
          <p:spPr>
            <a:xfrm>
              <a:off x="1036478" y="4287464"/>
              <a:ext cx="57150" cy="57150"/>
            </a:xfrm>
            <a:custGeom>
              <a:avLst/>
              <a:gdLst>
                <a:gd name="connsiteX0" fmla="*/ 26694 w 57150"/>
                <a:gd name="connsiteY0" fmla="*/ 49363 h 57150"/>
                <a:gd name="connsiteX1" fmla="*/ 49363 w 57150"/>
                <a:gd name="connsiteY1" fmla="*/ 26694 h 57150"/>
                <a:gd name="connsiteX2" fmla="*/ 49363 w 57150"/>
                <a:gd name="connsiteY2" fmla="*/ 10501 h 57150"/>
                <a:gd name="connsiteX3" fmla="*/ 33171 w 57150"/>
                <a:gd name="connsiteY3" fmla="*/ 10501 h 57150"/>
                <a:gd name="connsiteX4" fmla="*/ 10501 w 57150"/>
                <a:gd name="connsiteY4" fmla="*/ 33171 h 57150"/>
                <a:gd name="connsiteX5" fmla="*/ 10501 w 57150"/>
                <a:gd name="connsiteY5" fmla="*/ 49363 h 57150"/>
                <a:gd name="connsiteX6" fmla="*/ 26694 w 57150"/>
                <a:gd name="connsiteY6" fmla="*/ 493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694" y="49363"/>
                  </a:moveTo>
                  <a:lnTo>
                    <a:pt x="49363" y="26694"/>
                  </a:lnTo>
                  <a:cubicBezTo>
                    <a:pt x="53840" y="22217"/>
                    <a:pt x="53840" y="14978"/>
                    <a:pt x="49363" y="10501"/>
                  </a:cubicBezTo>
                  <a:cubicBezTo>
                    <a:pt x="44887" y="6025"/>
                    <a:pt x="37648" y="6025"/>
                    <a:pt x="33171" y="10501"/>
                  </a:cubicBezTo>
                  <a:lnTo>
                    <a:pt x="10501" y="33171"/>
                  </a:lnTo>
                  <a:cubicBezTo>
                    <a:pt x="6025" y="37647"/>
                    <a:pt x="6025" y="44886"/>
                    <a:pt x="10501" y="49363"/>
                  </a:cubicBezTo>
                  <a:cubicBezTo>
                    <a:pt x="14978" y="53840"/>
                    <a:pt x="22217" y="53840"/>
                    <a:pt x="26694" y="4936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3" name="자유형: 도형 152">
              <a:extLst>
                <a:ext uri="{FF2B5EF4-FFF2-40B4-BE49-F238E27FC236}">
                  <a16:creationId xmlns:a16="http://schemas.microsoft.com/office/drawing/2014/main" id="{E1E0953F-4005-40B6-BA63-EF8E492B42DB}"/>
                </a:ext>
              </a:extLst>
            </p:cNvPr>
            <p:cNvSpPr/>
            <p:nvPr/>
          </p:nvSpPr>
          <p:spPr>
            <a:xfrm>
              <a:off x="806258" y="4517588"/>
              <a:ext cx="57150" cy="57150"/>
            </a:xfrm>
            <a:custGeom>
              <a:avLst/>
              <a:gdLst>
                <a:gd name="connsiteX0" fmla="*/ 33171 w 57150"/>
                <a:gd name="connsiteY0" fmla="*/ 10501 h 57150"/>
                <a:gd name="connsiteX1" fmla="*/ 10501 w 57150"/>
                <a:gd name="connsiteY1" fmla="*/ 33171 h 57150"/>
                <a:gd name="connsiteX2" fmla="*/ 10501 w 57150"/>
                <a:gd name="connsiteY2" fmla="*/ 49363 h 57150"/>
                <a:gd name="connsiteX3" fmla="*/ 26694 w 57150"/>
                <a:gd name="connsiteY3" fmla="*/ 49363 h 57150"/>
                <a:gd name="connsiteX4" fmla="*/ 49363 w 57150"/>
                <a:gd name="connsiteY4" fmla="*/ 26694 h 57150"/>
                <a:gd name="connsiteX5" fmla="*/ 49363 w 57150"/>
                <a:gd name="connsiteY5" fmla="*/ 10501 h 57150"/>
                <a:gd name="connsiteX6" fmla="*/ 33171 w 57150"/>
                <a:gd name="connsiteY6" fmla="*/ 1050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33171" y="10501"/>
                  </a:moveTo>
                  <a:lnTo>
                    <a:pt x="10501" y="33171"/>
                  </a:lnTo>
                  <a:cubicBezTo>
                    <a:pt x="6025" y="37647"/>
                    <a:pt x="6025" y="44886"/>
                    <a:pt x="10501" y="49363"/>
                  </a:cubicBezTo>
                  <a:cubicBezTo>
                    <a:pt x="14978" y="53840"/>
                    <a:pt x="22217" y="53840"/>
                    <a:pt x="26694" y="49363"/>
                  </a:cubicBezTo>
                  <a:lnTo>
                    <a:pt x="49363" y="26694"/>
                  </a:lnTo>
                  <a:cubicBezTo>
                    <a:pt x="53840" y="22217"/>
                    <a:pt x="53840" y="14978"/>
                    <a:pt x="49363" y="10501"/>
                  </a:cubicBezTo>
                  <a:cubicBezTo>
                    <a:pt x="44887" y="6025"/>
                    <a:pt x="37648" y="6025"/>
                    <a:pt x="33171" y="1050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4" name="자유형: 도형 153">
              <a:extLst>
                <a:ext uri="{FF2B5EF4-FFF2-40B4-BE49-F238E27FC236}">
                  <a16:creationId xmlns:a16="http://schemas.microsoft.com/office/drawing/2014/main" id="{6E9E508B-5BAE-4A99-AEA5-06E8DABF2925}"/>
                </a:ext>
              </a:extLst>
            </p:cNvPr>
            <p:cNvSpPr/>
            <p:nvPr/>
          </p:nvSpPr>
          <p:spPr>
            <a:xfrm>
              <a:off x="1079358" y="4414170"/>
              <a:ext cx="66675" cy="28575"/>
            </a:xfrm>
            <a:custGeom>
              <a:avLst/>
              <a:gdLst>
                <a:gd name="connsiteX0" fmla="*/ 50775 w 66675"/>
                <a:gd name="connsiteY0" fmla="*/ 7144 h 28575"/>
                <a:gd name="connsiteX1" fmla="*/ 18866 w 66675"/>
                <a:gd name="connsiteY1" fmla="*/ 7144 h 28575"/>
                <a:gd name="connsiteX2" fmla="*/ 7341 w 66675"/>
                <a:gd name="connsiteY2" fmla="*/ 16574 h 28575"/>
                <a:gd name="connsiteX3" fmla="*/ 18675 w 66675"/>
                <a:gd name="connsiteY3" fmla="*/ 30194 h 28575"/>
                <a:gd name="connsiteX4" fmla="*/ 50584 w 66675"/>
                <a:gd name="connsiteY4" fmla="*/ 30194 h 28575"/>
                <a:gd name="connsiteX5" fmla="*/ 62109 w 66675"/>
                <a:gd name="connsiteY5" fmla="*/ 20764 h 28575"/>
                <a:gd name="connsiteX6" fmla="*/ 50775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5" name="자유형: 도형 154">
              <a:extLst>
                <a:ext uri="{FF2B5EF4-FFF2-40B4-BE49-F238E27FC236}">
                  <a16:creationId xmlns:a16="http://schemas.microsoft.com/office/drawing/2014/main" id="{6C5E6E04-D01C-4133-B474-94A7BFA041F6}"/>
                </a:ext>
              </a:extLst>
            </p:cNvPr>
            <p:cNvSpPr/>
            <p:nvPr/>
          </p:nvSpPr>
          <p:spPr>
            <a:xfrm>
              <a:off x="753888" y="4414170"/>
              <a:ext cx="66675" cy="28575"/>
            </a:xfrm>
            <a:custGeom>
              <a:avLst/>
              <a:gdLst>
                <a:gd name="connsiteX0" fmla="*/ 50775 w 66675"/>
                <a:gd name="connsiteY0" fmla="*/ 7144 h 28575"/>
                <a:gd name="connsiteX1" fmla="*/ 18866 w 66675"/>
                <a:gd name="connsiteY1" fmla="*/ 7144 h 28575"/>
                <a:gd name="connsiteX2" fmla="*/ 7341 w 66675"/>
                <a:gd name="connsiteY2" fmla="*/ 16574 h 28575"/>
                <a:gd name="connsiteX3" fmla="*/ 18675 w 66675"/>
                <a:gd name="connsiteY3" fmla="*/ 30194 h 28575"/>
                <a:gd name="connsiteX4" fmla="*/ 50584 w 66675"/>
                <a:gd name="connsiteY4" fmla="*/ 30194 h 28575"/>
                <a:gd name="connsiteX5" fmla="*/ 62109 w 66675"/>
                <a:gd name="connsiteY5" fmla="*/ 20764 h 28575"/>
                <a:gd name="connsiteX6" fmla="*/ 50775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56" name="자유형: 도형 155">
              <a:extLst>
                <a:ext uri="{FF2B5EF4-FFF2-40B4-BE49-F238E27FC236}">
                  <a16:creationId xmlns:a16="http://schemas.microsoft.com/office/drawing/2014/main" id="{644FF918-E195-4DFC-8142-6A7C9F3EE28D}"/>
                </a:ext>
              </a:extLst>
            </p:cNvPr>
            <p:cNvSpPr/>
            <p:nvPr/>
          </p:nvSpPr>
          <p:spPr>
            <a:xfrm>
              <a:off x="1036478" y="4517588"/>
              <a:ext cx="57150" cy="57150"/>
            </a:xfrm>
            <a:custGeom>
              <a:avLst/>
              <a:gdLst>
                <a:gd name="connsiteX0" fmla="*/ 26694 w 57150"/>
                <a:gd name="connsiteY0" fmla="*/ 10501 h 57150"/>
                <a:gd name="connsiteX1" fmla="*/ 10501 w 57150"/>
                <a:gd name="connsiteY1" fmla="*/ 10501 h 57150"/>
                <a:gd name="connsiteX2" fmla="*/ 10501 w 57150"/>
                <a:gd name="connsiteY2" fmla="*/ 26694 h 57150"/>
                <a:gd name="connsiteX3" fmla="*/ 33171 w 57150"/>
                <a:gd name="connsiteY3" fmla="*/ 49363 h 57150"/>
                <a:gd name="connsiteX4" fmla="*/ 49363 w 57150"/>
                <a:gd name="connsiteY4" fmla="*/ 49363 h 57150"/>
                <a:gd name="connsiteX5" fmla="*/ 49363 w 57150"/>
                <a:gd name="connsiteY5" fmla="*/ 33171 h 57150"/>
                <a:gd name="connsiteX6" fmla="*/ 26694 w 57150"/>
                <a:gd name="connsiteY6" fmla="*/ 1050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694" y="10501"/>
                  </a:moveTo>
                  <a:cubicBezTo>
                    <a:pt x="22217" y="6025"/>
                    <a:pt x="14978" y="6025"/>
                    <a:pt x="10501" y="10501"/>
                  </a:cubicBezTo>
                  <a:cubicBezTo>
                    <a:pt x="6025" y="14978"/>
                    <a:pt x="6025" y="22217"/>
                    <a:pt x="10501" y="26694"/>
                  </a:cubicBezTo>
                  <a:lnTo>
                    <a:pt x="33171" y="49363"/>
                  </a:lnTo>
                  <a:cubicBezTo>
                    <a:pt x="37648" y="53840"/>
                    <a:pt x="44887" y="53840"/>
                    <a:pt x="49363" y="49363"/>
                  </a:cubicBezTo>
                  <a:cubicBezTo>
                    <a:pt x="53840" y="44886"/>
                    <a:pt x="53840" y="37647"/>
                    <a:pt x="49363" y="33171"/>
                  </a:cubicBezTo>
                  <a:lnTo>
                    <a:pt x="26694" y="1050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57" name="자유형: 도형 156">
              <a:extLst>
                <a:ext uri="{FF2B5EF4-FFF2-40B4-BE49-F238E27FC236}">
                  <a16:creationId xmlns:a16="http://schemas.microsoft.com/office/drawing/2014/main" id="{17E3CB95-8729-45FC-AEFD-0B3AC7F0A233}"/>
                </a:ext>
              </a:extLst>
            </p:cNvPr>
            <p:cNvSpPr/>
            <p:nvPr/>
          </p:nvSpPr>
          <p:spPr>
            <a:xfrm>
              <a:off x="806258" y="4287464"/>
              <a:ext cx="57150" cy="57150"/>
            </a:xfrm>
            <a:custGeom>
              <a:avLst/>
              <a:gdLst>
                <a:gd name="connsiteX0" fmla="*/ 33171 w 57150"/>
                <a:gd name="connsiteY0" fmla="*/ 49363 h 57150"/>
                <a:gd name="connsiteX1" fmla="*/ 49363 w 57150"/>
                <a:gd name="connsiteY1" fmla="*/ 49363 h 57150"/>
                <a:gd name="connsiteX2" fmla="*/ 49363 w 57150"/>
                <a:gd name="connsiteY2" fmla="*/ 33171 h 57150"/>
                <a:gd name="connsiteX3" fmla="*/ 26694 w 57150"/>
                <a:gd name="connsiteY3" fmla="*/ 10501 h 57150"/>
                <a:gd name="connsiteX4" fmla="*/ 10501 w 57150"/>
                <a:gd name="connsiteY4" fmla="*/ 10501 h 57150"/>
                <a:gd name="connsiteX5" fmla="*/ 10501 w 57150"/>
                <a:gd name="connsiteY5" fmla="*/ 26694 h 57150"/>
                <a:gd name="connsiteX6" fmla="*/ 33171 w 57150"/>
                <a:gd name="connsiteY6" fmla="*/ 493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33171" y="49363"/>
                  </a:moveTo>
                  <a:cubicBezTo>
                    <a:pt x="37648" y="53840"/>
                    <a:pt x="44887" y="53840"/>
                    <a:pt x="49363" y="49363"/>
                  </a:cubicBezTo>
                  <a:cubicBezTo>
                    <a:pt x="53840" y="44886"/>
                    <a:pt x="53840" y="37647"/>
                    <a:pt x="49363" y="33171"/>
                  </a:cubicBezTo>
                  <a:lnTo>
                    <a:pt x="26694" y="10501"/>
                  </a:lnTo>
                  <a:cubicBezTo>
                    <a:pt x="22217" y="6025"/>
                    <a:pt x="14978" y="6025"/>
                    <a:pt x="10501" y="10501"/>
                  </a:cubicBezTo>
                  <a:cubicBezTo>
                    <a:pt x="6025" y="14978"/>
                    <a:pt x="6025" y="22217"/>
                    <a:pt x="10501" y="26694"/>
                  </a:cubicBezTo>
                  <a:lnTo>
                    <a:pt x="33171" y="49363"/>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58" name="그룹 157">
            <a:extLst>
              <a:ext uri="{FF2B5EF4-FFF2-40B4-BE49-F238E27FC236}">
                <a16:creationId xmlns:a16="http://schemas.microsoft.com/office/drawing/2014/main" id="{82F2AFA6-3319-4C3D-B964-3F47369FB414}"/>
              </a:ext>
            </a:extLst>
          </p:cNvPr>
          <p:cNvGrpSpPr/>
          <p:nvPr/>
        </p:nvGrpSpPr>
        <p:grpSpPr>
          <a:xfrm>
            <a:off x="2772242" y="1560385"/>
            <a:ext cx="376198" cy="385905"/>
            <a:chOff x="2772242" y="1560385"/>
            <a:chExt cx="376198" cy="385905"/>
          </a:xfrm>
          <a:solidFill>
            <a:schemeClr val="bg1"/>
          </a:solidFill>
        </p:grpSpPr>
        <p:sp>
          <p:nvSpPr>
            <p:cNvPr id="159" name="자유형: 도형 158">
              <a:extLst>
                <a:ext uri="{FF2B5EF4-FFF2-40B4-BE49-F238E27FC236}">
                  <a16:creationId xmlns:a16="http://schemas.microsoft.com/office/drawing/2014/main" id="{80502873-FC48-4E0F-90D4-14CDFC163228}"/>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60" name="자유형: 도형 159">
              <a:extLst>
                <a:ext uri="{FF2B5EF4-FFF2-40B4-BE49-F238E27FC236}">
                  <a16:creationId xmlns:a16="http://schemas.microsoft.com/office/drawing/2014/main" id="{3A3E61AA-30F4-4C65-8CF2-F7E4A318372A}"/>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61" name="자유형: 도형 160">
              <a:extLst>
                <a:ext uri="{FF2B5EF4-FFF2-40B4-BE49-F238E27FC236}">
                  <a16:creationId xmlns:a16="http://schemas.microsoft.com/office/drawing/2014/main" id="{406B0DF7-70EB-45BD-9801-88FDF2D3AB18}"/>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62" name="자유형: 도형 161">
              <a:extLst>
                <a:ext uri="{FF2B5EF4-FFF2-40B4-BE49-F238E27FC236}">
                  <a16:creationId xmlns:a16="http://schemas.microsoft.com/office/drawing/2014/main" id="{1F734182-4E63-4FDE-98FF-52822258C0C8}"/>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63" name="그룹 162">
            <a:extLst>
              <a:ext uri="{FF2B5EF4-FFF2-40B4-BE49-F238E27FC236}">
                <a16:creationId xmlns:a16="http://schemas.microsoft.com/office/drawing/2014/main" id="{E288D2A5-0EBE-42CB-B282-B469DC80C523}"/>
              </a:ext>
            </a:extLst>
          </p:cNvPr>
          <p:cNvGrpSpPr/>
          <p:nvPr/>
        </p:nvGrpSpPr>
        <p:grpSpPr>
          <a:xfrm>
            <a:off x="6793030" y="2235612"/>
            <a:ext cx="390240" cy="374047"/>
            <a:chOff x="6793030" y="2235612"/>
            <a:chExt cx="390240" cy="374047"/>
          </a:xfrm>
          <a:solidFill>
            <a:schemeClr val="bg1"/>
          </a:solidFill>
        </p:grpSpPr>
        <p:sp>
          <p:nvSpPr>
            <p:cNvPr id="164" name="자유형: 도형 163">
              <a:extLst>
                <a:ext uri="{FF2B5EF4-FFF2-40B4-BE49-F238E27FC236}">
                  <a16:creationId xmlns:a16="http://schemas.microsoft.com/office/drawing/2014/main" id="{579B2BBB-242D-49EC-AEF5-D535476B891F}"/>
                </a:ext>
              </a:extLst>
            </p:cNvPr>
            <p:cNvSpPr/>
            <p:nvPr/>
          </p:nvSpPr>
          <p:spPr>
            <a:xfrm>
              <a:off x="6897520" y="2314384"/>
              <a:ext cx="285750" cy="295275"/>
            </a:xfrm>
            <a:custGeom>
              <a:avLst/>
              <a:gdLst>
                <a:gd name="connsiteX0" fmla="*/ 266033 w 285750"/>
                <a:gd name="connsiteY0" fmla="*/ 7144 h 295275"/>
                <a:gd name="connsiteX1" fmla="*/ 215455 w 285750"/>
                <a:gd name="connsiteY1" fmla="*/ 7144 h 295275"/>
                <a:gd name="connsiteX2" fmla="*/ 215455 w 285750"/>
                <a:gd name="connsiteY2" fmla="*/ 24194 h 295275"/>
                <a:gd name="connsiteX3" fmla="*/ 215455 w 285750"/>
                <a:gd name="connsiteY3" fmla="*/ 40958 h 295275"/>
                <a:gd name="connsiteX4" fmla="*/ 215455 w 285750"/>
                <a:gd name="connsiteY4" fmla="*/ 142589 h 295275"/>
                <a:gd name="connsiteX5" fmla="*/ 165068 w 285750"/>
                <a:gd name="connsiteY5" fmla="*/ 192977 h 295275"/>
                <a:gd name="connsiteX6" fmla="*/ 61436 w 285750"/>
                <a:gd name="connsiteY6" fmla="*/ 192977 h 295275"/>
                <a:gd name="connsiteX7" fmla="*/ 45529 w 285750"/>
                <a:gd name="connsiteY7" fmla="*/ 204121 h 295275"/>
                <a:gd name="connsiteX8" fmla="*/ 21621 w 285750"/>
                <a:gd name="connsiteY8" fmla="*/ 220885 h 295275"/>
                <a:gd name="connsiteX9" fmla="*/ 7144 w 285750"/>
                <a:gd name="connsiteY9" fmla="*/ 231077 h 295275"/>
                <a:gd name="connsiteX10" fmla="*/ 20383 w 285750"/>
                <a:gd name="connsiteY10" fmla="*/ 237649 h 295275"/>
                <a:gd name="connsiteX11" fmla="*/ 134683 w 285750"/>
                <a:gd name="connsiteY11" fmla="*/ 237649 h 295275"/>
                <a:gd name="connsiteX12" fmla="*/ 215836 w 285750"/>
                <a:gd name="connsiteY12" fmla="*/ 294418 h 295275"/>
                <a:gd name="connsiteX13" fmla="*/ 225457 w 285750"/>
                <a:gd name="connsiteY13" fmla="*/ 297466 h 295275"/>
                <a:gd name="connsiteX14" fmla="*/ 236696 w 285750"/>
                <a:gd name="connsiteY14" fmla="*/ 293084 h 295275"/>
                <a:gd name="connsiteX15" fmla="*/ 242125 w 285750"/>
                <a:gd name="connsiteY15" fmla="*/ 280416 h 295275"/>
                <a:gd name="connsiteX16" fmla="*/ 242125 w 285750"/>
                <a:gd name="connsiteY16" fmla="*/ 238411 h 295275"/>
                <a:gd name="connsiteX17" fmla="*/ 266223 w 285750"/>
                <a:gd name="connsiteY17" fmla="*/ 238411 h 295275"/>
                <a:gd name="connsiteX18" fmla="*/ 282987 w 285750"/>
                <a:gd name="connsiteY18" fmla="*/ 221647 h 295275"/>
                <a:gd name="connsiteX19" fmla="*/ 282987 w 285750"/>
                <a:gd name="connsiteY19" fmla="*/ 24003 h 295275"/>
                <a:gd name="connsiteX20" fmla="*/ 266033 w 285750"/>
                <a:gd name="connsiteY20" fmla="*/ 7144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0" h="295275">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65" name="자유형: 도형 164">
              <a:extLst>
                <a:ext uri="{FF2B5EF4-FFF2-40B4-BE49-F238E27FC236}">
                  <a16:creationId xmlns:a16="http://schemas.microsoft.com/office/drawing/2014/main" id="{60AE4116-67A0-4BE9-AE57-EC162861D7BD}"/>
                </a:ext>
              </a:extLst>
            </p:cNvPr>
            <p:cNvSpPr/>
            <p:nvPr/>
          </p:nvSpPr>
          <p:spPr>
            <a:xfrm>
              <a:off x="6793030" y="2235612"/>
              <a:ext cx="285750" cy="304800"/>
            </a:xfrm>
            <a:custGeom>
              <a:avLst/>
              <a:gdLst>
                <a:gd name="connsiteX0" fmla="*/ 269748 w 285750"/>
                <a:gd name="connsiteY0" fmla="*/ 7144 h 304800"/>
                <a:gd name="connsiteX1" fmla="*/ 23908 w 285750"/>
                <a:gd name="connsiteY1" fmla="*/ 7144 h 304800"/>
                <a:gd name="connsiteX2" fmla="*/ 7144 w 285750"/>
                <a:gd name="connsiteY2" fmla="*/ 23908 h 304800"/>
                <a:gd name="connsiteX3" fmla="*/ 7144 w 285750"/>
                <a:gd name="connsiteY3" fmla="*/ 221361 h 304800"/>
                <a:gd name="connsiteX4" fmla="*/ 23908 w 285750"/>
                <a:gd name="connsiteY4" fmla="*/ 238125 h 304800"/>
                <a:gd name="connsiteX5" fmla="*/ 47244 w 285750"/>
                <a:gd name="connsiteY5" fmla="*/ 238125 h 304800"/>
                <a:gd name="connsiteX6" fmla="*/ 47244 w 285750"/>
                <a:gd name="connsiteY6" fmla="*/ 281178 h 304800"/>
                <a:gd name="connsiteX7" fmla="*/ 52007 w 285750"/>
                <a:gd name="connsiteY7" fmla="*/ 293180 h 304800"/>
                <a:gd name="connsiteX8" fmla="*/ 64008 w 285750"/>
                <a:gd name="connsiteY8" fmla="*/ 298228 h 304800"/>
                <a:gd name="connsiteX9" fmla="*/ 73628 w 285750"/>
                <a:gd name="connsiteY9" fmla="*/ 295180 h 304800"/>
                <a:gd name="connsiteX10" fmla="*/ 107632 w 285750"/>
                <a:gd name="connsiteY10" fmla="*/ 271367 h 304800"/>
                <a:gd name="connsiteX11" fmla="*/ 124396 w 285750"/>
                <a:gd name="connsiteY11" fmla="*/ 259651 h 304800"/>
                <a:gd name="connsiteX12" fmla="*/ 141161 w 285750"/>
                <a:gd name="connsiteY12" fmla="*/ 247936 h 304800"/>
                <a:gd name="connsiteX13" fmla="*/ 154972 w 285750"/>
                <a:gd name="connsiteY13" fmla="*/ 238220 h 304800"/>
                <a:gd name="connsiteX14" fmla="*/ 269653 w 285750"/>
                <a:gd name="connsiteY14" fmla="*/ 238220 h 304800"/>
                <a:gd name="connsiteX15" fmla="*/ 286417 w 285750"/>
                <a:gd name="connsiteY15" fmla="*/ 221456 h 304800"/>
                <a:gd name="connsiteX16" fmla="*/ 286417 w 285750"/>
                <a:gd name="connsiteY16" fmla="*/ 119158 h 304800"/>
                <a:gd name="connsiteX17" fmla="*/ 286417 w 285750"/>
                <a:gd name="connsiteY17" fmla="*/ 102394 h 304800"/>
                <a:gd name="connsiteX18" fmla="*/ 286417 w 285750"/>
                <a:gd name="connsiteY18" fmla="*/ 85630 h 304800"/>
                <a:gd name="connsiteX19" fmla="*/ 286417 w 285750"/>
                <a:gd name="connsiteY19" fmla="*/ 24003 h 304800"/>
                <a:gd name="connsiteX20" fmla="*/ 269748 w 285750"/>
                <a:gd name="connsiteY20" fmla="*/ 7144 h 304800"/>
                <a:gd name="connsiteX21" fmla="*/ 219170 w 285750"/>
                <a:gd name="connsiteY21" fmla="*/ 160877 h 304800"/>
                <a:gd name="connsiteX22" fmla="*/ 202216 w 285750"/>
                <a:gd name="connsiteY22" fmla="*/ 175165 h 304800"/>
                <a:gd name="connsiteX23" fmla="*/ 192405 w 285750"/>
                <a:gd name="connsiteY23" fmla="*/ 175165 h 304800"/>
                <a:gd name="connsiteX24" fmla="*/ 91630 w 285750"/>
                <a:gd name="connsiteY24" fmla="*/ 175165 h 304800"/>
                <a:gd name="connsiteX25" fmla="*/ 74486 w 285750"/>
                <a:gd name="connsiteY25" fmla="*/ 158972 h 304800"/>
                <a:gd name="connsiteX26" fmla="*/ 91154 w 285750"/>
                <a:gd name="connsiteY26" fmla="*/ 141732 h 304800"/>
                <a:gd name="connsiteX27" fmla="*/ 202597 w 285750"/>
                <a:gd name="connsiteY27" fmla="*/ 141732 h 304800"/>
                <a:gd name="connsiteX28" fmla="*/ 217741 w 285750"/>
                <a:gd name="connsiteY28" fmla="*/ 151352 h 304800"/>
                <a:gd name="connsiteX29" fmla="*/ 219170 w 285750"/>
                <a:gd name="connsiteY29" fmla="*/ 160877 h 304800"/>
                <a:gd name="connsiteX30" fmla="*/ 202597 w 285750"/>
                <a:gd name="connsiteY30" fmla="*/ 108204 h 304800"/>
                <a:gd name="connsiteX31" fmla="*/ 91630 w 285750"/>
                <a:gd name="connsiteY31" fmla="*/ 108204 h 304800"/>
                <a:gd name="connsiteX32" fmla="*/ 74486 w 285750"/>
                <a:gd name="connsiteY32" fmla="*/ 92107 h 304800"/>
                <a:gd name="connsiteX33" fmla="*/ 91154 w 285750"/>
                <a:gd name="connsiteY33" fmla="*/ 74771 h 304800"/>
                <a:gd name="connsiteX34" fmla="*/ 202597 w 285750"/>
                <a:gd name="connsiteY34" fmla="*/ 74771 h 304800"/>
                <a:gd name="connsiteX35" fmla="*/ 219361 w 285750"/>
                <a:gd name="connsiteY35" fmla="*/ 91535 h 304800"/>
                <a:gd name="connsiteX36" fmla="*/ 202597 w 285750"/>
                <a:gd name="connsiteY36" fmla="*/ 10820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5750" h="30480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66" name="그룹 165">
            <a:extLst>
              <a:ext uri="{FF2B5EF4-FFF2-40B4-BE49-F238E27FC236}">
                <a16:creationId xmlns:a16="http://schemas.microsoft.com/office/drawing/2014/main" id="{B03F3B3F-2CA8-45B4-BD7B-A868F89F2B71}"/>
              </a:ext>
            </a:extLst>
          </p:cNvPr>
          <p:cNvGrpSpPr/>
          <p:nvPr/>
        </p:nvGrpSpPr>
        <p:grpSpPr>
          <a:xfrm>
            <a:off x="2096443" y="5591079"/>
            <a:ext cx="387573" cy="336233"/>
            <a:chOff x="2096443" y="5591079"/>
            <a:chExt cx="387573" cy="336233"/>
          </a:xfrm>
          <a:solidFill>
            <a:schemeClr val="bg1"/>
          </a:solidFill>
        </p:grpSpPr>
        <p:sp>
          <p:nvSpPr>
            <p:cNvPr id="167" name="자유형: 도형 166">
              <a:extLst>
                <a:ext uri="{FF2B5EF4-FFF2-40B4-BE49-F238E27FC236}">
                  <a16:creationId xmlns:a16="http://schemas.microsoft.com/office/drawing/2014/main" id="{A99EE45E-ECCF-423B-9CBF-9909B60D3FFD}"/>
                </a:ext>
              </a:extLst>
            </p:cNvPr>
            <p:cNvSpPr/>
            <p:nvPr/>
          </p:nvSpPr>
          <p:spPr>
            <a:xfrm>
              <a:off x="2096539" y="5591079"/>
              <a:ext cx="180975" cy="85725"/>
            </a:xfrm>
            <a:custGeom>
              <a:avLst/>
              <a:gdLst>
                <a:gd name="connsiteX0" fmla="*/ 180594 w 180975"/>
                <a:gd name="connsiteY0" fmla="*/ 7144 h 85725"/>
                <a:gd name="connsiteX1" fmla="*/ 111728 w 180975"/>
                <a:gd name="connsiteY1" fmla="*/ 82201 h 85725"/>
                <a:gd name="connsiteX2" fmla="*/ 7144 w 180975"/>
                <a:gd name="connsiteY2" fmla="*/ 82201 h 85725"/>
                <a:gd name="connsiteX3" fmla="*/ 7810 w 180975"/>
                <a:gd name="connsiteY3" fmla="*/ 80867 h 85725"/>
                <a:gd name="connsiteX4" fmla="*/ 39910 w 180975"/>
                <a:gd name="connsiteY4" fmla="*/ 18669 h 85725"/>
                <a:gd name="connsiteX5" fmla="*/ 59531 w 180975"/>
                <a:gd name="connsiteY5" fmla="*/ 7144 h 85725"/>
                <a:gd name="connsiteX6" fmla="*/ 180594 w 180975"/>
                <a:gd name="connsiteY6" fmla="*/ 7144 h 85725"/>
                <a:gd name="connsiteX7" fmla="*/ 180594 w 180975"/>
                <a:gd name="connsiteY7"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85725">
                  <a:moveTo>
                    <a:pt x="180594" y="7144"/>
                  </a:moveTo>
                  <a:lnTo>
                    <a:pt x="111728" y="82201"/>
                  </a:lnTo>
                  <a:lnTo>
                    <a:pt x="7144" y="82201"/>
                  </a:lnTo>
                  <a:cubicBezTo>
                    <a:pt x="7334" y="81725"/>
                    <a:pt x="7620" y="81344"/>
                    <a:pt x="7810" y="80867"/>
                  </a:cubicBezTo>
                  <a:lnTo>
                    <a:pt x="39910" y="18669"/>
                  </a:lnTo>
                  <a:cubicBezTo>
                    <a:pt x="44196" y="11525"/>
                    <a:pt x="51530" y="7144"/>
                    <a:pt x="59531" y="7144"/>
                  </a:cubicBezTo>
                  <a:lnTo>
                    <a:pt x="180594" y="7144"/>
                  </a:lnTo>
                  <a:lnTo>
                    <a:pt x="18059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68" name="자유형: 도형 167">
              <a:extLst>
                <a:ext uri="{FF2B5EF4-FFF2-40B4-BE49-F238E27FC236}">
                  <a16:creationId xmlns:a16="http://schemas.microsoft.com/office/drawing/2014/main" id="{A94CB4F2-1CEA-43FB-8FE1-0AA99BF305BB}"/>
                </a:ext>
              </a:extLst>
            </p:cNvPr>
            <p:cNvSpPr/>
            <p:nvPr/>
          </p:nvSpPr>
          <p:spPr>
            <a:xfrm>
              <a:off x="2232270" y="5608605"/>
              <a:ext cx="114300" cy="66675"/>
            </a:xfrm>
            <a:custGeom>
              <a:avLst/>
              <a:gdLst>
                <a:gd name="connsiteX0" fmla="*/ 61341 w 114300"/>
                <a:gd name="connsiteY0" fmla="*/ 7144 h 66675"/>
                <a:gd name="connsiteX1" fmla="*/ 115633 w 114300"/>
                <a:gd name="connsiteY1" fmla="*/ 64675 h 66675"/>
                <a:gd name="connsiteX2" fmla="*/ 7144 w 114300"/>
                <a:gd name="connsiteY2" fmla="*/ 64675 h 66675"/>
              </a:gdLst>
              <a:ahLst/>
              <a:cxnLst>
                <a:cxn ang="0">
                  <a:pos x="connsiteX0" y="connsiteY0"/>
                </a:cxn>
                <a:cxn ang="0">
                  <a:pos x="connsiteX1" y="connsiteY1"/>
                </a:cxn>
                <a:cxn ang="0">
                  <a:pos x="connsiteX2" y="connsiteY2"/>
                </a:cxn>
              </a:cxnLst>
              <a:rect l="l" t="t" r="r" b="b"/>
              <a:pathLst>
                <a:path w="114300" h="66675">
                  <a:moveTo>
                    <a:pt x="61341" y="7144"/>
                  </a:moveTo>
                  <a:lnTo>
                    <a:pt x="115633" y="64675"/>
                  </a:lnTo>
                  <a:lnTo>
                    <a:pt x="7144" y="6467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69" name="자유형: 도형 168">
              <a:extLst>
                <a:ext uri="{FF2B5EF4-FFF2-40B4-BE49-F238E27FC236}">
                  <a16:creationId xmlns:a16="http://schemas.microsoft.com/office/drawing/2014/main" id="{702D0C2A-61A7-4326-B81C-D6EA358B8802}"/>
                </a:ext>
              </a:extLst>
            </p:cNvPr>
            <p:cNvSpPr/>
            <p:nvPr/>
          </p:nvSpPr>
          <p:spPr>
            <a:xfrm>
              <a:off x="2303041" y="5591079"/>
              <a:ext cx="180975" cy="85725"/>
            </a:xfrm>
            <a:custGeom>
              <a:avLst/>
              <a:gdLst>
                <a:gd name="connsiteX0" fmla="*/ 180594 w 180975"/>
                <a:gd name="connsiteY0" fmla="*/ 82201 h 85725"/>
                <a:gd name="connsiteX1" fmla="*/ 76009 w 180975"/>
                <a:gd name="connsiteY1" fmla="*/ 82201 h 85725"/>
                <a:gd name="connsiteX2" fmla="*/ 7144 w 180975"/>
                <a:gd name="connsiteY2" fmla="*/ 7144 h 85725"/>
                <a:gd name="connsiteX3" fmla="*/ 128207 w 180975"/>
                <a:gd name="connsiteY3" fmla="*/ 7144 h 85725"/>
                <a:gd name="connsiteX4" fmla="*/ 147828 w 180975"/>
                <a:gd name="connsiteY4" fmla="*/ 18669 h 85725"/>
                <a:gd name="connsiteX5" fmla="*/ 179927 w 180975"/>
                <a:gd name="connsiteY5" fmla="*/ 80867 h 85725"/>
                <a:gd name="connsiteX6" fmla="*/ 180594 w 180975"/>
                <a:gd name="connsiteY6" fmla="*/ 8220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 h="85725">
                  <a:moveTo>
                    <a:pt x="180594" y="82201"/>
                  </a:moveTo>
                  <a:lnTo>
                    <a:pt x="76009" y="82201"/>
                  </a:lnTo>
                  <a:lnTo>
                    <a:pt x="7144" y="7144"/>
                  </a:lnTo>
                  <a:lnTo>
                    <a:pt x="128207" y="7144"/>
                  </a:lnTo>
                  <a:cubicBezTo>
                    <a:pt x="136208" y="7144"/>
                    <a:pt x="143542" y="11525"/>
                    <a:pt x="147828" y="18669"/>
                  </a:cubicBezTo>
                  <a:lnTo>
                    <a:pt x="179927" y="80867"/>
                  </a:lnTo>
                  <a:cubicBezTo>
                    <a:pt x="180118" y="81344"/>
                    <a:pt x="180308" y="81725"/>
                    <a:pt x="180594" y="8220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70" name="자유형: 도형 169">
              <a:extLst>
                <a:ext uri="{FF2B5EF4-FFF2-40B4-BE49-F238E27FC236}">
                  <a16:creationId xmlns:a16="http://schemas.microsoft.com/office/drawing/2014/main" id="{E934877B-A797-4E3A-8BA3-9CCE4345C15F}"/>
                </a:ext>
              </a:extLst>
            </p:cNvPr>
            <p:cNvSpPr/>
            <p:nvPr/>
          </p:nvSpPr>
          <p:spPr>
            <a:xfrm>
              <a:off x="2096443" y="5689187"/>
              <a:ext cx="180975" cy="238125"/>
            </a:xfrm>
            <a:custGeom>
              <a:avLst/>
              <a:gdLst>
                <a:gd name="connsiteX0" fmla="*/ 108395 w 180975"/>
                <a:gd name="connsiteY0" fmla="*/ 7144 h 238125"/>
                <a:gd name="connsiteX1" fmla="*/ 182880 w 180975"/>
                <a:gd name="connsiteY1" fmla="*/ 236506 h 238125"/>
                <a:gd name="connsiteX2" fmla="*/ 178975 w 180975"/>
                <a:gd name="connsiteY2" fmla="*/ 232410 h 238125"/>
                <a:gd name="connsiteX3" fmla="*/ 9144 w 180975"/>
                <a:gd name="connsiteY3" fmla="*/ 10287 h 238125"/>
                <a:gd name="connsiteX4" fmla="*/ 7144 w 180975"/>
                <a:gd name="connsiteY4" fmla="*/ 7144 h 238125"/>
                <a:gd name="connsiteX5" fmla="*/ 108395 w 18097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38125">
                  <a:moveTo>
                    <a:pt x="108395" y="7144"/>
                  </a:moveTo>
                  <a:lnTo>
                    <a:pt x="182880" y="236506"/>
                  </a:lnTo>
                  <a:cubicBezTo>
                    <a:pt x="181451" y="235363"/>
                    <a:pt x="180213" y="233934"/>
                    <a:pt x="178975" y="232410"/>
                  </a:cubicBezTo>
                  <a:lnTo>
                    <a:pt x="9144" y="10287"/>
                  </a:lnTo>
                  <a:cubicBezTo>
                    <a:pt x="8382" y="9334"/>
                    <a:pt x="7715" y="8287"/>
                    <a:pt x="7144" y="7144"/>
                  </a:cubicBezTo>
                  <a:lnTo>
                    <a:pt x="108395"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71" name="자유형: 도형 170">
              <a:extLst>
                <a:ext uri="{FF2B5EF4-FFF2-40B4-BE49-F238E27FC236}">
                  <a16:creationId xmlns:a16="http://schemas.microsoft.com/office/drawing/2014/main" id="{DE8B0A84-559C-4793-B49A-7B5646086D90}"/>
                </a:ext>
              </a:extLst>
            </p:cNvPr>
            <p:cNvSpPr/>
            <p:nvPr/>
          </p:nvSpPr>
          <p:spPr>
            <a:xfrm>
              <a:off x="2222935" y="5689187"/>
              <a:ext cx="133350" cy="209550"/>
            </a:xfrm>
            <a:custGeom>
              <a:avLst/>
              <a:gdLst>
                <a:gd name="connsiteX0" fmla="*/ 134207 w 133350"/>
                <a:gd name="connsiteY0" fmla="*/ 7144 h 209550"/>
                <a:gd name="connsiteX1" fmla="*/ 70675 w 133350"/>
                <a:gd name="connsiteY1" fmla="*/ 204597 h 209550"/>
                <a:gd name="connsiteX2" fmla="*/ 7144 w 133350"/>
                <a:gd name="connsiteY2" fmla="*/ 7144 h 209550"/>
              </a:gdLst>
              <a:ahLst/>
              <a:cxnLst>
                <a:cxn ang="0">
                  <a:pos x="connsiteX0" y="connsiteY0"/>
                </a:cxn>
                <a:cxn ang="0">
                  <a:pos x="connsiteX1" y="connsiteY1"/>
                </a:cxn>
                <a:cxn ang="0">
                  <a:pos x="connsiteX2" y="connsiteY2"/>
                </a:cxn>
              </a:cxnLst>
              <a:rect l="l" t="t" r="r" b="b"/>
              <a:pathLst>
                <a:path w="133350" h="209550">
                  <a:moveTo>
                    <a:pt x="134207" y="7144"/>
                  </a:moveTo>
                  <a:lnTo>
                    <a:pt x="70675" y="204597"/>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72" name="자유형: 도형 171">
              <a:extLst>
                <a:ext uri="{FF2B5EF4-FFF2-40B4-BE49-F238E27FC236}">
                  <a16:creationId xmlns:a16="http://schemas.microsoft.com/office/drawing/2014/main" id="{79AB62C1-F6B9-4EE8-9FA5-AE03ADEB9C81}"/>
                </a:ext>
              </a:extLst>
            </p:cNvPr>
            <p:cNvSpPr/>
            <p:nvPr/>
          </p:nvSpPr>
          <p:spPr>
            <a:xfrm>
              <a:off x="2300755" y="5689187"/>
              <a:ext cx="180975" cy="238125"/>
            </a:xfrm>
            <a:custGeom>
              <a:avLst/>
              <a:gdLst>
                <a:gd name="connsiteX0" fmla="*/ 182880 w 180975"/>
                <a:gd name="connsiteY0" fmla="*/ 7144 h 238125"/>
                <a:gd name="connsiteX1" fmla="*/ 180880 w 180975"/>
                <a:gd name="connsiteY1" fmla="*/ 10287 h 238125"/>
                <a:gd name="connsiteX2" fmla="*/ 11049 w 180975"/>
                <a:gd name="connsiteY2" fmla="*/ 232410 h 238125"/>
                <a:gd name="connsiteX3" fmla="*/ 7144 w 180975"/>
                <a:gd name="connsiteY3" fmla="*/ 236506 h 238125"/>
                <a:gd name="connsiteX4" fmla="*/ 81629 w 180975"/>
                <a:gd name="connsiteY4" fmla="*/ 7144 h 238125"/>
                <a:gd name="connsiteX5" fmla="*/ 182880 w 18097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38125">
                  <a:moveTo>
                    <a:pt x="182880" y="7144"/>
                  </a:moveTo>
                  <a:cubicBezTo>
                    <a:pt x="182309" y="8191"/>
                    <a:pt x="181642" y="9239"/>
                    <a:pt x="180880" y="10287"/>
                  </a:cubicBezTo>
                  <a:lnTo>
                    <a:pt x="11049" y="232410"/>
                  </a:lnTo>
                  <a:cubicBezTo>
                    <a:pt x="9906" y="233934"/>
                    <a:pt x="8573" y="235363"/>
                    <a:pt x="7144" y="236506"/>
                  </a:cubicBezTo>
                  <a:lnTo>
                    <a:pt x="81629" y="7144"/>
                  </a:lnTo>
                  <a:lnTo>
                    <a:pt x="182880"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73" name="그룹 172">
            <a:extLst>
              <a:ext uri="{FF2B5EF4-FFF2-40B4-BE49-F238E27FC236}">
                <a16:creationId xmlns:a16="http://schemas.microsoft.com/office/drawing/2014/main" id="{F0C4BFFE-9528-4EB0-B7D3-7F80CA647325}"/>
              </a:ext>
            </a:extLst>
          </p:cNvPr>
          <p:cNvGrpSpPr/>
          <p:nvPr/>
        </p:nvGrpSpPr>
        <p:grpSpPr>
          <a:xfrm>
            <a:off x="4778207" y="5564552"/>
            <a:ext cx="385858" cy="387539"/>
            <a:chOff x="4778207" y="5564552"/>
            <a:chExt cx="385858" cy="387539"/>
          </a:xfrm>
          <a:solidFill>
            <a:schemeClr val="bg1"/>
          </a:solidFill>
        </p:grpSpPr>
        <p:sp>
          <p:nvSpPr>
            <p:cNvPr id="174" name="자유형: 도형 173">
              <a:extLst>
                <a:ext uri="{FF2B5EF4-FFF2-40B4-BE49-F238E27FC236}">
                  <a16:creationId xmlns:a16="http://schemas.microsoft.com/office/drawing/2014/main" id="{B9201AEC-CF7E-44D3-92CE-AA3809C50407}"/>
                </a:ext>
              </a:extLst>
            </p:cNvPr>
            <p:cNvSpPr/>
            <p:nvPr/>
          </p:nvSpPr>
          <p:spPr>
            <a:xfrm>
              <a:off x="4868885" y="5808630"/>
              <a:ext cx="57150" cy="57150"/>
            </a:xfrm>
            <a:custGeom>
              <a:avLst/>
              <a:gdLst>
                <a:gd name="connsiteX0" fmla="*/ 7144 w 57150"/>
                <a:gd name="connsiteY0" fmla="*/ 7144 h 57150"/>
                <a:gd name="connsiteX1" fmla="*/ 7144 w 57150"/>
                <a:gd name="connsiteY1" fmla="*/ 52864 h 57150"/>
                <a:gd name="connsiteX2" fmla="*/ 52864 w 57150"/>
                <a:gd name="connsiteY2" fmla="*/ 52864 h 57150"/>
                <a:gd name="connsiteX3" fmla="*/ 7144 w 57150"/>
                <a:gd name="connsiteY3" fmla="*/ 7144 h 57150"/>
              </a:gdLst>
              <a:ahLst/>
              <a:cxnLst>
                <a:cxn ang="0">
                  <a:pos x="connsiteX0" y="connsiteY0"/>
                </a:cxn>
                <a:cxn ang="0">
                  <a:pos x="connsiteX1" y="connsiteY1"/>
                </a:cxn>
                <a:cxn ang="0">
                  <a:pos x="connsiteX2" y="connsiteY2"/>
                </a:cxn>
                <a:cxn ang="0">
                  <a:pos x="connsiteX3" y="connsiteY3"/>
                </a:cxn>
              </a:cxnLst>
              <a:rect l="l" t="t" r="r" b="b"/>
              <a:pathLst>
                <a:path w="57150" h="57150">
                  <a:moveTo>
                    <a:pt x="7144" y="7144"/>
                  </a:moveTo>
                  <a:lnTo>
                    <a:pt x="7144" y="52864"/>
                  </a:lnTo>
                  <a:lnTo>
                    <a:pt x="52864" y="52864"/>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75" name="자유형: 도형 174">
              <a:extLst>
                <a:ext uri="{FF2B5EF4-FFF2-40B4-BE49-F238E27FC236}">
                  <a16:creationId xmlns:a16="http://schemas.microsoft.com/office/drawing/2014/main" id="{07480B9D-3A1B-4D59-BFA7-57AB942E0B0B}"/>
                </a:ext>
              </a:extLst>
            </p:cNvPr>
            <p:cNvSpPr/>
            <p:nvPr/>
          </p:nvSpPr>
          <p:spPr>
            <a:xfrm>
              <a:off x="4778207" y="5609191"/>
              <a:ext cx="342900" cy="342900"/>
            </a:xfrm>
            <a:custGeom>
              <a:avLst/>
              <a:gdLst>
                <a:gd name="connsiteX0" fmla="*/ 18288 w 342900"/>
                <a:gd name="connsiteY0" fmla="*/ 342981 h 342900"/>
                <a:gd name="connsiteX1" fmla="*/ 53245 w 342900"/>
                <a:gd name="connsiteY1" fmla="*/ 342981 h 342900"/>
                <a:gd name="connsiteX2" fmla="*/ 53245 w 342900"/>
                <a:gd name="connsiteY2" fmla="*/ 308310 h 342900"/>
                <a:gd name="connsiteX3" fmla="*/ 63151 w 342900"/>
                <a:gd name="connsiteY3" fmla="*/ 296976 h 342900"/>
                <a:gd name="connsiteX4" fmla="*/ 75533 w 342900"/>
                <a:gd name="connsiteY4" fmla="*/ 308024 h 342900"/>
                <a:gd name="connsiteX5" fmla="*/ 75533 w 342900"/>
                <a:gd name="connsiteY5" fmla="*/ 342981 h 342900"/>
                <a:gd name="connsiteX6" fmla="*/ 97822 w 342900"/>
                <a:gd name="connsiteY6" fmla="*/ 342981 h 342900"/>
                <a:gd name="connsiteX7" fmla="*/ 97822 w 342900"/>
                <a:gd name="connsiteY7" fmla="*/ 308310 h 342900"/>
                <a:gd name="connsiteX8" fmla="*/ 107728 w 342900"/>
                <a:gd name="connsiteY8" fmla="*/ 296976 h 342900"/>
                <a:gd name="connsiteX9" fmla="*/ 120110 w 342900"/>
                <a:gd name="connsiteY9" fmla="*/ 308024 h 342900"/>
                <a:gd name="connsiteX10" fmla="*/ 120110 w 342900"/>
                <a:gd name="connsiteY10" fmla="*/ 342981 h 342900"/>
                <a:gd name="connsiteX11" fmla="*/ 142399 w 342900"/>
                <a:gd name="connsiteY11" fmla="*/ 342981 h 342900"/>
                <a:gd name="connsiteX12" fmla="*/ 142399 w 342900"/>
                <a:gd name="connsiteY12" fmla="*/ 308310 h 342900"/>
                <a:gd name="connsiteX13" fmla="*/ 152305 w 342900"/>
                <a:gd name="connsiteY13" fmla="*/ 296976 h 342900"/>
                <a:gd name="connsiteX14" fmla="*/ 164687 w 342900"/>
                <a:gd name="connsiteY14" fmla="*/ 308024 h 342900"/>
                <a:gd name="connsiteX15" fmla="*/ 164687 w 342900"/>
                <a:gd name="connsiteY15" fmla="*/ 342981 h 342900"/>
                <a:gd name="connsiteX16" fmla="*/ 186976 w 342900"/>
                <a:gd name="connsiteY16" fmla="*/ 342981 h 342900"/>
                <a:gd name="connsiteX17" fmla="*/ 186976 w 342900"/>
                <a:gd name="connsiteY17" fmla="*/ 308310 h 342900"/>
                <a:gd name="connsiteX18" fmla="*/ 196882 w 342900"/>
                <a:gd name="connsiteY18" fmla="*/ 296976 h 342900"/>
                <a:gd name="connsiteX19" fmla="*/ 209264 w 342900"/>
                <a:gd name="connsiteY19" fmla="*/ 308024 h 342900"/>
                <a:gd name="connsiteX20" fmla="*/ 209264 w 342900"/>
                <a:gd name="connsiteY20" fmla="*/ 342981 h 342900"/>
                <a:gd name="connsiteX21" fmla="*/ 231553 w 342900"/>
                <a:gd name="connsiteY21" fmla="*/ 342981 h 342900"/>
                <a:gd name="connsiteX22" fmla="*/ 231553 w 342900"/>
                <a:gd name="connsiteY22" fmla="*/ 308310 h 342900"/>
                <a:gd name="connsiteX23" fmla="*/ 241459 w 342900"/>
                <a:gd name="connsiteY23" fmla="*/ 296976 h 342900"/>
                <a:gd name="connsiteX24" fmla="*/ 253841 w 342900"/>
                <a:gd name="connsiteY24" fmla="*/ 308024 h 342900"/>
                <a:gd name="connsiteX25" fmla="*/ 253841 w 342900"/>
                <a:gd name="connsiteY25" fmla="*/ 342981 h 342900"/>
                <a:gd name="connsiteX26" fmla="*/ 331851 w 342900"/>
                <a:gd name="connsiteY26" fmla="*/ 342981 h 342900"/>
                <a:gd name="connsiteX27" fmla="*/ 342138 w 342900"/>
                <a:gd name="connsiteY27" fmla="*/ 336123 h 342900"/>
                <a:gd name="connsiteX28" fmla="*/ 339757 w 342900"/>
                <a:gd name="connsiteY28" fmla="*/ 323931 h 342900"/>
                <a:gd name="connsiteX29" fmla="*/ 26194 w 342900"/>
                <a:gd name="connsiteY29" fmla="*/ 10368 h 342900"/>
                <a:gd name="connsiteX30" fmla="*/ 14002 w 342900"/>
                <a:gd name="connsiteY30" fmla="*/ 7987 h 342900"/>
                <a:gd name="connsiteX31" fmla="*/ 7144 w 342900"/>
                <a:gd name="connsiteY31" fmla="*/ 18274 h 342900"/>
                <a:gd name="connsiteX32" fmla="*/ 7144 w 342900"/>
                <a:gd name="connsiteY32" fmla="*/ 331837 h 342900"/>
                <a:gd name="connsiteX33" fmla="*/ 18288 w 342900"/>
                <a:gd name="connsiteY33" fmla="*/ 342981 h 342900"/>
                <a:gd name="connsiteX34" fmla="*/ 75533 w 342900"/>
                <a:gd name="connsiteY34" fmla="*/ 179723 h 342900"/>
                <a:gd name="connsiteX35" fmla="*/ 82391 w 342900"/>
                <a:gd name="connsiteY35" fmla="*/ 169436 h 342900"/>
                <a:gd name="connsiteX36" fmla="*/ 94583 w 342900"/>
                <a:gd name="connsiteY36" fmla="*/ 171817 h 342900"/>
                <a:gd name="connsiteX37" fmla="*/ 178308 w 342900"/>
                <a:gd name="connsiteY37" fmla="*/ 255541 h 342900"/>
                <a:gd name="connsiteX38" fmla="*/ 180689 w 342900"/>
                <a:gd name="connsiteY38" fmla="*/ 267734 h 342900"/>
                <a:gd name="connsiteX39" fmla="*/ 170402 w 342900"/>
                <a:gd name="connsiteY39" fmla="*/ 274591 h 342900"/>
                <a:gd name="connsiteX40" fmla="*/ 86678 w 342900"/>
                <a:gd name="connsiteY40" fmla="*/ 274591 h 342900"/>
                <a:gd name="connsiteX41" fmla="*/ 75533 w 342900"/>
                <a:gd name="connsiteY41" fmla="*/ 263447 h 342900"/>
                <a:gd name="connsiteX42" fmla="*/ 75533 w 342900"/>
                <a:gd name="connsiteY42" fmla="*/ 179723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42900" h="342900">
                  <a:moveTo>
                    <a:pt x="18288" y="342981"/>
                  </a:moveTo>
                  <a:lnTo>
                    <a:pt x="53245" y="342981"/>
                  </a:lnTo>
                  <a:lnTo>
                    <a:pt x="53245" y="308310"/>
                  </a:lnTo>
                  <a:cubicBezTo>
                    <a:pt x="53245" y="302595"/>
                    <a:pt x="57436" y="297547"/>
                    <a:pt x="63151" y="296976"/>
                  </a:cubicBezTo>
                  <a:cubicBezTo>
                    <a:pt x="69913" y="296213"/>
                    <a:pt x="75533" y="301452"/>
                    <a:pt x="75533" y="308024"/>
                  </a:cubicBezTo>
                  <a:lnTo>
                    <a:pt x="75533" y="342981"/>
                  </a:lnTo>
                  <a:lnTo>
                    <a:pt x="97822" y="342981"/>
                  </a:lnTo>
                  <a:lnTo>
                    <a:pt x="97822" y="308310"/>
                  </a:lnTo>
                  <a:cubicBezTo>
                    <a:pt x="97822" y="302595"/>
                    <a:pt x="102013" y="297547"/>
                    <a:pt x="107728" y="296976"/>
                  </a:cubicBezTo>
                  <a:cubicBezTo>
                    <a:pt x="114490" y="296213"/>
                    <a:pt x="120110" y="301452"/>
                    <a:pt x="120110" y="308024"/>
                  </a:cubicBezTo>
                  <a:lnTo>
                    <a:pt x="120110" y="342981"/>
                  </a:lnTo>
                  <a:lnTo>
                    <a:pt x="142399" y="342981"/>
                  </a:lnTo>
                  <a:lnTo>
                    <a:pt x="142399" y="308310"/>
                  </a:lnTo>
                  <a:cubicBezTo>
                    <a:pt x="142399" y="302595"/>
                    <a:pt x="146590" y="297547"/>
                    <a:pt x="152305" y="296976"/>
                  </a:cubicBezTo>
                  <a:cubicBezTo>
                    <a:pt x="159068" y="296213"/>
                    <a:pt x="164687" y="301452"/>
                    <a:pt x="164687" y="308024"/>
                  </a:cubicBezTo>
                  <a:lnTo>
                    <a:pt x="164687" y="342981"/>
                  </a:lnTo>
                  <a:lnTo>
                    <a:pt x="186976" y="342981"/>
                  </a:lnTo>
                  <a:lnTo>
                    <a:pt x="186976" y="308310"/>
                  </a:lnTo>
                  <a:cubicBezTo>
                    <a:pt x="186976" y="302595"/>
                    <a:pt x="191167" y="297547"/>
                    <a:pt x="196882" y="296976"/>
                  </a:cubicBezTo>
                  <a:cubicBezTo>
                    <a:pt x="203645" y="296213"/>
                    <a:pt x="209264" y="301452"/>
                    <a:pt x="209264" y="308024"/>
                  </a:cubicBezTo>
                  <a:lnTo>
                    <a:pt x="209264" y="342981"/>
                  </a:lnTo>
                  <a:lnTo>
                    <a:pt x="231553" y="342981"/>
                  </a:lnTo>
                  <a:lnTo>
                    <a:pt x="231553" y="308310"/>
                  </a:lnTo>
                  <a:cubicBezTo>
                    <a:pt x="231553" y="302595"/>
                    <a:pt x="235744" y="297547"/>
                    <a:pt x="241459" y="296976"/>
                  </a:cubicBezTo>
                  <a:cubicBezTo>
                    <a:pt x="248221" y="296213"/>
                    <a:pt x="253841" y="301452"/>
                    <a:pt x="253841" y="308024"/>
                  </a:cubicBezTo>
                  <a:lnTo>
                    <a:pt x="253841" y="342981"/>
                  </a:lnTo>
                  <a:lnTo>
                    <a:pt x="331851" y="342981"/>
                  </a:lnTo>
                  <a:cubicBezTo>
                    <a:pt x="336328" y="342981"/>
                    <a:pt x="340423" y="340314"/>
                    <a:pt x="342138" y="336123"/>
                  </a:cubicBezTo>
                  <a:cubicBezTo>
                    <a:pt x="343853" y="331932"/>
                    <a:pt x="342900" y="327170"/>
                    <a:pt x="339757" y="323931"/>
                  </a:cubicBezTo>
                  <a:lnTo>
                    <a:pt x="26194" y="10368"/>
                  </a:lnTo>
                  <a:cubicBezTo>
                    <a:pt x="23051" y="7225"/>
                    <a:pt x="18193" y="6272"/>
                    <a:pt x="14002" y="7987"/>
                  </a:cubicBezTo>
                  <a:cubicBezTo>
                    <a:pt x="9811" y="9701"/>
                    <a:pt x="7144" y="13797"/>
                    <a:pt x="7144" y="18274"/>
                  </a:cubicBezTo>
                  <a:lnTo>
                    <a:pt x="7144" y="331837"/>
                  </a:lnTo>
                  <a:cubicBezTo>
                    <a:pt x="7144" y="337933"/>
                    <a:pt x="12192" y="342981"/>
                    <a:pt x="18288" y="342981"/>
                  </a:cubicBezTo>
                  <a:close/>
                  <a:moveTo>
                    <a:pt x="75533" y="179723"/>
                  </a:moveTo>
                  <a:cubicBezTo>
                    <a:pt x="75533" y="175246"/>
                    <a:pt x="78200" y="171150"/>
                    <a:pt x="82391" y="169436"/>
                  </a:cubicBezTo>
                  <a:cubicBezTo>
                    <a:pt x="86582" y="167721"/>
                    <a:pt x="91345" y="168673"/>
                    <a:pt x="94583" y="171817"/>
                  </a:cubicBezTo>
                  <a:lnTo>
                    <a:pt x="178308" y="255541"/>
                  </a:lnTo>
                  <a:cubicBezTo>
                    <a:pt x="181451" y="258685"/>
                    <a:pt x="182499" y="263543"/>
                    <a:pt x="180689" y="267734"/>
                  </a:cubicBezTo>
                  <a:cubicBezTo>
                    <a:pt x="178975" y="271925"/>
                    <a:pt x="174879" y="274591"/>
                    <a:pt x="170402" y="274591"/>
                  </a:cubicBezTo>
                  <a:lnTo>
                    <a:pt x="86678" y="274591"/>
                  </a:lnTo>
                  <a:cubicBezTo>
                    <a:pt x="80486" y="274591"/>
                    <a:pt x="75533" y="269639"/>
                    <a:pt x="75533" y="263447"/>
                  </a:cubicBezTo>
                  <a:lnTo>
                    <a:pt x="75533" y="17972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76" name="자유형: 도형 175">
              <a:extLst>
                <a:ext uri="{FF2B5EF4-FFF2-40B4-BE49-F238E27FC236}">
                  <a16:creationId xmlns:a16="http://schemas.microsoft.com/office/drawing/2014/main" id="{B7DB4A9E-9E8D-4276-BDE7-957D935836A8}"/>
                </a:ext>
              </a:extLst>
            </p:cNvPr>
            <p:cNvSpPr/>
            <p:nvPr/>
          </p:nvSpPr>
          <p:spPr>
            <a:xfrm>
              <a:off x="4868790" y="5564552"/>
              <a:ext cx="295275" cy="295275"/>
            </a:xfrm>
            <a:custGeom>
              <a:avLst/>
              <a:gdLst>
                <a:gd name="connsiteX0" fmla="*/ 73342 w 295275"/>
                <a:gd name="connsiteY0" fmla="*/ 10430 h 295275"/>
                <a:gd name="connsiteX1" fmla="*/ 57626 w 295275"/>
                <a:gd name="connsiteY1" fmla="*/ 10430 h 295275"/>
                <a:gd name="connsiteX2" fmla="*/ 10382 w 295275"/>
                <a:gd name="connsiteY2" fmla="*/ 57674 h 295275"/>
                <a:gd name="connsiteX3" fmla="*/ 7144 w 295275"/>
                <a:gd name="connsiteY3" fmla="*/ 65580 h 295275"/>
                <a:gd name="connsiteX4" fmla="*/ 10382 w 295275"/>
                <a:gd name="connsiteY4" fmla="*/ 73486 h 295275"/>
                <a:gd name="connsiteX5" fmla="*/ 34004 w 295275"/>
                <a:gd name="connsiteY5" fmla="*/ 97107 h 295275"/>
                <a:gd name="connsiteX6" fmla="*/ 57626 w 295275"/>
                <a:gd name="connsiteY6" fmla="*/ 73486 h 295275"/>
                <a:gd name="connsiteX7" fmla="*/ 73342 w 295275"/>
                <a:gd name="connsiteY7" fmla="*/ 73486 h 295275"/>
                <a:gd name="connsiteX8" fmla="*/ 73342 w 295275"/>
                <a:gd name="connsiteY8" fmla="*/ 89202 h 295275"/>
                <a:gd name="connsiteX9" fmla="*/ 49721 w 295275"/>
                <a:gd name="connsiteY9" fmla="*/ 112824 h 295275"/>
                <a:gd name="connsiteX10" fmla="*/ 65437 w 295275"/>
                <a:gd name="connsiteY10" fmla="*/ 128540 h 295275"/>
                <a:gd name="connsiteX11" fmla="*/ 89059 w 295275"/>
                <a:gd name="connsiteY11" fmla="*/ 104918 h 295275"/>
                <a:gd name="connsiteX12" fmla="*/ 104775 w 295275"/>
                <a:gd name="connsiteY12" fmla="*/ 104918 h 295275"/>
                <a:gd name="connsiteX13" fmla="*/ 104775 w 295275"/>
                <a:gd name="connsiteY13" fmla="*/ 120634 h 295275"/>
                <a:gd name="connsiteX14" fmla="*/ 81153 w 295275"/>
                <a:gd name="connsiteY14" fmla="*/ 144256 h 295275"/>
                <a:gd name="connsiteX15" fmla="*/ 96869 w 295275"/>
                <a:gd name="connsiteY15" fmla="*/ 159972 h 295275"/>
                <a:gd name="connsiteX16" fmla="*/ 120491 w 295275"/>
                <a:gd name="connsiteY16" fmla="*/ 136350 h 295275"/>
                <a:gd name="connsiteX17" fmla="*/ 136207 w 295275"/>
                <a:gd name="connsiteY17" fmla="*/ 136350 h 295275"/>
                <a:gd name="connsiteX18" fmla="*/ 136207 w 295275"/>
                <a:gd name="connsiteY18" fmla="*/ 152067 h 295275"/>
                <a:gd name="connsiteX19" fmla="*/ 112585 w 295275"/>
                <a:gd name="connsiteY19" fmla="*/ 175689 h 295275"/>
                <a:gd name="connsiteX20" fmla="*/ 128397 w 295275"/>
                <a:gd name="connsiteY20" fmla="*/ 191500 h 295275"/>
                <a:gd name="connsiteX21" fmla="*/ 152019 w 295275"/>
                <a:gd name="connsiteY21" fmla="*/ 167878 h 295275"/>
                <a:gd name="connsiteX22" fmla="*/ 167735 w 295275"/>
                <a:gd name="connsiteY22" fmla="*/ 167878 h 295275"/>
                <a:gd name="connsiteX23" fmla="*/ 167735 w 295275"/>
                <a:gd name="connsiteY23" fmla="*/ 183595 h 295275"/>
                <a:gd name="connsiteX24" fmla="*/ 144113 w 295275"/>
                <a:gd name="connsiteY24" fmla="*/ 207216 h 295275"/>
                <a:gd name="connsiteX25" fmla="*/ 159829 w 295275"/>
                <a:gd name="connsiteY25" fmla="*/ 222933 h 295275"/>
                <a:gd name="connsiteX26" fmla="*/ 183451 w 295275"/>
                <a:gd name="connsiteY26" fmla="*/ 199311 h 295275"/>
                <a:gd name="connsiteX27" fmla="*/ 199168 w 295275"/>
                <a:gd name="connsiteY27" fmla="*/ 199311 h 295275"/>
                <a:gd name="connsiteX28" fmla="*/ 199168 w 295275"/>
                <a:gd name="connsiteY28" fmla="*/ 215027 h 295275"/>
                <a:gd name="connsiteX29" fmla="*/ 175546 w 295275"/>
                <a:gd name="connsiteY29" fmla="*/ 238649 h 295275"/>
                <a:gd name="connsiteX30" fmla="*/ 191262 w 295275"/>
                <a:gd name="connsiteY30" fmla="*/ 254365 h 295275"/>
                <a:gd name="connsiteX31" fmla="*/ 214884 w 295275"/>
                <a:gd name="connsiteY31" fmla="*/ 230743 h 295275"/>
                <a:gd name="connsiteX32" fmla="*/ 230600 w 295275"/>
                <a:gd name="connsiteY32" fmla="*/ 230743 h 295275"/>
                <a:gd name="connsiteX33" fmla="*/ 230600 w 295275"/>
                <a:gd name="connsiteY33" fmla="*/ 246460 h 295275"/>
                <a:gd name="connsiteX34" fmla="*/ 206978 w 295275"/>
                <a:gd name="connsiteY34" fmla="*/ 270081 h 295275"/>
                <a:gd name="connsiteX35" fmla="*/ 230600 w 295275"/>
                <a:gd name="connsiteY35" fmla="*/ 293703 h 295275"/>
                <a:gd name="connsiteX36" fmla="*/ 238506 w 295275"/>
                <a:gd name="connsiteY36" fmla="*/ 296942 h 295275"/>
                <a:gd name="connsiteX37" fmla="*/ 246412 w 295275"/>
                <a:gd name="connsiteY37" fmla="*/ 293703 h 295275"/>
                <a:gd name="connsiteX38" fmla="*/ 293656 w 295275"/>
                <a:gd name="connsiteY38" fmla="*/ 246460 h 295275"/>
                <a:gd name="connsiteX39" fmla="*/ 293656 w 295275"/>
                <a:gd name="connsiteY39" fmla="*/ 230743 h 295275"/>
                <a:gd name="connsiteX40" fmla="*/ 73342 w 295275"/>
                <a:gd name="connsiteY40" fmla="*/ 1043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95275" h="295275">
                  <a:moveTo>
                    <a:pt x="73342" y="10430"/>
                  </a:moveTo>
                  <a:cubicBezTo>
                    <a:pt x="68961" y="6048"/>
                    <a:pt x="61913" y="6048"/>
                    <a:pt x="57626" y="10430"/>
                  </a:cubicBezTo>
                  <a:lnTo>
                    <a:pt x="10382" y="57674"/>
                  </a:lnTo>
                  <a:cubicBezTo>
                    <a:pt x="8287" y="59770"/>
                    <a:pt x="7144" y="62627"/>
                    <a:pt x="7144" y="65580"/>
                  </a:cubicBezTo>
                  <a:cubicBezTo>
                    <a:pt x="7144" y="68532"/>
                    <a:pt x="8287" y="71390"/>
                    <a:pt x="10382" y="73486"/>
                  </a:cubicBezTo>
                  <a:lnTo>
                    <a:pt x="34004" y="97107"/>
                  </a:lnTo>
                  <a:lnTo>
                    <a:pt x="57626" y="73486"/>
                  </a:lnTo>
                  <a:cubicBezTo>
                    <a:pt x="62008" y="69104"/>
                    <a:pt x="69056" y="69104"/>
                    <a:pt x="73342" y="73486"/>
                  </a:cubicBezTo>
                  <a:cubicBezTo>
                    <a:pt x="77724" y="77867"/>
                    <a:pt x="77724" y="84915"/>
                    <a:pt x="73342" y="89202"/>
                  </a:cubicBezTo>
                  <a:lnTo>
                    <a:pt x="49721" y="112824"/>
                  </a:lnTo>
                  <a:lnTo>
                    <a:pt x="65437" y="128540"/>
                  </a:lnTo>
                  <a:lnTo>
                    <a:pt x="89059" y="104918"/>
                  </a:lnTo>
                  <a:cubicBezTo>
                    <a:pt x="93440" y="100537"/>
                    <a:pt x="100489" y="100537"/>
                    <a:pt x="104775" y="104918"/>
                  </a:cubicBezTo>
                  <a:cubicBezTo>
                    <a:pt x="109156" y="109299"/>
                    <a:pt x="109156" y="116348"/>
                    <a:pt x="104775" y="120634"/>
                  </a:cubicBezTo>
                  <a:lnTo>
                    <a:pt x="81153" y="144256"/>
                  </a:lnTo>
                  <a:lnTo>
                    <a:pt x="96869" y="159972"/>
                  </a:lnTo>
                  <a:lnTo>
                    <a:pt x="120491" y="136350"/>
                  </a:lnTo>
                  <a:cubicBezTo>
                    <a:pt x="124873" y="131969"/>
                    <a:pt x="131921" y="131969"/>
                    <a:pt x="136207" y="136350"/>
                  </a:cubicBezTo>
                  <a:cubicBezTo>
                    <a:pt x="140589" y="140732"/>
                    <a:pt x="140589" y="147780"/>
                    <a:pt x="136207" y="152067"/>
                  </a:cubicBezTo>
                  <a:lnTo>
                    <a:pt x="112585" y="175689"/>
                  </a:lnTo>
                  <a:lnTo>
                    <a:pt x="128397" y="191500"/>
                  </a:lnTo>
                  <a:lnTo>
                    <a:pt x="152019" y="167878"/>
                  </a:lnTo>
                  <a:cubicBezTo>
                    <a:pt x="156400" y="163497"/>
                    <a:pt x="163449" y="163497"/>
                    <a:pt x="167735" y="167878"/>
                  </a:cubicBezTo>
                  <a:cubicBezTo>
                    <a:pt x="172117" y="172260"/>
                    <a:pt x="172117" y="179308"/>
                    <a:pt x="167735" y="183595"/>
                  </a:cubicBezTo>
                  <a:lnTo>
                    <a:pt x="144113" y="207216"/>
                  </a:lnTo>
                  <a:lnTo>
                    <a:pt x="159829" y="222933"/>
                  </a:lnTo>
                  <a:lnTo>
                    <a:pt x="183451" y="199311"/>
                  </a:lnTo>
                  <a:cubicBezTo>
                    <a:pt x="187833" y="194929"/>
                    <a:pt x="194881" y="194929"/>
                    <a:pt x="199168" y="199311"/>
                  </a:cubicBezTo>
                  <a:cubicBezTo>
                    <a:pt x="203549" y="203692"/>
                    <a:pt x="203549" y="210741"/>
                    <a:pt x="199168" y="215027"/>
                  </a:cubicBezTo>
                  <a:lnTo>
                    <a:pt x="175546" y="238649"/>
                  </a:lnTo>
                  <a:lnTo>
                    <a:pt x="191262" y="254365"/>
                  </a:lnTo>
                  <a:lnTo>
                    <a:pt x="214884" y="230743"/>
                  </a:lnTo>
                  <a:cubicBezTo>
                    <a:pt x="219265" y="226361"/>
                    <a:pt x="226314" y="226361"/>
                    <a:pt x="230600" y="230743"/>
                  </a:cubicBezTo>
                  <a:cubicBezTo>
                    <a:pt x="234982" y="235125"/>
                    <a:pt x="234982" y="242173"/>
                    <a:pt x="230600" y="246460"/>
                  </a:cubicBezTo>
                  <a:lnTo>
                    <a:pt x="206978" y="270081"/>
                  </a:lnTo>
                  <a:lnTo>
                    <a:pt x="230600" y="293703"/>
                  </a:lnTo>
                  <a:cubicBezTo>
                    <a:pt x="232696" y="295799"/>
                    <a:pt x="235553" y="296942"/>
                    <a:pt x="238506" y="296942"/>
                  </a:cubicBezTo>
                  <a:cubicBezTo>
                    <a:pt x="241459" y="296942"/>
                    <a:pt x="244316" y="295799"/>
                    <a:pt x="246412" y="293703"/>
                  </a:cubicBezTo>
                  <a:lnTo>
                    <a:pt x="293656" y="246460"/>
                  </a:lnTo>
                  <a:cubicBezTo>
                    <a:pt x="298037" y="242078"/>
                    <a:pt x="298037" y="235029"/>
                    <a:pt x="293656" y="230743"/>
                  </a:cubicBezTo>
                  <a:lnTo>
                    <a:pt x="73342" y="10430"/>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77" name="그룹 176">
            <a:extLst>
              <a:ext uri="{FF2B5EF4-FFF2-40B4-BE49-F238E27FC236}">
                <a16:creationId xmlns:a16="http://schemas.microsoft.com/office/drawing/2014/main" id="{526FE934-9C18-4C70-B4C7-B52326E17326}"/>
              </a:ext>
            </a:extLst>
          </p:cNvPr>
          <p:cNvGrpSpPr/>
          <p:nvPr/>
        </p:nvGrpSpPr>
        <p:grpSpPr>
          <a:xfrm>
            <a:off x="8134150" y="1590436"/>
            <a:ext cx="390621" cy="347425"/>
            <a:chOff x="8134150" y="1590436"/>
            <a:chExt cx="390621" cy="347425"/>
          </a:xfrm>
          <a:solidFill>
            <a:schemeClr val="bg1"/>
          </a:solidFill>
        </p:grpSpPr>
        <p:sp>
          <p:nvSpPr>
            <p:cNvPr id="178" name="자유형: 도형 177">
              <a:extLst>
                <a:ext uri="{FF2B5EF4-FFF2-40B4-BE49-F238E27FC236}">
                  <a16:creationId xmlns:a16="http://schemas.microsoft.com/office/drawing/2014/main" id="{20EB6346-8329-44BE-B2A3-6DB48DF49E62}"/>
                </a:ext>
              </a:extLst>
            </p:cNvPr>
            <p:cNvSpPr/>
            <p:nvPr/>
          </p:nvSpPr>
          <p:spPr>
            <a:xfrm>
              <a:off x="8134246" y="1590436"/>
              <a:ext cx="390525" cy="161925"/>
            </a:xfrm>
            <a:custGeom>
              <a:avLst/>
              <a:gdLst>
                <a:gd name="connsiteX0" fmla="*/ 380333 w 390525"/>
                <a:gd name="connsiteY0" fmla="*/ 74724 h 161925"/>
                <a:gd name="connsiteX1" fmla="*/ 201263 w 390525"/>
                <a:gd name="connsiteY1" fmla="*/ 7858 h 161925"/>
                <a:gd name="connsiteX2" fmla="*/ 193453 w 390525"/>
                <a:gd name="connsiteY2" fmla="*/ 7858 h 161925"/>
                <a:gd name="connsiteX3" fmla="*/ 14383 w 390525"/>
                <a:gd name="connsiteY3" fmla="*/ 74724 h 161925"/>
                <a:gd name="connsiteX4" fmla="*/ 7144 w 390525"/>
                <a:gd name="connsiteY4" fmla="*/ 85201 h 161925"/>
                <a:gd name="connsiteX5" fmla="*/ 14383 w 390525"/>
                <a:gd name="connsiteY5" fmla="*/ 95679 h 161925"/>
                <a:gd name="connsiteX6" fmla="*/ 193453 w 390525"/>
                <a:gd name="connsiteY6" fmla="*/ 162544 h 161925"/>
                <a:gd name="connsiteX7" fmla="*/ 197358 w 390525"/>
                <a:gd name="connsiteY7" fmla="*/ 163211 h 161925"/>
                <a:gd name="connsiteX8" fmla="*/ 201263 w 390525"/>
                <a:gd name="connsiteY8" fmla="*/ 162544 h 161925"/>
                <a:gd name="connsiteX9" fmla="*/ 380333 w 390525"/>
                <a:gd name="connsiteY9" fmla="*/ 95679 h 161925"/>
                <a:gd name="connsiteX10" fmla="*/ 387572 w 390525"/>
                <a:gd name="connsiteY10" fmla="*/ 85201 h 161925"/>
                <a:gd name="connsiteX11" fmla="*/ 380333 w 390525"/>
                <a:gd name="connsiteY11" fmla="*/ 7472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525" h="161925">
                  <a:moveTo>
                    <a:pt x="380333" y="74724"/>
                  </a:moveTo>
                  <a:lnTo>
                    <a:pt x="201263" y="7858"/>
                  </a:lnTo>
                  <a:cubicBezTo>
                    <a:pt x="198691" y="6906"/>
                    <a:pt x="195929" y="6906"/>
                    <a:pt x="193453" y="7858"/>
                  </a:cubicBezTo>
                  <a:lnTo>
                    <a:pt x="14383" y="74724"/>
                  </a:lnTo>
                  <a:cubicBezTo>
                    <a:pt x="10001" y="76343"/>
                    <a:pt x="7144" y="80534"/>
                    <a:pt x="7144" y="85201"/>
                  </a:cubicBezTo>
                  <a:cubicBezTo>
                    <a:pt x="7144" y="89868"/>
                    <a:pt x="10001" y="93964"/>
                    <a:pt x="14383" y="95679"/>
                  </a:cubicBezTo>
                  <a:lnTo>
                    <a:pt x="193453" y="162544"/>
                  </a:lnTo>
                  <a:cubicBezTo>
                    <a:pt x="194691" y="163020"/>
                    <a:pt x="196025" y="163211"/>
                    <a:pt x="197358" y="163211"/>
                  </a:cubicBezTo>
                  <a:cubicBezTo>
                    <a:pt x="198691" y="163211"/>
                    <a:pt x="200025" y="163020"/>
                    <a:pt x="201263" y="162544"/>
                  </a:cubicBezTo>
                  <a:lnTo>
                    <a:pt x="380333" y="95679"/>
                  </a:lnTo>
                  <a:cubicBezTo>
                    <a:pt x="384715" y="94059"/>
                    <a:pt x="387572" y="89868"/>
                    <a:pt x="387572" y="85201"/>
                  </a:cubicBezTo>
                  <a:cubicBezTo>
                    <a:pt x="387572" y="80534"/>
                    <a:pt x="384620" y="76343"/>
                    <a:pt x="380333" y="7472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79" name="자유형: 도형 178">
              <a:extLst>
                <a:ext uri="{FF2B5EF4-FFF2-40B4-BE49-F238E27FC236}">
                  <a16:creationId xmlns:a16="http://schemas.microsoft.com/office/drawing/2014/main" id="{4CF1413D-49ED-4300-AEBF-1C0330D7CBE1}"/>
                </a:ext>
              </a:extLst>
            </p:cNvPr>
            <p:cNvSpPr/>
            <p:nvPr/>
          </p:nvSpPr>
          <p:spPr>
            <a:xfrm>
              <a:off x="8134150" y="1814036"/>
              <a:ext cx="390525" cy="123825"/>
            </a:xfrm>
            <a:custGeom>
              <a:avLst/>
              <a:gdLst>
                <a:gd name="connsiteX0" fmla="*/ 380429 w 390525"/>
                <a:gd name="connsiteY0" fmla="*/ 29432 h 123825"/>
                <a:gd name="connsiteX1" fmla="*/ 321088 w 390525"/>
                <a:gd name="connsiteY1" fmla="*/ 7239 h 123825"/>
                <a:gd name="connsiteX2" fmla="*/ 209169 w 390525"/>
                <a:gd name="connsiteY2" fmla="*/ 48958 h 123825"/>
                <a:gd name="connsiteX3" fmla="*/ 197454 w 390525"/>
                <a:gd name="connsiteY3" fmla="*/ 51054 h 123825"/>
                <a:gd name="connsiteX4" fmla="*/ 185833 w 390525"/>
                <a:gd name="connsiteY4" fmla="*/ 48958 h 123825"/>
                <a:gd name="connsiteX5" fmla="*/ 73723 w 390525"/>
                <a:gd name="connsiteY5" fmla="*/ 7144 h 123825"/>
                <a:gd name="connsiteX6" fmla="*/ 14383 w 390525"/>
                <a:gd name="connsiteY6" fmla="*/ 29337 h 123825"/>
                <a:gd name="connsiteX7" fmla="*/ 7144 w 390525"/>
                <a:gd name="connsiteY7" fmla="*/ 39815 h 123825"/>
                <a:gd name="connsiteX8" fmla="*/ 14383 w 390525"/>
                <a:gd name="connsiteY8" fmla="*/ 50292 h 123825"/>
                <a:gd name="connsiteX9" fmla="*/ 193453 w 390525"/>
                <a:gd name="connsiteY9" fmla="*/ 117158 h 123825"/>
                <a:gd name="connsiteX10" fmla="*/ 197358 w 390525"/>
                <a:gd name="connsiteY10" fmla="*/ 117824 h 123825"/>
                <a:gd name="connsiteX11" fmla="*/ 201263 w 390525"/>
                <a:gd name="connsiteY11" fmla="*/ 117158 h 123825"/>
                <a:gd name="connsiteX12" fmla="*/ 380333 w 390525"/>
                <a:gd name="connsiteY12" fmla="*/ 50292 h 123825"/>
                <a:gd name="connsiteX13" fmla="*/ 387572 w 390525"/>
                <a:gd name="connsiteY13" fmla="*/ 39815 h 123825"/>
                <a:gd name="connsiteX14" fmla="*/ 380429 w 390525"/>
                <a:gd name="connsiteY14" fmla="*/ 2943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23825">
                  <a:moveTo>
                    <a:pt x="380429" y="29432"/>
                  </a:moveTo>
                  <a:lnTo>
                    <a:pt x="321088" y="7239"/>
                  </a:lnTo>
                  <a:lnTo>
                    <a:pt x="209169" y="48958"/>
                  </a:lnTo>
                  <a:cubicBezTo>
                    <a:pt x="205359" y="50387"/>
                    <a:pt x="201454" y="51054"/>
                    <a:pt x="197454" y="51054"/>
                  </a:cubicBezTo>
                  <a:cubicBezTo>
                    <a:pt x="193453" y="51054"/>
                    <a:pt x="189548" y="50387"/>
                    <a:pt x="185833" y="48958"/>
                  </a:cubicBezTo>
                  <a:lnTo>
                    <a:pt x="73723" y="7144"/>
                  </a:lnTo>
                  <a:lnTo>
                    <a:pt x="14383" y="29337"/>
                  </a:lnTo>
                  <a:cubicBezTo>
                    <a:pt x="10001" y="30956"/>
                    <a:pt x="7144" y="35147"/>
                    <a:pt x="7144" y="39815"/>
                  </a:cubicBezTo>
                  <a:cubicBezTo>
                    <a:pt x="7144" y="44482"/>
                    <a:pt x="10001" y="48578"/>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715" y="31052"/>
                    <a:pt x="380429"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80" name="자유형: 도형 179">
              <a:extLst>
                <a:ext uri="{FF2B5EF4-FFF2-40B4-BE49-F238E27FC236}">
                  <a16:creationId xmlns:a16="http://schemas.microsoft.com/office/drawing/2014/main" id="{C3E5F9D2-AA08-47F7-999D-F58BEE4FB651}"/>
                </a:ext>
              </a:extLst>
            </p:cNvPr>
            <p:cNvSpPr/>
            <p:nvPr/>
          </p:nvSpPr>
          <p:spPr>
            <a:xfrm>
              <a:off x="8134246" y="1724977"/>
              <a:ext cx="390525" cy="123825"/>
            </a:xfrm>
            <a:custGeom>
              <a:avLst/>
              <a:gdLst>
                <a:gd name="connsiteX0" fmla="*/ 380333 w 390525"/>
                <a:gd name="connsiteY0" fmla="*/ 29337 h 123825"/>
                <a:gd name="connsiteX1" fmla="*/ 320993 w 390525"/>
                <a:gd name="connsiteY1" fmla="*/ 7144 h 123825"/>
                <a:gd name="connsiteX2" fmla="*/ 209074 w 390525"/>
                <a:gd name="connsiteY2" fmla="*/ 48863 h 123825"/>
                <a:gd name="connsiteX3" fmla="*/ 197358 w 390525"/>
                <a:gd name="connsiteY3" fmla="*/ 50959 h 123825"/>
                <a:gd name="connsiteX4" fmla="*/ 185738 w 390525"/>
                <a:gd name="connsiteY4" fmla="*/ 48863 h 123825"/>
                <a:gd name="connsiteX5" fmla="*/ 73723 w 390525"/>
                <a:gd name="connsiteY5" fmla="*/ 7144 h 123825"/>
                <a:gd name="connsiteX6" fmla="*/ 14383 w 390525"/>
                <a:gd name="connsiteY6" fmla="*/ 29337 h 123825"/>
                <a:gd name="connsiteX7" fmla="*/ 7144 w 390525"/>
                <a:gd name="connsiteY7" fmla="*/ 39815 h 123825"/>
                <a:gd name="connsiteX8" fmla="*/ 14383 w 390525"/>
                <a:gd name="connsiteY8" fmla="*/ 50292 h 123825"/>
                <a:gd name="connsiteX9" fmla="*/ 193453 w 390525"/>
                <a:gd name="connsiteY9" fmla="*/ 117158 h 123825"/>
                <a:gd name="connsiteX10" fmla="*/ 197358 w 390525"/>
                <a:gd name="connsiteY10" fmla="*/ 117824 h 123825"/>
                <a:gd name="connsiteX11" fmla="*/ 201263 w 390525"/>
                <a:gd name="connsiteY11" fmla="*/ 117158 h 123825"/>
                <a:gd name="connsiteX12" fmla="*/ 380333 w 390525"/>
                <a:gd name="connsiteY12" fmla="*/ 50292 h 123825"/>
                <a:gd name="connsiteX13" fmla="*/ 387572 w 390525"/>
                <a:gd name="connsiteY13" fmla="*/ 39815 h 123825"/>
                <a:gd name="connsiteX14" fmla="*/ 380333 w 390525"/>
                <a:gd name="connsiteY14"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23825">
                  <a:moveTo>
                    <a:pt x="380333" y="29337"/>
                  </a:moveTo>
                  <a:lnTo>
                    <a:pt x="320993" y="7144"/>
                  </a:lnTo>
                  <a:lnTo>
                    <a:pt x="209074" y="48863"/>
                  </a:lnTo>
                  <a:cubicBezTo>
                    <a:pt x="205264" y="50292"/>
                    <a:pt x="201359" y="50959"/>
                    <a:pt x="197358" y="50959"/>
                  </a:cubicBezTo>
                  <a:cubicBezTo>
                    <a:pt x="193357" y="50959"/>
                    <a:pt x="189452" y="50292"/>
                    <a:pt x="185738" y="48863"/>
                  </a:cubicBezTo>
                  <a:lnTo>
                    <a:pt x="73723" y="7144"/>
                  </a:lnTo>
                  <a:lnTo>
                    <a:pt x="14383" y="29337"/>
                  </a:lnTo>
                  <a:cubicBezTo>
                    <a:pt x="10001" y="30956"/>
                    <a:pt x="7144" y="35147"/>
                    <a:pt x="7144" y="39815"/>
                  </a:cubicBezTo>
                  <a:cubicBezTo>
                    <a:pt x="7144" y="44482"/>
                    <a:pt x="10001" y="48577"/>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620" y="30956"/>
                    <a:pt x="380333" y="29337"/>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81" name="그룹 180">
            <a:extLst>
              <a:ext uri="{FF2B5EF4-FFF2-40B4-BE49-F238E27FC236}">
                <a16:creationId xmlns:a16="http://schemas.microsoft.com/office/drawing/2014/main" id="{922EC691-7736-47A1-8D1A-1C5DF77190C3}"/>
              </a:ext>
            </a:extLst>
          </p:cNvPr>
          <p:cNvGrpSpPr/>
          <p:nvPr/>
        </p:nvGrpSpPr>
        <p:grpSpPr>
          <a:xfrm>
            <a:off x="6131424" y="1619726"/>
            <a:ext cx="366903" cy="278130"/>
            <a:chOff x="6131424" y="1619726"/>
            <a:chExt cx="366903" cy="278130"/>
          </a:xfrm>
          <a:solidFill>
            <a:schemeClr val="bg1"/>
          </a:solidFill>
        </p:grpSpPr>
        <p:sp>
          <p:nvSpPr>
            <p:cNvPr id="182" name="자유형: 도형 181">
              <a:extLst>
                <a:ext uri="{FF2B5EF4-FFF2-40B4-BE49-F238E27FC236}">
                  <a16:creationId xmlns:a16="http://schemas.microsoft.com/office/drawing/2014/main" id="{C47FCD0F-F752-491C-86CF-56F99DA20DC4}"/>
                </a:ext>
              </a:extLst>
            </p:cNvPr>
            <p:cNvSpPr/>
            <p:nvPr/>
          </p:nvSpPr>
          <p:spPr>
            <a:xfrm>
              <a:off x="6374502" y="1637442"/>
              <a:ext cx="123825" cy="238125"/>
            </a:xfrm>
            <a:custGeom>
              <a:avLst/>
              <a:gdLst>
                <a:gd name="connsiteX0" fmla="*/ 123730 w 123825"/>
                <a:gd name="connsiteY0" fmla="*/ 237268 h 238125"/>
                <a:gd name="connsiteX1" fmla="*/ 125444 w 123825"/>
                <a:gd name="connsiteY1" fmla="*/ 228124 h 238125"/>
                <a:gd name="connsiteX2" fmla="*/ 125444 w 123825"/>
                <a:gd name="connsiteY2" fmla="*/ 15335 h 238125"/>
                <a:gd name="connsiteX3" fmla="*/ 124111 w 123825"/>
                <a:gd name="connsiteY3" fmla="*/ 7144 h 238125"/>
                <a:gd name="connsiteX4" fmla="*/ 7144 w 123825"/>
                <a:gd name="connsiteY4" fmla="*/ 101536 h 238125"/>
                <a:gd name="connsiteX5" fmla="*/ 123730 w 123825"/>
                <a:gd name="connsiteY5" fmla="*/ 23726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38125">
                  <a:moveTo>
                    <a:pt x="123730" y="237268"/>
                  </a:moveTo>
                  <a:cubicBezTo>
                    <a:pt x="124777" y="234410"/>
                    <a:pt x="125444" y="231362"/>
                    <a:pt x="125444" y="228124"/>
                  </a:cubicBezTo>
                  <a:lnTo>
                    <a:pt x="125444" y="15335"/>
                  </a:lnTo>
                  <a:cubicBezTo>
                    <a:pt x="125444" y="12478"/>
                    <a:pt x="124968" y="9715"/>
                    <a:pt x="124111" y="7144"/>
                  </a:cubicBezTo>
                  <a:lnTo>
                    <a:pt x="7144" y="101536"/>
                  </a:lnTo>
                  <a:lnTo>
                    <a:pt x="123730" y="23726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83" name="자유형: 도형 182">
              <a:extLst>
                <a:ext uri="{FF2B5EF4-FFF2-40B4-BE49-F238E27FC236}">
                  <a16:creationId xmlns:a16="http://schemas.microsoft.com/office/drawing/2014/main" id="{BE3CD49A-E5D9-4CC4-833F-D6398C36532B}"/>
                </a:ext>
              </a:extLst>
            </p:cNvPr>
            <p:cNvSpPr/>
            <p:nvPr/>
          </p:nvSpPr>
          <p:spPr>
            <a:xfrm>
              <a:off x="6148188" y="1745456"/>
              <a:ext cx="333375" cy="152400"/>
            </a:xfrm>
            <a:custGeom>
              <a:avLst/>
              <a:gdLst>
                <a:gd name="connsiteX0" fmla="*/ 191167 w 333375"/>
                <a:gd name="connsiteY0" fmla="*/ 27337 h 152400"/>
                <a:gd name="connsiteX1" fmla="*/ 170688 w 333375"/>
                <a:gd name="connsiteY1" fmla="*/ 34481 h 152400"/>
                <a:gd name="connsiteX2" fmla="*/ 150209 w 333375"/>
                <a:gd name="connsiteY2" fmla="*/ 27337 h 152400"/>
                <a:gd name="connsiteX3" fmla="*/ 125159 w 333375"/>
                <a:gd name="connsiteY3" fmla="*/ 7144 h 152400"/>
                <a:gd name="connsiteX4" fmla="*/ 7144 w 333375"/>
                <a:gd name="connsiteY4" fmla="*/ 144494 h 152400"/>
                <a:gd name="connsiteX5" fmla="*/ 16002 w 333375"/>
                <a:gd name="connsiteY5" fmla="*/ 146018 h 152400"/>
                <a:gd name="connsiteX6" fmla="*/ 325470 w 333375"/>
                <a:gd name="connsiteY6" fmla="*/ 146018 h 152400"/>
                <a:gd name="connsiteX7" fmla="*/ 334328 w 333375"/>
                <a:gd name="connsiteY7" fmla="*/ 144494 h 152400"/>
                <a:gd name="connsiteX8" fmla="*/ 216218 w 333375"/>
                <a:gd name="connsiteY8" fmla="*/ 7144 h 152400"/>
                <a:gd name="connsiteX9" fmla="*/ 191167 w 333375"/>
                <a:gd name="connsiteY9" fmla="*/ 273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52400">
                  <a:moveTo>
                    <a:pt x="191167" y="27337"/>
                  </a:moveTo>
                  <a:cubicBezTo>
                    <a:pt x="185261" y="32099"/>
                    <a:pt x="178022" y="34481"/>
                    <a:pt x="170688" y="34481"/>
                  </a:cubicBezTo>
                  <a:cubicBezTo>
                    <a:pt x="163449" y="34481"/>
                    <a:pt x="156115" y="32099"/>
                    <a:pt x="150209" y="27337"/>
                  </a:cubicBezTo>
                  <a:lnTo>
                    <a:pt x="125159" y="7144"/>
                  </a:lnTo>
                  <a:lnTo>
                    <a:pt x="7144" y="144494"/>
                  </a:lnTo>
                  <a:cubicBezTo>
                    <a:pt x="9906" y="145447"/>
                    <a:pt x="12859" y="146018"/>
                    <a:pt x="16002" y="146018"/>
                  </a:cubicBezTo>
                  <a:lnTo>
                    <a:pt x="325470" y="146018"/>
                  </a:lnTo>
                  <a:cubicBezTo>
                    <a:pt x="328613" y="146018"/>
                    <a:pt x="331565" y="145447"/>
                    <a:pt x="334328" y="144494"/>
                  </a:cubicBezTo>
                  <a:lnTo>
                    <a:pt x="216218" y="7144"/>
                  </a:lnTo>
                  <a:lnTo>
                    <a:pt x="191167" y="27337"/>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84" name="자유형: 도형 183">
              <a:extLst>
                <a:ext uri="{FF2B5EF4-FFF2-40B4-BE49-F238E27FC236}">
                  <a16:creationId xmlns:a16="http://schemas.microsoft.com/office/drawing/2014/main" id="{8D25FC00-7D5C-4D9D-8B17-FAC634B55803}"/>
                </a:ext>
              </a:extLst>
            </p:cNvPr>
            <p:cNvSpPr/>
            <p:nvPr/>
          </p:nvSpPr>
          <p:spPr>
            <a:xfrm>
              <a:off x="6147331" y="1619726"/>
              <a:ext cx="342900" cy="142875"/>
            </a:xfrm>
            <a:custGeom>
              <a:avLst/>
              <a:gdLst>
                <a:gd name="connsiteX0" fmla="*/ 164687 w 342900"/>
                <a:gd name="connsiteY0" fmla="*/ 136207 h 142875"/>
                <a:gd name="connsiteX1" fmla="*/ 178403 w 342900"/>
                <a:gd name="connsiteY1" fmla="*/ 136207 h 142875"/>
                <a:gd name="connsiteX2" fmla="*/ 336042 w 342900"/>
                <a:gd name="connsiteY2" fmla="*/ 9049 h 142875"/>
                <a:gd name="connsiteX3" fmla="*/ 326327 w 342900"/>
                <a:gd name="connsiteY3" fmla="*/ 7144 h 142875"/>
                <a:gd name="connsiteX4" fmla="*/ 16859 w 342900"/>
                <a:gd name="connsiteY4" fmla="*/ 7144 h 142875"/>
                <a:gd name="connsiteX5" fmla="*/ 7144 w 342900"/>
                <a:gd name="connsiteY5" fmla="*/ 9049 h 142875"/>
                <a:gd name="connsiteX6" fmla="*/ 164687 w 342900"/>
                <a:gd name="connsiteY6" fmla="*/ 13620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42875">
                  <a:moveTo>
                    <a:pt x="164687" y="136207"/>
                  </a:moveTo>
                  <a:cubicBezTo>
                    <a:pt x="168687" y="139446"/>
                    <a:pt x="174403" y="139446"/>
                    <a:pt x="178403" y="136207"/>
                  </a:cubicBezTo>
                  <a:lnTo>
                    <a:pt x="336042" y="9049"/>
                  </a:lnTo>
                  <a:cubicBezTo>
                    <a:pt x="332994" y="7810"/>
                    <a:pt x="329755" y="7144"/>
                    <a:pt x="326327" y="7144"/>
                  </a:cubicBezTo>
                  <a:lnTo>
                    <a:pt x="16859" y="7144"/>
                  </a:lnTo>
                  <a:cubicBezTo>
                    <a:pt x="13430" y="7144"/>
                    <a:pt x="10096" y="7810"/>
                    <a:pt x="7144" y="9049"/>
                  </a:cubicBezTo>
                  <a:lnTo>
                    <a:pt x="164687" y="136207"/>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85" name="자유형: 도형 184">
              <a:extLst>
                <a:ext uri="{FF2B5EF4-FFF2-40B4-BE49-F238E27FC236}">
                  <a16:creationId xmlns:a16="http://schemas.microsoft.com/office/drawing/2014/main" id="{8413B246-190C-44B4-8CA7-15EBC9187995}"/>
                </a:ext>
              </a:extLst>
            </p:cNvPr>
            <p:cNvSpPr/>
            <p:nvPr/>
          </p:nvSpPr>
          <p:spPr>
            <a:xfrm>
              <a:off x="6131424" y="1637442"/>
              <a:ext cx="123825" cy="238125"/>
            </a:xfrm>
            <a:custGeom>
              <a:avLst/>
              <a:gdLst>
                <a:gd name="connsiteX0" fmla="*/ 8477 w 123825"/>
                <a:gd name="connsiteY0" fmla="*/ 7144 h 238125"/>
                <a:gd name="connsiteX1" fmla="*/ 7144 w 123825"/>
                <a:gd name="connsiteY1" fmla="*/ 15335 h 238125"/>
                <a:gd name="connsiteX2" fmla="*/ 7144 w 123825"/>
                <a:gd name="connsiteY2" fmla="*/ 228028 h 238125"/>
                <a:gd name="connsiteX3" fmla="*/ 8859 w 123825"/>
                <a:gd name="connsiteY3" fmla="*/ 237172 h 238125"/>
                <a:gd name="connsiteX4" fmla="*/ 125540 w 123825"/>
                <a:gd name="connsiteY4" fmla="*/ 101441 h 238125"/>
                <a:gd name="connsiteX5" fmla="*/ 8477 w 12382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38125">
                  <a:moveTo>
                    <a:pt x="8477" y="7144"/>
                  </a:moveTo>
                  <a:cubicBezTo>
                    <a:pt x="7620" y="9715"/>
                    <a:pt x="7144" y="12478"/>
                    <a:pt x="7144" y="15335"/>
                  </a:cubicBezTo>
                  <a:lnTo>
                    <a:pt x="7144" y="228028"/>
                  </a:lnTo>
                  <a:cubicBezTo>
                    <a:pt x="7144" y="231267"/>
                    <a:pt x="7715" y="234315"/>
                    <a:pt x="8859" y="237172"/>
                  </a:cubicBezTo>
                  <a:lnTo>
                    <a:pt x="125540" y="101441"/>
                  </a:lnTo>
                  <a:lnTo>
                    <a:pt x="8477"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86" name="그룹 185">
            <a:extLst>
              <a:ext uri="{FF2B5EF4-FFF2-40B4-BE49-F238E27FC236}">
                <a16:creationId xmlns:a16="http://schemas.microsoft.com/office/drawing/2014/main" id="{91FC39C3-16E4-4AEB-9B76-DB139EC9E6A6}"/>
              </a:ext>
            </a:extLst>
          </p:cNvPr>
          <p:cNvGrpSpPr/>
          <p:nvPr/>
        </p:nvGrpSpPr>
        <p:grpSpPr>
          <a:xfrm>
            <a:off x="756752" y="4898040"/>
            <a:ext cx="389322" cy="389222"/>
            <a:chOff x="756752" y="4898040"/>
            <a:chExt cx="389322" cy="389222"/>
          </a:xfrm>
          <a:solidFill>
            <a:schemeClr val="bg1"/>
          </a:solidFill>
        </p:grpSpPr>
        <p:sp>
          <p:nvSpPr>
            <p:cNvPr id="187" name="자유형: 도형 186">
              <a:extLst>
                <a:ext uri="{FF2B5EF4-FFF2-40B4-BE49-F238E27FC236}">
                  <a16:creationId xmlns:a16="http://schemas.microsoft.com/office/drawing/2014/main" id="{68570EC5-1942-4A6B-AB8C-AAA11BB04B61}"/>
                </a:ext>
              </a:extLst>
            </p:cNvPr>
            <p:cNvSpPr/>
            <p:nvPr/>
          </p:nvSpPr>
          <p:spPr>
            <a:xfrm>
              <a:off x="756752" y="5011037"/>
              <a:ext cx="209550" cy="276225"/>
            </a:xfrm>
            <a:custGeom>
              <a:avLst/>
              <a:gdLst>
                <a:gd name="connsiteX0" fmla="*/ 152019 w 209550"/>
                <a:gd name="connsiteY0" fmla="*/ 140845 h 276225"/>
                <a:gd name="connsiteX1" fmla="*/ 140875 w 209550"/>
                <a:gd name="connsiteY1" fmla="*/ 140845 h 276225"/>
                <a:gd name="connsiteX2" fmla="*/ 140875 w 209550"/>
                <a:gd name="connsiteY2" fmla="*/ 129510 h 276225"/>
                <a:gd name="connsiteX3" fmla="*/ 163163 w 209550"/>
                <a:gd name="connsiteY3" fmla="*/ 85123 h 276225"/>
                <a:gd name="connsiteX4" fmla="*/ 163163 w 209550"/>
                <a:gd name="connsiteY4" fmla="*/ 65216 h 276225"/>
                <a:gd name="connsiteX5" fmla="*/ 116681 w 209550"/>
                <a:gd name="connsiteY5" fmla="*/ 7876 h 276225"/>
                <a:gd name="connsiteX6" fmla="*/ 51721 w 209550"/>
                <a:gd name="connsiteY6" fmla="*/ 62835 h 276225"/>
                <a:gd name="connsiteX7" fmla="*/ 51721 w 209550"/>
                <a:gd name="connsiteY7" fmla="*/ 85123 h 276225"/>
                <a:gd name="connsiteX8" fmla="*/ 74009 w 209550"/>
                <a:gd name="connsiteY8" fmla="*/ 129510 h 276225"/>
                <a:gd name="connsiteX9" fmla="*/ 74009 w 209550"/>
                <a:gd name="connsiteY9" fmla="*/ 140845 h 276225"/>
                <a:gd name="connsiteX10" fmla="*/ 62865 w 209550"/>
                <a:gd name="connsiteY10" fmla="*/ 140845 h 276225"/>
                <a:gd name="connsiteX11" fmla="*/ 7144 w 209550"/>
                <a:gd name="connsiteY11" fmla="*/ 196566 h 276225"/>
                <a:gd name="connsiteX12" fmla="*/ 7144 w 209550"/>
                <a:gd name="connsiteY12" fmla="*/ 263431 h 276225"/>
                <a:gd name="connsiteX13" fmla="*/ 18288 w 209550"/>
                <a:gd name="connsiteY13" fmla="*/ 274576 h 276225"/>
                <a:gd name="connsiteX14" fmla="*/ 196596 w 209550"/>
                <a:gd name="connsiteY14" fmla="*/ 274576 h 276225"/>
                <a:gd name="connsiteX15" fmla="*/ 207740 w 209550"/>
                <a:gd name="connsiteY15" fmla="*/ 263431 h 276225"/>
                <a:gd name="connsiteX16" fmla="*/ 207740 w 209550"/>
                <a:gd name="connsiteY16" fmla="*/ 196566 h 276225"/>
                <a:gd name="connsiteX17" fmla="*/ 152019 w 209550"/>
                <a:gd name="connsiteY17" fmla="*/ 14084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76225">
                  <a:moveTo>
                    <a:pt x="152019" y="140845"/>
                  </a:moveTo>
                  <a:lnTo>
                    <a:pt x="140875" y="140845"/>
                  </a:lnTo>
                  <a:lnTo>
                    <a:pt x="140875" y="129510"/>
                  </a:lnTo>
                  <a:cubicBezTo>
                    <a:pt x="154781" y="119032"/>
                    <a:pt x="163163" y="102554"/>
                    <a:pt x="163163" y="85123"/>
                  </a:cubicBezTo>
                  <a:lnTo>
                    <a:pt x="163163" y="65216"/>
                  </a:lnTo>
                  <a:cubicBezTo>
                    <a:pt x="163163" y="36831"/>
                    <a:pt x="143161" y="12162"/>
                    <a:pt x="116681" y="7876"/>
                  </a:cubicBezTo>
                  <a:cubicBezTo>
                    <a:pt x="81915" y="2351"/>
                    <a:pt x="51721" y="28830"/>
                    <a:pt x="51721" y="62835"/>
                  </a:cubicBezTo>
                  <a:lnTo>
                    <a:pt x="51721" y="85123"/>
                  </a:lnTo>
                  <a:cubicBezTo>
                    <a:pt x="51721" y="102554"/>
                    <a:pt x="60103" y="119032"/>
                    <a:pt x="74009" y="129510"/>
                  </a:cubicBezTo>
                  <a:lnTo>
                    <a:pt x="74009" y="140845"/>
                  </a:lnTo>
                  <a:lnTo>
                    <a:pt x="62865" y="140845"/>
                  </a:lnTo>
                  <a:cubicBezTo>
                    <a:pt x="32099" y="140845"/>
                    <a:pt x="7144" y="165800"/>
                    <a:pt x="7144" y="196566"/>
                  </a:cubicBezTo>
                  <a:lnTo>
                    <a:pt x="7144" y="263431"/>
                  </a:lnTo>
                  <a:cubicBezTo>
                    <a:pt x="7144" y="269622"/>
                    <a:pt x="12097" y="274576"/>
                    <a:pt x="18288" y="274576"/>
                  </a:cubicBezTo>
                  <a:lnTo>
                    <a:pt x="196596" y="274576"/>
                  </a:lnTo>
                  <a:cubicBezTo>
                    <a:pt x="202787" y="274576"/>
                    <a:pt x="207740" y="269622"/>
                    <a:pt x="207740" y="263431"/>
                  </a:cubicBezTo>
                  <a:lnTo>
                    <a:pt x="207740" y="196566"/>
                  </a:lnTo>
                  <a:cubicBezTo>
                    <a:pt x="207740" y="165800"/>
                    <a:pt x="182785" y="140845"/>
                    <a:pt x="152019" y="14084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88" name="자유형: 도형 187">
              <a:extLst>
                <a:ext uri="{FF2B5EF4-FFF2-40B4-BE49-F238E27FC236}">
                  <a16:creationId xmlns:a16="http://schemas.microsoft.com/office/drawing/2014/main" id="{E33BBA29-8323-4C20-AB4D-3EB3E99BF67C}"/>
                </a:ext>
              </a:extLst>
            </p:cNvPr>
            <p:cNvSpPr/>
            <p:nvPr/>
          </p:nvSpPr>
          <p:spPr>
            <a:xfrm>
              <a:off x="936524" y="4898040"/>
              <a:ext cx="209550" cy="209550"/>
            </a:xfrm>
            <a:custGeom>
              <a:avLst/>
              <a:gdLst>
                <a:gd name="connsiteX0" fmla="*/ 107503 w 209550"/>
                <a:gd name="connsiteY0" fmla="*/ 7144 h 209550"/>
                <a:gd name="connsiteX1" fmla="*/ 7204 w 209550"/>
                <a:gd name="connsiteY1" fmla="*/ 107442 h 209550"/>
                <a:gd name="connsiteX2" fmla="*/ 25683 w 209550"/>
                <a:gd name="connsiteY2" fmla="*/ 165449 h 209550"/>
                <a:gd name="connsiteX3" fmla="*/ 9014 w 209550"/>
                <a:gd name="connsiteY3" fmla="*/ 190405 h 209550"/>
                <a:gd name="connsiteX4" fmla="*/ 8443 w 209550"/>
                <a:gd name="connsiteY4" fmla="*/ 201835 h 209550"/>
                <a:gd name="connsiteX5" fmla="*/ 18253 w 209550"/>
                <a:gd name="connsiteY5" fmla="*/ 207740 h 209550"/>
                <a:gd name="connsiteX6" fmla="*/ 107407 w 209550"/>
                <a:gd name="connsiteY6" fmla="*/ 207740 h 209550"/>
                <a:gd name="connsiteX7" fmla="*/ 207706 w 209550"/>
                <a:gd name="connsiteY7" fmla="*/ 107442 h 209550"/>
                <a:gd name="connsiteX8" fmla="*/ 107503 w 209550"/>
                <a:gd name="connsiteY8" fmla="*/ 7144 h 209550"/>
                <a:gd name="connsiteX9" fmla="*/ 62926 w 209550"/>
                <a:gd name="connsiteY9" fmla="*/ 118586 h 209550"/>
                <a:gd name="connsiteX10" fmla="*/ 51781 w 209550"/>
                <a:gd name="connsiteY10" fmla="*/ 107442 h 209550"/>
                <a:gd name="connsiteX11" fmla="*/ 62926 w 209550"/>
                <a:gd name="connsiteY11" fmla="*/ 96298 h 209550"/>
                <a:gd name="connsiteX12" fmla="*/ 74070 w 209550"/>
                <a:gd name="connsiteY12" fmla="*/ 107442 h 209550"/>
                <a:gd name="connsiteX13" fmla="*/ 62926 w 209550"/>
                <a:gd name="connsiteY13" fmla="*/ 118586 h 209550"/>
                <a:gd name="connsiteX14" fmla="*/ 107503 w 209550"/>
                <a:gd name="connsiteY14" fmla="*/ 118586 h 209550"/>
                <a:gd name="connsiteX15" fmla="*/ 96358 w 209550"/>
                <a:gd name="connsiteY15" fmla="*/ 107442 h 209550"/>
                <a:gd name="connsiteX16" fmla="*/ 107503 w 209550"/>
                <a:gd name="connsiteY16" fmla="*/ 96298 h 209550"/>
                <a:gd name="connsiteX17" fmla="*/ 118647 w 209550"/>
                <a:gd name="connsiteY17" fmla="*/ 107442 h 209550"/>
                <a:gd name="connsiteX18" fmla="*/ 107503 w 209550"/>
                <a:gd name="connsiteY18" fmla="*/ 118586 h 209550"/>
                <a:gd name="connsiteX19" fmla="*/ 152080 w 209550"/>
                <a:gd name="connsiteY19" fmla="*/ 118586 h 209550"/>
                <a:gd name="connsiteX20" fmla="*/ 140935 w 209550"/>
                <a:gd name="connsiteY20" fmla="*/ 107442 h 209550"/>
                <a:gd name="connsiteX21" fmla="*/ 152080 w 209550"/>
                <a:gd name="connsiteY21" fmla="*/ 96298 h 209550"/>
                <a:gd name="connsiteX22" fmla="*/ 163224 w 209550"/>
                <a:gd name="connsiteY22" fmla="*/ 107442 h 209550"/>
                <a:gd name="connsiteX23" fmla="*/ 152080 w 209550"/>
                <a:gd name="connsiteY23" fmla="*/ 1185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9550" h="209550">
                  <a:moveTo>
                    <a:pt x="107503" y="7144"/>
                  </a:moveTo>
                  <a:cubicBezTo>
                    <a:pt x="52162" y="7144"/>
                    <a:pt x="7204" y="52102"/>
                    <a:pt x="7204" y="107442"/>
                  </a:cubicBezTo>
                  <a:cubicBezTo>
                    <a:pt x="7204" y="128302"/>
                    <a:pt x="13681" y="148590"/>
                    <a:pt x="25683" y="165449"/>
                  </a:cubicBezTo>
                  <a:lnTo>
                    <a:pt x="9014" y="190405"/>
                  </a:lnTo>
                  <a:cubicBezTo>
                    <a:pt x="6728" y="193834"/>
                    <a:pt x="6538" y="198215"/>
                    <a:pt x="8443" y="201835"/>
                  </a:cubicBezTo>
                  <a:cubicBezTo>
                    <a:pt x="10348" y="205454"/>
                    <a:pt x="14158" y="207740"/>
                    <a:pt x="18253" y="207740"/>
                  </a:cubicBezTo>
                  <a:lnTo>
                    <a:pt x="107407" y="207740"/>
                  </a:lnTo>
                  <a:cubicBezTo>
                    <a:pt x="162748" y="207740"/>
                    <a:pt x="207706" y="162782"/>
                    <a:pt x="207706" y="107442"/>
                  </a:cubicBezTo>
                  <a:cubicBezTo>
                    <a:pt x="207706" y="52102"/>
                    <a:pt x="162843" y="7144"/>
                    <a:pt x="107503" y="7144"/>
                  </a:cubicBezTo>
                  <a:close/>
                  <a:moveTo>
                    <a:pt x="62926" y="118586"/>
                  </a:moveTo>
                  <a:cubicBezTo>
                    <a:pt x="56734" y="118586"/>
                    <a:pt x="51781" y="113633"/>
                    <a:pt x="51781" y="107442"/>
                  </a:cubicBezTo>
                  <a:cubicBezTo>
                    <a:pt x="51781" y="101251"/>
                    <a:pt x="56734" y="96298"/>
                    <a:pt x="62926" y="96298"/>
                  </a:cubicBezTo>
                  <a:cubicBezTo>
                    <a:pt x="69117" y="96298"/>
                    <a:pt x="74070" y="101251"/>
                    <a:pt x="74070" y="107442"/>
                  </a:cubicBezTo>
                  <a:cubicBezTo>
                    <a:pt x="74070" y="113633"/>
                    <a:pt x="69117" y="118586"/>
                    <a:pt x="62926" y="118586"/>
                  </a:cubicBezTo>
                  <a:close/>
                  <a:moveTo>
                    <a:pt x="107503" y="118586"/>
                  </a:moveTo>
                  <a:cubicBezTo>
                    <a:pt x="101311" y="118586"/>
                    <a:pt x="96358" y="113633"/>
                    <a:pt x="96358" y="107442"/>
                  </a:cubicBezTo>
                  <a:cubicBezTo>
                    <a:pt x="96358" y="101251"/>
                    <a:pt x="101311" y="96298"/>
                    <a:pt x="107503" y="96298"/>
                  </a:cubicBezTo>
                  <a:cubicBezTo>
                    <a:pt x="113694" y="96298"/>
                    <a:pt x="118647" y="101251"/>
                    <a:pt x="118647" y="107442"/>
                  </a:cubicBezTo>
                  <a:cubicBezTo>
                    <a:pt x="118647" y="113633"/>
                    <a:pt x="113694" y="118586"/>
                    <a:pt x="107503" y="118586"/>
                  </a:cubicBezTo>
                  <a:close/>
                  <a:moveTo>
                    <a:pt x="152080" y="118586"/>
                  </a:moveTo>
                  <a:cubicBezTo>
                    <a:pt x="145888" y="118586"/>
                    <a:pt x="140935" y="113633"/>
                    <a:pt x="140935" y="107442"/>
                  </a:cubicBezTo>
                  <a:cubicBezTo>
                    <a:pt x="140935" y="101251"/>
                    <a:pt x="145888" y="96298"/>
                    <a:pt x="152080" y="96298"/>
                  </a:cubicBezTo>
                  <a:cubicBezTo>
                    <a:pt x="158271" y="96298"/>
                    <a:pt x="163224" y="101251"/>
                    <a:pt x="163224" y="107442"/>
                  </a:cubicBezTo>
                  <a:cubicBezTo>
                    <a:pt x="163224" y="113633"/>
                    <a:pt x="158271" y="118586"/>
                    <a:pt x="152080" y="11858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89" name="그룹 188">
            <a:extLst>
              <a:ext uri="{FF2B5EF4-FFF2-40B4-BE49-F238E27FC236}">
                <a16:creationId xmlns:a16="http://schemas.microsoft.com/office/drawing/2014/main" id="{EB492515-AD19-45CA-B2BA-73A06CE631E1}"/>
              </a:ext>
            </a:extLst>
          </p:cNvPr>
          <p:cNvGrpSpPr/>
          <p:nvPr/>
        </p:nvGrpSpPr>
        <p:grpSpPr>
          <a:xfrm>
            <a:off x="6124918" y="2230374"/>
            <a:ext cx="393411" cy="390905"/>
            <a:chOff x="6124918" y="2230374"/>
            <a:chExt cx="393411" cy="390905"/>
          </a:xfrm>
          <a:solidFill>
            <a:schemeClr val="bg1"/>
          </a:solidFill>
        </p:grpSpPr>
        <p:sp>
          <p:nvSpPr>
            <p:cNvPr id="190" name="자유형: 도형 189">
              <a:extLst>
                <a:ext uri="{FF2B5EF4-FFF2-40B4-BE49-F238E27FC236}">
                  <a16:creationId xmlns:a16="http://schemas.microsoft.com/office/drawing/2014/main" id="{405B2AAA-83DA-40A4-90F0-888E2609EA80}"/>
                </a:ext>
              </a:extLst>
            </p:cNvPr>
            <p:cNvSpPr/>
            <p:nvPr/>
          </p:nvSpPr>
          <p:spPr>
            <a:xfrm>
              <a:off x="6223054" y="2364104"/>
              <a:ext cx="295275" cy="257175"/>
            </a:xfrm>
            <a:custGeom>
              <a:avLst/>
              <a:gdLst>
                <a:gd name="connsiteX0" fmla="*/ 221742 w 295275"/>
                <a:gd name="connsiteY0" fmla="*/ 7144 h 257175"/>
                <a:gd name="connsiteX1" fmla="*/ 221742 w 295275"/>
                <a:gd name="connsiteY1" fmla="*/ 8001 h 257175"/>
                <a:gd name="connsiteX2" fmla="*/ 54579 w 295275"/>
                <a:gd name="connsiteY2" fmla="*/ 164021 h 257175"/>
                <a:gd name="connsiteX3" fmla="*/ 7144 w 295275"/>
                <a:gd name="connsiteY3" fmla="*/ 164021 h 257175"/>
                <a:gd name="connsiteX4" fmla="*/ 143733 w 295275"/>
                <a:gd name="connsiteY4" fmla="*/ 253937 h 257175"/>
                <a:gd name="connsiteX5" fmla="*/ 278225 w 295275"/>
                <a:gd name="connsiteY5" fmla="*/ 253937 h 257175"/>
                <a:gd name="connsiteX6" fmla="*/ 288608 w 295275"/>
                <a:gd name="connsiteY6" fmla="*/ 246888 h 257175"/>
                <a:gd name="connsiteX7" fmla="*/ 285845 w 295275"/>
                <a:gd name="connsiteY7" fmla="*/ 234601 h 257175"/>
                <a:gd name="connsiteX8" fmla="*/ 255366 w 295275"/>
                <a:gd name="connsiteY8" fmla="*/ 206312 h 257175"/>
                <a:gd name="connsiteX9" fmla="*/ 289465 w 295275"/>
                <a:gd name="connsiteY9" fmla="*/ 119444 h 257175"/>
                <a:gd name="connsiteX10" fmla="*/ 221742 w 295275"/>
                <a:gd name="connsiteY10" fmla="*/ 714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275" h="257175">
                  <a:moveTo>
                    <a:pt x="221742" y="7144"/>
                  </a:moveTo>
                  <a:cubicBezTo>
                    <a:pt x="221742" y="7429"/>
                    <a:pt x="221742" y="7715"/>
                    <a:pt x="221742" y="8001"/>
                  </a:cubicBezTo>
                  <a:cubicBezTo>
                    <a:pt x="221742" y="94012"/>
                    <a:pt x="146781" y="164021"/>
                    <a:pt x="54579" y="164021"/>
                  </a:cubicBezTo>
                  <a:lnTo>
                    <a:pt x="7144" y="164021"/>
                  </a:lnTo>
                  <a:cubicBezTo>
                    <a:pt x="26956" y="216503"/>
                    <a:pt x="80582" y="253937"/>
                    <a:pt x="143733" y="253937"/>
                  </a:cubicBezTo>
                  <a:lnTo>
                    <a:pt x="278225" y="253937"/>
                  </a:lnTo>
                  <a:cubicBezTo>
                    <a:pt x="282797" y="253937"/>
                    <a:pt x="286894" y="251174"/>
                    <a:pt x="288608" y="246888"/>
                  </a:cubicBezTo>
                  <a:cubicBezTo>
                    <a:pt x="290322" y="242602"/>
                    <a:pt x="289179" y="237744"/>
                    <a:pt x="285845" y="234601"/>
                  </a:cubicBezTo>
                  <a:lnTo>
                    <a:pt x="255366" y="206312"/>
                  </a:lnTo>
                  <a:cubicBezTo>
                    <a:pt x="277369" y="182213"/>
                    <a:pt x="289465" y="151257"/>
                    <a:pt x="289465" y="119444"/>
                  </a:cubicBezTo>
                  <a:cubicBezTo>
                    <a:pt x="289370" y="73152"/>
                    <a:pt x="262604" y="31337"/>
                    <a:pt x="22174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191" name="자유형: 도형 190">
              <a:extLst>
                <a:ext uri="{FF2B5EF4-FFF2-40B4-BE49-F238E27FC236}">
                  <a16:creationId xmlns:a16="http://schemas.microsoft.com/office/drawing/2014/main" id="{4AED1E24-7B39-4CD2-8880-5A9C4F78BDD5}"/>
                </a:ext>
              </a:extLst>
            </p:cNvPr>
            <p:cNvSpPr/>
            <p:nvPr/>
          </p:nvSpPr>
          <p:spPr>
            <a:xfrm>
              <a:off x="6124918" y="2230374"/>
              <a:ext cx="304800" cy="276225"/>
            </a:xfrm>
            <a:custGeom>
              <a:avLst/>
              <a:gdLst>
                <a:gd name="connsiteX0" fmla="*/ 10696 w 304800"/>
                <a:gd name="connsiteY0" fmla="*/ 256032 h 276225"/>
                <a:gd name="connsiteX1" fmla="*/ 7934 w 304800"/>
                <a:gd name="connsiteY1" fmla="*/ 268319 h 276225"/>
                <a:gd name="connsiteX2" fmla="*/ 18317 w 304800"/>
                <a:gd name="connsiteY2" fmla="*/ 275368 h 276225"/>
                <a:gd name="connsiteX3" fmla="*/ 152810 w 304800"/>
                <a:gd name="connsiteY3" fmla="*/ 275368 h 276225"/>
                <a:gd name="connsiteX4" fmla="*/ 297685 w 304800"/>
                <a:gd name="connsiteY4" fmla="*/ 141637 h 276225"/>
                <a:gd name="connsiteX5" fmla="*/ 152810 w 304800"/>
                <a:gd name="connsiteY5" fmla="*/ 7144 h 276225"/>
                <a:gd name="connsiteX6" fmla="*/ 7172 w 304800"/>
                <a:gd name="connsiteY6" fmla="*/ 141637 h 276225"/>
                <a:gd name="connsiteX7" fmla="*/ 41272 w 304800"/>
                <a:gd name="connsiteY7" fmla="*/ 227743 h 276225"/>
                <a:gd name="connsiteX8" fmla="*/ 10696 w 304800"/>
                <a:gd name="connsiteY8" fmla="*/ 256032 h 276225"/>
                <a:gd name="connsiteX9" fmla="*/ 85849 w 304800"/>
                <a:gd name="connsiteY9" fmla="*/ 74771 h 276225"/>
                <a:gd name="connsiteX10" fmla="*/ 219579 w 304800"/>
                <a:gd name="connsiteY10" fmla="*/ 74771 h 276225"/>
                <a:gd name="connsiteX11" fmla="*/ 230724 w 304800"/>
                <a:gd name="connsiteY11" fmla="*/ 85915 h 276225"/>
                <a:gd name="connsiteX12" fmla="*/ 219579 w 304800"/>
                <a:gd name="connsiteY12" fmla="*/ 97060 h 276225"/>
                <a:gd name="connsiteX13" fmla="*/ 85849 w 304800"/>
                <a:gd name="connsiteY13" fmla="*/ 97060 h 276225"/>
                <a:gd name="connsiteX14" fmla="*/ 74705 w 304800"/>
                <a:gd name="connsiteY14" fmla="*/ 85915 h 276225"/>
                <a:gd name="connsiteX15" fmla="*/ 85849 w 304800"/>
                <a:gd name="connsiteY15" fmla="*/ 74771 h 276225"/>
                <a:gd name="connsiteX16" fmla="*/ 85849 w 304800"/>
                <a:gd name="connsiteY16" fmla="*/ 119348 h 276225"/>
                <a:gd name="connsiteX17" fmla="*/ 219579 w 304800"/>
                <a:gd name="connsiteY17" fmla="*/ 119348 h 276225"/>
                <a:gd name="connsiteX18" fmla="*/ 230724 w 304800"/>
                <a:gd name="connsiteY18" fmla="*/ 130492 h 276225"/>
                <a:gd name="connsiteX19" fmla="*/ 219579 w 304800"/>
                <a:gd name="connsiteY19" fmla="*/ 141637 h 276225"/>
                <a:gd name="connsiteX20" fmla="*/ 85849 w 304800"/>
                <a:gd name="connsiteY20" fmla="*/ 141637 h 276225"/>
                <a:gd name="connsiteX21" fmla="*/ 74705 w 304800"/>
                <a:gd name="connsiteY21" fmla="*/ 130492 h 276225"/>
                <a:gd name="connsiteX22" fmla="*/ 85849 w 304800"/>
                <a:gd name="connsiteY22" fmla="*/ 119348 h 276225"/>
                <a:gd name="connsiteX23" fmla="*/ 85849 w 304800"/>
                <a:gd name="connsiteY23" fmla="*/ 163925 h 276225"/>
                <a:gd name="connsiteX24" fmla="*/ 219579 w 304800"/>
                <a:gd name="connsiteY24" fmla="*/ 163925 h 276225"/>
                <a:gd name="connsiteX25" fmla="*/ 230724 w 304800"/>
                <a:gd name="connsiteY25" fmla="*/ 175069 h 276225"/>
                <a:gd name="connsiteX26" fmla="*/ 219579 w 304800"/>
                <a:gd name="connsiteY26" fmla="*/ 186214 h 276225"/>
                <a:gd name="connsiteX27" fmla="*/ 85849 w 304800"/>
                <a:gd name="connsiteY27" fmla="*/ 186214 h 276225"/>
                <a:gd name="connsiteX28" fmla="*/ 74705 w 304800"/>
                <a:gd name="connsiteY28" fmla="*/ 175069 h 276225"/>
                <a:gd name="connsiteX29" fmla="*/ 85849 w 304800"/>
                <a:gd name="connsiteY29" fmla="*/ 16392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800" h="276225">
                  <a:moveTo>
                    <a:pt x="10696" y="256032"/>
                  </a:moveTo>
                  <a:cubicBezTo>
                    <a:pt x="7363" y="259175"/>
                    <a:pt x="6220" y="264033"/>
                    <a:pt x="7934" y="268319"/>
                  </a:cubicBezTo>
                  <a:cubicBezTo>
                    <a:pt x="9649" y="272605"/>
                    <a:pt x="13744" y="275368"/>
                    <a:pt x="18317" y="275368"/>
                  </a:cubicBezTo>
                  <a:lnTo>
                    <a:pt x="152810" y="275368"/>
                  </a:lnTo>
                  <a:cubicBezTo>
                    <a:pt x="232724" y="275368"/>
                    <a:pt x="297685" y="215360"/>
                    <a:pt x="297685" y="141637"/>
                  </a:cubicBezTo>
                  <a:cubicBezTo>
                    <a:pt x="297685" y="67913"/>
                    <a:pt x="232724" y="7144"/>
                    <a:pt x="152810" y="7144"/>
                  </a:cubicBezTo>
                  <a:cubicBezTo>
                    <a:pt x="72895" y="7144"/>
                    <a:pt x="7172" y="67913"/>
                    <a:pt x="7172" y="141637"/>
                  </a:cubicBezTo>
                  <a:cubicBezTo>
                    <a:pt x="7172" y="173546"/>
                    <a:pt x="19174" y="203740"/>
                    <a:pt x="41272" y="227743"/>
                  </a:cubicBezTo>
                  <a:lnTo>
                    <a:pt x="10696" y="256032"/>
                  </a:lnTo>
                  <a:close/>
                  <a:moveTo>
                    <a:pt x="85849" y="74771"/>
                  </a:moveTo>
                  <a:lnTo>
                    <a:pt x="219579" y="74771"/>
                  </a:lnTo>
                  <a:cubicBezTo>
                    <a:pt x="225771" y="74771"/>
                    <a:pt x="230724" y="79724"/>
                    <a:pt x="230724" y="85915"/>
                  </a:cubicBezTo>
                  <a:cubicBezTo>
                    <a:pt x="230724" y="92107"/>
                    <a:pt x="225771" y="97060"/>
                    <a:pt x="219579" y="97060"/>
                  </a:cubicBezTo>
                  <a:lnTo>
                    <a:pt x="85849" y="97060"/>
                  </a:lnTo>
                  <a:cubicBezTo>
                    <a:pt x="79658" y="97060"/>
                    <a:pt x="74705" y="92107"/>
                    <a:pt x="74705" y="85915"/>
                  </a:cubicBezTo>
                  <a:cubicBezTo>
                    <a:pt x="74705" y="79724"/>
                    <a:pt x="79753" y="74771"/>
                    <a:pt x="85849" y="74771"/>
                  </a:cubicBezTo>
                  <a:close/>
                  <a:moveTo>
                    <a:pt x="85849" y="119348"/>
                  </a:moveTo>
                  <a:lnTo>
                    <a:pt x="219579" y="119348"/>
                  </a:lnTo>
                  <a:cubicBezTo>
                    <a:pt x="225771" y="119348"/>
                    <a:pt x="230724" y="124301"/>
                    <a:pt x="230724" y="130492"/>
                  </a:cubicBezTo>
                  <a:cubicBezTo>
                    <a:pt x="230724" y="136684"/>
                    <a:pt x="225771" y="141637"/>
                    <a:pt x="219579" y="141637"/>
                  </a:cubicBezTo>
                  <a:lnTo>
                    <a:pt x="85849" y="141637"/>
                  </a:lnTo>
                  <a:cubicBezTo>
                    <a:pt x="79658" y="141637"/>
                    <a:pt x="74705" y="136684"/>
                    <a:pt x="74705" y="130492"/>
                  </a:cubicBezTo>
                  <a:cubicBezTo>
                    <a:pt x="74705" y="124301"/>
                    <a:pt x="79753" y="119348"/>
                    <a:pt x="85849" y="119348"/>
                  </a:cubicBezTo>
                  <a:close/>
                  <a:moveTo>
                    <a:pt x="85849" y="163925"/>
                  </a:moveTo>
                  <a:lnTo>
                    <a:pt x="219579" y="163925"/>
                  </a:lnTo>
                  <a:cubicBezTo>
                    <a:pt x="225771" y="163925"/>
                    <a:pt x="230724" y="168878"/>
                    <a:pt x="230724" y="175069"/>
                  </a:cubicBezTo>
                  <a:cubicBezTo>
                    <a:pt x="230724" y="181261"/>
                    <a:pt x="225771" y="186214"/>
                    <a:pt x="219579" y="186214"/>
                  </a:cubicBezTo>
                  <a:lnTo>
                    <a:pt x="85849" y="186214"/>
                  </a:lnTo>
                  <a:cubicBezTo>
                    <a:pt x="79658" y="186214"/>
                    <a:pt x="74705" y="181261"/>
                    <a:pt x="74705" y="175069"/>
                  </a:cubicBezTo>
                  <a:cubicBezTo>
                    <a:pt x="74705" y="168878"/>
                    <a:pt x="79753" y="163925"/>
                    <a:pt x="85849" y="16392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192" name="그룹 191">
            <a:extLst>
              <a:ext uri="{FF2B5EF4-FFF2-40B4-BE49-F238E27FC236}">
                <a16:creationId xmlns:a16="http://schemas.microsoft.com/office/drawing/2014/main" id="{F2F94C73-20C1-455F-BF2D-6F1C437153D9}"/>
              </a:ext>
            </a:extLst>
          </p:cNvPr>
          <p:cNvGrpSpPr/>
          <p:nvPr/>
        </p:nvGrpSpPr>
        <p:grpSpPr>
          <a:xfrm>
            <a:off x="3432515" y="5564600"/>
            <a:ext cx="391954" cy="388715"/>
            <a:chOff x="3432515" y="5564600"/>
            <a:chExt cx="391954" cy="388715"/>
          </a:xfrm>
          <a:solidFill>
            <a:schemeClr val="bg1"/>
          </a:solidFill>
        </p:grpSpPr>
        <p:sp>
          <p:nvSpPr>
            <p:cNvPr id="193" name="자유형: 도형 192">
              <a:extLst>
                <a:ext uri="{FF2B5EF4-FFF2-40B4-BE49-F238E27FC236}">
                  <a16:creationId xmlns:a16="http://schemas.microsoft.com/office/drawing/2014/main" id="{9AC5659F-3ACA-4140-9FB3-F937B1924EB7}"/>
                </a:ext>
              </a:extLst>
            </p:cNvPr>
            <p:cNvSpPr/>
            <p:nvPr/>
          </p:nvSpPr>
          <p:spPr>
            <a:xfrm>
              <a:off x="3633874" y="5678995"/>
              <a:ext cx="190500" cy="76200"/>
            </a:xfrm>
            <a:custGeom>
              <a:avLst/>
              <a:gdLst>
                <a:gd name="connsiteX0" fmla="*/ 7144 w 190500"/>
                <a:gd name="connsiteY0" fmla="*/ 7144 h 76200"/>
                <a:gd name="connsiteX1" fmla="*/ 186214 w 190500"/>
                <a:gd name="connsiteY1" fmla="*/ 7144 h 76200"/>
                <a:gd name="connsiteX2" fmla="*/ 186214 w 190500"/>
                <a:gd name="connsiteY2" fmla="*/ 74771 h 76200"/>
                <a:gd name="connsiteX3" fmla="*/ 7144 w 190500"/>
                <a:gd name="connsiteY3" fmla="*/ 74771 h 76200"/>
                <a:gd name="connsiteX4" fmla="*/ 7144 w 1905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76200">
                  <a:moveTo>
                    <a:pt x="7144" y="7144"/>
                  </a:moveTo>
                  <a:lnTo>
                    <a:pt x="186214" y="7144"/>
                  </a:lnTo>
                  <a:lnTo>
                    <a:pt x="186214" y="74771"/>
                  </a:lnTo>
                  <a:lnTo>
                    <a:pt x="7144" y="74771"/>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4" name="자유형: 도형 193">
              <a:extLst>
                <a:ext uri="{FF2B5EF4-FFF2-40B4-BE49-F238E27FC236}">
                  <a16:creationId xmlns:a16="http://schemas.microsoft.com/office/drawing/2014/main" id="{8335C10C-38F8-466D-8932-108510DADCDB}"/>
                </a:ext>
              </a:extLst>
            </p:cNvPr>
            <p:cNvSpPr/>
            <p:nvPr/>
          </p:nvSpPr>
          <p:spPr>
            <a:xfrm>
              <a:off x="3542529" y="5564600"/>
              <a:ext cx="133350" cy="104775"/>
            </a:xfrm>
            <a:custGeom>
              <a:avLst/>
              <a:gdLst>
                <a:gd name="connsiteX0" fmla="*/ 7144 w 133350"/>
                <a:gd name="connsiteY0" fmla="*/ 7144 h 104775"/>
                <a:gd name="connsiteX1" fmla="*/ 133445 w 133350"/>
                <a:gd name="connsiteY1" fmla="*/ 7144 h 104775"/>
                <a:gd name="connsiteX2" fmla="*/ 133445 w 133350"/>
                <a:gd name="connsiteY2" fmla="*/ 99251 h 104775"/>
                <a:gd name="connsiteX3" fmla="*/ 7144 w 133350"/>
                <a:gd name="connsiteY3" fmla="*/ 99251 h 104775"/>
                <a:gd name="connsiteX4" fmla="*/ 7144 w 1333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04775">
                  <a:moveTo>
                    <a:pt x="7144" y="7144"/>
                  </a:moveTo>
                  <a:lnTo>
                    <a:pt x="133445" y="7144"/>
                  </a:lnTo>
                  <a:lnTo>
                    <a:pt x="133445" y="99251"/>
                  </a:lnTo>
                  <a:lnTo>
                    <a:pt x="7144" y="99251"/>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5" name="자유형: 도형 194">
              <a:extLst>
                <a:ext uri="{FF2B5EF4-FFF2-40B4-BE49-F238E27FC236}">
                  <a16:creationId xmlns:a16="http://schemas.microsoft.com/office/drawing/2014/main" id="{EE16228D-2151-498D-988D-A85B64613C07}"/>
                </a:ext>
              </a:extLst>
            </p:cNvPr>
            <p:cNvSpPr/>
            <p:nvPr/>
          </p:nvSpPr>
          <p:spPr>
            <a:xfrm>
              <a:off x="3432611" y="5768911"/>
              <a:ext cx="114300" cy="76200"/>
            </a:xfrm>
            <a:custGeom>
              <a:avLst/>
              <a:gdLst>
                <a:gd name="connsiteX0" fmla="*/ 7144 w 114300"/>
                <a:gd name="connsiteY0" fmla="*/ 7144 h 76200"/>
                <a:gd name="connsiteX1" fmla="*/ 109633 w 114300"/>
                <a:gd name="connsiteY1" fmla="*/ 7144 h 76200"/>
                <a:gd name="connsiteX2" fmla="*/ 109633 w 114300"/>
                <a:gd name="connsiteY2" fmla="*/ 74009 h 76200"/>
                <a:gd name="connsiteX3" fmla="*/ 7144 w 114300"/>
                <a:gd name="connsiteY3" fmla="*/ 74009 h 76200"/>
                <a:gd name="connsiteX4" fmla="*/ 7144 w 1143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7144" y="7144"/>
                  </a:moveTo>
                  <a:lnTo>
                    <a:pt x="109633" y="7144"/>
                  </a:lnTo>
                  <a:lnTo>
                    <a:pt x="109633" y="74009"/>
                  </a:lnTo>
                  <a:lnTo>
                    <a:pt x="7144" y="74009"/>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6" name="자유형: 도형 195">
              <a:extLst>
                <a:ext uri="{FF2B5EF4-FFF2-40B4-BE49-F238E27FC236}">
                  <a16:creationId xmlns:a16="http://schemas.microsoft.com/office/drawing/2014/main" id="{FEBFB0E3-5C0F-4C7C-89E6-17FFA7868FB0}"/>
                </a:ext>
              </a:extLst>
            </p:cNvPr>
            <p:cNvSpPr/>
            <p:nvPr/>
          </p:nvSpPr>
          <p:spPr>
            <a:xfrm>
              <a:off x="3557388" y="5768911"/>
              <a:ext cx="161925" cy="76200"/>
            </a:xfrm>
            <a:custGeom>
              <a:avLst/>
              <a:gdLst>
                <a:gd name="connsiteX0" fmla="*/ 7144 w 161925"/>
                <a:gd name="connsiteY0" fmla="*/ 7144 h 76200"/>
                <a:gd name="connsiteX1" fmla="*/ 155734 w 161925"/>
                <a:gd name="connsiteY1" fmla="*/ 7144 h 76200"/>
                <a:gd name="connsiteX2" fmla="*/ 155734 w 161925"/>
                <a:gd name="connsiteY2" fmla="*/ 74009 h 76200"/>
                <a:gd name="connsiteX3" fmla="*/ 7144 w 161925"/>
                <a:gd name="connsiteY3" fmla="*/ 74009 h 76200"/>
                <a:gd name="connsiteX4" fmla="*/ 7144 w 161925"/>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76200">
                  <a:moveTo>
                    <a:pt x="7144" y="7144"/>
                  </a:moveTo>
                  <a:lnTo>
                    <a:pt x="155734" y="7144"/>
                  </a:lnTo>
                  <a:lnTo>
                    <a:pt x="155734" y="74009"/>
                  </a:lnTo>
                  <a:lnTo>
                    <a:pt x="7144" y="74009"/>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7" name="자유형: 도형 196">
              <a:extLst>
                <a:ext uri="{FF2B5EF4-FFF2-40B4-BE49-F238E27FC236}">
                  <a16:creationId xmlns:a16="http://schemas.microsoft.com/office/drawing/2014/main" id="{5560B06A-12E2-4B09-9579-58B103C71AA9}"/>
                </a:ext>
              </a:extLst>
            </p:cNvPr>
            <p:cNvSpPr/>
            <p:nvPr/>
          </p:nvSpPr>
          <p:spPr>
            <a:xfrm>
              <a:off x="3432611" y="5678995"/>
              <a:ext cx="190500" cy="76200"/>
            </a:xfrm>
            <a:custGeom>
              <a:avLst/>
              <a:gdLst>
                <a:gd name="connsiteX0" fmla="*/ 7144 w 190500"/>
                <a:gd name="connsiteY0" fmla="*/ 7144 h 76200"/>
                <a:gd name="connsiteX1" fmla="*/ 186214 w 190500"/>
                <a:gd name="connsiteY1" fmla="*/ 7144 h 76200"/>
                <a:gd name="connsiteX2" fmla="*/ 186214 w 190500"/>
                <a:gd name="connsiteY2" fmla="*/ 74771 h 76200"/>
                <a:gd name="connsiteX3" fmla="*/ 7144 w 190500"/>
                <a:gd name="connsiteY3" fmla="*/ 74771 h 76200"/>
                <a:gd name="connsiteX4" fmla="*/ 7144 w 1905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76200">
                  <a:moveTo>
                    <a:pt x="7144" y="7144"/>
                  </a:moveTo>
                  <a:lnTo>
                    <a:pt x="186214" y="7144"/>
                  </a:lnTo>
                  <a:lnTo>
                    <a:pt x="186214" y="74771"/>
                  </a:lnTo>
                  <a:lnTo>
                    <a:pt x="7144" y="74771"/>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8" name="자유형: 도형 197">
              <a:extLst>
                <a:ext uri="{FF2B5EF4-FFF2-40B4-BE49-F238E27FC236}">
                  <a16:creationId xmlns:a16="http://schemas.microsoft.com/office/drawing/2014/main" id="{9F171355-C2C8-4007-B942-2D59EB59DF13}"/>
                </a:ext>
              </a:extLst>
            </p:cNvPr>
            <p:cNvSpPr/>
            <p:nvPr/>
          </p:nvSpPr>
          <p:spPr>
            <a:xfrm>
              <a:off x="3432515" y="5858065"/>
              <a:ext cx="190500" cy="95250"/>
            </a:xfrm>
            <a:custGeom>
              <a:avLst/>
              <a:gdLst>
                <a:gd name="connsiteX0" fmla="*/ 186214 w 190500"/>
                <a:gd name="connsiteY0" fmla="*/ 7144 h 95250"/>
                <a:gd name="connsiteX1" fmla="*/ 122111 w 190500"/>
                <a:gd name="connsiteY1" fmla="*/ 7144 h 95250"/>
                <a:gd name="connsiteX2" fmla="*/ 120968 w 190500"/>
                <a:gd name="connsiteY2" fmla="*/ 7239 h 95250"/>
                <a:gd name="connsiteX3" fmla="*/ 119824 w 190500"/>
                <a:gd name="connsiteY3" fmla="*/ 7144 h 95250"/>
                <a:gd name="connsiteX4" fmla="*/ 7144 w 190500"/>
                <a:gd name="connsiteY4" fmla="*/ 7144 h 95250"/>
                <a:gd name="connsiteX5" fmla="*/ 7144 w 190500"/>
                <a:gd name="connsiteY5" fmla="*/ 76581 h 95250"/>
                <a:gd name="connsiteX6" fmla="*/ 24574 w 190500"/>
                <a:gd name="connsiteY6" fmla="*/ 94012 h 95250"/>
                <a:gd name="connsiteX7" fmla="*/ 186214 w 190500"/>
                <a:gd name="connsiteY7" fmla="*/ 94012 h 95250"/>
                <a:gd name="connsiteX8" fmla="*/ 186214 w 190500"/>
                <a:gd name="connsiteY8"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95250">
                  <a:moveTo>
                    <a:pt x="186214" y="7144"/>
                  </a:moveTo>
                  <a:lnTo>
                    <a:pt x="122111" y="7144"/>
                  </a:lnTo>
                  <a:cubicBezTo>
                    <a:pt x="121729" y="7144"/>
                    <a:pt x="121348" y="7239"/>
                    <a:pt x="120968" y="7239"/>
                  </a:cubicBezTo>
                  <a:cubicBezTo>
                    <a:pt x="120587" y="7239"/>
                    <a:pt x="120205" y="7239"/>
                    <a:pt x="119824" y="7144"/>
                  </a:cubicBezTo>
                  <a:lnTo>
                    <a:pt x="7144" y="7144"/>
                  </a:lnTo>
                  <a:lnTo>
                    <a:pt x="7144" y="76581"/>
                  </a:lnTo>
                  <a:cubicBezTo>
                    <a:pt x="7144" y="86201"/>
                    <a:pt x="14954" y="94012"/>
                    <a:pt x="24574" y="94012"/>
                  </a:cubicBezTo>
                  <a:lnTo>
                    <a:pt x="186214" y="94012"/>
                  </a:lnTo>
                  <a:lnTo>
                    <a:pt x="18621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199" name="자유형: 도형 198">
              <a:extLst>
                <a:ext uri="{FF2B5EF4-FFF2-40B4-BE49-F238E27FC236}">
                  <a16:creationId xmlns:a16="http://schemas.microsoft.com/office/drawing/2014/main" id="{4A9356D4-BBEF-47AD-8DC2-8AEBE0788683}"/>
                </a:ext>
              </a:extLst>
            </p:cNvPr>
            <p:cNvSpPr/>
            <p:nvPr/>
          </p:nvSpPr>
          <p:spPr>
            <a:xfrm>
              <a:off x="3728266" y="5768911"/>
              <a:ext cx="95250" cy="76200"/>
            </a:xfrm>
            <a:custGeom>
              <a:avLst/>
              <a:gdLst>
                <a:gd name="connsiteX0" fmla="*/ 7144 w 95250"/>
                <a:gd name="connsiteY0" fmla="*/ 7144 h 76200"/>
                <a:gd name="connsiteX1" fmla="*/ 91821 w 95250"/>
                <a:gd name="connsiteY1" fmla="*/ 7144 h 76200"/>
                <a:gd name="connsiteX2" fmla="*/ 91821 w 95250"/>
                <a:gd name="connsiteY2" fmla="*/ 74009 h 76200"/>
                <a:gd name="connsiteX3" fmla="*/ 7144 w 95250"/>
                <a:gd name="connsiteY3" fmla="*/ 74009 h 76200"/>
                <a:gd name="connsiteX4" fmla="*/ 7144 w 952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76200">
                  <a:moveTo>
                    <a:pt x="7144" y="7144"/>
                  </a:moveTo>
                  <a:lnTo>
                    <a:pt x="91821" y="7144"/>
                  </a:lnTo>
                  <a:lnTo>
                    <a:pt x="91821" y="74009"/>
                  </a:lnTo>
                  <a:lnTo>
                    <a:pt x="7144" y="74009"/>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0" name="자유형: 도형 199">
              <a:extLst>
                <a:ext uri="{FF2B5EF4-FFF2-40B4-BE49-F238E27FC236}">
                  <a16:creationId xmlns:a16="http://schemas.microsoft.com/office/drawing/2014/main" id="{72B2486D-D8CC-4B5C-95FC-86F7CA4A9E25}"/>
                </a:ext>
              </a:extLst>
            </p:cNvPr>
            <p:cNvSpPr/>
            <p:nvPr/>
          </p:nvSpPr>
          <p:spPr>
            <a:xfrm>
              <a:off x="3432611" y="5564600"/>
              <a:ext cx="95250" cy="104775"/>
            </a:xfrm>
            <a:custGeom>
              <a:avLst/>
              <a:gdLst>
                <a:gd name="connsiteX0" fmla="*/ 94774 w 95250"/>
                <a:gd name="connsiteY0" fmla="*/ 99251 h 104775"/>
                <a:gd name="connsiteX1" fmla="*/ 94774 w 95250"/>
                <a:gd name="connsiteY1" fmla="*/ 7144 h 104775"/>
                <a:gd name="connsiteX2" fmla="*/ 24574 w 95250"/>
                <a:gd name="connsiteY2" fmla="*/ 7144 h 104775"/>
                <a:gd name="connsiteX3" fmla="*/ 7144 w 95250"/>
                <a:gd name="connsiteY3" fmla="*/ 24575 h 104775"/>
                <a:gd name="connsiteX4" fmla="*/ 7144 w 95250"/>
                <a:gd name="connsiteY4" fmla="*/ 99251 h 104775"/>
                <a:gd name="connsiteX5" fmla="*/ 94774 w 95250"/>
                <a:gd name="connsiteY5" fmla="*/ 9925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4774" y="99251"/>
                  </a:moveTo>
                  <a:lnTo>
                    <a:pt x="94774" y="7144"/>
                  </a:lnTo>
                  <a:lnTo>
                    <a:pt x="24574" y="7144"/>
                  </a:lnTo>
                  <a:cubicBezTo>
                    <a:pt x="14954" y="7144"/>
                    <a:pt x="7144" y="14954"/>
                    <a:pt x="7144" y="24575"/>
                  </a:cubicBezTo>
                  <a:lnTo>
                    <a:pt x="7144" y="99251"/>
                  </a:lnTo>
                  <a:lnTo>
                    <a:pt x="94774" y="9925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1" name="자유형: 도형 200">
              <a:extLst>
                <a:ext uri="{FF2B5EF4-FFF2-40B4-BE49-F238E27FC236}">
                  <a16:creationId xmlns:a16="http://schemas.microsoft.com/office/drawing/2014/main" id="{72E165A9-CF9D-4E08-8FCD-4B68181D4A98}"/>
                </a:ext>
              </a:extLst>
            </p:cNvPr>
            <p:cNvSpPr/>
            <p:nvPr/>
          </p:nvSpPr>
          <p:spPr>
            <a:xfrm>
              <a:off x="3633969" y="5857398"/>
              <a:ext cx="190500" cy="95250"/>
            </a:xfrm>
            <a:custGeom>
              <a:avLst/>
              <a:gdLst>
                <a:gd name="connsiteX0" fmla="*/ 91059 w 190500"/>
                <a:gd name="connsiteY0" fmla="*/ 7715 h 95250"/>
                <a:gd name="connsiteX1" fmla="*/ 90011 w 190500"/>
                <a:gd name="connsiteY1" fmla="*/ 7811 h 95250"/>
                <a:gd name="connsiteX2" fmla="*/ 88868 w 190500"/>
                <a:gd name="connsiteY2" fmla="*/ 7811 h 95250"/>
                <a:gd name="connsiteX3" fmla="*/ 7144 w 190500"/>
                <a:gd name="connsiteY3" fmla="*/ 7811 h 95250"/>
                <a:gd name="connsiteX4" fmla="*/ 7144 w 190500"/>
                <a:gd name="connsiteY4" fmla="*/ 94774 h 95250"/>
                <a:gd name="connsiteX5" fmla="*/ 168783 w 190500"/>
                <a:gd name="connsiteY5" fmla="*/ 94774 h 95250"/>
                <a:gd name="connsiteX6" fmla="*/ 186214 w 190500"/>
                <a:gd name="connsiteY6" fmla="*/ 77343 h 95250"/>
                <a:gd name="connsiteX7" fmla="*/ 186214 w 190500"/>
                <a:gd name="connsiteY7" fmla="*/ 7144 h 95250"/>
                <a:gd name="connsiteX8" fmla="*/ 91154 w 190500"/>
                <a:gd name="connsiteY8" fmla="*/ 7144 h 95250"/>
                <a:gd name="connsiteX9" fmla="*/ 91154 w 190500"/>
                <a:gd name="connsiteY9" fmla="*/ 7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95250">
                  <a:moveTo>
                    <a:pt x="91059" y="7715"/>
                  </a:moveTo>
                  <a:cubicBezTo>
                    <a:pt x="90773" y="7715"/>
                    <a:pt x="90392" y="7811"/>
                    <a:pt x="90011" y="7811"/>
                  </a:cubicBezTo>
                  <a:cubicBezTo>
                    <a:pt x="89630" y="7811"/>
                    <a:pt x="88868" y="7811"/>
                    <a:pt x="88868" y="7811"/>
                  </a:cubicBezTo>
                  <a:lnTo>
                    <a:pt x="7144" y="7811"/>
                  </a:lnTo>
                  <a:lnTo>
                    <a:pt x="7144" y="94774"/>
                  </a:lnTo>
                  <a:lnTo>
                    <a:pt x="168783" y="94774"/>
                  </a:lnTo>
                  <a:cubicBezTo>
                    <a:pt x="178403" y="94774"/>
                    <a:pt x="186214" y="86963"/>
                    <a:pt x="186214" y="77343"/>
                  </a:cubicBezTo>
                  <a:lnTo>
                    <a:pt x="186214" y="7144"/>
                  </a:lnTo>
                  <a:lnTo>
                    <a:pt x="91154" y="7144"/>
                  </a:lnTo>
                  <a:lnTo>
                    <a:pt x="91154" y="771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2" name="자유형: 도형 201">
              <a:extLst>
                <a:ext uri="{FF2B5EF4-FFF2-40B4-BE49-F238E27FC236}">
                  <a16:creationId xmlns:a16="http://schemas.microsoft.com/office/drawing/2014/main" id="{BCB6EA9F-DC51-4FBB-8817-2A3DD4424D09}"/>
                </a:ext>
              </a:extLst>
            </p:cNvPr>
            <p:cNvSpPr/>
            <p:nvPr/>
          </p:nvSpPr>
          <p:spPr>
            <a:xfrm>
              <a:off x="3691119" y="5564600"/>
              <a:ext cx="133350" cy="104775"/>
            </a:xfrm>
            <a:custGeom>
              <a:avLst/>
              <a:gdLst>
                <a:gd name="connsiteX0" fmla="*/ 7144 w 133350"/>
                <a:gd name="connsiteY0" fmla="*/ 99251 h 104775"/>
                <a:gd name="connsiteX1" fmla="*/ 128969 w 133350"/>
                <a:gd name="connsiteY1" fmla="*/ 99251 h 104775"/>
                <a:gd name="connsiteX2" fmla="*/ 128969 w 133350"/>
                <a:gd name="connsiteY2" fmla="*/ 24575 h 104775"/>
                <a:gd name="connsiteX3" fmla="*/ 111538 w 133350"/>
                <a:gd name="connsiteY3" fmla="*/ 7144 h 104775"/>
                <a:gd name="connsiteX4" fmla="*/ 7144 w 133350"/>
                <a:gd name="connsiteY4" fmla="*/ 7144 h 104775"/>
                <a:gd name="connsiteX5" fmla="*/ 7144 w 133350"/>
                <a:gd name="connsiteY5" fmla="*/ 9925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04775">
                  <a:moveTo>
                    <a:pt x="7144" y="99251"/>
                  </a:moveTo>
                  <a:lnTo>
                    <a:pt x="128969" y="99251"/>
                  </a:lnTo>
                  <a:lnTo>
                    <a:pt x="128969" y="24575"/>
                  </a:lnTo>
                  <a:cubicBezTo>
                    <a:pt x="128969" y="14954"/>
                    <a:pt x="121158" y="7144"/>
                    <a:pt x="111538" y="7144"/>
                  </a:cubicBezTo>
                  <a:lnTo>
                    <a:pt x="7144" y="7144"/>
                  </a:lnTo>
                  <a:lnTo>
                    <a:pt x="7144" y="9925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03" name="그룹 202">
            <a:extLst>
              <a:ext uri="{FF2B5EF4-FFF2-40B4-BE49-F238E27FC236}">
                <a16:creationId xmlns:a16="http://schemas.microsoft.com/office/drawing/2014/main" id="{A883BA16-8CD9-4764-82C5-BBD9AF86D638}"/>
              </a:ext>
            </a:extLst>
          </p:cNvPr>
          <p:cNvGrpSpPr/>
          <p:nvPr/>
        </p:nvGrpSpPr>
        <p:grpSpPr>
          <a:xfrm>
            <a:off x="4105552" y="5564121"/>
            <a:ext cx="391763" cy="388813"/>
            <a:chOff x="4105552" y="5564121"/>
            <a:chExt cx="391763" cy="388813"/>
          </a:xfrm>
          <a:solidFill>
            <a:schemeClr val="bg1"/>
          </a:solidFill>
        </p:grpSpPr>
        <p:sp>
          <p:nvSpPr>
            <p:cNvPr id="204" name="자유형: 도형 203">
              <a:extLst>
                <a:ext uri="{FF2B5EF4-FFF2-40B4-BE49-F238E27FC236}">
                  <a16:creationId xmlns:a16="http://schemas.microsoft.com/office/drawing/2014/main" id="{587CBCAC-695F-4D3A-B119-47D858610C19}"/>
                </a:ext>
              </a:extLst>
            </p:cNvPr>
            <p:cNvSpPr/>
            <p:nvPr/>
          </p:nvSpPr>
          <p:spPr>
            <a:xfrm>
              <a:off x="4140546" y="5564121"/>
              <a:ext cx="323850" cy="95250"/>
            </a:xfrm>
            <a:custGeom>
              <a:avLst/>
              <a:gdLst>
                <a:gd name="connsiteX0" fmla="*/ 34823 w 323850"/>
                <a:gd name="connsiteY0" fmla="*/ 92681 h 95250"/>
                <a:gd name="connsiteX1" fmla="*/ 30061 w 323850"/>
                <a:gd name="connsiteY1" fmla="*/ 66106 h 95250"/>
                <a:gd name="connsiteX2" fmla="*/ 73114 w 323850"/>
                <a:gd name="connsiteY2" fmla="*/ 29530 h 95250"/>
                <a:gd name="connsiteX3" fmla="*/ 149981 w 323850"/>
                <a:gd name="connsiteY3" fmla="*/ 92585 h 95250"/>
                <a:gd name="connsiteX4" fmla="*/ 174365 w 323850"/>
                <a:gd name="connsiteY4" fmla="*/ 92585 h 95250"/>
                <a:gd name="connsiteX5" fmla="*/ 251231 w 323850"/>
                <a:gd name="connsiteY5" fmla="*/ 29530 h 95250"/>
                <a:gd name="connsiteX6" fmla="*/ 294285 w 323850"/>
                <a:gd name="connsiteY6" fmla="*/ 66106 h 95250"/>
                <a:gd name="connsiteX7" fmla="*/ 289522 w 323850"/>
                <a:gd name="connsiteY7" fmla="*/ 92585 h 95250"/>
                <a:gd name="connsiteX8" fmla="*/ 313811 w 323850"/>
                <a:gd name="connsiteY8" fmla="*/ 92585 h 95250"/>
                <a:gd name="connsiteX9" fmla="*/ 316478 w 323850"/>
                <a:gd name="connsiteY9" fmla="*/ 63248 h 95250"/>
                <a:gd name="connsiteX10" fmla="*/ 250660 w 323850"/>
                <a:gd name="connsiteY10" fmla="*/ 7146 h 95250"/>
                <a:gd name="connsiteX11" fmla="*/ 162268 w 323850"/>
                <a:gd name="connsiteY11" fmla="*/ 58295 h 95250"/>
                <a:gd name="connsiteX12" fmla="*/ 77591 w 323850"/>
                <a:gd name="connsiteY12" fmla="*/ 7146 h 95250"/>
                <a:gd name="connsiteX13" fmla="*/ 72733 w 323850"/>
                <a:gd name="connsiteY13" fmla="*/ 7146 h 95250"/>
                <a:gd name="connsiteX14" fmla="*/ 7963 w 323850"/>
                <a:gd name="connsiteY14" fmla="*/ 61915 h 95250"/>
                <a:gd name="connsiteX15" fmla="*/ 10439 w 323850"/>
                <a:gd name="connsiteY15" fmla="*/ 92585 h 95250"/>
                <a:gd name="connsiteX16" fmla="*/ 34823 w 323850"/>
                <a:gd name="connsiteY16" fmla="*/ 9258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3850" h="95250">
                  <a:moveTo>
                    <a:pt x="34823" y="92681"/>
                  </a:moveTo>
                  <a:cubicBezTo>
                    <a:pt x="30632" y="84965"/>
                    <a:pt x="28728" y="75821"/>
                    <a:pt x="30061" y="66106"/>
                  </a:cubicBezTo>
                  <a:cubicBezTo>
                    <a:pt x="32919" y="45818"/>
                    <a:pt x="52635" y="29435"/>
                    <a:pt x="73114" y="29530"/>
                  </a:cubicBezTo>
                  <a:cubicBezTo>
                    <a:pt x="131502" y="29911"/>
                    <a:pt x="146456" y="71630"/>
                    <a:pt x="149981" y="92585"/>
                  </a:cubicBezTo>
                  <a:lnTo>
                    <a:pt x="174365" y="92585"/>
                  </a:lnTo>
                  <a:cubicBezTo>
                    <a:pt x="177889" y="71630"/>
                    <a:pt x="192843" y="29911"/>
                    <a:pt x="251231" y="29530"/>
                  </a:cubicBezTo>
                  <a:cubicBezTo>
                    <a:pt x="271710" y="29435"/>
                    <a:pt x="291427" y="45722"/>
                    <a:pt x="294285" y="66106"/>
                  </a:cubicBezTo>
                  <a:cubicBezTo>
                    <a:pt x="295618" y="75726"/>
                    <a:pt x="293713" y="84870"/>
                    <a:pt x="289522" y="92585"/>
                  </a:cubicBezTo>
                  <a:lnTo>
                    <a:pt x="313811" y="92585"/>
                  </a:lnTo>
                  <a:cubicBezTo>
                    <a:pt x="316763" y="83537"/>
                    <a:pt x="317906" y="73631"/>
                    <a:pt x="316478" y="63248"/>
                  </a:cubicBezTo>
                  <a:cubicBezTo>
                    <a:pt x="312287" y="31911"/>
                    <a:pt x="282283" y="6860"/>
                    <a:pt x="250660" y="7146"/>
                  </a:cubicBezTo>
                  <a:cubicBezTo>
                    <a:pt x="202368" y="7622"/>
                    <a:pt x="175698" y="32197"/>
                    <a:pt x="162268" y="58295"/>
                  </a:cubicBezTo>
                  <a:cubicBezTo>
                    <a:pt x="146171" y="27911"/>
                    <a:pt x="114262" y="7146"/>
                    <a:pt x="77591" y="7146"/>
                  </a:cubicBezTo>
                  <a:lnTo>
                    <a:pt x="72733" y="7146"/>
                  </a:lnTo>
                  <a:cubicBezTo>
                    <a:pt x="40634" y="7146"/>
                    <a:pt x="12916" y="30197"/>
                    <a:pt x="7963" y="61915"/>
                  </a:cubicBezTo>
                  <a:cubicBezTo>
                    <a:pt x="6248" y="72678"/>
                    <a:pt x="7296" y="83156"/>
                    <a:pt x="10439" y="92585"/>
                  </a:cubicBezTo>
                  <a:lnTo>
                    <a:pt x="34823" y="9258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5" name="자유형: 도형 204">
              <a:extLst>
                <a:ext uri="{FF2B5EF4-FFF2-40B4-BE49-F238E27FC236}">
                  <a16:creationId xmlns:a16="http://schemas.microsoft.com/office/drawing/2014/main" id="{3C11A9E6-F705-47F2-900B-53B6FF4CBC03}"/>
                </a:ext>
              </a:extLst>
            </p:cNvPr>
            <p:cNvSpPr/>
            <p:nvPr/>
          </p:nvSpPr>
          <p:spPr>
            <a:xfrm>
              <a:off x="4258523" y="5671947"/>
              <a:ext cx="85725" cy="114300"/>
            </a:xfrm>
            <a:custGeom>
              <a:avLst/>
              <a:gdLst>
                <a:gd name="connsiteX0" fmla="*/ 7144 w 85725"/>
                <a:gd name="connsiteY0" fmla="*/ 7144 h 114300"/>
                <a:gd name="connsiteX1" fmla="*/ 80677 w 85725"/>
                <a:gd name="connsiteY1" fmla="*/ 7144 h 114300"/>
                <a:gd name="connsiteX2" fmla="*/ 80677 w 85725"/>
                <a:gd name="connsiteY2" fmla="*/ 112681 h 114300"/>
                <a:gd name="connsiteX3" fmla="*/ 7144 w 85725"/>
                <a:gd name="connsiteY3" fmla="*/ 112681 h 114300"/>
                <a:gd name="connsiteX4" fmla="*/ 7144 w 85725"/>
                <a:gd name="connsiteY4" fmla="*/ 714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14300">
                  <a:moveTo>
                    <a:pt x="7144" y="7144"/>
                  </a:moveTo>
                  <a:lnTo>
                    <a:pt x="80677" y="7144"/>
                  </a:lnTo>
                  <a:lnTo>
                    <a:pt x="80677" y="112681"/>
                  </a:lnTo>
                  <a:lnTo>
                    <a:pt x="7144" y="112681"/>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6" name="자유형: 도형 205">
              <a:extLst>
                <a:ext uri="{FF2B5EF4-FFF2-40B4-BE49-F238E27FC236}">
                  <a16:creationId xmlns:a16="http://schemas.microsoft.com/office/drawing/2014/main" id="{D2BB7DE0-26C1-40DF-94B2-0A3E4C834A4E}"/>
                </a:ext>
              </a:extLst>
            </p:cNvPr>
            <p:cNvSpPr/>
            <p:nvPr/>
          </p:nvSpPr>
          <p:spPr>
            <a:xfrm>
              <a:off x="4105552" y="5671947"/>
              <a:ext cx="142875" cy="114300"/>
            </a:xfrm>
            <a:custGeom>
              <a:avLst/>
              <a:gdLst>
                <a:gd name="connsiteX0" fmla="*/ 138589 w 142875"/>
                <a:gd name="connsiteY0" fmla="*/ 112681 h 114300"/>
                <a:gd name="connsiteX1" fmla="*/ 138589 w 142875"/>
                <a:gd name="connsiteY1" fmla="*/ 7144 h 114300"/>
                <a:gd name="connsiteX2" fmla="*/ 42196 w 142875"/>
                <a:gd name="connsiteY2" fmla="*/ 7144 h 114300"/>
                <a:gd name="connsiteX3" fmla="*/ 7144 w 142875"/>
                <a:gd name="connsiteY3" fmla="*/ 42005 h 114300"/>
                <a:gd name="connsiteX4" fmla="*/ 7144 w 142875"/>
                <a:gd name="connsiteY4" fmla="*/ 77724 h 114300"/>
                <a:gd name="connsiteX5" fmla="*/ 42196 w 142875"/>
                <a:gd name="connsiteY5" fmla="*/ 112585 h 114300"/>
                <a:gd name="connsiteX6" fmla="*/ 138589 w 142875"/>
                <a:gd name="connsiteY6" fmla="*/ 11258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14300">
                  <a:moveTo>
                    <a:pt x="138589" y="112681"/>
                  </a:moveTo>
                  <a:lnTo>
                    <a:pt x="138589" y="7144"/>
                  </a:lnTo>
                  <a:lnTo>
                    <a:pt x="42196" y="7144"/>
                  </a:lnTo>
                  <a:cubicBezTo>
                    <a:pt x="22670" y="7144"/>
                    <a:pt x="7144" y="22955"/>
                    <a:pt x="7144" y="42005"/>
                  </a:cubicBezTo>
                  <a:lnTo>
                    <a:pt x="7144" y="77724"/>
                  </a:lnTo>
                  <a:cubicBezTo>
                    <a:pt x="7144" y="97250"/>
                    <a:pt x="23050" y="112585"/>
                    <a:pt x="42196" y="112585"/>
                  </a:cubicBezTo>
                  <a:lnTo>
                    <a:pt x="138589" y="11258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7" name="자유형: 도형 206">
              <a:extLst>
                <a:ext uri="{FF2B5EF4-FFF2-40B4-BE49-F238E27FC236}">
                  <a16:creationId xmlns:a16="http://schemas.microsoft.com/office/drawing/2014/main" id="{D31DCAE1-8374-4CFF-B2DA-25630E208651}"/>
                </a:ext>
              </a:extLst>
            </p:cNvPr>
            <p:cNvSpPr/>
            <p:nvPr/>
          </p:nvSpPr>
          <p:spPr>
            <a:xfrm>
              <a:off x="4354440" y="5671947"/>
              <a:ext cx="142875" cy="114300"/>
            </a:xfrm>
            <a:custGeom>
              <a:avLst/>
              <a:gdLst>
                <a:gd name="connsiteX0" fmla="*/ 103537 w 142875"/>
                <a:gd name="connsiteY0" fmla="*/ 7144 h 114300"/>
                <a:gd name="connsiteX1" fmla="*/ 7144 w 142875"/>
                <a:gd name="connsiteY1" fmla="*/ 7144 h 114300"/>
                <a:gd name="connsiteX2" fmla="*/ 7144 w 142875"/>
                <a:gd name="connsiteY2" fmla="*/ 112681 h 114300"/>
                <a:gd name="connsiteX3" fmla="*/ 103537 w 142875"/>
                <a:gd name="connsiteY3" fmla="*/ 112681 h 114300"/>
                <a:gd name="connsiteX4" fmla="*/ 138589 w 142875"/>
                <a:gd name="connsiteY4" fmla="*/ 77819 h 114300"/>
                <a:gd name="connsiteX5" fmla="*/ 138589 w 142875"/>
                <a:gd name="connsiteY5" fmla="*/ 42100 h 114300"/>
                <a:gd name="connsiteX6" fmla="*/ 103537 w 142875"/>
                <a:gd name="connsiteY6"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14300">
                  <a:moveTo>
                    <a:pt x="103537" y="7144"/>
                  </a:moveTo>
                  <a:lnTo>
                    <a:pt x="7144" y="7144"/>
                  </a:lnTo>
                  <a:lnTo>
                    <a:pt x="7144" y="112681"/>
                  </a:lnTo>
                  <a:lnTo>
                    <a:pt x="103537" y="112681"/>
                  </a:lnTo>
                  <a:cubicBezTo>
                    <a:pt x="123063" y="112681"/>
                    <a:pt x="138589" y="96869"/>
                    <a:pt x="138589" y="77819"/>
                  </a:cubicBezTo>
                  <a:lnTo>
                    <a:pt x="138589" y="42100"/>
                  </a:lnTo>
                  <a:cubicBezTo>
                    <a:pt x="138589" y="22574"/>
                    <a:pt x="122682" y="7144"/>
                    <a:pt x="103537"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08" name="자유형: 도형 207">
              <a:extLst>
                <a:ext uri="{FF2B5EF4-FFF2-40B4-BE49-F238E27FC236}">
                  <a16:creationId xmlns:a16="http://schemas.microsoft.com/office/drawing/2014/main" id="{991A677B-0A16-43C5-BA36-89C9C17E36C0}"/>
                </a:ext>
              </a:extLst>
            </p:cNvPr>
            <p:cNvSpPr/>
            <p:nvPr/>
          </p:nvSpPr>
          <p:spPr>
            <a:xfrm>
              <a:off x="4271096" y="5800534"/>
              <a:ext cx="57150" cy="152400"/>
            </a:xfrm>
            <a:custGeom>
              <a:avLst/>
              <a:gdLst>
                <a:gd name="connsiteX0" fmla="*/ 7144 w 57150"/>
                <a:gd name="connsiteY0" fmla="*/ 7144 h 152400"/>
                <a:gd name="connsiteX1" fmla="*/ 56197 w 57150"/>
                <a:gd name="connsiteY1" fmla="*/ 7144 h 152400"/>
                <a:gd name="connsiteX2" fmla="*/ 56197 w 57150"/>
                <a:gd name="connsiteY2" fmla="*/ 152019 h 152400"/>
                <a:gd name="connsiteX3" fmla="*/ 7144 w 57150"/>
                <a:gd name="connsiteY3" fmla="*/ 152019 h 152400"/>
                <a:gd name="connsiteX4" fmla="*/ 7144 w 57150"/>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52400">
                  <a:moveTo>
                    <a:pt x="7144" y="7144"/>
                  </a:moveTo>
                  <a:lnTo>
                    <a:pt x="56197" y="7144"/>
                  </a:lnTo>
                  <a:lnTo>
                    <a:pt x="56197" y="152019"/>
                  </a:lnTo>
                  <a:lnTo>
                    <a:pt x="7144" y="152019"/>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09" name="자유형: 도형 208">
              <a:extLst>
                <a:ext uri="{FF2B5EF4-FFF2-40B4-BE49-F238E27FC236}">
                  <a16:creationId xmlns:a16="http://schemas.microsoft.com/office/drawing/2014/main" id="{B7187CAD-D263-4760-8F26-5546D187B82E}"/>
                </a:ext>
              </a:extLst>
            </p:cNvPr>
            <p:cNvSpPr/>
            <p:nvPr/>
          </p:nvSpPr>
          <p:spPr>
            <a:xfrm>
              <a:off x="4342343" y="5800534"/>
              <a:ext cx="133350" cy="152400"/>
            </a:xfrm>
            <a:custGeom>
              <a:avLst/>
              <a:gdLst>
                <a:gd name="connsiteX0" fmla="*/ 7239 w 133350"/>
                <a:gd name="connsiteY0" fmla="*/ 152019 h 152400"/>
                <a:gd name="connsiteX1" fmla="*/ 91726 w 133350"/>
                <a:gd name="connsiteY1" fmla="*/ 152019 h 152400"/>
                <a:gd name="connsiteX2" fmla="*/ 126778 w 133350"/>
                <a:gd name="connsiteY2" fmla="*/ 116967 h 152400"/>
                <a:gd name="connsiteX3" fmla="*/ 126778 w 133350"/>
                <a:gd name="connsiteY3" fmla="*/ 7144 h 152400"/>
                <a:gd name="connsiteX4" fmla="*/ 7144 w 133350"/>
                <a:gd name="connsiteY4" fmla="*/ 7144 h 152400"/>
                <a:gd name="connsiteX5" fmla="*/ 7144 w 133350"/>
                <a:gd name="connsiteY5" fmla="*/ 15201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52400">
                  <a:moveTo>
                    <a:pt x="7239" y="152019"/>
                  </a:moveTo>
                  <a:lnTo>
                    <a:pt x="91726" y="152019"/>
                  </a:lnTo>
                  <a:cubicBezTo>
                    <a:pt x="111347" y="152019"/>
                    <a:pt x="126778" y="136113"/>
                    <a:pt x="126778" y="116967"/>
                  </a:cubicBezTo>
                  <a:lnTo>
                    <a:pt x="126778" y="7144"/>
                  </a:lnTo>
                  <a:lnTo>
                    <a:pt x="7144" y="7144"/>
                  </a:lnTo>
                  <a:lnTo>
                    <a:pt x="7144" y="152019"/>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10" name="자유형: 도형 209">
              <a:extLst>
                <a:ext uri="{FF2B5EF4-FFF2-40B4-BE49-F238E27FC236}">
                  <a16:creationId xmlns:a16="http://schemas.microsoft.com/office/drawing/2014/main" id="{B050982C-80E0-4F26-A466-22E2F63EF80F}"/>
                </a:ext>
              </a:extLst>
            </p:cNvPr>
            <p:cNvSpPr/>
            <p:nvPr/>
          </p:nvSpPr>
          <p:spPr>
            <a:xfrm>
              <a:off x="4129174" y="5800534"/>
              <a:ext cx="133350" cy="152400"/>
            </a:xfrm>
            <a:custGeom>
              <a:avLst/>
              <a:gdLst>
                <a:gd name="connsiteX0" fmla="*/ 7239 w 133350"/>
                <a:gd name="connsiteY0" fmla="*/ 116967 h 152400"/>
                <a:gd name="connsiteX1" fmla="*/ 42291 w 133350"/>
                <a:gd name="connsiteY1" fmla="*/ 152019 h 152400"/>
                <a:gd name="connsiteX2" fmla="*/ 126778 w 133350"/>
                <a:gd name="connsiteY2" fmla="*/ 152019 h 152400"/>
                <a:gd name="connsiteX3" fmla="*/ 126778 w 133350"/>
                <a:gd name="connsiteY3" fmla="*/ 7144 h 152400"/>
                <a:gd name="connsiteX4" fmla="*/ 7144 w 133350"/>
                <a:gd name="connsiteY4" fmla="*/ 7144 h 152400"/>
                <a:gd name="connsiteX5" fmla="*/ 7144 w 133350"/>
                <a:gd name="connsiteY5" fmla="*/ 1169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52400">
                  <a:moveTo>
                    <a:pt x="7239" y="116967"/>
                  </a:moveTo>
                  <a:cubicBezTo>
                    <a:pt x="7239" y="136493"/>
                    <a:pt x="23146" y="152019"/>
                    <a:pt x="42291" y="152019"/>
                  </a:cubicBezTo>
                  <a:lnTo>
                    <a:pt x="126778" y="152019"/>
                  </a:lnTo>
                  <a:lnTo>
                    <a:pt x="126778" y="7144"/>
                  </a:lnTo>
                  <a:lnTo>
                    <a:pt x="7144" y="7144"/>
                  </a:lnTo>
                  <a:lnTo>
                    <a:pt x="7144" y="116967"/>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11" name="그룹 210">
            <a:extLst>
              <a:ext uri="{FF2B5EF4-FFF2-40B4-BE49-F238E27FC236}">
                <a16:creationId xmlns:a16="http://schemas.microsoft.com/office/drawing/2014/main" id="{BB1CFB76-92F5-4A11-9CA6-1FB8B0E46240}"/>
              </a:ext>
            </a:extLst>
          </p:cNvPr>
          <p:cNvGrpSpPr/>
          <p:nvPr/>
        </p:nvGrpSpPr>
        <p:grpSpPr>
          <a:xfrm>
            <a:off x="7463209" y="2901267"/>
            <a:ext cx="391764" cy="392454"/>
            <a:chOff x="7463209" y="2901267"/>
            <a:chExt cx="391764" cy="392454"/>
          </a:xfrm>
          <a:solidFill>
            <a:schemeClr val="bg1"/>
          </a:solidFill>
        </p:grpSpPr>
        <p:sp>
          <p:nvSpPr>
            <p:cNvPr id="212" name="자유형: 도형 211">
              <a:extLst>
                <a:ext uri="{FF2B5EF4-FFF2-40B4-BE49-F238E27FC236}">
                  <a16:creationId xmlns:a16="http://schemas.microsoft.com/office/drawing/2014/main" id="{5090BEDC-1EAC-422A-A833-C9C0FD847579}"/>
                </a:ext>
              </a:extLst>
            </p:cNvPr>
            <p:cNvSpPr/>
            <p:nvPr/>
          </p:nvSpPr>
          <p:spPr>
            <a:xfrm>
              <a:off x="7575033" y="3104197"/>
              <a:ext cx="161925" cy="85725"/>
            </a:xfrm>
            <a:custGeom>
              <a:avLst/>
              <a:gdLst>
                <a:gd name="connsiteX0" fmla="*/ 151067 w 161925"/>
                <a:gd name="connsiteY0" fmla="*/ 81629 h 85725"/>
                <a:gd name="connsiteX1" fmla="*/ 13050 w 161925"/>
                <a:gd name="connsiteY1" fmla="*/ 82868 h 85725"/>
                <a:gd name="connsiteX2" fmla="*/ 7144 w 161925"/>
                <a:gd name="connsiteY2" fmla="*/ 7144 h 85725"/>
                <a:gd name="connsiteX3" fmla="*/ 162496 w 161925"/>
                <a:gd name="connsiteY3" fmla="*/ 7144 h 85725"/>
                <a:gd name="connsiteX4" fmla="*/ 156591 w 161925"/>
                <a:gd name="connsiteY4" fmla="*/ 82868 h 85725"/>
                <a:gd name="connsiteX5" fmla="*/ 151067 w 161925"/>
                <a:gd name="connsiteY5" fmla="*/ 81629 h 85725"/>
                <a:gd name="connsiteX6" fmla="*/ 151067 w 161925"/>
                <a:gd name="connsiteY6" fmla="*/ 816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85725">
                  <a:moveTo>
                    <a:pt x="151067" y="81629"/>
                  </a:moveTo>
                  <a:cubicBezTo>
                    <a:pt x="105823" y="72295"/>
                    <a:pt x="58103" y="72676"/>
                    <a:pt x="13050" y="82868"/>
                  </a:cubicBezTo>
                  <a:cubicBezTo>
                    <a:pt x="9525" y="57817"/>
                    <a:pt x="7715" y="32480"/>
                    <a:pt x="7144" y="7144"/>
                  </a:cubicBezTo>
                  <a:lnTo>
                    <a:pt x="162496" y="7144"/>
                  </a:lnTo>
                  <a:cubicBezTo>
                    <a:pt x="162020" y="32480"/>
                    <a:pt x="160115" y="57817"/>
                    <a:pt x="156591" y="82868"/>
                  </a:cubicBezTo>
                  <a:cubicBezTo>
                    <a:pt x="154781" y="82391"/>
                    <a:pt x="152971" y="82010"/>
                    <a:pt x="151067" y="81629"/>
                  </a:cubicBezTo>
                  <a:cubicBezTo>
                    <a:pt x="150495" y="81439"/>
                    <a:pt x="152210" y="81820"/>
                    <a:pt x="151067" y="8162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3" name="자유형: 도형 212">
              <a:extLst>
                <a:ext uri="{FF2B5EF4-FFF2-40B4-BE49-F238E27FC236}">
                  <a16:creationId xmlns:a16="http://schemas.microsoft.com/office/drawing/2014/main" id="{9ADD94E2-1C8E-4ED8-905C-0975D636EB55}"/>
                </a:ext>
              </a:extLst>
            </p:cNvPr>
            <p:cNvSpPr/>
            <p:nvPr/>
          </p:nvSpPr>
          <p:spPr>
            <a:xfrm>
              <a:off x="7575033" y="3002375"/>
              <a:ext cx="161925" cy="85725"/>
            </a:xfrm>
            <a:custGeom>
              <a:avLst/>
              <a:gdLst>
                <a:gd name="connsiteX0" fmla="*/ 18574 w 161925"/>
                <a:gd name="connsiteY0" fmla="*/ 8382 h 85725"/>
                <a:gd name="connsiteX1" fmla="*/ 156591 w 161925"/>
                <a:gd name="connsiteY1" fmla="*/ 7144 h 85725"/>
                <a:gd name="connsiteX2" fmla="*/ 162496 w 161925"/>
                <a:gd name="connsiteY2" fmla="*/ 82867 h 85725"/>
                <a:gd name="connsiteX3" fmla="*/ 7144 w 161925"/>
                <a:gd name="connsiteY3" fmla="*/ 82867 h 85725"/>
                <a:gd name="connsiteX4" fmla="*/ 13050 w 161925"/>
                <a:gd name="connsiteY4" fmla="*/ 7144 h 85725"/>
                <a:gd name="connsiteX5" fmla="*/ 18574 w 161925"/>
                <a:gd name="connsiteY5" fmla="*/ 8382 h 85725"/>
                <a:gd name="connsiteX6" fmla="*/ 18574 w 161925"/>
                <a:gd name="connsiteY6" fmla="*/ 838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85725">
                  <a:moveTo>
                    <a:pt x="18574" y="8382"/>
                  </a:moveTo>
                  <a:cubicBezTo>
                    <a:pt x="63818" y="17717"/>
                    <a:pt x="111538" y="17335"/>
                    <a:pt x="156591" y="7144"/>
                  </a:cubicBezTo>
                  <a:cubicBezTo>
                    <a:pt x="160115" y="32194"/>
                    <a:pt x="161925" y="57531"/>
                    <a:pt x="162496" y="82867"/>
                  </a:cubicBezTo>
                  <a:lnTo>
                    <a:pt x="7144" y="82867"/>
                  </a:lnTo>
                  <a:cubicBezTo>
                    <a:pt x="7620" y="57531"/>
                    <a:pt x="9525" y="32194"/>
                    <a:pt x="13050" y="7144"/>
                  </a:cubicBezTo>
                  <a:cubicBezTo>
                    <a:pt x="14859" y="7620"/>
                    <a:pt x="16764" y="8001"/>
                    <a:pt x="18574" y="8382"/>
                  </a:cubicBezTo>
                  <a:cubicBezTo>
                    <a:pt x="19145" y="8477"/>
                    <a:pt x="17431" y="8096"/>
                    <a:pt x="18574" y="838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4" name="자유형: 도형 213">
              <a:extLst>
                <a:ext uri="{FF2B5EF4-FFF2-40B4-BE49-F238E27FC236}">
                  <a16:creationId xmlns:a16="http://schemas.microsoft.com/office/drawing/2014/main" id="{EA70A0E8-93B7-4B1A-A38B-2CAA7E06A6B8}"/>
                </a:ext>
              </a:extLst>
            </p:cNvPr>
            <p:cNvSpPr/>
            <p:nvPr/>
          </p:nvSpPr>
          <p:spPr>
            <a:xfrm>
              <a:off x="7750198" y="2972657"/>
              <a:ext cx="104775" cy="114300"/>
            </a:xfrm>
            <a:custGeom>
              <a:avLst/>
              <a:gdLst>
                <a:gd name="connsiteX0" fmla="*/ 13716 w 104775"/>
                <a:gd name="connsiteY0" fmla="*/ 112586 h 114300"/>
                <a:gd name="connsiteX1" fmla="*/ 7144 w 104775"/>
                <a:gd name="connsiteY1" fmla="*/ 29908 h 114300"/>
                <a:gd name="connsiteX2" fmla="*/ 57912 w 104775"/>
                <a:gd name="connsiteY2" fmla="*/ 7144 h 114300"/>
                <a:gd name="connsiteX3" fmla="*/ 99156 w 104775"/>
                <a:gd name="connsiteY3" fmla="*/ 112681 h 114300"/>
                <a:gd name="connsiteX4" fmla="*/ 13716 w 104775"/>
                <a:gd name="connsiteY4" fmla="*/ 11268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14300">
                  <a:moveTo>
                    <a:pt x="13716" y="112586"/>
                  </a:moveTo>
                  <a:cubicBezTo>
                    <a:pt x="13240" y="84963"/>
                    <a:pt x="11144" y="57245"/>
                    <a:pt x="7144" y="29908"/>
                  </a:cubicBezTo>
                  <a:cubicBezTo>
                    <a:pt x="24765" y="24194"/>
                    <a:pt x="42006" y="16764"/>
                    <a:pt x="57912" y="7144"/>
                  </a:cubicBezTo>
                  <a:cubicBezTo>
                    <a:pt x="82105" y="37338"/>
                    <a:pt x="96488" y="74104"/>
                    <a:pt x="99156" y="112681"/>
                  </a:cubicBezTo>
                  <a:lnTo>
                    <a:pt x="13716" y="11268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15" name="자유형: 도형 214">
              <a:extLst>
                <a:ext uri="{FF2B5EF4-FFF2-40B4-BE49-F238E27FC236}">
                  <a16:creationId xmlns:a16="http://schemas.microsoft.com/office/drawing/2014/main" id="{2DFB9CF0-8E5A-4844-A997-4C306A085262}"/>
                </a:ext>
              </a:extLst>
            </p:cNvPr>
            <p:cNvSpPr/>
            <p:nvPr/>
          </p:nvSpPr>
          <p:spPr>
            <a:xfrm>
              <a:off x="7732957" y="2919031"/>
              <a:ext cx="57150" cy="57150"/>
            </a:xfrm>
            <a:custGeom>
              <a:avLst/>
              <a:gdLst>
                <a:gd name="connsiteX0" fmla="*/ 56769 w 57150"/>
                <a:gd name="connsiteY0" fmla="*/ 40767 h 57150"/>
                <a:gd name="connsiteX1" fmla="*/ 19908 w 57150"/>
                <a:gd name="connsiteY1" fmla="*/ 57055 h 57150"/>
                <a:gd name="connsiteX2" fmla="*/ 7144 w 57150"/>
                <a:gd name="connsiteY2" fmla="*/ 7144 h 57150"/>
                <a:gd name="connsiteX3" fmla="*/ 56769 w 57150"/>
                <a:gd name="connsiteY3" fmla="*/ 40767 h 57150"/>
                <a:gd name="connsiteX4" fmla="*/ 56769 w 57150"/>
                <a:gd name="connsiteY4" fmla="*/ 40767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769" y="40767"/>
                  </a:moveTo>
                  <a:cubicBezTo>
                    <a:pt x="45053" y="47339"/>
                    <a:pt x="32671" y="52768"/>
                    <a:pt x="19908" y="57055"/>
                  </a:cubicBezTo>
                  <a:cubicBezTo>
                    <a:pt x="16573" y="40195"/>
                    <a:pt x="12478" y="23431"/>
                    <a:pt x="7144" y="7144"/>
                  </a:cubicBezTo>
                  <a:cubicBezTo>
                    <a:pt x="25241" y="15621"/>
                    <a:pt x="42006" y="26956"/>
                    <a:pt x="56769" y="40767"/>
                  </a:cubicBezTo>
                  <a:cubicBezTo>
                    <a:pt x="56674" y="40767"/>
                    <a:pt x="42006" y="26956"/>
                    <a:pt x="56769" y="4076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6" name="자유형: 도형 215">
              <a:extLst>
                <a:ext uri="{FF2B5EF4-FFF2-40B4-BE49-F238E27FC236}">
                  <a16:creationId xmlns:a16="http://schemas.microsoft.com/office/drawing/2014/main" id="{035B2706-3BF7-45A5-937D-DA57E7A70BB3}"/>
                </a:ext>
              </a:extLst>
            </p:cNvPr>
            <p:cNvSpPr/>
            <p:nvPr/>
          </p:nvSpPr>
          <p:spPr>
            <a:xfrm>
              <a:off x="7585225" y="2901267"/>
              <a:ext cx="142875" cy="95250"/>
            </a:xfrm>
            <a:custGeom>
              <a:avLst/>
              <a:gdLst>
                <a:gd name="connsiteX0" fmla="*/ 122492 w 142875"/>
                <a:gd name="connsiteY0" fmla="*/ 13287 h 95250"/>
                <a:gd name="connsiteX1" fmla="*/ 142113 w 142875"/>
                <a:gd name="connsiteY1" fmla="*/ 82058 h 95250"/>
                <a:gd name="connsiteX2" fmla="*/ 7144 w 142875"/>
                <a:gd name="connsiteY2" fmla="*/ 82058 h 95250"/>
                <a:gd name="connsiteX3" fmla="*/ 26765 w 142875"/>
                <a:gd name="connsiteY3" fmla="*/ 13287 h 95250"/>
                <a:gd name="connsiteX4" fmla="*/ 122492 w 142875"/>
                <a:gd name="connsiteY4" fmla="*/ 13287 h 95250"/>
                <a:gd name="connsiteX5" fmla="*/ 122492 w 142875"/>
                <a:gd name="connsiteY5" fmla="*/ 1328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122492" y="13287"/>
                  </a:moveTo>
                  <a:cubicBezTo>
                    <a:pt x="131540" y="35385"/>
                    <a:pt x="137636" y="58626"/>
                    <a:pt x="142113" y="82058"/>
                  </a:cubicBezTo>
                  <a:cubicBezTo>
                    <a:pt x="98108" y="92250"/>
                    <a:pt x="51149" y="92250"/>
                    <a:pt x="7144" y="82058"/>
                  </a:cubicBezTo>
                  <a:cubicBezTo>
                    <a:pt x="11621" y="58626"/>
                    <a:pt x="17717" y="35385"/>
                    <a:pt x="26765" y="13287"/>
                  </a:cubicBezTo>
                  <a:cubicBezTo>
                    <a:pt x="58008" y="5096"/>
                    <a:pt x="91250" y="5096"/>
                    <a:pt x="122492" y="13287"/>
                  </a:cubicBezTo>
                  <a:cubicBezTo>
                    <a:pt x="122873" y="14145"/>
                    <a:pt x="106966" y="9192"/>
                    <a:pt x="122492" y="1328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7" name="자유형: 도형 216">
              <a:extLst>
                <a:ext uri="{FF2B5EF4-FFF2-40B4-BE49-F238E27FC236}">
                  <a16:creationId xmlns:a16="http://schemas.microsoft.com/office/drawing/2014/main" id="{4A596F98-A35E-43B2-986A-50E40E63E095}"/>
                </a:ext>
              </a:extLst>
            </p:cNvPr>
            <p:cNvSpPr/>
            <p:nvPr/>
          </p:nvSpPr>
          <p:spPr>
            <a:xfrm>
              <a:off x="7522931" y="2919031"/>
              <a:ext cx="57150" cy="57150"/>
            </a:xfrm>
            <a:custGeom>
              <a:avLst/>
              <a:gdLst>
                <a:gd name="connsiteX0" fmla="*/ 56292 w 57150"/>
                <a:gd name="connsiteY0" fmla="*/ 8572 h 57150"/>
                <a:gd name="connsiteX1" fmla="*/ 44005 w 57150"/>
                <a:gd name="connsiteY1" fmla="*/ 57055 h 57150"/>
                <a:gd name="connsiteX2" fmla="*/ 7144 w 57150"/>
                <a:gd name="connsiteY2" fmla="*/ 40767 h 57150"/>
                <a:gd name="connsiteX3" fmla="*/ 56769 w 57150"/>
                <a:gd name="connsiteY3" fmla="*/ 7144 h 57150"/>
                <a:gd name="connsiteX4" fmla="*/ 56292 w 57150"/>
                <a:gd name="connsiteY4" fmla="*/ 8572 h 57150"/>
                <a:gd name="connsiteX5" fmla="*/ 56292 w 57150"/>
                <a:gd name="connsiteY5" fmla="*/ 857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57150">
                  <a:moveTo>
                    <a:pt x="56292" y="8572"/>
                  </a:moveTo>
                  <a:cubicBezTo>
                    <a:pt x="51245" y="24479"/>
                    <a:pt x="47149" y="40672"/>
                    <a:pt x="44005" y="57055"/>
                  </a:cubicBezTo>
                  <a:cubicBezTo>
                    <a:pt x="31242" y="52673"/>
                    <a:pt x="18859" y="47339"/>
                    <a:pt x="7144" y="40767"/>
                  </a:cubicBezTo>
                  <a:cubicBezTo>
                    <a:pt x="21812" y="26956"/>
                    <a:pt x="38576" y="15621"/>
                    <a:pt x="56769" y="7144"/>
                  </a:cubicBezTo>
                  <a:cubicBezTo>
                    <a:pt x="56579" y="7620"/>
                    <a:pt x="56483" y="8096"/>
                    <a:pt x="56292" y="8572"/>
                  </a:cubicBezTo>
                  <a:cubicBezTo>
                    <a:pt x="56007" y="9620"/>
                    <a:pt x="56483" y="8096"/>
                    <a:pt x="56292" y="857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8" name="자유형: 도형 217">
              <a:extLst>
                <a:ext uri="{FF2B5EF4-FFF2-40B4-BE49-F238E27FC236}">
                  <a16:creationId xmlns:a16="http://schemas.microsoft.com/office/drawing/2014/main" id="{3BDC2C6F-3779-4B0A-AF7D-117CE654830B}"/>
                </a:ext>
              </a:extLst>
            </p:cNvPr>
            <p:cNvSpPr/>
            <p:nvPr/>
          </p:nvSpPr>
          <p:spPr>
            <a:xfrm>
              <a:off x="7463400" y="2972657"/>
              <a:ext cx="104775" cy="114300"/>
            </a:xfrm>
            <a:custGeom>
              <a:avLst/>
              <a:gdLst>
                <a:gd name="connsiteX0" fmla="*/ 48292 w 104775"/>
                <a:gd name="connsiteY0" fmla="*/ 7144 h 114300"/>
                <a:gd name="connsiteX1" fmla="*/ 99060 w 104775"/>
                <a:gd name="connsiteY1" fmla="*/ 29908 h 114300"/>
                <a:gd name="connsiteX2" fmla="*/ 92488 w 104775"/>
                <a:gd name="connsiteY2" fmla="*/ 112586 h 114300"/>
                <a:gd name="connsiteX3" fmla="*/ 7144 w 104775"/>
                <a:gd name="connsiteY3" fmla="*/ 112586 h 114300"/>
                <a:gd name="connsiteX4" fmla="*/ 48292 w 104775"/>
                <a:gd name="connsiteY4" fmla="*/ 7144 h 114300"/>
                <a:gd name="connsiteX5" fmla="*/ 48292 w 104775"/>
                <a:gd name="connsiteY5"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14300">
                  <a:moveTo>
                    <a:pt x="48292" y="7144"/>
                  </a:moveTo>
                  <a:cubicBezTo>
                    <a:pt x="64198" y="16764"/>
                    <a:pt x="81343" y="24289"/>
                    <a:pt x="99060" y="29908"/>
                  </a:cubicBezTo>
                  <a:cubicBezTo>
                    <a:pt x="95059" y="57245"/>
                    <a:pt x="92964" y="84963"/>
                    <a:pt x="92488" y="112586"/>
                  </a:cubicBezTo>
                  <a:lnTo>
                    <a:pt x="7144" y="112586"/>
                  </a:lnTo>
                  <a:cubicBezTo>
                    <a:pt x="9716" y="74009"/>
                    <a:pt x="24098" y="37338"/>
                    <a:pt x="48292" y="7144"/>
                  </a:cubicBezTo>
                  <a:cubicBezTo>
                    <a:pt x="48483" y="7239"/>
                    <a:pt x="24098" y="37338"/>
                    <a:pt x="4829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19" name="자유형: 도형 218">
              <a:extLst>
                <a:ext uri="{FF2B5EF4-FFF2-40B4-BE49-F238E27FC236}">
                  <a16:creationId xmlns:a16="http://schemas.microsoft.com/office/drawing/2014/main" id="{1E25EC28-70C4-4797-9EDD-D07F007B5630}"/>
                </a:ext>
              </a:extLst>
            </p:cNvPr>
            <p:cNvSpPr/>
            <p:nvPr/>
          </p:nvSpPr>
          <p:spPr>
            <a:xfrm>
              <a:off x="7463209" y="3104102"/>
              <a:ext cx="104775" cy="114300"/>
            </a:xfrm>
            <a:custGeom>
              <a:avLst/>
              <a:gdLst>
                <a:gd name="connsiteX0" fmla="*/ 92583 w 104775"/>
                <a:gd name="connsiteY0" fmla="*/ 7144 h 114300"/>
                <a:gd name="connsiteX1" fmla="*/ 99156 w 104775"/>
                <a:gd name="connsiteY1" fmla="*/ 89821 h 114300"/>
                <a:gd name="connsiteX2" fmla="*/ 48387 w 104775"/>
                <a:gd name="connsiteY2" fmla="*/ 112586 h 114300"/>
                <a:gd name="connsiteX3" fmla="*/ 7144 w 104775"/>
                <a:gd name="connsiteY3" fmla="*/ 7144 h 114300"/>
                <a:gd name="connsiteX4" fmla="*/ 92583 w 104775"/>
                <a:gd name="connsiteY4" fmla="*/ 714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14300">
                  <a:moveTo>
                    <a:pt x="92583" y="7144"/>
                  </a:moveTo>
                  <a:cubicBezTo>
                    <a:pt x="93059" y="34766"/>
                    <a:pt x="95155" y="62484"/>
                    <a:pt x="99156" y="89821"/>
                  </a:cubicBezTo>
                  <a:cubicBezTo>
                    <a:pt x="81534" y="95536"/>
                    <a:pt x="64294" y="102965"/>
                    <a:pt x="48387" y="112586"/>
                  </a:cubicBezTo>
                  <a:cubicBezTo>
                    <a:pt x="24194" y="82391"/>
                    <a:pt x="9811" y="45625"/>
                    <a:pt x="7144" y="7144"/>
                  </a:cubicBezTo>
                  <a:lnTo>
                    <a:pt x="92583"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20" name="자유형: 도형 219">
              <a:extLst>
                <a:ext uri="{FF2B5EF4-FFF2-40B4-BE49-F238E27FC236}">
                  <a16:creationId xmlns:a16="http://schemas.microsoft.com/office/drawing/2014/main" id="{0B7349C1-C114-4064-A890-22AAD360F6F0}"/>
                </a:ext>
              </a:extLst>
            </p:cNvPr>
            <p:cNvSpPr/>
            <p:nvPr/>
          </p:nvSpPr>
          <p:spPr>
            <a:xfrm>
              <a:off x="7522931" y="3213354"/>
              <a:ext cx="57150" cy="57150"/>
            </a:xfrm>
            <a:custGeom>
              <a:avLst/>
              <a:gdLst>
                <a:gd name="connsiteX0" fmla="*/ 7144 w 57150"/>
                <a:gd name="connsiteY0" fmla="*/ 23432 h 57150"/>
                <a:gd name="connsiteX1" fmla="*/ 44005 w 57150"/>
                <a:gd name="connsiteY1" fmla="*/ 7144 h 57150"/>
                <a:gd name="connsiteX2" fmla="*/ 56769 w 57150"/>
                <a:gd name="connsiteY2" fmla="*/ 57055 h 57150"/>
                <a:gd name="connsiteX3" fmla="*/ 7144 w 57150"/>
                <a:gd name="connsiteY3" fmla="*/ 23432 h 57150"/>
                <a:gd name="connsiteX4" fmla="*/ 7144 w 57150"/>
                <a:gd name="connsiteY4" fmla="*/ 2343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23432"/>
                  </a:moveTo>
                  <a:cubicBezTo>
                    <a:pt x="18859" y="16859"/>
                    <a:pt x="31242" y="11430"/>
                    <a:pt x="44005" y="7144"/>
                  </a:cubicBezTo>
                  <a:cubicBezTo>
                    <a:pt x="47339" y="24003"/>
                    <a:pt x="51435" y="40767"/>
                    <a:pt x="56769" y="57055"/>
                  </a:cubicBezTo>
                  <a:cubicBezTo>
                    <a:pt x="38576" y="48578"/>
                    <a:pt x="21812" y="37243"/>
                    <a:pt x="7144" y="23432"/>
                  </a:cubicBezTo>
                  <a:cubicBezTo>
                    <a:pt x="7239" y="23336"/>
                    <a:pt x="21812" y="37243"/>
                    <a:pt x="7144" y="23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21" name="자유형: 도형 220">
              <a:extLst>
                <a:ext uri="{FF2B5EF4-FFF2-40B4-BE49-F238E27FC236}">
                  <a16:creationId xmlns:a16="http://schemas.microsoft.com/office/drawing/2014/main" id="{F04C3B9A-8CB0-48CC-A07D-A720DA294916}"/>
                </a:ext>
              </a:extLst>
            </p:cNvPr>
            <p:cNvSpPr/>
            <p:nvPr/>
          </p:nvSpPr>
          <p:spPr>
            <a:xfrm>
              <a:off x="7585225" y="3198471"/>
              <a:ext cx="142875" cy="95250"/>
            </a:xfrm>
            <a:custGeom>
              <a:avLst/>
              <a:gdLst>
                <a:gd name="connsiteX0" fmla="*/ 26765 w 142875"/>
                <a:gd name="connsiteY0" fmla="*/ 83558 h 95250"/>
                <a:gd name="connsiteX1" fmla="*/ 7144 w 142875"/>
                <a:gd name="connsiteY1" fmla="*/ 14788 h 95250"/>
                <a:gd name="connsiteX2" fmla="*/ 142113 w 142875"/>
                <a:gd name="connsiteY2" fmla="*/ 14788 h 95250"/>
                <a:gd name="connsiteX3" fmla="*/ 122492 w 142875"/>
                <a:gd name="connsiteY3" fmla="*/ 83558 h 95250"/>
                <a:gd name="connsiteX4" fmla="*/ 26765 w 142875"/>
                <a:gd name="connsiteY4" fmla="*/ 83558 h 95250"/>
                <a:gd name="connsiteX5" fmla="*/ 26765 w 142875"/>
                <a:gd name="connsiteY5" fmla="*/ 8355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26765" y="83558"/>
                  </a:moveTo>
                  <a:cubicBezTo>
                    <a:pt x="17717" y="61460"/>
                    <a:pt x="11621" y="38219"/>
                    <a:pt x="7144" y="14788"/>
                  </a:cubicBezTo>
                  <a:cubicBezTo>
                    <a:pt x="51149" y="4596"/>
                    <a:pt x="98108" y="4596"/>
                    <a:pt x="142113" y="14788"/>
                  </a:cubicBezTo>
                  <a:cubicBezTo>
                    <a:pt x="137636" y="38219"/>
                    <a:pt x="131540" y="61460"/>
                    <a:pt x="122492" y="83558"/>
                  </a:cubicBezTo>
                  <a:cubicBezTo>
                    <a:pt x="91250" y="91654"/>
                    <a:pt x="58008" y="91654"/>
                    <a:pt x="26765" y="83558"/>
                  </a:cubicBezTo>
                  <a:cubicBezTo>
                    <a:pt x="26384" y="82701"/>
                    <a:pt x="42386" y="87559"/>
                    <a:pt x="26765" y="8355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22" name="자유형: 도형 221">
              <a:extLst>
                <a:ext uri="{FF2B5EF4-FFF2-40B4-BE49-F238E27FC236}">
                  <a16:creationId xmlns:a16="http://schemas.microsoft.com/office/drawing/2014/main" id="{5DC536FA-4171-4FBB-8608-03CF80A37C24}"/>
                </a:ext>
              </a:extLst>
            </p:cNvPr>
            <p:cNvSpPr/>
            <p:nvPr/>
          </p:nvSpPr>
          <p:spPr>
            <a:xfrm>
              <a:off x="7732862" y="3213258"/>
              <a:ext cx="57150" cy="57150"/>
            </a:xfrm>
            <a:custGeom>
              <a:avLst/>
              <a:gdLst>
                <a:gd name="connsiteX0" fmla="*/ 7620 w 57150"/>
                <a:gd name="connsiteY0" fmla="*/ 55626 h 57150"/>
                <a:gd name="connsiteX1" fmla="*/ 19908 w 57150"/>
                <a:gd name="connsiteY1" fmla="*/ 7144 h 57150"/>
                <a:gd name="connsiteX2" fmla="*/ 56769 w 57150"/>
                <a:gd name="connsiteY2" fmla="*/ 23431 h 57150"/>
                <a:gd name="connsiteX3" fmla="*/ 7144 w 57150"/>
                <a:gd name="connsiteY3" fmla="*/ 57055 h 57150"/>
                <a:gd name="connsiteX4" fmla="*/ 7620 w 57150"/>
                <a:gd name="connsiteY4" fmla="*/ 55626 h 57150"/>
                <a:gd name="connsiteX5" fmla="*/ 7620 w 57150"/>
                <a:gd name="connsiteY5" fmla="*/ 55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57150">
                  <a:moveTo>
                    <a:pt x="7620" y="55626"/>
                  </a:moveTo>
                  <a:cubicBezTo>
                    <a:pt x="12668" y="39719"/>
                    <a:pt x="16764" y="23527"/>
                    <a:pt x="19908" y="7144"/>
                  </a:cubicBezTo>
                  <a:cubicBezTo>
                    <a:pt x="32671" y="11525"/>
                    <a:pt x="45054" y="16859"/>
                    <a:pt x="56769" y="23431"/>
                  </a:cubicBezTo>
                  <a:cubicBezTo>
                    <a:pt x="42101" y="37243"/>
                    <a:pt x="25337" y="48577"/>
                    <a:pt x="7144" y="57055"/>
                  </a:cubicBezTo>
                  <a:cubicBezTo>
                    <a:pt x="7334" y="56674"/>
                    <a:pt x="7525" y="56197"/>
                    <a:pt x="7620" y="55626"/>
                  </a:cubicBezTo>
                  <a:cubicBezTo>
                    <a:pt x="8001" y="54673"/>
                    <a:pt x="7525" y="56197"/>
                    <a:pt x="7620" y="5562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23" name="자유형: 도형 222">
              <a:extLst>
                <a:ext uri="{FF2B5EF4-FFF2-40B4-BE49-F238E27FC236}">
                  <a16:creationId xmlns:a16="http://schemas.microsoft.com/office/drawing/2014/main" id="{41BE68D0-0D88-4B22-A92A-FE13C04E546C}"/>
                </a:ext>
              </a:extLst>
            </p:cNvPr>
            <p:cNvSpPr/>
            <p:nvPr/>
          </p:nvSpPr>
          <p:spPr>
            <a:xfrm>
              <a:off x="7750102" y="3104197"/>
              <a:ext cx="104775" cy="114300"/>
            </a:xfrm>
            <a:custGeom>
              <a:avLst/>
              <a:gdLst>
                <a:gd name="connsiteX0" fmla="*/ 57912 w 104775"/>
                <a:gd name="connsiteY0" fmla="*/ 112586 h 114300"/>
                <a:gd name="connsiteX1" fmla="*/ 7144 w 104775"/>
                <a:gd name="connsiteY1" fmla="*/ 89821 h 114300"/>
                <a:gd name="connsiteX2" fmla="*/ 13716 w 104775"/>
                <a:gd name="connsiteY2" fmla="*/ 7144 h 114300"/>
                <a:gd name="connsiteX3" fmla="*/ 99060 w 104775"/>
                <a:gd name="connsiteY3" fmla="*/ 7144 h 114300"/>
                <a:gd name="connsiteX4" fmla="*/ 57912 w 104775"/>
                <a:gd name="connsiteY4" fmla="*/ 112586 h 114300"/>
                <a:gd name="connsiteX5" fmla="*/ 57912 w 104775"/>
                <a:gd name="connsiteY5" fmla="*/ 11258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14300">
                  <a:moveTo>
                    <a:pt x="57912" y="112586"/>
                  </a:moveTo>
                  <a:cubicBezTo>
                    <a:pt x="42006" y="102965"/>
                    <a:pt x="24861" y="95536"/>
                    <a:pt x="7144" y="89821"/>
                  </a:cubicBezTo>
                  <a:cubicBezTo>
                    <a:pt x="11145" y="62484"/>
                    <a:pt x="13240" y="34766"/>
                    <a:pt x="13716" y="7144"/>
                  </a:cubicBezTo>
                  <a:lnTo>
                    <a:pt x="99060" y="7144"/>
                  </a:lnTo>
                  <a:cubicBezTo>
                    <a:pt x="96488" y="45625"/>
                    <a:pt x="82105" y="82391"/>
                    <a:pt x="57912" y="112586"/>
                  </a:cubicBezTo>
                  <a:cubicBezTo>
                    <a:pt x="57721" y="112395"/>
                    <a:pt x="82105" y="82391"/>
                    <a:pt x="57912" y="11258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24" name="그룹 223">
            <a:extLst>
              <a:ext uri="{FF2B5EF4-FFF2-40B4-BE49-F238E27FC236}">
                <a16:creationId xmlns:a16="http://schemas.microsoft.com/office/drawing/2014/main" id="{D8453374-4D72-4751-8CD8-FB4FAF3DCB74}"/>
              </a:ext>
            </a:extLst>
          </p:cNvPr>
          <p:cNvGrpSpPr/>
          <p:nvPr/>
        </p:nvGrpSpPr>
        <p:grpSpPr>
          <a:xfrm>
            <a:off x="7461714" y="4896428"/>
            <a:ext cx="390525" cy="390525"/>
            <a:chOff x="7461714" y="4896428"/>
            <a:chExt cx="390525" cy="390525"/>
          </a:xfrm>
          <a:solidFill>
            <a:schemeClr val="bg1"/>
          </a:solidFill>
        </p:grpSpPr>
        <p:sp>
          <p:nvSpPr>
            <p:cNvPr id="225" name="자유형: 도형 224">
              <a:extLst>
                <a:ext uri="{FF2B5EF4-FFF2-40B4-BE49-F238E27FC236}">
                  <a16:creationId xmlns:a16="http://schemas.microsoft.com/office/drawing/2014/main" id="{D3D0F904-0FE1-47B2-8E1D-FCC411ED7057}"/>
                </a:ext>
              </a:extLst>
            </p:cNvPr>
            <p:cNvSpPr/>
            <p:nvPr/>
          </p:nvSpPr>
          <p:spPr>
            <a:xfrm>
              <a:off x="7461714" y="4896428"/>
              <a:ext cx="390525" cy="390525"/>
            </a:xfrm>
            <a:custGeom>
              <a:avLst/>
              <a:gdLst>
                <a:gd name="connsiteX0" fmla="*/ 386972 w 390525"/>
                <a:gd name="connsiteY0" fmla="*/ 175062 h 390525"/>
                <a:gd name="connsiteX1" fmla="*/ 386972 w 390525"/>
                <a:gd name="connsiteY1" fmla="*/ 175062 h 390525"/>
                <a:gd name="connsiteX2" fmla="*/ 378590 w 390525"/>
                <a:gd name="connsiteY2" fmla="*/ 160108 h 390525"/>
                <a:gd name="connsiteX3" fmla="*/ 356968 w 390525"/>
                <a:gd name="connsiteY3" fmla="*/ 143249 h 390525"/>
                <a:gd name="connsiteX4" fmla="*/ 365065 w 390525"/>
                <a:gd name="connsiteY4" fmla="*/ 116484 h 390525"/>
                <a:gd name="connsiteX5" fmla="*/ 363064 w 390525"/>
                <a:gd name="connsiteY5" fmla="*/ 99338 h 390525"/>
                <a:gd name="connsiteX6" fmla="*/ 349158 w 390525"/>
                <a:gd name="connsiteY6" fmla="*/ 89051 h 390525"/>
                <a:gd name="connsiteX7" fmla="*/ 322012 w 390525"/>
                <a:gd name="connsiteY7" fmla="*/ 82670 h 390525"/>
                <a:gd name="connsiteX8" fmla="*/ 318583 w 390525"/>
                <a:gd name="connsiteY8" fmla="*/ 54952 h 390525"/>
                <a:gd name="connsiteX9" fmla="*/ 309819 w 390525"/>
                <a:gd name="connsiteY9" fmla="*/ 40093 h 390525"/>
                <a:gd name="connsiteX10" fmla="*/ 292960 w 390525"/>
                <a:gd name="connsiteY10" fmla="*/ 36378 h 390525"/>
                <a:gd name="connsiteX11" fmla="*/ 265528 w 390525"/>
                <a:gd name="connsiteY11" fmla="*/ 41617 h 390525"/>
                <a:gd name="connsiteX12" fmla="*/ 251050 w 390525"/>
                <a:gd name="connsiteY12" fmla="*/ 17709 h 390525"/>
                <a:gd name="connsiteX13" fmla="*/ 222951 w 390525"/>
                <a:gd name="connsiteY13" fmla="*/ 9327 h 390525"/>
                <a:gd name="connsiteX14" fmla="*/ 220951 w 390525"/>
                <a:gd name="connsiteY14" fmla="*/ 10470 h 390525"/>
                <a:gd name="connsiteX15" fmla="*/ 197139 w 390525"/>
                <a:gd name="connsiteY15" fmla="*/ 27044 h 390525"/>
                <a:gd name="connsiteX16" fmla="*/ 174183 w 390525"/>
                <a:gd name="connsiteY16" fmla="*/ 11042 h 390525"/>
                <a:gd name="connsiteX17" fmla="*/ 157229 w 390525"/>
                <a:gd name="connsiteY17" fmla="*/ 7613 h 390525"/>
                <a:gd name="connsiteX18" fmla="*/ 143132 w 390525"/>
                <a:gd name="connsiteY18" fmla="*/ 17614 h 390525"/>
                <a:gd name="connsiteX19" fmla="*/ 128654 w 390525"/>
                <a:gd name="connsiteY19" fmla="*/ 41522 h 390525"/>
                <a:gd name="connsiteX20" fmla="*/ 101222 w 390525"/>
                <a:gd name="connsiteY20" fmla="*/ 36283 h 390525"/>
                <a:gd name="connsiteX21" fmla="*/ 84363 w 390525"/>
                <a:gd name="connsiteY21" fmla="*/ 39998 h 390525"/>
                <a:gd name="connsiteX22" fmla="*/ 75600 w 390525"/>
                <a:gd name="connsiteY22" fmla="*/ 54857 h 390525"/>
                <a:gd name="connsiteX23" fmla="*/ 72171 w 390525"/>
                <a:gd name="connsiteY23" fmla="*/ 82575 h 390525"/>
                <a:gd name="connsiteX24" fmla="*/ 43405 w 390525"/>
                <a:gd name="connsiteY24" fmla="*/ 89242 h 390525"/>
                <a:gd name="connsiteX25" fmla="*/ 42072 w 390525"/>
                <a:gd name="connsiteY25" fmla="*/ 89718 h 390525"/>
                <a:gd name="connsiteX26" fmla="*/ 41595 w 390525"/>
                <a:gd name="connsiteY26" fmla="*/ 89909 h 390525"/>
                <a:gd name="connsiteX27" fmla="*/ 29213 w 390525"/>
                <a:gd name="connsiteY27" fmla="*/ 116293 h 390525"/>
                <a:gd name="connsiteX28" fmla="*/ 37309 w 390525"/>
                <a:gd name="connsiteY28" fmla="*/ 143058 h 390525"/>
                <a:gd name="connsiteX29" fmla="*/ 14735 w 390525"/>
                <a:gd name="connsiteY29" fmla="*/ 160584 h 390525"/>
                <a:gd name="connsiteX30" fmla="*/ 13401 w 390525"/>
                <a:gd name="connsiteY30" fmla="*/ 161727 h 390525"/>
                <a:gd name="connsiteX31" fmla="*/ 13020 w 390525"/>
                <a:gd name="connsiteY31" fmla="*/ 162108 h 390525"/>
                <a:gd name="connsiteX32" fmla="*/ 12354 w 390525"/>
                <a:gd name="connsiteY32" fmla="*/ 191255 h 390525"/>
                <a:gd name="connsiteX33" fmla="*/ 29975 w 390525"/>
                <a:gd name="connsiteY33" fmla="*/ 212400 h 390525"/>
                <a:gd name="connsiteX34" fmla="*/ 15687 w 390525"/>
                <a:gd name="connsiteY34" fmla="*/ 238308 h 390525"/>
                <a:gd name="connsiteX35" fmla="*/ 15116 w 390525"/>
                <a:gd name="connsiteY35" fmla="*/ 239642 h 390525"/>
                <a:gd name="connsiteX36" fmla="*/ 14926 w 390525"/>
                <a:gd name="connsiteY36" fmla="*/ 240118 h 390525"/>
                <a:gd name="connsiteX37" fmla="*/ 26260 w 390525"/>
                <a:gd name="connsiteY37" fmla="*/ 267074 h 390525"/>
                <a:gd name="connsiteX38" fmla="*/ 51501 w 390525"/>
                <a:gd name="connsiteY38" fmla="*/ 278885 h 390525"/>
                <a:gd name="connsiteX39" fmla="*/ 49120 w 390525"/>
                <a:gd name="connsiteY39" fmla="*/ 306698 h 390525"/>
                <a:gd name="connsiteX40" fmla="*/ 54645 w 390525"/>
                <a:gd name="connsiteY40" fmla="*/ 323081 h 390525"/>
                <a:gd name="connsiteX41" fmla="*/ 70361 w 390525"/>
                <a:gd name="connsiteY41" fmla="*/ 330225 h 390525"/>
                <a:gd name="connsiteX42" fmla="*/ 98269 w 390525"/>
                <a:gd name="connsiteY42" fmla="*/ 330796 h 390525"/>
                <a:gd name="connsiteX43" fmla="*/ 107413 w 390525"/>
                <a:gd name="connsiteY43" fmla="*/ 357180 h 390525"/>
                <a:gd name="connsiteX44" fmla="*/ 119129 w 390525"/>
                <a:gd name="connsiteY44" fmla="*/ 369849 h 390525"/>
                <a:gd name="connsiteX45" fmla="*/ 136369 w 390525"/>
                <a:gd name="connsiteY45" fmla="*/ 370039 h 390525"/>
                <a:gd name="connsiteX46" fmla="*/ 162087 w 390525"/>
                <a:gd name="connsiteY46" fmla="*/ 359180 h 390525"/>
                <a:gd name="connsiteX47" fmla="*/ 182280 w 390525"/>
                <a:gd name="connsiteY47" fmla="*/ 380707 h 390525"/>
                <a:gd name="connsiteX48" fmla="*/ 183328 w 390525"/>
                <a:gd name="connsiteY48" fmla="*/ 381660 h 390525"/>
                <a:gd name="connsiteX49" fmla="*/ 183708 w 390525"/>
                <a:gd name="connsiteY49" fmla="*/ 381945 h 390525"/>
                <a:gd name="connsiteX50" fmla="*/ 196948 w 390525"/>
                <a:gd name="connsiteY50" fmla="*/ 386327 h 390525"/>
                <a:gd name="connsiteX51" fmla="*/ 212759 w 390525"/>
                <a:gd name="connsiteY51" fmla="*/ 379469 h 390525"/>
                <a:gd name="connsiteX52" fmla="*/ 231809 w 390525"/>
                <a:gd name="connsiteY52" fmla="*/ 359085 h 390525"/>
                <a:gd name="connsiteX53" fmla="*/ 257527 w 390525"/>
                <a:gd name="connsiteY53" fmla="*/ 369944 h 390525"/>
                <a:gd name="connsiteX54" fmla="*/ 274767 w 390525"/>
                <a:gd name="connsiteY54" fmla="*/ 369753 h 390525"/>
                <a:gd name="connsiteX55" fmla="*/ 286483 w 390525"/>
                <a:gd name="connsiteY55" fmla="*/ 357085 h 390525"/>
                <a:gd name="connsiteX56" fmla="*/ 295627 w 390525"/>
                <a:gd name="connsiteY56" fmla="*/ 330701 h 390525"/>
                <a:gd name="connsiteX57" fmla="*/ 325155 w 390525"/>
                <a:gd name="connsiteY57" fmla="*/ 330129 h 390525"/>
                <a:gd name="connsiteX58" fmla="*/ 326583 w 390525"/>
                <a:gd name="connsiteY58" fmla="*/ 329939 h 390525"/>
                <a:gd name="connsiteX59" fmla="*/ 327059 w 390525"/>
                <a:gd name="connsiteY59" fmla="*/ 329843 h 390525"/>
                <a:gd name="connsiteX60" fmla="*/ 344776 w 390525"/>
                <a:gd name="connsiteY60" fmla="*/ 306602 h 390525"/>
                <a:gd name="connsiteX61" fmla="*/ 342395 w 390525"/>
                <a:gd name="connsiteY61" fmla="*/ 278789 h 390525"/>
                <a:gd name="connsiteX62" fmla="*/ 367636 w 390525"/>
                <a:gd name="connsiteY62" fmla="*/ 266978 h 390525"/>
                <a:gd name="connsiteX63" fmla="*/ 379066 w 390525"/>
                <a:gd name="connsiteY63" fmla="*/ 254025 h 390525"/>
                <a:gd name="connsiteX64" fmla="*/ 377447 w 390525"/>
                <a:gd name="connsiteY64" fmla="*/ 236879 h 390525"/>
                <a:gd name="connsiteX65" fmla="*/ 363921 w 390525"/>
                <a:gd name="connsiteY65" fmla="*/ 212305 h 390525"/>
                <a:gd name="connsiteX66" fmla="*/ 381543 w 390525"/>
                <a:gd name="connsiteY66" fmla="*/ 191159 h 390525"/>
                <a:gd name="connsiteX67" fmla="*/ 386972 w 390525"/>
                <a:gd name="connsiteY67" fmla="*/ 175062 h 390525"/>
                <a:gd name="connsiteX68" fmla="*/ 198567 w 390525"/>
                <a:gd name="connsiteY68" fmla="*/ 291553 h 390525"/>
                <a:gd name="connsiteX69" fmla="*/ 103984 w 390525"/>
                <a:gd name="connsiteY69" fmla="*/ 196970 h 390525"/>
                <a:gd name="connsiteX70" fmla="*/ 198567 w 390525"/>
                <a:gd name="connsiteY70" fmla="*/ 102386 h 390525"/>
                <a:gd name="connsiteX71" fmla="*/ 293151 w 390525"/>
                <a:gd name="connsiteY71" fmla="*/ 196970 h 390525"/>
                <a:gd name="connsiteX72" fmla="*/ 198567 w 390525"/>
                <a:gd name="connsiteY72" fmla="*/ 29155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0525" h="390525">
                  <a:moveTo>
                    <a:pt x="386972" y="175062"/>
                  </a:moveTo>
                  <a:lnTo>
                    <a:pt x="386972" y="175062"/>
                  </a:lnTo>
                  <a:cubicBezTo>
                    <a:pt x="386305" y="169157"/>
                    <a:pt x="383257" y="163727"/>
                    <a:pt x="378590" y="160108"/>
                  </a:cubicBezTo>
                  <a:lnTo>
                    <a:pt x="356968" y="143249"/>
                  </a:lnTo>
                  <a:lnTo>
                    <a:pt x="365065" y="116484"/>
                  </a:lnTo>
                  <a:cubicBezTo>
                    <a:pt x="366779" y="110768"/>
                    <a:pt x="366112" y="104482"/>
                    <a:pt x="363064" y="99338"/>
                  </a:cubicBezTo>
                  <a:cubicBezTo>
                    <a:pt x="360112" y="94195"/>
                    <a:pt x="355063" y="90385"/>
                    <a:pt x="349158" y="89051"/>
                  </a:cubicBezTo>
                  <a:lnTo>
                    <a:pt x="322012" y="82670"/>
                  </a:lnTo>
                  <a:lnTo>
                    <a:pt x="318583" y="54952"/>
                  </a:lnTo>
                  <a:cubicBezTo>
                    <a:pt x="317821" y="49046"/>
                    <a:pt x="314677" y="43617"/>
                    <a:pt x="309819" y="40093"/>
                  </a:cubicBezTo>
                  <a:cubicBezTo>
                    <a:pt x="304962" y="36569"/>
                    <a:pt x="298866" y="35235"/>
                    <a:pt x="292960" y="36378"/>
                  </a:cubicBezTo>
                  <a:lnTo>
                    <a:pt x="265528" y="41617"/>
                  </a:lnTo>
                  <a:lnTo>
                    <a:pt x="251050" y="17709"/>
                  </a:lnTo>
                  <a:cubicBezTo>
                    <a:pt x="245335" y="8184"/>
                    <a:pt x="233238" y="4565"/>
                    <a:pt x="222951" y="9327"/>
                  </a:cubicBezTo>
                  <a:cubicBezTo>
                    <a:pt x="222190" y="9613"/>
                    <a:pt x="221523" y="10089"/>
                    <a:pt x="220951" y="10470"/>
                  </a:cubicBezTo>
                  <a:lnTo>
                    <a:pt x="197139" y="27044"/>
                  </a:lnTo>
                  <a:lnTo>
                    <a:pt x="174183" y="11042"/>
                  </a:lnTo>
                  <a:cubicBezTo>
                    <a:pt x="169325" y="7613"/>
                    <a:pt x="163135" y="6375"/>
                    <a:pt x="157229" y="7613"/>
                  </a:cubicBezTo>
                  <a:cubicBezTo>
                    <a:pt x="151418" y="8851"/>
                    <a:pt x="146275" y="12470"/>
                    <a:pt x="143132" y="17614"/>
                  </a:cubicBezTo>
                  <a:lnTo>
                    <a:pt x="128654" y="41522"/>
                  </a:lnTo>
                  <a:lnTo>
                    <a:pt x="101222" y="36283"/>
                  </a:lnTo>
                  <a:cubicBezTo>
                    <a:pt x="95317" y="35140"/>
                    <a:pt x="89221" y="36569"/>
                    <a:pt x="84363" y="39998"/>
                  </a:cubicBezTo>
                  <a:cubicBezTo>
                    <a:pt x="79505" y="43522"/>
                    <a:pt x="76362" y="48951"/>
                    <a:pt x="75600" y="54857"/>
                  </a:cubicBezTo>
                  <a:lnTo>
                    <a:pt x="72171" y="82575"/>
                  </a:lnTo>
                  <a:lnTo>
                    <a:pt x="43405" y="89242"/>
                  </a:lnTo>
                  <a:lnTo>
                    <a:pt x="42072" y="89718"/>
                  </a:lnTo>
                  <a:lnTo>
                    <a:pt x="41595" y="89909"/>
                  </a:lnTo>
                  <a:cubicBezTo>
                    <a:pt x="31118" y="94481"/>
                    <a:pt x="25879" y="105625"/>
                    <a:pt x="29213" y="116293"/>
                  </a:cubicBezTo>
                  <a:lnTo>
                    <a:pt x="37309" y="143058"/>
                  </a:lnTo>
                  <a:lnTo>
                    <a:pt x="14735" y="160584"/>
                  </a:lnTo>
                  <a:lnTo>
                    <a:pt x="13401" y="161727"/>
                  </a:lnTo>
                  <a:lnTo>
                    <a:pt x="13020" y="162108"/>
                  </a:lnTo>
                  <a:cubicBezTo>
                    <a:pt x="5496" y="170395"/>
                    <a:pt x="5115" y="182873"/>
                    <a:pt x="12354" y="191255"/>
                  </a:cubicBezTo>
                  <a:lnTo>
                    <a:pt x="29975" y="212400"/>
                  </a:lnTo>
                  <a:lnTo>
                    <a:pt x="15687" y="238308"/>
                  </a:lnTo>
                  <a:lnTo>
                    <a:pt x="15116" y="239642"/>
                  </a:lnTo>
                  <a:lnTo>
                    <a:pt x="14926" y="240118"/>
                  </a:lnTo>
                  <a:cubicBezTo>
                    <a:pt x="11401" y="250786"/>
                    <a:pt x="16259" y="262311"/>
                    <a:pt x="26260" y="267074"/>
                  </a:cubicBezTo>
                  <a:lnTo>
                    <a:pt x="51501" y="278885"/>
                  </a:lnTo>
                  <a:lnTo>
                    <a:pt x="49120" y="306698"/>
                  </a:lnTo>
                  <a:cubicBezTo>
                    <a:pt x="48644" y="312699"/>
                    <a:pt x="50644" y="318604"/>
                    <a:pt x="54645" y="323081"/>
                  </a:cubicBezTo>
                  <a:cubicBezTo>
                    <a:pt x="58645" y="327558"/>
                    <a:pt x="64360" y="330129"/>
                    <a:pt x="70361" y="330225"/>
                  </a:cubicBezTo>
                  <a:lnTo>
                    <a:pt x="98269" y="330796"/>
                  </a:lnTo>
                  <a:lnTo>
                    <a:pt x="107413" y="357180"/>
                  </a:lnTo>
                  <a:cubicBezTo>
                    <a:pt x="109413" y="362800"/>
                    <a:pt x="113604" y="367467"/>
                    <a:pt x="119129" y="369849"/>
                  </a:cubicBezTo>
                  <a:cubicBezTo>
                    <a:pt x="124558" y="372325"/>
                    <a:pt x="130845" y="372325"/>
                    <a:pt x="136369" y="370039"/>
                  </a:cubicBezTo>
                  <a:lnTo>
                    <a:pt x="162087" y="359180"/>
                  </a:lnTo>
                  <a:lnTo>
                    <a:pt x="182280" y="380707"/>
                  </a:lnTo>
                  <a:lnTo>
                    <a:pt x="183328" y="381660"/>
                  </a:lnTo>
                  <a:lnTo>
                    <a:pt x="183708" y="381945"/>
                  </a:lnTo>
                  <a:cubicBezTo>
                    <a:pt x="187709" y="384898"/>
                    <a:pt x="192376" y="386327"/>
                    <a:pt x="196948" y="386327"/>
                  </a:cubicBezTo>
                  <a:cubicBezTo>
                    <a:pt x="202758" y="386327"/>
                    <a:pt x="208568" y="384041"/>
                    <a:pt x="212759" y="379469"/>
                  </a:cubicBezTo>
                  <a:lnTo>
                    <a:pt x="231809" y="359085"/>
                  </a:lnTo>
                  <a:lnTo>
                    <a:pt x="257527" y="369944"/>
                  </a:lnTo>
                  <a:cubicBezTo>
                    <a:pt x="263052" y="372230"/>
                    <a:pt x="269338" y="372230"/>
                    <a:pt x="274767" y="369753"/>
                  </a:cubicBezTo>
                  <a:cubicBezTo>
                    <a:pt x="280197" y="367277"/>
                    <a:pt x="284483" y="362705"/>
                    <a:pt x="286483" y="357085"/>
                  </a:cubicBezTo>
                  <a:lnTo>
                    <a:pt x="295627" y="330701"/>
                  </a:lnTo>
                  <a:lnTo>
                    <a:pt x="325155" y="330129"/>
                  </a:lnTo>
                  <a:lnTo>
                    <a:pt x="326583" y="329939"/>
                  </a:lnTo>
                  <a:lnTo>
                    <a:pt x="327059" y="329843"/>
                  </a:lnTo>
                  <a:cubicBezTo>
                    <a:pt x="338109" y="327558"/>
                    <a:pt x="345633" y="317556"/>
                    <a:pt x="344776" y="306602"/>
                  </a:cubicBezTo>
                  <a:lnTo>
                    <a:pt x="342395" y="278789"/>
                  </a:lnTo>
                  <a:lnTo>
                    <a:pt x="367636" y="266978"/>
                  </a:lnTo>
                  <a:cubicBezTo>
                    <a:pt x="373065" y="264407"/>
                    <a:pt x="377161" y="259739"/>
                    <a:pt x="379066" y="254025"/>
                  </a:cubicBezTo>
                  <a:cubicBezTo>
                    <a:pt x="380876" y="248309"/>
                    <a:pt x="380304" y="242118"/>
                    <a:pt x="377447" y="236879"/>
                  </a:cubicBezTo>
                  <a:lnTo>
                    <a:pt x="363921" y="212305"/>
                  </a:lnTo>
                  <a:lnTo>
                    <a:pt x="381543" y="191159"/>
                  </a:lnTo>
                  <a:cubicBezTo>
                    <a:pt x="385734" y="186968"/>
                    <a:pt x="387639" y="180968"/>
                    <a:pt x="386972" y="175062"/>
                  </a:cubicBezTo>
                  <a:close/>
                  <a:moveTo>
                    <a:pt x="198567" y="291553"/>
                  </a:moveTo>
                  <a:cubicBezTo>
                    <a:pt x="146466" y="291553"/>
                    <a:pt x="103984" y="249167"/>
                    <a:pt x="103984" y="196970"/>
                  </a:cubicBezTo>
                  <a:cubicBezTo>
                    <a:pt x="103984" y="144868"/>
                    <a:pt x="146371" y="102386"/>
                    <a:pt x="198567" y="102386"/>
                  </a:cubicBezTo>
                  <a:cubicBezTo>
                    <a:pt x="250669" y="102386"/>
                    <a:pt x="293151" y="144773"/>
                    <a:pt x="293151" y="196970"/>
                  </a:cubicBezTo>
                  <a:cubicBezTo>
                    <a:pt x="293056" y="249071"/>
                    <a:pt x="250669" y="291553"/>
                    <a:pt x="198567" y="29155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26" name="자유형: 도형 225">
              <a:extLst>
                <a:ext uri="{FF2B5EF4-FFF2-40B4-BE49-F238E27FC236}">
                  <a16:creationId xmlns:a16="http://schemas.microsoft.com/office/drawing/2014/main" id="{94FAE9CF-D584-4428-9D21-16B98C87901A}"/>
                </a:ext>
              </a:extLst>
            </p:cNvPr>
            <p:cNvSpPr/>
            <p:nvPr/>
          </p:nvSpPr>
          <p:spPr>
            <a:xfrm>
              <a:off x="7580843" y="5013959"/>
              <a:ext cx="152400" cy="152400"/>
            </a:xfrm>
            <a:custGeom>
              <a:avLst/>
              <a:gdLst>
                <a:gd name="connsiteX0" fmla="*/ 79438 w 152400"/>
                <a:gd name="connsiteY0" fmla="*/ 7144 h 152400"/>
                <a:gd name="connsiteX1" fmla="*/ 7144 w 152400"/>
                <a:gd name="connsiteY1" fmla="*/ 79438 h 152400"/>
                <a:gd name="connsiteX2" fmla="*/ 79438 w 152400"/>
                <a:gd name="connsiteY2" fmla="*/ 151733 h 152400"/>
                <a:gd name="connsiteX3" fmla="*/ 151733 w 152400"/>
                <a:gd name="connsiteY3" fmla="*/ 79438 h 152400"/>
                <a:gd name="connsiteX4" fmla="*/ 79438 w 152400"/>
                <a:gd name="connsiteY4" fmla="*/ 7144 h 152400"/>
                <a:gd name="connsiteX5" fmla="*/ 122301 w 152400"/>
                <a:gd name="connsiteY5" fmla="*/ 65818 h 152400"/>
                <a:gd name="connsiteX6" fmla="*/ 70485 w 152400"/>
                <a:gd name="connsiteY6" fmla="*/ 117634 h 152400"/>
                <a:gd name="connsiteX7" fmla="*/ 62579 w 152400"/>
                <a:gd name="connsiteY7" fmla="*/ 120872 h 152400"/>
                <a:gd name="connsiteX8" fmla="*/ 54673 w 152400"/>
                <a:gd name="connsiteY8" fmla="*/ 117634 h 152400"/>
                <a:gd name="connsiteX9" fmla="*/ 34861 w 152400"/>
                <a:gd name="connsiteY9" fmla="*/ 97822 h 152400"/>
                <a:gd name="connsiteX10" fmla="*/ 34861 w 152400"/>
                <a:gd name="connsiteY10" fmla="*/ 82105 h 152400"/>
                <a:gd name="connsiteX11" fmla="*/ 50578 w 152400"/>
                <a:gd name="connsiteY11" fmla="*/ 82105 h 152400"/>
                <a:gd name="connsiteX12" fmla="*/ 62484 w 152400"/>
                <a:gd name="connsiteY12" fmla="*/ 94012 h 152400"/>
                <a:gd name="connsiteX13" fmla="*/ 106394 w 152400"/>
                <a:gd name="connsiteY13" fmla="*/ 50102 h 152400"/>
                <a:gd name="connsiteX14" fmla="*/ 122111 w 152400"/>
                <a:gd name="connsiteY14" fmla="*/ 50102 h 152400"/>
                <a:gd name="connsiteX15" fmla="*/ 122301 w 152400"/>
                <a:gd name="connsiteY15" fmla="*/ 65818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400" h="152400">
                  <a:moveTo>
                    <a:pt x="79438" y="7144"/>
                  </a:moveTo>
                  <a:cubicBezTo>
                    <a:pt x="39624" y="7144"/>
                    <a:pt x="7144" y="39529"/>
                    <a:pt x="7144" y="79438"/>
                  </a:cubicBezTo>
                  <a:cubicBezTo>
                    <a:pt x="7144" y="119253"/>
                    <a:pt x="39528" y="151733"/>
                    <a:pt x="79438" y="151733"/>
                  </a:cubicBezTo>
                  <a:cubicBezTo>
                    <a:pt x="119253" y="151733"/>
                    <a:pt x="151733" y="119348"/>
                    <a:pt x="151733" y="79438"/>
                  </a:cubicBezTo>
                  <a:cubicBezTo>
                    <a:pt x="151733" y="39624"/>
                    <a:pt x="119253" y="7144"/>
                    <a:pt x="79438" y="7144"/>
                  </a:cubicBezTo>
                  <a:close/>
                  <a:moveTo>
                    <a:pt x="122301" y="65818"/>
                  </a:moveTo>
                  <a:lnTo>
                    <a:pt x="70485" y="117634"/>
                  </a:lnTo>
                  <a:cubicBezTo>
                    <a:pt x="68294" y="119825"/>
                    <a:pt x="65437" y="120872"/>
                    <a:pt x="62579" y="120872"/>
                  </a:cubicBezTo>
                  <a:cubicBezTo>
                    <a:pt x="59721" y="120872"/>
                    <a:pt x="56864" y="119825"/>
                    <a:pt x="54673" y="117634"/>
                  </a:cubicBezTo>
                  <a:lnTo>
                    <a:pt x="34861" y="97822"/>
                  </a:lnTo>
                  <a:cubicBezTo>
                    <a:pt x="30480" y="93440"/>
                    <a:pt x="30480" y="86392"/>
                    <a:pt x="34861" y="82105"/>
                  </a:cubicBezTo>
                  <a:cubicBezTo>
                    <a:pt x="39243" y="77724"/>
                    <a:pt x="46291" y="77724"/>
                    <a:pt x="50578" y="82105"/>
                  </a:cubicBezTo>
                  <a:lnTo>
                    <a:pt x="62484" y="94012"/>
                  </a:lnTo>
                  <a:lnTo>
                    <a:pt x="106394" y="50102"/>
                  </a:lnTo>
                  <a:cubicBezTo>
                    <a:pt x="110776" y="45720"/>
                    <a:pt x="117824" y="45720"/>
                    <a:pt x="122111" y="50102"/>
                  </a:cubicBezTo>
                  <a:cubicBezTo>
                    <a:pt x="126682" y="54388"/>
                    <a:pt x="126682" y="61436"/>
                    <a:pt x="122301" y="65818"/>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27" name="그룹 226">
            <a:extLst>
              <a:ext uri="{FF2B5EF4-FFF2-40B4-BE49-F238E27FC236}">
                <a16:creationId xmlns:a16="http://schemas.microsoft.com/office/drawing/2014/main" id="{4991DF6C-5078-4225-9BC1-1DE856701C6D}"/>
              </a:ext>
            </a:extLst>
          </p:cNvPr>
          <p:cNvGrpSpPr/>
          <p:nvPr/>
        </p:nvGrpSpPr>
        <p:grpSpPr>
          <a:xfrm>
            <a:off x="2759669" y="5564600"/>
            <a:ext cx="392240" cy="392239"/>
            <a:chOff x="2759669" y="5564600"/>
            <a:chExt cx="392240" cy="392239"/>
          </a:xfrm>
          <a:solidFill>
            <a:schemeClr val="bg1"/>
          </a:solidFill>
        </p:grpSpPr>
        <p:sp>
          <p:nvSpPr>
            <p:cNvPr id="228" name="자유형: 도형 227">
              <a:extLst>
                <a:ext uri="{FF2B5EF4-FFF2-40B4-BE49-F238E27FC236}">
                  <a16:creationId xmlns:a16="http://schemas.microsoft.com/office/drawing/2014/main" id="{6F6106D2-84B6-473C-B145-6AA692B4EE35}"/>
                </a:ext>
              </a:extLst>
            </p:cNvPr>
            <p:cNvSpPr/>
            <p:nvPr/>
          </p:nvSpPr>
          <p:spPr>
            <a:xfrm>
              <a:off x="2827297" y="5664041"/>
              <a:ext cx="257175" cy="228600"/>
            </a:xfrm>
            <a:custGeom>
              <a:avLst/>
              <a:gdLst>
                <a:gd name="connsiteX0" fmla="*/ 185452 w 257175"/>
                <a:gd name="connsiteY0" fmla="*/ 7144 h 228600"/>
                <a:gd name="connsiteX1" fmla="*/ 129730 w 257175"/>
                <a:gd name="connsiteY1" fmla="*/ 41243 h 228600"/>
                <a:gd name="connsiteX2" fmla="*/ 74009 w 257175"/>
                <a:gd name="connsiteY2" fmla="*/ 7144 h 228600"/>
                <a:gd name="connsiteX3" fmla="*/ 7144 w 257175"/>
                <a:gd name="connsiteY3" fmla="*/ 81153 h 228600"/>
                <a:gd name="connsiteX4" fmla="*/ 122301 w 257175"/>
                <a:gd name="connsiteY4" fmla="*/ 227171 h 228600"/>
                <a:gd name="connsiteX5" fmla="*/ 129730 w 257175"/>
                <a:gd name="connsiteY5" fmla="*/ 230029 h 228600"/>
                <a:gd name="connsiteX6" fmla="*/ 137160 w 257175"/>
                <a:gd name="connsiteY6" fmla="*/ 227171 h 228600"/>
                <a:gd name="connsiteX7" fmla="*/ 252317 w 257175"/>
                <a:gd name="connsiteY7" fmla="*/ 81153 h 228600"/>
                <a:gd name="connsiteX8" fmla="*/ 185452 w 257175"/>
                <a:gd name="connsiteY8" fmla="*/ 71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228600">
                  <a:moveTo>
                    <a:pt x="185452" y="7144"/>
                  </a:moveTo>
                  <a:cubicBezTo>
                    <a:pt x="156877" y="7144"/>
                    <a:pt x="139541" y="25241"/>
                    <a:pt x="129730" y="41243"/>
                  </a:cubicBezTo>
                  <a:cubicBezTo>
                    <a:pt x="119920" y="25146"/>
                    <a:pt x="102584" y="7144"/>
                    <a:pt x="74009" y="7144"/>
                  </a:cubicBezTo>
                  <a:cubicBezTo>
                    <a:pt x="35909" y="7144"/>
                    <a:pt x="7144" y="38957"/>
                    <a:pt x="7144" y="81153"/>
                  </a:cubicBezTo>
                  <a:cubicBezTo>
                    <a:pt x="7144" y="134969"/>
                    <a:pt x="59150" y="170402"/>
                    <a:pt x="122301" y="227171"/>
                  </a:cubicBezTo>
                  <a:cubicBezTo>
                    <a:pt x="124396" y="229076"/>
                    <a:pt x="127063" y="230029"/>
                    <a:pt x="129730" y="230029"/>
                  </a:cubicBezTo>
                  <a:cubicBezTo>
                    <a:pt x="132397" y="230029"/>
                    <a:pt x="135064" y="229076"/>
                    <a:pt x="137160" y="227171"/>
                  </a:cubicBezTo>
                  <a:cubicBezTo>
                    <a:pt x="202406" y="168402"/>
                    <a:pt x="252317" y="134683"/>
                    <a:pt x="252317" y="81153"/>
                  </a:cubicBezTo>
                  <a:cubicBezTo>
                    <a:pt x="252317" y="38957"/>
                    <a:pt x="223552" y="7144"/>
                    <a:pt x="18545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29" name="자유형: 도형 228">
              <a:extLst>
                <a:ext uri="{FF2B5EF4-FFF2-40B4-BE49-F238E27FC236}">
                  <a16:creationId xmlns:a16="http://schemas.microsoft.com/office/drawing/2014/main" id="{49BB8665-2B58-4C3F-BB3A-5587BCFBB3E8}"/>
                </a:ext>
              </a:extLst>
            </p:cNvPr>
            <p:cNvSpPr/>
            <p:nvPr/>
          </p:nvSpPr>
          <p:spPr>
            <a:xfrm>
              <a:off x="3094759" y="5743670"/>
              <a:ext cx="57150" cy="28575"/>
            </a:xfrm>
            <a:custGeom>
              <a:avLst/>
              <a:gdLst>
                <a:gd name="connsiteX0" fmla="*/ 41339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1339 w 57150"/>
                <a:gd name="connsiteY4" fmla="*/ 29432 h 28575"/>
                <a:gd name="connsiteX5" fmla="*/ 52483 w 57150"/>
                <a:gd name="connsiteY5" fmla="*/ 18288 h 28575"/>
                <a:gd name="connsiteX6" fmla="*/ 41339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39" y="7144"/>
                  </a:moveTo>
                  <a:lnTo>
                    <a:pt x="18288" y="7144"/>
                  </a:lnTo>
                  <a:cubicBezTo>
                    <a:pt x="12097" y="7144"/>
                    <a:pt x="7144" y="12097"/>
                    <a:pt x="7144" y="18288"/>
                  </a:cubicBezTo>
                  <a:cubicBezTo>
                    <a:pt x="7144" y="24479"/>
                    <a:pt x="12097" y="29432"/>
                    <a:pt x="18288" y="29432"/>
                  </a:cubicBezTo>
                  <a:lnTo>
                    <a:pt x="41339" y="29432"/>
                  </a:lnTo>
                  <a:cubicBezTo>
                    <a:pt x="47530" y="29432"/>
                    <a:pt x="52483" y="24479"/>
                    <a:pt x="52483" y="18288"/>
                  </a:cubicBezTo>
                  <a:cubicBezTo>
                    <a:pt x="52483" y="12097"/>
                    <a:pt x="47435" y="7144"/>
                    <a:pt x="41339"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0" name="자유형: 도형 229">
              <a:extLst>
                <a:ext uri="{FF2B5EF4-FFF2-40B4-BE49-F238E27FC236}">
                  <a16:creationId xmlns:a16="http://schemas.microsoft.com/office/drawing/2014/main" id="{6CD6BBBF-F554-46D5-A568-C78B648EFC05}"/>
                </a:ext>
              </a:extLst>
            </p:cNvPr>
            <p:cNvSpPr/>
            <p:nvPr/>
          </p:nvSpPr>
          <p:spPr>
            <a:xfrm>
              <a:off x="2759669" y="5743670"/>
              <a:ext cx="57150" cy="28575"/>
            </a:xfrm>
            <a:custGeom>
              <a:avLst/>
              <a:gdLst>
                <a:gd name="connsiteX0" fmla="*/ 41338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1338 w 57150"/>
                <a:gd name="connsiteY4" fmla="*/ 29432 h 28575"/>
                <a:gd name="connsiteX5" fmla="*/ 52483 w 57150"/>
                <a:gd name="connsiteY5" fmla="*/ 18288 h 28575"/>
                <a:gd name="connsiteX6" fmla="*/ 41338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38" y="7144"/>
                  </a:moveTo>
                  <a:lnTo>
                    <a:pt x="18288" y="7144"/>
                  </a:lnTo>
                  <a:cubicBezTo>
                    <a:pt x="12097" y="7144"/>
                    <a:pt x="7144" y="12097"/>
                    <a:pt x="7144" y="18288"/>
                  </a:cubicBezTo>
                  <a:cubicBezTo>
                    <a:pt x="7144" y="24479"/>
                    <a:pt x="12097" y="29432"/>
                    <a:pt x="18288" y="29432"/>
                  </a:cubicBezTo>
                  <a:lnTo>
                    <a:pt x="41338" y="29432"/>
                  </a:lnTo>
                  <a:cubicBezTo>
                    <a:pt x="47530" y="29432"/>
                    <a:pt x="52483" y="24479"/>
                    <a:pt x="52483" y="18288"/>
                  </a:cubicBezTo>
                  <a:cubicBezTo>
                    <a:pt x="52483" y="12097"/>
                    <a:pt x="47434" y="7144"/>
                    <a:pt x="4133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1" name="자유형: 도형 230">
              <a:extLst>
                <a:ext uri="{FF2B5EF4-FFF2-40B4-BE49-F238E27FC236}">
                  <a16:creationId xmlns:a16="http://schemas.microsoft.com/office/drawing/2014/main" id="{51B3404E-75A6-46FD-89E7-6430A3A4D1FA}"/>
                </a:ext>
              </a:extLst>
            </p:cNvPr>
            <p:cNvSpPr/>
            <p:nvPr/>
          </p:nvSpPr>
          <p:spPr>
            <a:xfrm>
              <a:off x="3049086" y="5617583"/>
              <a:ext cx="47625" cy="47625"/>
            </a:xfrm>
            <a:custGeom>
              <a:avLst/>
              <a:gdLst>
                <a:gd name="connsiteX0" fmla="*/ 26146 w 47625"/>
                <a:gd name="connsiteY0" fmla="*/ 10358 h 47625"/>
                <a:gd name="connsiteX1" fmla="*/ 10430 w 47625"/>
                <a:gd name="connsiteY1" fmla="*/ 26075 h 47625"/>
                <a:gd name="connsiteX2" fmla="*/ 10430 w 47625"/>
                <a:gd name="connsiteY2" fmla="*/ 41791 h 47625"/>
                <a:gd name="connsiteX3" fmla="*/ 26146 w 47625"/>
                <a:gd name="connsiteY3" fmla="*/ 41791 h 47625"/>
                <a:gd name="connsiteX4" fmla="*/ 41862 w 47625"/>
                <a:gd name="connsiteY4" fmla="*/ 26075 h 47625"/>
                <a:gd name="connsiteX5" fmla="*/ 41862 w 47625"/>
                <a:gd name="connsiteY5" fmla="*/ 10358 h 47625"/>
                <a:gd name="connsiteX6" fmla="*/ 26146 w 47625"/>
                <a:gd name="connsiteY6" fmla="*/ 103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358"/>
                  </a:moveTo>
                  <a:lnTo>
                    <a:pt x="10430" y="26075"/>
                  </a:lnTo>
                  <a:cubicBezTo>
                    <a:pt x="6048" y="30456"/>
                    <a:pt x="6048" y="37505"/>
                    <a:pt x="10430" y="41791"/>
                  </a:cubicBezTo>
                  <a:cubicBezTo>
                    <a:pt x="14811" y="46172"/>
                    <a:pt x="21860" y="46172"/>
                    <a:pt x="26146" y="41791"/>
                  </a:cubicBezTo>
                  <a:lnTo>
                    <a:pt x="41862" y="26075"/>
                  </a:lnTo>
                  <a:cubicBezTo>
                    <a:pt x="46244" y="21693"/>
                    <a:pt x="46244" y="14645"/>
                    <a:pt x="41862" y="10358"/>
                  </a:cubicBezTo>
                  <a:cubicBezTo>
                    <a:pt x="37576" y="6072"/>
                    <a:pt x="30528" y="6072"/>
                    <a:pt x="26146" y="1035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2" name="자유형: 도형 231">
              <a:extLst>
                <a:ext uri="{FF2B5EF4-FFF2-40B4-BE49-F238E27FC236}">
                  <a16:creationId xmlns:a16="http://schemas.microsoft.com/office/drawing/2014/main" id="{062BE6D3-4BDE-44D5-A00E-4AA8BC93848B}"/>
                </a:ext>
              </a:extLst>
            </p:cNvPr>
            <p:cNvSpPr/>
            <p:nvPr/>
          </p:nvSpPr>
          <p:spPr>
            <a:xfrm>
              <a:off x="2812676" y="5853993"/>
              <a:ext cx="47625" cy="47625"/>
            </a:xfrm>
            <a:custGeom>
              <a:avLst/>
              <a:gdLst>
                <a:gd name="connsiteX0" fmla="*/ 26146 w 47625"/>
                <a:gd name="connsiteY0" fmla="*/ 10359 h 47625"/>
                <a:gd name="connsiteX1" fmla="*/ 10430 w 47625"/>
                <a:gd name="connsiteY1" fmla="*/ 26075 h 47625"/>
                <a:gd name="connsiteX2" fmla="*/ 10430 w 47625"/>
                <a:gd name="connsiteY2" fmla="*/ 41791 h 47625"/>
                <a:gd name="connsiteX3" fmla="*/ 26146 w 47625"/>
                <a:gd name="connsiteY3" fmla="*/ 41791 h 47625"/>
                <a:gd name="connsiteX4" fmla="*/ 41862 w 47625"/>
                <a:gd name="connsiteY4" fmla="*/ 26075 h 47625"/>
                <a:gd name="connsiteX5" fmla="*/ 41862 w 47625"/>
                <a:gd name="connsiteY5" fmla="*/ 10359 h 47625"/>
                <a:gd name="connsiteX6" fmla="*/ 26146 w 47625"/>
                <a:gd name="connsiteY6" fmla="*/ 103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359"/>
                  </a:moveTo>
                  <a:lnTo>
                    <a:pt x="10430" y="26075"/>
                  </a:lnTo>
                  <a:cubicBezTo>
                    <a:pt x="6048" y="30456"/>
                    <a:pt x="6048" y="37505"/>
                    <a:pt x="10430" y="41791"/>
                  </a:cubicBezTo>
                  <a:cubicBezTo>
                    <a:pt x="14811" y="46077"/>
                    <a:pt x="21860" y="46173"/>
                    <a:pt x="26146" y="41791"/>
                  </a:cubicBezTo>
                  <a:lnTo>
                    <a:pt x="41862" y="26075"/>
                  </a:lnTo>
                  <a:cubicBezTo>
                    <a:pt x="46244" y="21693"/>
                    <a:pt x="46244" y="14645"/>
                    <a:pt x="41862" y="10359"/>
                  </a:cubicBezTo>
                  <a:cubicBezTo>
                    <a:pt x="37576" y="6072"/>
                    <a:pt x="30528" y="6072"/>
                    <a:pt x="26146" y="1035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3" name="자유형: 도형 232">
              <a:extLst>
                <a:ext uri="{FF2B5EF4-FFF2-40B4-BE49-F238E27FC236}">
                  <a16:creationId xmlns:a16="http://schemas.microsoft.com/office/drawing/2014/main" id="{02E48088-9EA1-4331-ABE5-BB5CC8196C87}"/>
                </a:ext>
              </a:extLst>
            </p:cNvPr>
            <p:cNvSpPr/>
            <p:nvPr/>
          </p:nvSpPr>
          <p:spPr>
            <a:xfrm>
              <a:off x="2812581" y="5617583"/>
              <a:ext cx="47625" cy="47625"/>
            </a:xfrm>
            <a:custGeom>
              <a:avLst/>
              <a:gdLst>
                <a:gd name="connsiteX0" fmla="*/ 10430 w 47625"/>
                <a:gd name="connsiteY0" fmla="*/ 10358 h 47625"/>
                <a:gd name="connsiteX1" fmla="*/ 10430 w 47625"/>
                <a:gd name="connsiteY1" fmla="*/ 26075 h 47625"/>
                <a:gd name="connsiteX2" fmla="*/ 26146 w 47625"/>
                <a:gd name="connsiteY2" fmla="*/ 41791 h 47625"/>
                <a:gd name="connsiteX3" fmla="*/ 41862 w 47625"/>
                <a:gd name="connsiteY3" fmla="*/ 41791 h 47625"/>
                <a:gd name="connsiteX4" fmla="*/ 41862 w 47625"/>
                <a:gd name="connsiteY4" fmla="*/ 26075 h 47625"/>
                <a:gd name="connsiteX5" fmla="*/ 26146 w 47625"/>
                <a:gd name="connsiteY5" fmla="*/ 10358 h 47625"/>
                <a:gd name="connsiteX6" fmla="*/ 10430 w 47625"/>
                <a:gd name="connsiteY6" fmla="*/ 103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10430" y="10358"/>
                  </a:moveTo>
                  <a:cubicBezTo>
                    <a:pt x="6048" y="14740"/>
                    <a:pt x="6048" y="21788"/>
                    <a:pt x="10430" y="26075"/>
                  </a:cubicBezTo>
                  <a:lnTo>
                    <a:pt x="26146" y="41791"/>
                  </a:lnTo>
                  <a:cubicBezTo>
                    <a:pt x="30528" y="46172"/>
                    <a:pt x="37576" y="46172"/>
                    <a:pt x="41862" y="41791"/>
                  </a:cubicBezTo>
                  <a:cubicBezTo>
                    <a:pt x="46244" y="37410"/>
                    <a:pt x="46244" y="30361"/>
                    <a:pt x="41862" y="26075"/>
                  </a:cubicBezTo>
                  <a:lnTo>
                    <a:pt x="26146" y="10358"/>
                  </a:lnTo>
                  <a:cubicBezTo>
                    <a:pt x="21860" y="6072"/>
                    <a:pt x="14811" y="6072"/>
                    <a:pt x="10430" y="1035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4" name="자유형: 도형 233">
              <a:extLst>
                <a:ext uri="{FF2B5EF4-FFF2-40B4-BE49-F238E27FC236}">
                  <a16:creationId xmlns:a16="http://schemas.microsoft.com/office/drawing/2014/main" id="{44ED614E-B8D9-4690-922A-A8F5D970B9C6}"/>
                </a:ext>
              </a:extLst>
            </p:cNvPr>
            <p:cNvSpPr/>
            <p:nvPr/>
          </p:nvSpPr>
          <p:spPr>
            <a:xfrm>
              <a:off x="3049086" y="5853921"/>
              <a:ext cx="47625" cy="47625"/>
            </a:xfrm>
            <a:custGeom>
              <a:avLst/>
              <a:gdLst>
                <a:gd name="connsiteX0" fmla="*/ 26146 w 47625"/>
                <a:gd name="connsiteY0" fmla="*/ 10430 h 47625"/>
                <a:gd name="connsiteX1" fmla="*/ 10430 w 47625"/>
                <a:gd name="connsiteY1" fmla="*/ 10430 h 47625"/>
                <a:gd name="connsiteX2" fmla="*/ 10430 w 47625"/>
                <a:gd name="connsiteY2" fmla="*/ 26147 h 47625"/>
                <a:gd name="connsiteX3" fmla="*/ 26146 w 47625"/>
                <a:gd name="connsiteY3" fmla="*/ 41862 h 47625"/>
                <a:gd name="connsiteX4" fmla="*/ 41862 w 47625"/>
                <a:gd name="connsiteY4" fmla="*/ 41862 h 47625"/>
                <a:gd name="connsiteX5" fmla="*/ 41862 w 47625"/>
                <a:gd name="connsiteY5" fmla="*/ 26147 h 47625"/>
                <a:gd name="connsiteX6" fmla="*/ 26146 w 47625"/>
                <a:gd name="connsiteY6" fmla="*/ 1043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430"/>
                  </a:moveTo>
                  <a:cubicBezTo>
                    <a:pt x="21765" y="6048"/>
                    <a:pt x="14716" y="6048"/>
                    <a:pt x="10430" y="10430"/>
                  </a:cubicBezTo>
                  <a:cubicBezTo>
                    <a:pt x="6048" y="14812"/>
                    <a:pt x="6048" y="21860"/>
                    <a:pt x="10430" y="26147"/>
                  </a:cubicBezTo>
                  <a:lnTo>
                    <a:pt x="26146" y="41862"/>
                  </a:lnTo>
                  <a:cubicBezTo>
                    <a:pt x="30528" y="46244"/>
                    <a:pt x="37576" y="46244"/>
                    <a:pt x="41862" y="41862"/>
                  </a:cubicBezTo>
                  <a:cubicBezTo>
                    <a:pt x="46244" y="37481"/>
                    <a:pt x="46244" y="30433"/>
                    <a:pt x="41862" y="26147"/>
                  </a:cubicBezTo>
                  <a:lnTo>
                    <a:pt x="26146" y="1043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35" name="자유형: 도형 234">
              <a:extLst>
                <a:ext uri="{FF2B5EF4-FFF2-40B4-BE49-F238E27FC236}">
                  <a16:creationId xmlns:a16="http://schemas.microsoft.com/office/drawing/2014/main" id="{D5DBF112-04E2-4C8B-B255-060F9F139DF2}"/>
                </a:ext>
              </a:extLst>
            </p:cNvPr>
            <p:cNvSpPr/>
            <p:nvPr/>
          </p:nvSpPr>
          <p:spPr>
            <a:xfrm>
              <a:off x="2938739" y="5564600"/>
              <a:ext cx="28575" cy="57150"/>
            </a:xfrm>
            <a:custGeom>
              <a:avLst/>
              <a:gdLst>
                <a:gd name="connsiteX0" fmla="*/ 29432 w 28575"/>
                <a:gd name="connsiteY0" fmla="*/ 41338 h 57150"/>
                <a:gd name="connsiteX1" fmla="*/ 29432 w 28575"/>
                <a:gd name="connsiteY1" fmla="*/ 18288 h 57150"/>
                <a:gd name="connsiteX2" fmla="*/ 18288 w 28575"/>
                <a:gd name="connsiteY2" fmla="*/ 7144 h 57150"/>
                <a:gd name="connsiteX3" fmla="*/ 7144 w 28575"/>
                <a:gd name="connsiteY3" fmla="*/ 18288 h 57150"/>
                <a:gd name="connsiteX4" fmla="*/ 7144 w 28575"/>
                <a:gd name="connsiteY4" fmla="*/ 41338 h 57150"/>
                <a:gd name="connsiteX5" fmla="*/ 18288 w 28575"/>
                <a:gd name="connsiteY5" fmla="*/ 52483 h 57150"/>
                <a:gd name="connsiteX6" fmla="*/ 29432 w 28575"/>
                <a:gd name="connsiteY6" fmla="*/ 4133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29432" y="41338"/>
                  </a:moveTo>
                  <a:lnTo>
                    <a:pt x="29432" y="18288"/>
                  </a:lnTo>
                  <a:cubicBezTo>
                    <a:pt x="29432" y="12097"/>
                    <a:pt x="24479" y="7144"/>
                    <a:pt x="18288" y="7144"/>
                  </a:cubicBezTo>
                  <a:cubicBezTo>
                    <a:pt x="12097" y="7144"/>
                    <a:pt x="7144" y="12097"/>
                    <a:pt x="7144" y="18288"/>
                  </a:cubicBezTo>
                  <a:lnTo>
                    <a:pt x="7144" y="41338"/>
                  </a:lnTo>
                  <a:cubicBezTo>
                    <a:pt x="7144" y="47530"/>
                    <a:pt x="12097" y="52483"/>
                    <a:pt x="18288" y="52483"/>
                  </a:cubicBezTo>
                  <a:cubicBezTo>
                    <a:pt x="24479" y="52483"/>
                    <a:pt x="29432" y="47435"/>
                    <a:pt x="29432" y="4133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6" name="자유형: 도형 235">
              <a:extLst>
                <a:ext uri="{FF2B5EF4-FFF2-40B4-BE49-F238E27FC236}">
                  <a16:creationId xmlns:a16="http://schemas.microsoft.com/office/drawing/2014/main" id="{89927130-95EB-474B-BB1F-8BCAF4C2C770}"/>
                </a:ext>
              </a:extLst>
            </p:cNvPr>
            <p:cNvSpPr/>
            <p:nvPr/>
          </p:nvSpPr>
          <p:spPr>
            <a:xfrm>
              <a:off x="2938739" y="5899689"/>
              <a:ext cx="28575" cy="57150"/>
            </a:xfrm>
            <a:custGeom>
              <a:avLst/>
              <a:gdLst>
                <a:gd name="connsiteX0" fmla="*/ 18288 w 28575"/>
                <a:gd name="connsiteY0" fmla="*/ 7144 h 57150"/>
                <a:gd name="connsiteX1" fmla="*/ 7144 w 28575"/>
                <a:gd name="connsiteY1" fmla="*/ 18288 h 57150"/>
                <a:gd name="connsiteX2" fmla="*/ 7144 w 28575"/>
                <a:gd name="connsiteY2" fmla="*/ 41338 h 57150"/>
                <a:gd name="connsiteX3" fmla="*/ 18288 w 28575"/>
                <a:gd name="connsiteY3" fmla="*/ 52483 h 57150"/>
                <a:gd name="connsiteX4" fmla="*/ 29432 w 28575"/>
                <a:gd name="connsiteY4" fmla="*/ 41338 h 57150"/>
                <a:gd name="connsiteX5" fmla="*/ 29432 w 28575"/>
                <a:gd name="connsiteY5" fmla="*/ 18288 h 57150"/>
                <a:gd name="connsiteX6" fmla="*/ 18288 w 28575"/>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18288" y="7144"/>
                  </a:moveTo>
                  <a:cubicBezTo>
                    <a:pt x="12097" y="7144"/>
                    <a:pt x="7144" y="12096"/>
                    <a:pt x="7144" y="18288"/>
                  </a:cubicBezTo>
                  <a:lnTo>
                    <a:pt x="7144" y="41338"/>
                  </a:lnTo>
                  <a:cubicBezTo>
                    <a:pt x="7144" y="47530"/>
                    <a:pt x="12097" y="52483"/>
                    <a:pt x="18288" y="52483"/>
                  </a:cubicBezTo>
                  <a:cubicBezTo>
                    <a:pt x="24479" y="52483"/>
                    <a:pt x="29432" y="47530"/>
                    <a:pt x="29432" y="41338"/>
                  </a:cubicBezTo>
                  <a:lnTo>
                    <a:pt x="29432" y="18288"/>
                  </a:lnTo>
                  <a:cubicBezTo>
                    <a:pt x="29432" y="12096"/>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37" name="그룹 236">
            <a:extLst>
              <a:ext uri="{FF2B5EF4-FFF2-40B4-BE49-F238E27FC236}">
                <a16:creationId xmlns:a16="http://schemas.microsoft.com/office/drawing/2014/main" id="{CE7542E4-9105-435B-AFED-FB42B0A54B59}"/>
              </a:ext>
            </a:extLst>
          </p:cNvPr>
          <p:cNvGrpSpPr/>
          <p:nvPr/>
        </p:nvGrpSpPr>
        <p:grpSpPr>
          <a:xfrm>
            <a:off x="2097205" y="4897183"/>
            <a:ext cx="386334" cy="391287"/>
            <a:chOff x="2097205" y="4897183"/>
            <a:chExt cx="386334" cy="391287"/>
          </a:xfrm>
          <a:solidFill>
            <a:schemeClr val="bg1"/>
          </a:solidFill>
        </p:grpSpPr>
        <p:sp>
          <p:nvSpPr>
            <p:cNvPr id="238" name="자유형: 도형 237">
              <a:extLst>
                <a:ext uri="{FF2B5EF4-FFF2-40B4-BE49-F238E27FC236}">
                  <a16:creationId xmlns:a16="http://schemas.microsoft.com/office/drawing/2014/main" id="{4A8F99D2-2157-44E4-8709-5F50E7CB5DCF}"/>
                </a:ext>
              </a:extLst>
            </p:cNvPr>
            <p:cNvSpPr/>
            <p:nvPr/>
          </p:nvSpPr>
          <p:spPr>
            <a:xfrm>
              <a:off x="2132734" y="4897183"/>
              <a:ext cx="314325" cy="171450"/>
            </a:xfrm>
            <a:custGeom>
              <a:avLst/>
              <a:gdLst>
                <a:gd name="connsiteX0" fmla="*/ 316421 w 314325"/>
                <a:gd name="connsiteY0" fmla="*/ 90011 h 171450"/>
                <a:gd name="connsiteX1" fmla="*/ 292132 w 314325"/>
                <a:gd name="connsiteY1" fmla="*/ 31432 h 171450"/>
                <a:gd name="connsiteX2" fmla="*/ 233458 w 314325"/>
                <a:gd name="connsiteY2" fmla="*/ 7144 h 171450"/>
                <a:gd name="connsiteX3" fmla="*/ 90011 w 314325"/>
                <a:gd name="connsiteY3" fmla="*/ 7144 h 171450"/>
                <a:gd name="connsiteX4" fmla="*/ 31433 w 314325"/>
                <a:gd name="connsiteY4" fmla="*/ 31432 h 171450"/>
                <a:gd name="connsiteX5" fmla="*/ 7144 w 314325"/>
                <a:gd name="connsiteY5" fmla="*/ 90011 h 171450"/>
                <a:gd name="connsiteX6" fmla="*/ 117539 w 314325"/>
                <a:gd name="connsiteY6" fmla="*/ 168497 h 171450"/>
                <a:gd name="connsiteX7" fmla="*/ 131826 w 314325"/>
                <a:gd name="connsiteY7" fmla="*/ 159639 h 171450"/>
                <a:gd name="connsiteX8" fmla="*/ 142494 w 314325"/>
                <a:gd name="connsiteY8" fmla="*/ 148971 h 171450"/>
                <a:gd name="connsiteX9" fmla="*/ 181070 w 314325"/>
                <a:gd name="connsiteY9" fmla="*/ 148971 h 171450"/>
                <a:gd name="connsiteX10" fmla="*/ 191738 w 314325"/>
                <a:gd name="connsiteY10" fmla="*/ 159639 h 171450"/>
                <a:gd name="connsiteX11" fmla="*/ 206026 w 314325"/>
                <a:gd name="connsiteY11" fmla="*/ 168497 h 171450"/>
                <a:gd name="connsiteX12" fmla="*/ 316421 w 314325"/>
                <a:gd name="connsiteY12" fmla="*/ 90011 h 171450"/>
                <a:gd name="connsiteX13" fmla="*/ 113633 w 314325"/>
                <a:gd name="connsiteY13" fmla="*/ 100774 h 171450"/>
                <a:gd name="connsiteX14" fmla="*/ 101156 w 314325"/>
                <a:gd name="connsiteY14" fmla="*/ 100774 h 171450"/>
                <a:gd name="connsiteX15" fmla="*/ 101156 w 314325"/>
                <a:gd name="connsiteY15" fmla="*/ 113252 h 171450"/>
                <a:gd name="connsiteX16" fmla="*/ 91250 w 314325"/>
                <a:gd name="connsiteY16" fmla="*/ 124587 h 171450"/>
                <a:gd name="connsiteX17" fmla="*/ 78867 w 314325"/>
                <a:gd name="connsiteY17" fmla="*/ 113538 h 171450"/>
                <a:gd name="connsiteX18" fmla="*/ 78867 w 314325"/>
                <a:gd name="connsiteY18" fmla="*/ 100774 h 171450"/>
                <a:gd name="connsiteX19" fmla="*/ 66389 w 314325"/>
                <a:gd name="connsiteY19" fmla="*/ 100774 h 171450"/>
                <a:gd name="connsiteX20" fmla="*/ 55055 w 314325"/>
                <a:gd name="connsiteY20" fmla="*/ 90868 h 171450"/>
                <a:gd name="connsiteX21" fmla="*/ 66104 w 314325"/>
                <a:gd name="connsiteY21" fmla="*/ 78486 h 171450"/>
                <a:gd name="connsiteX22" fmla="*/ 78867 w 314325"/>
                <a:gd name="connsiteY22" fmla="*/ 78486 h 171450"/>
                <a:gd name="connsiteX23" fmla="*/ 78867 w 314325"/>
                <a:gd name="connsiteY23" fmla="*/ 66008 h 171450"/>
                <a:gd name="connsiteX24" fmla="*/ 88773 w 314325"/>
                <a:gd name="connsiteY24" fmla="*/ 54673 h 171450"/>
                <a:gd name="connsiteX25" fmla="*/ 101156 w 314325"/>
                <a:gd name="connsiteY25" fmla="*/ 65722 h 171450"/>
                <a:gd name="connsiteX26" fmla="*/ 101156 w 314325"/>
                <a:gd name="connsiteY26" fmla="*/ 78486 h 171450"/>
                <a:gd name="connsiteX27" fmla="*/ 113919 w 314325"/>
                <a:gd name="connsiteY27" fmla="*/ 78486 h 171450"/>
                <a:gd name="connsiteX28" fmla="*/ 124968 w 314325"/>
                <a:gd name="connsiteY28" fmla="*/ 90868 h 171450"/>
                <a:gd name="connsiteX29" fmla="*/ 113633 w 314325"/>
                <a:gd name="connsiteY29" fmla="*/ 100774 h 171450"/>
                <a:gd name="connsiteX30" fmla="*/ 257270 w 314325"/>
                <a:gd name="connsiteY30" fmla="*/ 78772 h 171450"/>
                <a:gd name="connsiteX31" fmla="*/ 268415 w 314325"/>
                <a:gd name="connsiteY31" fmla="*/ 89916 h 171450"/>
                <a:gd name="connsiteX32" fmla="*/ 257270 w 314325"/>
                <a:gd name="connsiteY32" fmla="*/ 101060 h 171450"/>
                <a:gd name="connsiteX33" fmla="*/ 246126 w 314325"/>
                <a:gd name="connsiteY33" fmla="*/ 89916 h 171450"/>
                <a:gd name="connsiteX34" fmla="*/ 257270 w 314325"/>
                <a:gd name="connsiteY34" fmla="*/ 78772 h 171450"/>
                <a:gd name="connsiteX35" fmla="*/ 233458 w 314325"/>
                <a:gd name="connsiteY35" fmla="*/ 54864 h 171450"/>
                <a:gd name="connsiteX36" fmla="*/ 244602 w 314325"/>
                <a:gd name="connsiteY36" fmla="*/ 66008 h 171450"/>
                <a:gd name="connsiteX37" fmla="*/ 233458 w 314325"/>
                <a:gd name="connsiteY37" fmla="*/ 77152 h 171450"/>
                <a:gd name="connsiteX38" fmla="*/ 222314 w 314325"/>
                <a:gd name="connsiteY38" fmla="*/ 66008 h 171450"/>
                <a:gd name="connsiteX39" fmla="*/ 233458 w 314325"/>
                <a:gd name="connsiteY39" fmla="*/ 54864 h 171450"/>
                <a:gd name="connsiteX40" fmla="*/ 209550 w 314325"/>
                <a:gd name="connsiteY40" fmla="*/ 101060 h 171450"/>
                <a:gd name="connsiteX41" fmla="*/ 198406 w 314325"/>
                <a:gd name="connsiteY41" fmla="*/ 89916 h 171450"/>
                <a:gd name="connsiteX42" fmla="*/ 209550 w 314325"/>
                <a:gd name="connsiteY42" fmla="*/ 78772 h 171450"/>
                <a:gd name="connsiteX43" fmla="*/ 220694 w 314325"/>
                <a:gd name="connsiteY43" fmla="*/ 89916 h 171450"/>
                <a:gd name="connsiteX44" fmla="*/ 209550 w 314325"/>
                <a:gd name="connsiteY44" fmla="*/ 101060 h 171450"/>
                <a:gd name="connsiteX45" fmla="*/ 222314 w 314325"/>
                <a:gd name="connsiteY45" fmla="*/ 113728 h 171450"/>
                <a:gd name="connsiteX46" fmla="*/ 233458 w 314325"/>
                <a:gd name="connsiteY46" fmla="*/ 102584 h 171450"/>
                <a:gd name="connsiteX47" fmla="*/ 244602 w 314325"/>
                <a:gd name="connsiteY47" fmla="*/ 113728 h 171450"/>
                <a:gd name="connsiteX48" fmla="*/ 233458 w 314325"/>
                <a:gd name="connsiteY48" fmla="*/ 124873 h 171450"/>
                <a:gd name="connsiteX49" fmla="*/ 222314 w 314325"/>
                <a:gd name="connsiteY49" fmla="*/ 11372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14325" h="171450">
                  <a:moveTo>
                    <a:pt x="316421" y="90011"/>
                  </a:moveTo>
                  <a:cubicBezTo>
                    <a:pt x="316421" y="67818"/>
                    <a:pt x="307753" y="47053"/>
                    <a:pt x="292132" y="31432"/>
                  </a:cubicBezTo>
                  <a:cubicBezTo>
                    <a:pt x="276511" y="15811"/>
                    <a:pt x="255651" y="7144"/>
                    <a:pt x="233458" y="7144"/>
                  </a:cubicBezTo>
                  <a:lnTo>
                    <a:pt x="90011" y="7144"/>
                  </a:lnTo>
                  <a:cubicBezTo>
                    <a:pt x="67818" y="7144"/>
                    <a:pt x="47054" y="15811"/>
                    <a:pt x="31433" y="31432"/>
                  </a:cubicBezTo>
                  <a:cubicBezTo>
                    <a:pt x="15812" y="47053"/>
                    <a:pt x="7144" y="67913"/>
                    <a:pt x="7144" y="90011"/>
                  </a:cubicBezTo>
                  <a:cubicBezTo>
                    <a:pt x="7144" y="144684"/>
                    <a:pt x="60293" y="187071"/>
                    <a:pt x="117539" y="168497"/>
                  </a:cubicBezTo>
                  <a:cubicBezTo>
                    <a:pt x="122968" y="166783"/>
                    <a:pt x="127826" y="163734"/>
                    <a:pt x="131826" y="159639"/>
                  </a:cubicBezTo>
                  <a:lnTo>
                    <a:pt x="142494" y="148971"/>
                  </a:lnTo>
                  <a:lnTo>
                    <a:pt x="181070" y="148971"/>
                  </a:lnTo>
                  <a:lnTo>
                    <a:pt x="191738" y="159639"/>
                  </a:lnTo>
                  <a:cubicBezTo>
                    <a:pt x="195739" y="163639"/>
                    <a:pt x="200692" y="166688"/>
                    <a:pt x="206026" y="168497"/>
                  </a:cubicBezTo>
                  <a:cubicBezTo>
                    <a:pt x="263366" y="187166"/>
                    <a:pt x="316421" y="144684"/>
                    <a:pt x="316421" y="90011"/>
                  </a:cubicBezTo>
                  <a:close/>
                  <a:moveTo>
                    <a:pt x="113633" y="100774"/>
                  </a:moveTo>
                  <a:lnTo>
                    <a:pt x="101156" y="100774"/>
                  </a:lnTo>
                  <a:lnTo>
                    <a:pt x="101156" y="113252"/>
                  </a:lnTo>
                  <a:cubicBezTo>
                    <a:pt x="101156" y="118967"/>
                    <a:pt x="96965" y="124015"/>
                    <a:pt x="91250" y="124587"/>
                  </a:cubicBezTo>
                  <a:cubicBezTo>
                    <a:pt x="84487" y="125349"/>
                    <a:pt x="78867" y="120110"/>
                    <a:pt x="78867" y="113538"/>
                  </a:cubicBezTo>
                  <a:lnTo>
                    <a:pt x="78867" y="100774"/>
                  </a:lnTo>
                  <a:lnTo>
                    <a:pt x="66389" y="100774"/>
                  </a:lnTo>
                  <a:cubicBezTo>
                    <a:pt x="60674" y="100774"/>
                    <a:pt x="55626" y="96583"/>
                    <a:pt x="55055" y="90868"/>
                  </a:cubicBezTo>
                  <a:cubicBezTo>
                    <a:pt x="54293" y="84106"/>
                    <a:pt x="59531" y="78486"/>
                    <a:pt x="66104" y="78486"/>
                  </a:cubicBezTo>
                  <a:lnTo>
                    <a:pt x="78867" y="78486"/>
                  </a:lnTo>
                  <a:lnTo>
                    <a:pt x="78867" y="66008"/>
                  </a:lnTo>
                  <a:cubicBezTo>
                    <a:pt x="78867" y="60293"/>
                    <a:pt x="83058" y="55245"/>
                    <a:pt x="88773" y="54673"/>
                  </a:cubicBezTo>
                  <a:cubicBezTo>
                    <a:pt x="95536" y="53911"/>
                    <a:pt x="101156" y="59150"/>
                    <a:pt x="101156" y="65722"/>
                  </a:cubicBezTo>
                  <a:lnTo>
                    <a:pt x="101156" y="78486"/>
                  </a:lnTo>
                  <a:lnTo>
                    <a:pt x="113919" y="78486"/>
                  </a:lnTo>
                  <a:cubicBezTo>
                    <a:pt x="120491" y="78486"/>
                    <a:pt x="125730" y="84201"/>
                    <a:pt x="124968" y="90868"/>
                  </a:cubicBezTo>
                  <a:cubicBezTo>
                    <a:pt x="124397" y="96583"/>
                    <a:pt x="119348" y="100774"/>
                    <a:pt x="113633" y="100774"/>
                  </a:cubicBezTo>
                  <a:close/>
                  <a:moveTo>
                    <a:pt x="257270" y="78772"/>
                  </a:moveTo>
                  <a:cubicBezTo>
                    <a:pt x="263462" y="78772"/>
                    <a:pt x="268415" y="83725"/>
                    <a:pt x="268415" y="89916"/>
                  </a:cubicBezTo>
                  <a:cubicBezTo>
                    <a:pt x="268415" y="96107"/>
                    <a:pt x="263462" y="101060"/>
                    <a:pt x="257270" y="101060"/>
                  </a:cubicBezTo>
                  <a:cubicBezTo>
                    <a:pt x="251079" y="101060"/>
                    <a:pt x="246126" y="96107"/>
                    <a:pt x="246126" y="89916"/>
                  </a:cubicBezTo>
                  <a:cubicBezTo>
                    <a:pt x="246126" y="83725"/>
                    <a:pt x="251174" y="78772"/>
                    <a:pt x="257270" y="78772"/>
                  </a:cubicBezTo>
                  <a:close/>
                  <a:moveTo>
                    <a:pt x="233458" y="54864"/>
                  </a:moveTo>
                  <a:cubicBezTo>
                    <a:pt x="239649" y="54864"/>
                    <a:pt x="244602" y="59817"/>
                    <a:pt x="244602" y="66008"/>
                  </a:cubicBezTo>
                  <a:cubicBezTo>
                    <a:pt x="244602" y="72199"/>
                    <a:pt x="239649" y="77152"/>
                    <a:pt x="233458" y="77152"/>
                  </a:cubicBezTo>
                  <a:cubicBezTo>
                    <a:pt x="227267" y="77152"/>
                    <a:pt x="222314" y="72199"/>
                    <a:pt x="222314" y="66008"/>
                  </a:cubicBezTo>
                  <a:cubicBezTo>
                    <a:pt x="222314" y="59912"/>
                    <a:pt x="227267" y="54864"/>
                    <a:pt x="233458" y="54864"/>
                  </a:cubicBezTo>
                  <a:close/>
                  <a:moveTo>
                    <a:pt x="209550" y="101060"/>
                  </a:moveTo>
                  <a:cubicBezTo>
                    <a:pt x="203359" y="101060"/>
                    <a:pt x="198406" y="96107"/>
                    <a:pt x="198406" y="89916"/>
                  </a:cubicBezTo>
                  <a:cubicBezTo>
                    <a:pt x="198406" y="83725"/>
                    <a:pt x="203359" y="78772"/>
                    <a:pt x="209550" y="78772"/>
                  </a:cubicBezTo>
                  <a:cubicBezTo>
                    <a:pt x="215741" y="78772"/>
                    <a:pt x="220694" y="83725"/>
                    <a:pt x="220694" y="89916"/>
                  </a:cubicBezTo>
                  <a:cubicBezTo>
                    <a:pt x="220694" y="96012"/>
                    <a:pt x="215741" y="101060"/>
                    <a:pt x="209550" y="101060"/>
                  </a:cubicBezTo>
                  <a:close/>
                  <a:moveTo>
                    <a:pt x="222314" y="113728"/>
                  </a:moveTo>
                  <a:cubicBezTo>
                    <a:pt x="222314" y="107537"/>
                    <a:pt x="227267" y="102584"/>
                    <a:pt x="233458" y="102584"/>
                  </a:cubicBezTo>
                  <a:cubicBezTo>
                    <a:pt x="239649" y="102584"/>
                    <a:pt x="244602" y="107537"/>
                    <a:pt x="244602" y="113728"/>
                  </a:cubicBezTo>
                  <a:cubicBezTo>
                    <a:pt x="244602" y="119920"/>
                    <a:pt x="239649" y="124873"/>
                    <a:pt x="233458" y="124873"/>
                  </a:cubicBezTo>
                  <a:cubicBezTo>
                    <a:pt x="227267" y="124873"/>
                    <a:pt x="222314" y="119920"/>
                    <a:pt x="222314" y="11372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39" name="자유형: 도형 238">
              <a:extLst>
                <a:ext uri="{FF2B5EF4-FFF2-40B4-BE49-F238E27FC236}">
                  <a16:creationId xmlns:a16="http://schemas.microsoft.com/office/drawing/2014/main" id="{0C64341F-CA77-471B-829B-00A4D1D86826}"/>
                </a:ext>
              </a:extLst>
            </p:cNvPr>
            <p:cNvSpPr/>
            <p:nvPr/>
          </p:nvSpPr>
          <p:spPr>
            <a:xfrm>
              <a:off x="2132258" y="5088159"/>
              <a:ext cx="104775" cy="104775"/>
            </a:xfrm>
            <a:custGeom>
              <a:avLst/>
              <a:gdLst>
                <a:gd name="connsiteX0" fmla="*/ 102584 w 104775"/>
                <a:gd name="connsiteY0" fmla="*/ 54864 h 104775"/>
                <a:gd name="connsiteX1" fmla="*/ 54864 w 104775"/>
                <a:gd name="connsiteY1" fmla="*/ 7144 h 104775"/>
                <a:gd name="connsiteX2" fmla="*/ 7144 w 104775"/>
                <a:gd name="connsiteY2" fmla="*/ 54864 h 104775"/>
                <a:gd name="connsiteX3" fmla="*/ 54864 w 104775"/>
                <a:gd name="connsiteY3" fmla="*/ 102584 h 104775"/>
                <a:gd name="connsiteX4" fmla="*/ 10258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2584" y="54864"/>
                  </a:moveTo>
                  <a:cubicBezTo>
                    <a:pt x="102584" y="28575"/>
                    <a:pt x="81153" y="7144"/>
                    <a:pt x="54864" y="7144"/>
                  </a:cubicBezTo>
                  <a:cubicBezTo>
                    <a:pt x="28575" y="7144"/>
                    <a:pt x="7144" y="28575"/>
                    <a:pt x="7144" y="54864"/>
                  </a:cubicBezTo>
                  <a:cubicBezTo>
                    <a:pt x="7144" y="81153"/>
                    <a:pt x="28575" y="102584"/>
                    <a:pt x="54864" y="102584"/>
                  </a:cubicBezTo>
                  <a:cubicBezTo>
                    <a:pt x="81153" y="102679"/>
                    <a:pt x="102584" y="81248"/>
                    <a:pt x="102584" y="5486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0" name="자유형: 도형 239">
              <a:extLst>
                <a:ext uri="{FF2B5EF4-FFF2-40B4-BE49-F238E27FC236}">
                  <a16:creationId xmlns:a16="http://schemas.microsoft.com/office/drawing/2014/main" id="{89CA5205-DE21-4B67-8514-B1A0C8560B62}"/>
                </a:ext>
              </a:extLst>
            </p:cNvPr>
            <p:cNvSpPr/>
            <p:nvPr/>
          </p:nvSpPr>
          <p:spPr>
            <a:xfrm>
              <a:off x="2312089" y="5183695"/>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1" name="자유형: 도형 240">
              <a:extLst>
                <a:ext uri="{FF2B5EF4-FFF2-40B4-BE49-F238E27FC236}">
                  <a16:creationId xmlns:a16="http://schemas.microsoft.com/office/drawing/2014/main" id="{E69E1D47-05B5-4932-BADC-65E6E7F45525}"/>
                </a:ext>
              </a:extLst>
            </p:cNvPr>
            <p:cNvSpPr/>
            <p:nvPr/>
          </p:nvSpPr>
          <p:spPr>
            <a:xfrm>
              <a:off x="2347142" y="5088159"/>
              <a:ext cx="104775" cy="104775"/>
            </a:xfrm>
            <a:custGeom>
              <a:avLst/>
              <a:gdLst>
                <a:gd name="connsiteX0" fmla="*/ 54864 w 104775"/>
                <a:gd name="connsiteY0" fmla="*/ 7144 h 104775"/>
                <a:gd name="connsiteX1" fmla="*/ 7144 w 104775"/>
                <a:gd name="connsiteY1" fmla="*/ 54864 h 104775"/>
                <a:gd name="connsiteX2" fmla="*/ 54864 w 104775"/>
                <a:gd name="connsiteY2" fmla="*/ 102584 h 104775"/>
                <a:gd name="connsiteX3" fmla="*/ 102584 w 104775"/>
                <a:gd name="connsiteY3" fmla="*/ 54864 h 104775"/>
                <a:gd name="connsiteX4" fmla="*/ 54864 w 104775"/>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7144"/>
                  </a:moveTo>
                  <a:cubicBezTo>
                    <a:pt x="28575" y="7144"/>
                    <a:pt x="7144" y="28575"/>
                    <a:pt x="7144" y="54864"/>
                  </a:cubicBezTo>
                  <a:cubicBezTo>
                    <a:pt x="7144" y="81153"/>
                    <a:pt x="28575" y="102584"/>
                    <a:pt x="54864" y="102584"/>
                  </a:cubicBezTo>
                  <a:cubicBezTo>
                    <a:pt x="81153" y="102584"/>
                    <a:pt x="102584" y="81153"/>
                    <a:pt x="102584" y="54864"/>
                  </a:cubicBezTo>
                  <a:cubicBezTo>
                    <a:pt x="102584" y="28575"/>
                    <a:pt x="81153" y="7144"/>
                    <a:pt x="54864"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2" name="자유형: 도형 241">
              <a:extLst>
                <a:ext uri="{FF2B5EF4-FFF2-40B4-BE49-F238E27FC236}">
                  <a16:creationId xmlns:a16="http://schemas.microsoft.com/office/drawing/2014/main" id="{19C253C0-288F-4BDA-9678-9BA4110A778E}"/>
                </a:ext>
              </a:extLst>
            </p:cNvPr>
            <p:cNvSpPr/>
            <p:nvPr/>
          </p:nvSpPr>
          <p:spPr>
            <a:xfrm>
              <a:off x="2097205" y="5183695"/>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43" name="그룹 242">
            <a:extLst>
              <a:ext uri="{FF2B5EF4-FFF2-40B4-BE49-F238E27FC236}">
                <a16:creationId xmlns:a16="http://schemas.microsoft.com/office/drawing/2014/main" id="{C6D2D069-4E13-4B5E-8C1B-C27B4268FEF1}"/>
              </a:ext>
            </a:extLst>
          </p:cNvPr>
          <p:cNvGrpSpPr/>
          <p:nvPr/>
        </p:nvGrpSpPr>
        <p:grpSpPr>
          <a:xfrm>
            <a:off x="3432622" y="2234755"/>
            <a:ext cx="392990" cy="382429"/>
            <a:chOff x="3432622" y="2234755"/>
            <a:chExt cx="392990" cy="382429"/>
          </a:xfrm>
          <a:solidFill>
            <a:schemeClr val="bg1"/>
          </a:solidFill>
        </p:grpSpPr>
        <p:sp>
          <p:nvSpPr>
            <p:cNvPr id="244" name="자유형: 도형 243">
              <a:extLst>
                <a:ext uri="{FF2B5EF4-FFF2-40B4-BE49-F238E27FC236}">
                  <a16:creationId xmlns:a16="http://schemas.microsoft.com/office/drawing/2014/main" id="{247CB5F2-9065-433A-81BE-5F57F0D1BBC4}"/>
                </a:ext>
              </a:extLst>
            </p:cNvPr>
            <p:cNvSpPr/>
            <p:nvPr/>
          </p:nvSpPr>
          <p:spPr>
            <a:xfrm>
              <a:off x="3616062" y="2234755"/>
              <a:ext cx="209550" cy="200025"/>
            </a:xfrm>
            <a:custGeom>
              <a:avLst/>
              <a:gdLst>
                <a:gd name="connsiteX0" fmla="*/ 169640 w 209550"/>
                <a:gd name="connsiteY0" fmla="*/ 7144 h 200025"/>
                <a:gd name="connsiteX1" fmla="*/ 40862 w 209550"/>
                <a:gd name="connsiteY1" fmla="*/ 7144 h 200025"/>
                <a:gd name="connsiteX2" fmla="*/ 7144 w 209550"/>
                <a:gd name="connsiteY2" fmla="*/ 40862 h 200025"/>
                <a:gd name="connsiteX3" fmla="*/ 7144 w 209550"/>
                <a:gd name="connsiteY3" fmla="*/ 133921 h 200025"/>
                <a:gd name="connsiteX4" fmla="*/ 40862 w 209550"/>
                <a:gd name="connsiteY4" fmla="*/ 167640 h 200025"/>
                <a:gd name="connsiteX5" fmla="*/ 57055 w 209550"/>
                <a:gd name="connsiteY5" fmla="*/ 167640 h 200025"/>
                <a:gd name="connsiteX6" fmla="*/ 52483 w 209550"/>
                <a:gd name="connsiteY6" fmla="*/ 186214 h 200025"/>
                <a:gd name="connsiteX7" fmla="*/ 53912 w 209550"/>
                <a:gd name="connsiteY7" fmla="*/ 198025 h 200025"/>
                <a:gd name="connsiteX8" fmla="*/ 59627 w 209550"/>
                <a:gd name="connsiteY8" fmla="*/ 200216 h 200025"/>
                <a:gd name="connsiteX9" fmla="*/ 66199 w 209550"/>
                <a:gd name="connsiteY9" fmla="*/ 198311 h 200025"/>
                <a:gd name="connsiteX10" fmla="*/ 66389 w 209550"/>
                <a:gd name="connsiteY10" fmla="*/ 198215 h 200025"/>
                <a:gd name="connsiteX11" fmla="*/ 119634 w 209550"/>
                <a:gd name="connsiteY11" fmla="*/ 167640 h 200025"/>
                <a:gd name="connsiteX12" fmla="*/ 169545 w 209550"/>
                <a:gd name="connsiteY12" fmla="*/ 167640 h 200025"/>
                <a:gd name="connsiteX13" fmla="*/ 203263 w 209550"/>
                <a:gd name="connsiteY13" fmla="*/ 133921 h 200025"/>
                <a:gd name="connsiteX14" fmla="*/ 203263 w 209550"/>
                <a:gd name="connsiteY14" fmla="*/ 40862 h 200025"/>
                <a:gd name="connsiteX15" fmla="*/ 169640 w 209550"/>
                <a:gd name="connsiteY15" fmla="*/ 7144 h 200025"/>
                <a:gd name="connsiteX16" fmla="*/ 61532 w 209550"/>
                <a:gd name="connsiteY16" fmla="*/ 103156 h 200025"/>
                <a:gd name="connsiteX17" fmla="*/ 47435 w 209550"/>
                <a:gd name="connsiteY17" fmla="*/ 89059 h 200025"/>
                <a:gd name="connsiteX18" fmla="*/ 61532 w 209550"/>
                <a:gd name="connsiteY18" fmla="*/ 74962 h 200025"/>
                <a:gd name="connsiteX19" fmla="*/ 75629 w 209550"/>
                <a:gd name="connsiteY19" fmla="*/ 89059 h 200025"/>
                <a:gd name="connsiteX20" fmla="*/ 61532 w 209550"/>
                <a:gd name="connsiteY20" fmla="*/ 103156 h 200025"/>
                <a:gd name="connsiteX21" fmla="*/ 107061 w 209550"/>
                <a:gd name="connsiteY21" fmla="*/ 103156 h 200025"/>
                <a:gd name="connsiteX22" fmla="*/ 92964 w 209550"/>
                <a:gd name="connsiteY22" fmla="*/ 89059 h 200025"/>
                <a:gd name="connsiteX23" fmla="*/ 107061 w 209550"/>
                <a:gd name="connsiteY23" fmla="*/ 74962 h 200025"/>
                <a:gd name="connsiteX24" fmla="*/ 121158 w 209550"/>
                <a:gd name="connsiteY24" fmla="*/ 89059 h 200025"/>
                <a:gd name="connsiteX25" fmla="*/ 107061 w 209550"/>
                <a:gd name="connsiteY25" fmla="*/ 103156 h 200025"/>
                <a:gd name="connsiteX26" fmla="*/ 148781 w 209550"/>
                <a:gd name="connsiteY26" fmla="*/ 103156 h 200025"/>
                <a:gd name="connsiteX27" fmla="*/ 134684 w 209550"/>
                <a:gd name="connsiteY27" fmla="*/ 89059 h 200025"/>
                <a:gd name="connsiteX28" fmla="*/ 148781 w 209550"/>
                <a:gd name="connsiteY28" fmla="*/ 74962 h 200025"/>
                <a:gd name="connsiteX29" fmla="*/ 162878 w 209550"/>
                <a:gd name="connsiteY29" fmla="*/ 89059 h 200025"/>
                <a:gd name="connsiteX30" fmla="*/ 148781 w 209550"/>
                <a:gd name="connsiteY30" fmla="*/ 10315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9550" h="200025">
                  <a:moveTo>
                    <a:pt x="169640" y="7144"/>
                  </a:moveTo>
                  <a:lnTo>
                    <a:pt x="40862" y="7144"/>
                  </a:lnTo>
                  <a:cubicBezTo>
                    <a:pt x="22288" y="7144"/>
                    <a:pt x="7144" y="22193"/>
                    <a:pt x="7144" y="40862"/>
                  </a:cubicBezTo>
                  <a:lnTo>
                    <a:pt x="7144" y="133921"/>
                  </a:lnTo>
                  <a:cubicBezTo>
                    <a:pt x="7144" y="152495"/>
                    <a:pt x="22193" y="167640"/>
                    <a:pt x="40862" y="167640"/>
                  </a:cubicBezTo>
                  <a:lnTo>
                    <a:pt x="57055" y="167640"/>
                  </a:lnTo>
                  <a:lnTo>
                    <a:pt x="52483" y="186214"/>
                  </a:lnTo>
                  <a:cubicBezTo>
                    <a:pt x="49816" y="192786"/>
                    <a:pt x="52197" y="196406"/>
                    <a:pt x="53912" y="198025"/>
                  </a:cubicBezTo>
                  <a:cubicBezTo>
                    <a:pt x="54959" y="198977"/>
                    <a:pt x="56864" y="200216"/>
                    <a:pt x="59627" y="200216"/>
                  </a:cubicBezTo>
                  <a:cubicBezTo>
                    <a:pt x="61436" y="200216"/>
                    <a:pt x="63627" y="199739"/>
                    <a:pt x="66199" y="198311"/>
                  </a:cubicBezTo>
                  <a:cubicBezTo>
                    <a:pt x="66294" y="198311"/>
                    <a:pt x="66294" y="198215"/>
                    <a:pt x="66389" y="198215"/>
                  </a:cubicBezTo>
                  <a:lnTo>
                    <a:pt x="119634" y="167640"/>
                  </a:lnTo>
                  <a:lnTo>
                    <a:pt x="169545" y="167640"/>
                  </a:lnTo>
                  <a:cubicBezTo>
                    <a:pt x="188119" y="167640"/>
                    <a:pt x="203263" y="152591"/>
                    <a:pt x="203263" y="133921"/>
                  </a:cubicBezTo>
                  <a:lnTo>
                    <a:pt x="203263" y="40862"/>
                  </a:lnTo>
                  <a:cubicBezTo>
                    <a:pt x="203359" y="22193"/>
                    <a:pt x="188309" y="7144"/>
                    <a:pt x="169640" y="7144"/>
                  </a:cubicBezTo>
                  <a:close/>
                  <a:moveTo>
                    <a:pt x="61532" y="103156"/>
                  </a:moveTo>
                  <a:cubicBezTo>
                    <a:pt x="53721" y="103156"/>
                    <a:pt x="47435" y="96869"/>
                    <a:pt x="47435" y="89059"/>
                  </a:cubicBezTo>
                  <a:cubicBezTo>
                    <a:pt x="47435" y="81248"/>
                    <a:pt x="53721" y="74962"/>
                    <a:pt x="61532" y="74962"/>
                  </a:cubicBezTo>
                  <a:cubicBezTo>
                    <a:pt x="69342" y="74962"/>
                    <a:pt x="75629" y="81248"/>
                    <a:pt x="75629" y="89059"/>
                  </a:cubicBezTo>
                  <a:cubicBezTo>
                    <a:pt x="75629" y="96869"/>
                    <a:pt x="69342" y="103156"/>
                    <a:pt x="61532" y="103156"/>
                  </a:cubicBezTo>
                  <a:close/>
                  <a:moveTo>
                    <a:pt x="107061" y="103156"/>
                  </a:moveTo>
                  <a:cubicBezTo>
                    <a:pt x="99251" y="103156"/>
                    <a:pt x="92964" y="96869"/>
                    <a:pt x="92964" y="89059"/>
                  </a:cubicBezTo>
                  <a:cubicBezTo>
                    <a:pt x="92964" y="81248"/>
                    <a:pt x="99251" y="74962"/>
                    <a:pt x="107061" y="74962"/>
                  </a:cubicBezTo>
                  <a:cubicBezTo>
                    <a:pt x="114871" y="74962"/>
                    <a:pt x="121158" y="81248"/>
                    <a:pt x="121158" y="89059"/>
                  </a:cubicBezTo>
                  <a:cubicBezTo>
                    <a:pt x="121158" y="96869"/>
                    <a:pt x="114871" y="103156"/>
                    <a:pt x="107061" y="103156"/>
                  </a:cubicBezTo>
                  <a:close/>
                  <a:moveTo>
                    <a:pt x="148781" y="103156"/>
                  </a:moveTo>
                  <a:cubicBezTo>
                    <a:pt x="140970" y="103156"/>
                    <a:pt x="134684" y="96869"/>
                    <a:pt x="134684" y="89059"/>
                  </a:cubicBezTo>
                  <a:cubicBezTo>
                    <a:pt x="134684" y="81248"/>
                    <a:pt x="140970" y="74962"/>
                    <a:pt x="148781" y="74962"/>
                  </a:cubicBezTo>
                  <a:cubicBezTo>
                    <a:pt x="156591" y="74962"/>
                    <a:pt x="162878" y="81248"/>
                    <a:pt x="162878" y="89059"/>
                  </a:cubicBezTo>
                  <a:cubicBezTo>
                    <a:pt x="162973" y="96869"/>
                    <a:pt x="156591" y="103156"/>
                    <a:pt x="148781" y="10315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5" name="자유형: 도형 244">
              <a:extLst>
                <a:ext uri="{FF2B5EF4-FFF2-40B4-BE49-F238E27FC236}">
                  <a16:creationId xmlns:a16="http://schemas.microsoft.com/office/drawing/2014/main" id="{552F310E-9BC7-469D-B2AD-77FFADB998B8}"/>
                </a:ext>
              </a:extLst>
            </p:cNvPr>
            <p:cNvSpPr/>
            <p:nvPr/>
          </p:nvSpPr>
          <p:spPr>
            <a:xfrm>
              <a:off x="3668640" y="2450030"/>
              <a:ext cx="114300" cy="114300"/>
            </a:xfrm>
            <a:custGeom>
              <a:avLst/>
              <a:gdLst>
                <a:gd name="connsiteX0" fmla="*/ 111823 w 114300"/>
                <a:gd name="connsiteY0" fmla="*/ 85334 h 114300"/>
                <a:gd name="connsiteX1" fmla="*/ 108585 w 114300"/>
                <a:gd name="connsiteY1" fmla="*/ 76476 h 114300"/>
                <a:gd name="connsiteX2" fmla="*/ 48768 w 114300"/>
                <a:gd name="connsiteY2" fmla="*/ 11611 h 114300"/>
                <a:gd name="connsiteX3" fmla="*/ 42481 w 114300"/>
                <a:gd name="connsiteY3" fmla="*/ 7991 h 114300"/>
                <a:gd name="connsiteX4" fmla="*/ 7144 w 114300"/>
                <a:gd name="connsiteY4" fmla="*/ 17897 h 114300"/>
                <a:gd name="connsiteX5" fmla="*/ 99631 w 114300"/>
                <a:gd name="connsiteY5" fmla="*/ 112957 h 114300"/>
                <a:gd name="connsiteX6" fmla="*/ 111823 w 114300"/>
                <a:gd name="connsiteY6" fmla="*/ 853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111823" y="85334"/>
                  </a:moveTo>
                  <a:cubicBezTo>
                    <a:pt x="111919" y="82096"/>
                    <a:pt x="110776" y="78953"/>
                    <a:pt x="108585" y="76476"/>
                  </a:cubicBezTo>
                  <a:lnTo>
                    <a:pt x="48768" y="11611"/>
                  </a:lnTo>
                  <a:cubicBezTo>
                    <a:pt x="47054" y="9801"/>
                    <a:pt x="44958" y="8563"/>
                    <a:pt x="42481" y="7991"/>
                  </a:cubicBezTo>
                  <a:cubicBezTo>
                    <a:pt x="31051" y="5324"/>
                    <a:pt x="18097" y="9039"/>
                    <a:pt x="7144" y="17897"/>
                  </a:cubicBezTo>
                  <a:lnTo>
                    <a:pt x="99631" y="112957"/>
                  </a:lnTo>
                  <a:cubicBezTo>
                    <a:pt x="106108" y="105527"/>
                    <a:pt x="111442" y="96479"/>
                    <a:pt x="111823" y="8533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6" name="자유형: 도형 245">
              <a:extLst>
                <a:ext uri="{FF2B5EF4-FFF2-40B4-BE49-F238E27FC236}">
                  <a16:creationId xmlns:a16="http://schemas.microsoft.com/office/drawing/2014/main" id="{C1D857CE-DE45-4114-8260-883BFA63442E}"/>
                </a:ext>
              </a:extLst>
            </p:cNvPr>
            <p:cNvSpPr/>
            <p:nvPr/>
          </p:nvSpPr>
          <p:spPr>
            <a:xfrm>
              <a:off x="3480426" y="2262940"/>
              <a:ext cx="114300" cy="114300"/>
            </a:xfrm>
            <a:custGeom>
              <a:avLst/>
              <a:gdLst>
                <a:gd name="connsiteX0" fmla="*/ 108109 w 114300"/>
                <a:gd name="connsiteY0" fmla="*/ 67255 h 114300"/>
                <a:gd name="connsiteX1" fmla="*/ 106013 w 114300"/>
                <a:gd name="connsiteY1" fmla="*/ 64779 h 114300"/>
                <a:gd name="connsiteX2" fmla="*/ 46482 w 114300"/>
                <a:gd name="connsiteY2" fmla="*/ 10486 h 114300"/>
                <a:gd name="connsiteX3" fmla="*/ 39529 w 114300"/>
                <a:gd name="connsiteY3" fmla="*/ 7343 h 114300"/>
                <a:gd name="connsiteX4" fmla="*/ 7144 w 114300"/>
                <a:gd name="connsiteY4" fmla="*/ 19725 h 114300"/>
                <a:gd name="connsiteX5" fmla="*/ 102584 w 114300"/>
                <a:gd name="connsiteY5" fmla="*/ 111546 h 114300"/>
                <a:gd name="connsiteX6" fmla="*/ 108109 w 114300"/>
                <a:gd name="connsiteY6" fmla="*/ 672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108109" y="67255"/>
                  </a:moveTo>
                  <a:cubicBezTo>
                    <a:pt x="107537" y="66302"/>
                    <a:pt x="106871" y="65541"/>
                    <a:pt x="106013" y="64779"/>
                  </a:cubicBezTo>
                  <a:lnTo>
                    <a:pt x="46482" y="10486"/>
                  </a:lnTo>
                  <a:cubicBezTo>
                    <a:pt x="44577" y="8676"/>
                    <a:pt x="42101" y="7629"/>
                    <a:pt x="39529" y="7343"/>
                  </a:cubicBezTo>
                  <a:cubicBezTo>
                    <a:pt x="25622" y="5819"/>
                    <a:pt x="14478" y="13343"/>
                    <a:pt x="7144" y="19725"/>
                  </a:cubicBezTo>
                  <a:lnTo>
                    <a:pt x="102584" y="111546"/>
                  </a:lnTo>
                  <a:cubicBezTo>
                    <a:pt x="114205" y="97449"/>
                    <a:pt x="116396" y="80209"/>
                    <a:pt x="108109" y="6725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47" name="자유형: 도형 246">
              <a:extLst>
                <a:ext uri="{FF2B5EF4-FFF2-40B4-BE49-F238E27FC236}">
                  <a16:creationId xmlns:a16="http://schemas.microsoft.com/office/drawing/2014/main" id="{26BC65D1-D929-4A0A-BEE9-3C13C7F76748}"/>
                </a:ext>
              </a:extLst>
            </p:cNvPr>
            <p:cNvSpPr/>
            <p:nvPr/>
          </p:nvSpPr>
          <p:spPr>
            <a:xfrm>
              <a:off x="3432622" y="2293334"/>
              <a:ext cx="323850" cy="323850"/>
            </a:xfrm>
            <a:custGeom>
              <a:avLst/>
              <a:gdLst>
                <a:gd name="connsiteX0" fmla="*/ 212967 w 323850"/>
                <a:gd name="connsiteY0" fmla="*/ 204406 h 323850"/>
                <a:gd name="connsiteX1" fmla="*/ 158770 w 323850"/>
                <a:gd name="connsiteY1" fmla="*/ 165925 h 323850"/>
                <a:gd name="connsiteX2" fmla="*/ 120384 w 323850"/>
                <a:gd name="connsiteY2" fmla="*/ 111633 h 323850"/>
                <a:gd name="connsiteX3" fmla="*/ 133338 w 323850"/>
                <a:gd name="connsiteY3" fmla="*/ 99060 h 323850"/>
                <a:gd name="connsiteX4" fmla="*/ 37802 w 323850"/>
                <a:gd name="connsiteY4" fmla="*/ 7144 h 323850"/>
                <a:gd name="connsiteX5" fmla="*/ 21610 w 323850"/>
                <a:gd name="connsiteY5" fmla="*/ 31718 h 323850"/>
                <a:gd name="connsiteX6" fmla="*/ 8180 w 323850"/>
                <a:gd name="connsiteY6" fmla="*/ 106394 h 323850"/>
                <a:gd name="connsiteX7" fmla="*/ 85237 w 323850"/>
                <a:gd name="connsiteY7" fmla="*/ 239554 h 323850"/>
                <a:gd name="connsiteX8" fmla="*/ 204395 w 323850"/>
                <a:gd name="connsiteY8" fmla="*/ 316421 h 323850"/>
                <a:gd name="connsiteX9" fmla="*/ 229445 w 323850"/>
                <a:gd name="connsiteY9" fmla="*/ 319278 h 323850"/>
                <a:gd name="connsiteX10" fmla="*/ 272594 w 323850"/>
                <a:gd name="connsiteY10" fmla="*/ 310991 h 323850"/>
                <a:gd name="connsiteX11" fmla="*/ 277451 w 323850"/>
                <a:gd name="connsiteY11" fmla="*/ 309372 h 323850"/>
                <a:gd name="connsiteX12" fmla="*/ 317552 w 323850"/>
                <a:gd name="connsiteY12" fmla="*/ 286798 h 323850"/>
                <a:gd name="connsiteX13" fmla="*/ 225350 w 323850"/>
                <a:gd name="connsiteY13" fmla="*/ 191929 h 323850"/>
                <a:gd name="connsiteX14" fmla="*/ 212967 w 323850"/>
                <a:gd name="connsiteY14" fmla="*/ 20440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323850">
                  <a:moveTo>
                    <a:pt x="212967" y="204406"/>
                  </a:moveTo>
                  <a:cubicBezTo>
                    <a:pt x="204776" y="201930"/>
                    <a:pt x="186011" y="193548"/>
                    <a:pt x="158770" y="165925"/>
                  </a:cubicBezTo>
                  <a:cubicBezTo>
                    <a:pt x="131719" y="138589"/>
                    <a:pt x="123146" y="119920"/>
                    <a:pt x="120384" y="111633"/>
                  </a:cubicBezTo>
                  <a:cubicBezTo>
                    <a:pt x="123813" y="108394"/>
                    <a:pt x="128480" y="103918"/>
                    <a:pt x="133338" y="99060"/>
                  </a:cubicBezTo>
                  <a:lnTo>
                    <a:pt x="37802" y="7144"/>
                  </a:lnTo>
                  <a:cubicBezTo>
                    <a:pt x="31230" y="15145"/>
                    <a:pt x="25801" y="23241"/>
                    <a:pt x="21610" y="31718"/>
                  </a:cubicBezTo>
                  <a:cubicBezTo>
                    <a:pt x="13799" y="47434"/>
                    <a:pt x="3893" y="72200"/>
                    <a:pt x="8180" y="106394"/>
                  </a:cubicBezTo>
                  <a:cubicBezTo>
                    <a:pt x="13514" y="148971"/>
                    <a:pt x="39422" y="193738"/>
                    <a:pt x="85237" y="239554"/>
                  </a:cubicBezTo>
                  <a:cubicBezTo>
                    <a:pt x="128766" y="283083"/>
                    <a:pt x="167819" y="308229"/>
                    <a:pt x="204395" y="316421"/>
                  </a:cubicBezTo>
                  <a:cubicBezTo>
                    <a:pt x="213539" y="318421"/>
                    <a:pt x="221825" y="319278"/>
                    <a:pt x="229445" y="319278"/>
                  </a:cubicBezTo>
                  <a:cubicBezTo>
                    <a:pt x="248400" y="319278"/>
                    <a:pt x="262783" y="314325"/>
                    <a:pt x="272594" y="310991"/>
                  </a:cubicBezTo>
                  <a:cubicBezTo>
                    <a:pt x="274308" y="310420"/>
                    <a:pt x="275927" y="309848"/>
                    <a:pt x="277451" y="309372"/>
                  </a:cubicBezTo>
                  <a:cubicBezTo>
                    <a:pt x="291358" y="304895"/>
                    <a:pt x="304883" y="297371"/>
                    <a:pt x="317552" y="286798"/>
                  </a:cubicBezTo>
                  <a:lnTo>
                    <a:pt x="225350" y="191929"/>
                  </a:lnTo>
                  <a:cubicBezTo>
                    <a:pt x="220682" y="196501"/>
                    <a:pt x="216206" y="201168"/>
                    <a:pt x="212967" y="20440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48" name="그룹 247">
            <a:extLst>
              <a:ext uri="{FF2B5EF4-FFF2-40B4-BE49-F238E27FC236}">
                <a16:creationId xmlns:a16="http://schemas.microsoft.com/office/drawing/2014/main" id="{6CD360F3-50C7-408F-B4F9-4900B2CDAE27}"/>
              </a:ext>
            </a:extLst>
          </p:cNvPr>
          <p:cNvGrpSpPr/>
          <p:nvPr/>
        </p:nvGrpSpPr>
        <p:grpSpPr>
          <a:xfrm>
            <a:off x="2767384" y="4895564"/>
            <a:ext cx="386334" cy="391382"/>
            <a:chOff x="2767384" y="4895564"/>
            <a:chExt cx="386334" cy="391382"/>
          </a:xfrm>
          <a:solidFill>
            <a:schemeClr val="bg1"/>
          </a:solidFill>
        </p:grpSpPr>
        <p:sp>
          <p:nvSpPr>
            <p:cNvPr id="249" name="자유형: 도형 248">
              <a:extLst>
                <a:ext uri="{FF2B5EF4-FFF2-40B4-BE49-F238E27FC236}">
                  <a16:creationId xmlns:a16="http://schemas.microsoft.com/office/drawing/2014/main" id="{6C4586E0-4CE1-45E9-8EAB-7F3374275725}"/>
                </a:ext>
              </a:extLst>
            </p:cNvPr>
            <p:cNvSpPr/>
            <p:nvPr/>
          </p:nvSpPr>
          <p:spPr>
            <a:xfrm>
              <a:off x="2946455" y="4895564"/>
              <a:ext cx="28575" cy="57150"/>
            </a:xfrm>
            <a:custGeom>
              <a:avLst/>
              <a:gdLst>
                <a:gd name="connsiteX0" fmla="*/ 18288 w 28575"/>
                <a:gd name="connsiteY0" fmla="*/ 53340 h 57150"/>
                <a:gd name="connsiteX1" fmla="*/ 29432 w 28575"/>
                <a:gd name="connsiteY1" fmla="*/ 42196 h 57150"/>
                <a:gd name="connsiteX2" fmla="*/ 29432 w 28575"/>
                <a:gd name="connsiteY2" fmla="*/ 18288 h 57150"/>
                <a:gd name="connsiteX3" fmla="*/ 18288 w 28575"/>
                <a:gd name="connsiteY3" fmla="*/ 7144 h 57150"/>
                <a:gd name="connsiteX4" fmla="*/ 7144 w 28575"/>
                <a:gd name="connsiteY4" fmla="*/ 18288 h 57150"/>
                <a:gd name="connsiteX5" fmla="*/ 7144 w 28575"/>
                <a:gd name="connsiteY5" fmla="*/ 42196 h 57150"/>
                <a:gd name="connsiteX6" fmla="*/ 18288 w 28575"/>
                <a:gd name="connsiteY6" fmla="*/ 5334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18288" y="53340"/>
                  </a:moveTo>
                  <a:cubicBezTo>
                    <a:pt x="24479" y="53340"/>
                    <a:pt x="29432" y="48387"/>
                    <a:pt x="29432" y="42196"/>
                  </a:cubicBezTo>
                  <a:lnTo>
                    <a:pt x="29432" y="18288"/>
                  </a:lnTo>
                  <a:cubicBezTo>
                    <a:pt x="29432" y="12097"/>
                    <a:pt x="24479" y="7144"/>
                    <a:pt x="18288" y="7144"/>
                  </a:cubicBezTo>
                  <a:cubicBezTo>
                    <a:pt x="12097" y="7144"/>
                    <a:pt x="7144" y="12097"/>
                    <a:pt x="7144" y="18288"/>
                  </a:cubicBezTo>
                  <a:lnTo>
                    <a:pt x="7144" y="42196"/>
                  </a:lnTo>
                  <a:cubicBezTo>
                    <a:pt x="7144" y="48387"/>
                    <a:pt x="12097" y="53340"/>
                    <a:pt x="18288" y="5334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0" name="자유형: 도형 249">
              <a:extLst>
                <a:ext uri="{FF2B5EF4-FFF2-40B4-BE49-F238E27FC236}">
                  <a16:creationId xmlns:a16="http://schemas.microsoft.com/office/drawing/2014/main" id="{0B3154F7-1E00-4533-A72F-61B9F8B8D772}"/>
                </a:ext>
              </a:extLst>
            </p:cNvPr>
            <p:cNvSpPr/>
            <p:nvPr/>
          </p:nvSpPr>
          <p:spPr>
            <a:xfrm>
              <a:off x="2827128" y="5015293"/>
              <a:ext cx="57150" cy="28575"/>
            </a:xfrm>
            <a:custGeom>
              <a:avLst/>
              <a:gdLst>
                <a:gd name="connsiteX0" fmla="*/ 18267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552 w 57150"/>
                <a:gd name="connsiteY4" fmla="*/ 7144 h 28575"/>
                <a:gd name="connsiteX5" fmla="*/ 7218 w 57150"/>
                <a:gd name="connsiteY5" fmla="*/ 17050 h 28575"/>
                <a:gd name="connsiteX6" fmla="*/ 18267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7" y="29432"/>
                  </a:moveTo>
                  <a:lnTo>
                    <a:pt x="41889" y="29432"/>
                  </a:lnTo>
                  <a:cubicBezTo>
                    <a:pt x="47604" y="29432"/>
                    <a:pt x="52652" y="25241"/>
                    <a:pt x="53223" y="19526"/>
                  </a:cubicBezTo>
                  <a:cubicBezTo>
                    <a:pt x="53985" y="12763"/>
                    <a:pt x="48747" y="7144"/>
                    <a:pt x="42174"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1" name="자유형: 도형 250">
              <a:extLst>
                <a:ext uri="{FF2B5EF4-FFF2-40B4-BE49-F238E27FC236}">
                  <a16:creationId xmlns:a16="http://schemas.microsoft.com/office/drawing/2014/main" id="{A172B1C1-97C9-4F2A-B533-4B3E1D39B042}"/>
                </a:ext>
              </a:extLst>
            </p:cNvPr>
            <p:cNvSpPr/>
            <p:nvPr/>
          </p:nvSpPr>
          <p:spPr>
            <a:xfrm>
              <a:off x="3042012" y="5015293"/>
              <a:ext cx="57150" cy="28575"/>
            </a:xfrm>
            <a:custGeom>
              <a:avLst/>
              <a:gdLst>
                <a:gd name="connsiteX0" fmla="*/ 18552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267 w 57150"/>
                <a:gd name="connsiteY4" fmla="*/ 7144 h 28575"/>
                <a:gd name="connsiteX5" fmla="*/ 7218 w 57150"/>
                <a:gd name="connsiteY5" fmla="*/ 19526 h 28575"/>
                <a:gd name="connsiteX6" fmla="*/ 18552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552" y="29432"/>
                  </a:moveTo>
                  <a:lnTo>
                    <a:pt x="41889" y="29432"/>
                  </a:lnTo>
                  <a:cubicBezTo>
                    <a:pt x="47604" y="29432"/>
                    <a:pt x="52652" y="25241"/>
                    <a:pt x="53223" y="19526"/>
                  </a:cubicBezTo>
                  <a:cubicBezTo>
                    <a:pt x="53985" y="12763"/>
                    <a:pt x="48747" y="7144"/>
                    <a:pt x="42174" y="7144"/>
                  </a:cubicBezTo>
                  <a:lnTo>
                    <a:pt x="18267" y="7144"/>
                  </a:lnTo>
                  <a:cubicBezTo>
                    <a:pt x="11694" y="7144"/>
                    <a:pt x="6456" y="12859"/>
                    <a:pt x="7218" y="19526"/>
                  </a:cubicBezTo>
                  <a:cubicBezTo>
                    <a:pt x="7789" y="25241"/>
                    <a:pt x="12837" y="29432"/>
                    <a:pt x="18552"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2" name="자유형: 도형 251">
              <a:extLst>
                <a:ext uri="{FF2B5EF4-FFF2-40B4-BE49-F238E27FC236}">
                  <a16:creationId xmlns:a16="http://schemas.microsoft.com/office/drawing/2014/main" id="{6B07E423-351D-4F97-ABAE-8B16EEF2E75A}"/>
                </a:ext>
              </a:extLst>
            </p:cNvPr>
            <p:cNvSpPr/>
            <p:nvPr/>
          </p:nvSpPr>
          <p:spPr>
            <a:xfrm>
              <a:off x="2862015" y="4930663"/>
              <a:ext cx="47625" cy="47625"/>
            </a:xfrm>
            <a:custGeom>
              <a:avLst/>
              <a:gdLst>
                <a:gd name="connsiteX0" fmla="*/ 27289 w 47625"/>
                <a:gd name="connsiteY0" fmla="*/ 43005 h 47625"/>
                <a:gd name="connsiteX1" fmla="*/ 43005 w 47625"/>
                <a:gd name="connsiteY1" fmla="*/ 43005 h 47625"/>
                <a:gd name="connsiteX2" fmla="*/ 43005 w 47625"/>
                <a:gd name="connsiteY2" fmla="*/ 27289 h 47625"/>
                <a:gd name="connsiteX3" fmla="*/ 26146 w 47625"/>
                <a:gd name="connsiteY3" fmla="*/ 10430 h 47625"/>
                <a:gd name="connsiteX4" fmla="*/ 10430 w 47625"/>
                <a:gd name="connsiteY4" fmla="*/ 10430 h 47625"/>
                <a:gd name="connsiteX5" fmla="*/ 10430 w 47625"/>
                <a:gd name="connsiteY5" fmla="*/ 26146 h 47625"/>
                <a:gd name="connsiteX6" fmla="*/ 27289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7289" y="43005"/>
                  </a:moveTo>
                  <a:cubicBezTo>
                    <a:pt x="31671" y="47387"/>
                    <a:pt x="38719" y="47387"/>
                    <a:pt x="43005" y="43005"/>
                  </a:cubicBezTo>
                  <a:cubicBezTo>
                    <a:pt x="47387" y="38624"/>
                    <a:pt x="47387" y="31575"/>
                    <a:pt x="43005" y="27289"/>
                  </a:cubicBezTo>
                  <a:lnTo>
                    <a:pt x="26146" y="10430"/>
                  </a:lnTo>
                  <a:cubicBezTo>
                    <a:pt x="21765" y="6048"/>
                    <a:pt x="14716" y="6048"/>
                    <a:pt x="10430" y="10430"/>
                  </a:cubicBezTo>
                  <a:cubicBezTo>
                    <a:pt x="6048" y="14811"/>
                    <a:pt x="6048" y="21860"/>
                    <a:pt x="10430" y="26146"/>
                  </a:cubicBezTo>
                  <a:lnTo>
                    <a:pt x="27289" y="4300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53" name="자유형: 도형 252">
              <a:extLst>
                <a:ext uri="{FF2B5EF4-FFF2-40B4-BE49-F238E27FC236}">
                  <a16:creationId xmlns:a16="http://schemas.microsoft.com/office/drawing/2014/main" id="{7ABA0F12-CEF2-4803-B8FA-F4BC7B508E88}"/>
                </a:ext>
              </a:extLst>
            </p:cNvPr>
            <p:cNvSpPr/>
            <p:nvPr/>
          </p:nvSpPr>
          <p:spPr>
            <a:xfrm>
              <a:off x="3014034" y="4930663"/>
              <a:ext cx="47625" cy="47625"/>
            </a:xfrm>
            <a:custGeom>
              <a:avLst/>
              <a:gdLst>
                <a:gd name="connsiteX0" fmla="*/ 26146 w 47625"/>
                <a:gd name="connsiteY0" fmla="*/ 43005 h 47625"/>
                <a:gd name="connsiteX1" fmla="*/ 43005 w 47625"/>
                <a:gd name="connsiteY1" fmla="*/ 26146 h 47625"/>
                <a:gd name="connsiteX2" fmla="*/ 43005 w 47625"/>
                <a:gd name="connsiteY2" fmla="*/ 10430 h 47625"/>
                <a:gd name="connsiteX3" fmla="*/ 27289 w 47625"/>
                <a:gd name="connsiteY3" fmla="*/ 10430 h 47625"/>
                <a:gd name="connsiteX4" fmla="*/ 10430 w 47625"/>
                <a:gd name="connsiteY4" fmla="*/ 27289 h 47625"/>
                <a:gd name="connsiteX5" fmla="*/ 10430 w 47625"/>
                <a:gd name="connsiteY5" fmla="*/ 43005 h 47625"/>
                <a:gd name="connsiteX6" fmla="*/ 26146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43005"/>
                  </a:moveTo>
                  <a:lnTo>
                    <a:pt x="43005" y="26146"/>
                  </a:lnTo>
                  <a:cubicBezTo>
                    <a:pt x="47387" y="21765"/>
                    <a:pt x="47387" y="14716"/>
                    <a:pt x="43005" y="10430"/>
                  </a:cubicBezTo>
                  <a:cubicBezTo>
                    <a:pt x="38624" y="6048"/>
                    <a:pt x="31575" y="6048"/>
                    <a:pt x="27289" y="10430"/>
                  </a:cubicBezTo>
                  <a:lnTo>
                    <a:pt x="10430" y="27289"/>
                  </a:lnTo>
                  <a:cubicBezTo>
                    <a:pt x="6048" y="31671"/>
                    <a:pt x="6048" y="38719"/>
                    <a:pt x="10430" y="43005"/>
                  </a:cubicBezTo>
                  <a:cubicBezTo>
                    <a:pt x="14716" y="47387"/>
                    <a:pt x="21765" y="47387"/>
                    <a:pt x="26146" y="4300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4" name="자유형: 도형 253">
              <a:extLst>
                <a:ext uri="{FF2B5EF4-FFF2-40B4-BE49-F238E27FC236}">
                  <a16:creationId xmlns:a16="http://schemas.microsoft.com/office/drawing/2014/main" id="{3DB81C9D-4ADE-4EF7-9CC3-C9DFE6AEAA02}"/>
                </a:ext>
              </a:extLst>
            </p:cNvPr>
            <p:cNvSpPr/>
            <p:nvPr/>
          </p:nvSpPr>
          <p:spPr>
            <a:xfrm>
              <a:off x="2802437" y="5086731"/>
              <a:ext cx="104775" cy="104775"/>
            </a:xfrm>
            <a:custGeom>
              <a:avLst/>
              <a:gdLst>
                <a:gd name="connsiteX0" fmla="*/ 54864 w 104775"/>
                <a:gd name="connsiteY0" fmla="*/ 102584 h 104775"/>
                <a:gd name="connsiteX1" fmla="*/ 102584 w 104775"/>
                <a:gd name="connsiteY1" fmla="*/ 54864 h 104775"/>
                <a:gd name="connsiteX2" fmla="*/ 54864 w 104775"/>
                <a:gd name="connsiteY2" fmla="*/ 7144 h 104775"/>
                <a:gd name="connsiteX3" fmla="*/ 7144 w 104775"/>
                <a:gd name="connsiteY3" fmla="*/ 54864 h 104775"/>
                <a:gd name="connsiteX4" fmla="*/ 54864 w 104775"/>
                <a:gd name="connsiteY4" fmla="*/ 10258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5" name="자유형: 도형 254">
              <a:extLst>
                <a:ext uri="{FF2B5EF4-FFF2-40B4-BE49-F238E27FC236}">
                  <a16:creationId xmlns:a16="http://schemas.microsoft.com/office/drawing/2014/main" id="{7FF4030F-9968-495C-B631-D94A5429525D}"/>
                </a:ext>
              </a:extLst>
            </p:cNvPr>
            <p:cNvSpPr/>
            <p:nvPr/>
          </p:nvSpPr>
          <p:spPr>
            <a:xfrm>
              <a:off x="2767384"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6" name="자유형: 도형 255">
              <a:extLst>
                <a:ext uri="{FF2B5EF4-FFF2-40B4-BE49-F238E27FC236}">
                  <a16:creationId xmlns:a16="http://schemas.microsoft.com/office/drawing/2014/main" id="{99B2F81E-EF5D-4526-87A4-5B337EB7D8AD}"/>
                </a:ext>
              </a:extLst>
            </p:cNvPr>
            <p:cNvSpPr/>
            <p:nvPr/>
          </p:nvSpPr>
          <p:spPr>
            <a:xfrm>
              <a:off x="3017321" y="5086635"/>
              <a:ext cx="104775" cy="104775"/>
            </a:xfrm>
            <a:custGeom>
              <a:avLst/>
              <a:gdLst>
                <a:gd name="connsiteX0" fmla="*/ 7144 w 104775"/>
                <a:gd name="connsiteY0" fmla="*/ 54864 h 104775"/>
                <a:gd name="connsiteX1" fmla="*/ 54864 w 104775"/>
                <a:gd name="connsiteY1" fmla="*/ 102584 h 104775"/>
                <a:gd name="connsiteX2" fmla="*/ 102584 w 104775"/>
                <a:gd name="connsiteY2" fmla="*/ 54864 h 104775"/>
                <a:gd name="connsiteX3" fmla="*/ 54864 w 104775"/>
                <a:gd name="connsiteY3" fmla="*/ 7144 h 104775"/>
                <a:gd name="connsiteX4" fmla="*/ 714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575"/>
                    <a:pt x="7144" y="5486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7" name="자유형: 도형 256">
              <a:extLst>
                <a:ext uri="{FF2B5EF4-FFF2-40B4-BE49-F238E27FC236}">
                  <a16:creationId xmlns:a16="http://schemas.microsoft.com/office/drawing/2014/main" id="{C9B6FA56-EBF7-4ED4-9E28-44941B42313B}"/>
                </a:ext>
              </a:extLst>
            </p:cNvPr>
            <p:cNvSpPr/>
            <p:nvPr/>
          </p:nvSpPr>
          <p:spPr>
            <a:xfrm>
              <a:off x="2982268"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8" name="자유형: 도형 257">
              <a:extLst>
                <a:ext uri="{FF2B5EF4-FFF2-40B4-BE49-F238E27FC236}">
                  <a16:creationId xmlns:a16="http://schemas.microsoft.com/office/drawing/2014/main" id="{C1AF841A-BCFE-4E68-978F-54EE573A3F93}"/>
                </a:ext>
              </a:extLst>
            </p:cNvPr>
            <p:cNvSpPr/>
            <p:nvPr/>
          </p:nvSpPr>
          <p:spPr>
            <a:xfrm>
              <a:off x="2895590" y="4963973"/>
              <a:ext cx="133350" cy="142875"/>
            </a:xfrm>
            <a:custGeom>
              <a:avLst/>
              <a:gdLst>
                <a:gd name="connsiteX0" fmla="*/ 26480 w 133350"/>
                <a:gd name="connsiteY0" fmla="*/ 114090 h 142875"/>
                <a:gd name="connsiteX1" fmla="*/ 38006 w 133350"/>
                <a:gd name="connsiteY1" fmla="*/ 136473 h 142875"/>
                <a:gd name="connsiteX2" fmla="*/ 100394 w 133350"/>
                <a:gd name="connsiteY2" fmla="*/ 136473 h 142875"/>
                <a:gd name="connsiteX3" fmla="*/ 111920 w 133350"/>
                <a:gd name="connsiteY3" fmla="*/ 114185 h 142875"/>
                <a:gd name="connsiteX4" fmla="*/ 129446 w 133350"/>
                <a:gd name="connsiteY4" fmla="*/ 53891 h 142875"/>
                <a:gd name="connsiteX5" fmla="*/ 88202 w 133350"/>
                <a:gd name="connsiteY5" fmla="*/ 9981 h 142875"/>
                <a:gd name="connsiteX6" fmla="*/ 7145 w 133350"/>
                <a:gd name="connsiteY6" fmla="*/ 69227 h 142875"/>
                <a:gd name="connsiteX7" fmla="*/ 26480 w 133350"/>
                <a:gd name="connsiteY7" fmla="*/ 11409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26480" y="114090"/>
                  </a:moveTo>
                  <a:cubicBezTo>
                    <a:pt x="32672" y="120090"/>
                    <a:pt x="36767" y="127996"/>
                    <a:pt x="38006" y="136473"/>
                  </a:cubicBezTo>
                  <a:lnTo>
                    <a:pt x="100394" y="136473"/>
                  </a:lnTo>
                  <a:cubicBezTo>
                    <a:pt x="101728" y="127996"/>
                    <a:pt x="105728" y="120090"/>
                    <a:pt x="111920" y="114185"/>
                  </a:cubicBezTo>
                  <a:cubicBezTo>
                    <a:pt x="128017" y="98849"/>
                    <a:pt x="134780" y="76656"/>
                    <a:pt x="129446" y="53891"/>
                  </a:cubicBezTo>
                  <a:cubicBezTo>
                    <a:pt x="124588" y="33032"/>
                    <a:pt x="108776" y="16173"/>
                    <a:pt x="88202" y="9981"/>
                  </a:cubicBezTo>
                  <a:cubicBezTo>
                    <a:pt x="45911" y="-2687"/>
                    <a:pt x="7145" y="28841"/>
                    <a:pt x="7145" y="69227"/>
                  </a:cubicBezTo>
                  <a:cubicBezTo>
                    <a:pt x="7049" y="86086"/>
                    <a:pt x="14193" y="102469"/>
                    <a:pt x="26480" y="11409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59" name="자유형: 도형 258">
              <a:extLst>
                <a:ext uri="{FF2B5EF4-FFF2-40B4-BE49-F238E27FC236}">
                  <a16:creationId xmlns:a16="http://schemas.microsoft.com/office/drawing/2014/main" id="{7677C54A-002E-447C-80A6-BEBEDE0323D1}"/>
                </a:ext>
              </a:extLst>
            </p:cNvPr>
            <p:cNvSpPr/>
            <p:nvPr/>
          </p:nvSpPr>
          <p:spPr>
            <a:xfrm>
              <a:off x="2927500" y="5115591"/>
              <a:ext cx="66675" cy="38100"/>
            </a:xfrm>
            <a:custGeom>
              <a:avLst/>
              <a:gdLst>
                <a:gd name="connsiteX0" fmla="*/ 7144 w 66675"/>
                <a:gd name="connsiteY0" fmla="*/ 7144 h 38100"/>
                <a:gd name="connsiteX1" fmla="*/ 37243 w 66675"/>
                <a:gd name="connsiteY1" fmla="*/ 31909 h 38100"/>
                <a:gd name="connsiteX2" fmla="*/ 67342 w 66675"/>
                <a:gd name="connsiteY2" fmla="*/ 7144 h 38100"/>
                <a:gd name="connsiteX3" fmla="*/ 7144 w 66675"/>
                <a:gd name="connsiteY3" fmla="*/ 7144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7144"/>
                  </a:moveTo>
                  <a:cubicBezTo>
                    <a:pt x="9906" y="21241"/>
                    <a:pt x="22384" y="31909"/>
                    <a:pt x="37243" y="31909"/>
                  </a:cubicBezTo>
                  <a:cubicBezTo>
                    <a:pt x="52292" y="31909"/>
                    <a:pt x="64579" y="21146"/>
                    <a:pt x="67342" y="7144"/>
                  </a:cubicBez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60" name="그룹 259">
            <a:extLst>
              <a:ext uri="{FF2B5EF4-FFF2-40B4-BE49-F238E27FC236}">
                <a16:creationId xmlns:a16="http://schemas.microsoft.com/office/drawing/2014/main" id="{68389707-8E32-4A78-9E74-956C1333FEAA}"/>
              </a:ext>
            </a:extLst>
          </p:cNvPr>
          <p:cNvGrpSpPr/>
          <p:nvPr/>
        </p:nvGrpSpPr>
        <p:grpSpPr>
          <a:xfrm>
            <a:off x="5451265" y="5564677"/>
            <a:ext cx="392240" cy="386638"/>
            <a:chOff x="5451265" y="5564677"/>
            <a:chExt cx="392240" cy="386638"/>
          </a:xfrm>
          <a:solidFill>
            <a:schemeClr val="bg1"/>
          </a:solidFill>
        </p:grpSpPr>
        <p:sp>
          <p:nvSpPr>
            <p:cNvPr id="261" name="자유형: 도형 260">
              <a:extLst>
                <a:ext uri="{FF2B5EF4-FFF2-40B4-BE49-F238E27FC236}">
                  <a16:creationId xmlns:a16="http://schemas.microsoft.com/office/drawing/2014/main" id="{C905CCCB-0BD3-4249-8C06-0531C7546AE8}"/>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2" name="자유형: 도형 261">
              <a:extLst>
                <a:ext uri="{FF2B5EF4-FFF2-40B4-BE49-F238E27FC236}">
                  <a16:creationId xmlns:a16="http://schemas.microsoft.com/office/drawing/2014/main" id="{F6711517-693B-48A2-82B4-D25F905D2196}"/>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3" name="자유형: 도형 262">
              <a:extLst>
                <a:ext uri="{FF2B5EF4-FFF2-40B4-BE49-F238E27FC236}">
                  <a16:creationId xmlns:a16="http://schemas.microsoft.com/office/drawing/2014/main" id="{898BDC20-492B-4E3A-A2E3-B598234D5EBF}"/>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4" name="자유형: 도형 263">
              <a:extLst>
                <a:ext uri="{FF2B5EF4-FFF2-40B4-BE49-F238E27FC236}">
                  <a16:creationId xmlns:a16="http://schemas.microsoft.com/office/drawing/2014/main" id="{3D66434C-5669-4494-A6D8-30C311E3567D}"/>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5" name="자유형: 도형 264">
              <a:extLst>
                <a:ext uri="{FF2B5EF4-FFF2-40B4-BE49-F238E27FC236}">
                  <a16:creationId xmlns:a16="http://schemas.microsoft.com/office/drawing/2014/main" id="{7982FF1F-0C5A-4262-AACE-9ECDF8503E60}"/>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6" name="자유형: 도형 265">
              <a:extLst>
                <a:ext uri="{FF2B5EF4-FFF2-40B4-BE49-F238E27FC236}">
                  <a16:creationId xmlns:a16="http://schemas.microsoft.com/office/drawing/2014/main" id="{5D281C6F-1717-4AA0-9D04-CCB99F3BD665}"/>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7" name="자유형: 도형 266">
              <a:extLst>
                <a:ext uri="{FF2B5EF4-FFF2-40B4-BE49-F238E27FC236}">
                  <a16:creationId xmlns:a16="http://schemas.microsoft.com/office/drawing/2014/main" id="{075A9052-D5DA-44A0-8E91-B8E6228474DA}"/>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68" name="자유형: 도형 267">
              <a:extLst>
                <a:ext uri="{FF2B5EF4-FFF2-40B4-BE49-F238E27FC236}">
                  <a16:creationId xmlns:a16="http://schemas.microsoft.com/office/drawing/2014/main" id="{6BA96C1F-CEF0-4DA8-87A3-1D103BDAEE8D}"/>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69" name="자유형: 도형 268">
              <a:extLst>
                <a:ext uri="{FF2B5EF4-FFF2-40B4-BE49-F238E27FC236}">
                  <a16:creationId xmlns:a16="http://schemas.microsoft.com/office/drawing/2014/main" id="{766AC36D-87CC-44D4-B039-578AD377E09C}"/>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70" name="자유형: 도형 269">
              <a:extLst>
                <a:ext uri="{FF2B5EF4-FFF2-40B4-BE49-F238E27FC236}">
                  <a16:creationId xmlns:a16="http://schemas.microsoft.com/office/drawing/2014/main" id="{3161F1B5-6708-4C73-996F-EE10EF52A6D9}"/>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71" name="그룹 270">
            <a:extLst>
              <a:ext uri="{FF2B5EF4-FFF2-40B4-BE49-F238E27FC236}">
                <a16:creationId xmlns:a16="http://schemas.microsoft.com/office/drawing/2014/main" id="{4DDC8F93-8571-4B9F-B6C4-D1239CB868A9}"/>
              </a:ext>
            </a:extLst>
          </p:cNvPr>
          <p:cNvGrpSpPr/>
          <p:nvPr/>
        </p:nvGrpSpPr>
        <p:grpSpPr>
          <a:xfrm>
            <a:off x="1427026" y="4897752"/>
            <a:ext cx="389237" cy="389222"/>
            <a:chOff x="1427026" y="4897752"/>
            <a:chExt cx="389237" cy="389222"/>
          </a:xfrm>
          <a:solidFill>
            <a:schemeClr val="bg1"/>
          </a:solidFill>
        </p:grpSpPr>
        <p:sp>
          <p:nvSpPr>
            <p:cNvPr id="272" name="자유형: 도형 271">
              <a:extLst>
                <a:ext uri="{FF2B5EF4-FFF2-40B4-BE49-F238E27FC236}">
                  <a16:creationId xmlns:a16="http://schemas.microsoft.com/office/drawing/2014/main" id="{B6F7B98B-96BF-49CD-A4A1-1E58954EFDDF}"/>
                </a:ext>
              </a:extLst>
            </p:cNvPr>
            <p:cNvSpPr/>
            <p:nvPr/>
          </p:nvSpPr>
          <p:spPr>
            <a:xfrm>
              <a:off x="1427026" y="5010749"/>
              <a:ext cx="209550" cy="276225"/>
            </a:xfrm>
            <a:custGeom>
              <a:avLst/>
              <a:gdLst>
                <a:gd name="connsiteX0" fmla="*/ 152019 w 209550"/>
                <a:gd name="connsiteY0" fmla="*/ 140847 h 276225"/>
                <a:gd name="connsiteX1" fmla="*/ 140875 w 209550"/>
                <a:gd name="connsiteY1" fmla="*/ 140847 h 276225"/>
                <a:gd name="connsiteX2" fmla="*/ 140875 w 209550"/>
                <a:gd name="connsiteY2" fmla="*/ 129512 h 276225"/>
                <a:gd name="connsiteX3" fmla="*/ 163163 w 209550"/>
                <a:gd name="connsiteY3" fmla="*/ 85125 h 276225"/>
                <a:gd name="connsiteX4" fmla="*/ 163163 w 209550"/>
                <a:gd name="connsiteY4" fmla="*/ 65218 h 276225"/>
                <a:gd name="connsiteX5" fmla="*/ 116681 w 209550"/>
                <a:gd name="connsiteY5" fmla="*/ 7878 h 276225"/>
                <a:gd name="connsiteX6" fmla="*/ 51721 w 209550"/>
                <a:gd name="connsiteY6" fmla="*/ 62837 h 276225"/>
                <a:gd name="connsiteX7" fmla="*/ 51721 w 209550"/>
                <a:gd name="connsiteY7" fmla="*/ 85125 h 276225"/>
                <a:gd name="connsiteX8" fmla="*/ 74009 w 209550"/>
                <a:gd name="connsiteY8" fmla="*/ 129512 h 276225"/>
                <a:gd name="connsiteX9" fmla="*/ 74009 w 209550"/>
                <a:gd name="connsiteY9" fmla="*/ 140847 h 276225"/>
                <a:gd name="connsiteX10" fmla="*/ 62865 w 209550"/>
                <a:gd name="connsiteY10" fmla="*/ 140847 h 276225"/>
                <a:gd name="connsiteX11" fmla="*/ 7144 w 209550"/>
                <a:gd name="connsiteY11" fmla="*/ 196568 h 276225"/>
                <a:gd name="connsiteX12" fmla="*/ 7144 w 209550"/>
                <a:gd name="connsiteY12" fmla="*/ 263433 h 276225"/>
                <a:gd name="connsiteX13" fmla="*/ 18288 w 209550"/>
                <a:gd name="connsiteY13" fmla="*/ 274578 h 276225"/>
                <a:gd name="connsiteX14" fmla="*/ 196596 w 209550"/>
                <a:gd name="connsiteY14" fmla="*/ 274578 h 276225"/>
                <a:gd name="connsiteX15" fmla="*/ 207740 w 209550"/>
                <a:gd name="connsiteY15" fmla="*/ 263433 h 276225"/>
                <a:gd name="connsiteX16" fmla="*/ 207740 w 209550"/>
                <a:gd name="connsiteY16" fmla="*/ 196568 h 276225"/>
                <a:gd name="connsiteX17" fmla="*/ 152019 w 209550"/>
                <a:gd name="connsiteY17" fmla="*/ 14084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76225">
                  <a:moveTo>
                    <a:pt x="152019" y="140847"/>
                  </a:moveTo>
                  <a:lnTo>
                    <a:pt x="140875" y="140847"/>
                  </a:lnTo>
                  <a:lnTo>
                    <a:pt x="140875" y="129512"/>
                  </a:lnTo>
                  <a:cubicBezTo>
                    <a:pt x="154781" y="119034"/>
                    <a:pt x="163163" y="102556"/>
                    <a:pt x="163163" y="85125"/>
                  </a:cubicBezTo>
                  <a:lnTo>
                    <a:pt x="163163" y="65218"/>
                  </a:lnTo>
                  <a:cubicBezTo>
                    <a:pt x="163163" y="36833"/>
                    <a:pt x="143161" y="12164"/>
                    <a:pt x="116681" y="7878"/>
                  </a:cubicBezTo>
                  <a:cubicBezTo>
                    <a:pt x="82106" y="2353"/>
                    <a:pt x="51721" y="28737"/>
                    <a:pt x="51721" y="62837"/>
                  </a:cubicBezTo>
                  <a:lnTo>
                    <a:pt x="51721" y="85125"/>
                  </a:lnTo>
                  <a:cubicBezTo>
                    <a:pt x="51721" y="102556"/>
                    <a:pt x="60103" y="119034"/>
                    <a:pt x="74009" y="129512"/>
                  </a:cubicBezTo>
                  <a:lnTo>
                    <a:pt x="74009" y="140847"/>
                  </a:lnTo>
                  <a:lnTo>
                    <a:pt x="62865" y="140847"/>
                  </a:lnTo>
                  <a:cubicBezTo>
                    <a:pt x="32099" y="140847"/>
                    <a:pt x="7144" y="165802"/>
                    <a:pt x="7144" y="196568"/>
                  </a:cubicBezTo>
                  <a:lnTo>
                    <a:pt x="7144" y="263433"/>
                  </a:lnTo>
                  <a:cubicBezTo>
                    <a:pt x="7144" y="269625"/>
                    <a:pt x="12097" y="274578"/>
                    <a:pt x="18288" y="274578"/>
                  </a:cubicBezTo>
                  <a:lnTo>
                    <a:pt x="196596" y="274578"/>
                  </a:lnTo>
                  <a:cubicBezTo>
                    <a:pt x="202787" y="274578"/>
                    <a:pt x="207740" y="269625"/>
                    <a:pt x="207740" y="263433"/>
                  </a:cubicBezTo>
                  <a:lnTo>
                    <a:pt x="207740" y="196568"/>
                  </a:lnTo>
                  <a:cubicBezTo>
                    <a:pt x="207740" y="165802"/>
                    <a:pt x="182785" y="140847"/>
                    <a:pt x="152019" y="14084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73" name="자유형: 도형 272">
              <a:extLst>
                <a:ext uri="{FF2B5EF4-FFF2-40B4-BE49-F238E27FC236}">
                  <a16:creationId xmlns:a16="http://schemas.microsoft.com/office/drawing/2014/main" id="{2DF046E6-91AC-4392-97D7-E304CF723F75}"/>
                </a:ext>
              </a:extLst>
            </p:cNvPr>
            <p:cNvSpPr/>
            <p:nvPr/>
          </p:nvSpPr>
          <p:spPr>
            <a:xfrm>
              <a:off x="1606713" y="4897752"/>
              <a:ext cx="209550" cy="209550"/>
            </a:xfrm>
            <a:custGeom>
              <a:avLst/>
              <a:gdLst>
                <a:gd name="connsiteX0" fmla="*/ 207791 w 209550"/>
                <a:gd name="connsiteY0" fmla="*/ 106682 h 209550"/>
                <a:gd name="connsiteX1" fmla="*/ 108254 w 209550"/>
                <a:gd name="connsiteY1" fmla="*/ 7146 h 209550"/>
                <a:gd name="connsiteX2" fmla="*/ 7194 w 209550"/>
                <a:gd name="connsiteY2" fmla="*/ 107444 h 209550"/>
                <a:gd name="connsiteX3" fmla="*/ 25673 w 209550"/>
                <a:gd name="connsiteY3" fmla="*/ 165452 h 209550"/>
                <a:gd name="connsiteX4" fmla="*/ 9004 w 209550"/>
                <a:gd name="connsiteY4" fmla="*/ 190407 h 209550"/>
                <a:gd name="connsiteX5" fmla="*/ 10052 w 209550"/>
                <a:gd name="connsiteY5" fmla="*/ 204123 h 209550"/>
                <a:gd name="connsiteX6" fmla="*/ 18624 w 209550"/>
                <a:gd name="connsiteY6" fmla="*/ 207743 h 209550"/>
                <a:gd name="connsiteX7" fmla="*/ 107492 w 209550"/>
                <a:gd name="connsiteY7" fmla="*/ 207743 h 209550"/>
                <a:gd name="connsiteX8" fmla="*/ 207791 w 209550"/>
                <a:gd name="connsiteY8" fmla="*/ 106682 h 209550"/>
                <a:gd name="connsiteX9" fmla="*/ 107492 w 209550"/>
                <a:gd name="connsiteY9" fmla="*/ 174405 h 209550"/>
                <a:gd name="connsiteX10" fmla="*/ 96348 w 209550"/>
                <a:gd name="connsiteY10" fmla="*/ 163261 h 209550"/>
                <a:gd name="connsiteX11" fmla="*/ 107492 w 209550"/>
                <a:gd name="connsiteY11" fmla="*/ 152117 h 209550"/>
                <a:gd name="connsiteX12" fmla="*/ 118637 w 209550"/>
                <a:gd name="connsiteY12" fmla="*/ 163261 h 209550"/>
                <a:gd name="connsiteX13" fmla="*/ 107492 w 209550"/>
                <a:gd name="connsiteY13" fmla="*/ 174405 h 209550"/>
                <a:gd name="connsiteX14" fmla="*/ 118637 w 209550"/>
                <a:gd name="connsiteY14" fmla="*/ 129828 h 209550"/>
                <a:gd name="connsiteX15" fmla="*/ 107492 w 209550"/>
                <a:gd name="connsiteY15" fmla="*/ 140972 h 209550"/>
                <a:gd name="connsiteX16" fmla="*/ 96348 w 209550"/>
                <a:gd name="connsiteY16" fmla="*/ 129828 h 209550"/>
                <a:gd name="connsiteX17" fmla="*/ 96348 w 209550"/>
                <a:gd name="connsiteY17" fmla="*/ 62963 h 209550"/>
                <a:gd name="connsiteX18" fmla="*/ 107492 w 209550"/>
                <a:gd name="connsiteY18" fmla="*/ 51818 h 209550"/>
                <a:gd name="connsiteX19" fmla="*/ 118637 w 209550"/>
                <a:gd name="connsiteY19" fmla="*/ 62963 h 209550"/>
                <a:gd name="connsiteX20" fmla="*/ 118637 w 209550"/>
                <a:gd name="connsiteY20" fmla="*/ 1298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 h="209550">
                  <a:moveTo>
                    <a:pt x="207791" y="106682"/>
                  </a:moveTo>
                  <a:cubicBezTo>
                    <a:pt x="207410" y="52104"/>
                    <a:pt x="162833" y="7622"/>
                    <a:pt x="108254" y="7146"/>
                  </a:cubicBezTo>
                  <a:cubicBezTo>
                    <a:pt x="52628" y="6765"/>
                    <a:pt x="7194" y="51913"/>
                    <a:pt x="7194" y="107444"/>
                  </a:cubicBezTo>
                  <a:cubicBezTo>
                    <a:pt x="7194" y="128304"/>
                    <a:pt x="13671" y="148592"/>
                    <a:pt x="25673" y="165452"/>
                  </a:cubicBezTo>
                  <a:lnTo>
                    <a:pt x="9004" y="190407"/>
                  </a:lnTo>
                  <a:cubicBezTo>
                    <a:pt x="6242" y="194598"/>
                    <a:pt x="6527" y="200218"/>
                    <a:pt x="10052" y="204123"/>
                  </a:cubicBezTo>
                  <a:cubicBezTo>
                    <a:pt x="12242" y="206504"/>
                    <a:pt x="15386" y="207743"/>
                    <a:pt x="18624" y="207743"/>
                  </a:cubicBezTo>
                  <a:lnTo>
                    <a:pt x="107492" y="207743"/>
                  </a:lnTo>
                  <a:cubicBezTo>
                    <a:pt x="163118" y="207743"/>
                    <a:pt x="208267" y="162404"/>
                    <a:pt x="207791" y="106682"/>
                  </a:cubicBezTo>
                  <a:close/>
                  <a:moveTo>
                    <a:pt x="107492" y="174405"/>
                  </a:moveTo>
                  <a:cubicBezTo>
                    <a:pt x="101301" y="174405"/>
                    <a:pt x="96348" y="169452"/>
                    <a:pt x="96348" y="163261"/>
                  </a:cubicBezTo>
                  <a:cubicBezTo>
                    <a:pt x="96348" y="157070"/>
                    <a:pt x="101301" y="152117"/>
                    <a:pt x="107492" y="152117"/>
                  </a:cubicBezTo>
                  <a:cubicBezTo>
                    <a:pt x="113684" y="152117"/>
                    <a:pt x="118637" y="157070"/>
                    <a:pt x="118637" y="163261"/>
                  </a:cubicBezTo>
                  <a:cubicBezTo>
                    <a:pt x="118637" y="169452"/>
                    <a:pt x="113684" y="174405"/>
                    <a:pt x="107492" y="174405"/>
                  </a:cubicBezTo>
                  <a:close/>
                  <a:moveTo>
                    <a:pt x="118637" y="129828"/>
                  </a:moveTo>
                  <a:cubicBezTo>
                    <a:pt x="118637" y="136019"/>
                    <a:pt x="113684" y="140972"/>
                    <a:pt x="107492" y="140972"/>
                  </a:cubicBezTo>
                  <a:cubicBezTo>
                    <a:pt x="101301" y="140972"/>
                    <a:pt x="96348" y="136019"/>
                    <a:pt x="96348" y="129828"/>
                  </a:cubicBezTo>
                  <a:lnTo>
                    <a:pt x="96348" y="62963"/>
                  </a:lnTo>
                  <a:cubicBezTo>
                    <a:pt x="96348" y="56771"/>
                    <a:pt x="101301" y="51818"/>
                    <a:pt x="107492" y="51818"/>
                  </a:cubicBezTo>
                  <a:cubicBezTo>
                    <a:pt x="113684" y="51818"/>
                    <a:pt x="118637" y="56771"/>
                    <a:pt x="118637" y="62963"/>
                  </a:cubicBezTo>
                  <a:lnTo>
                    <a:pt x="118637" y="129828"/>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74" name="그룹 273">
            <a:extLst>
              <a:ext uri="{FF2B5EF4-FFF2-40B4-BE49-F238E27FC236}">
                <a16:creationId xmlns:a16="http://schemas.microsoft.com/office/drawing/2014/main" id="{1BF06282-500D-4095-BAE0-1B43C85F3F3E}"/>
              </a:ext>
            </a:extLst>
          </p:cNvPr>
          <p:cNvGrpSpPr/>
          <p:nvPr/>
        </p:nvGrpSpPr>
        <p:grpSpPr>
          <a:xfrm>
            <a:off x="773707" y="897064"/>
            <a:ext cx="346424" cy="390525"/>
            <a:chOff x="773707" y="897064"/>
            <a:chExt cx="346424" cy="390525"/>
          </a:xfrm>
          <a:solidFill>
            <a:schemeClr val="bg1"/>
          </a:solidFill>
        </p:grpSpPr>
        <p:sp>
          <p:nvSpPr>
            <p:cNvPr id="275" name="자유형: 도형 274">
              <a:extLst>
                <a:ext uri="{FF2B5EF4-FFF2-40B4-BE49-F238E27FC236}">
                  <a16:creationId xmlns:a16="http://schemas.microsoft.com/office/drawing/2014/main" id="{CDC3C106-CE28-40B3-AB33-7A8446D1EC34}"/>
                </a:ext>
              </a:extLst>
            </p:cNvPr>
            <p:cNvSpPr/>
            <p:nvPr/>
          </p:nvSpPr>
          <p:spPr>
            <a:xfrm>
              <a:off x="929917" y="964692"/>
              <a:ext cx="76200" cy="76200"/>
            </a:xfrm>
            <a:custGeom>
              <a:avLst/>
              <a:gdLst>
                <a:gd name="connsiteX0" fmla="*/ 40577 w 76200"/>
                <a:gd name="connsiteY0" fmla="*/ 74009 h 76200"/>
                <a:gd name="connsiteX1" fmla="*/ 74009 w 76200"/>
                <a:gd name="connsiteY1" fmla="*/ 40576 h 76200"/>
                <a:gd name="connsiteX2" fmla="*/ 40577 w 76200"/>
                <a:gd name="connsiteY2" fmla="*/ 7144 h 76200"/>
                <a:gd name="connsiteX3" fmla="*/ 7144 w 76200"/>
                <a:gd name="connsiteY3" fmla="*/ 40576 h 76200"/>
                <a:gd name="connsiteX4" fmla="*/ 40577 w 762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76" name="자유형: 도형 275">
              <a:extLst>
                <a:ext uri="{FF2B5EF4-FFF2-40B4-BE49-F238E27FC236}">
                  <a16:creationId xmlns:a16="http://schemas.microsoft.com/office/drawing/2014/main" id="{D211F51F-AE8C-424D-8172-391AFB24BC75}"/>
                </a:ext>
              </a:extLst>
            </p:cNvPr>
            <p:cNvSpPr/>
            <p:nvPr/>
          </p:nvSpPr>
          <p:spPr>
            <a:xfrm>
              <a:off x="834381" y="897064"/>
              <a:ext cx="285750" cy="390525"/>
            </a:xfrm>
            <a:custGeom>
              <a:avLst/>
              <a:gdLst>
                <a:gd name="connsiteX0" fmla="*/ 269653 w 285750"/>
                <a:gd name="connsiteY0" fmla="*/ 7144 h 390525"/>
                <a:gd name="connsiteX1" fmla="*/ 24479 w 285750"/>
                <a:gd name="connsiteY1" fmla="*/ 7144 h 390525"/>
                <a:gd name="connsiteX2" fmla="*/ 13335 w 285750"/>
                <a:gd name="connsiteY2" fmla="*/ 18288 h 390525"/>
                <a:gd name="connsiteX3" fmla="*/ 13335 w 285750"/>
                <a:gd name="connsiteY3" fmla="*/ 365284 h 390525"/>
                <a:gd name="connsiteX4" fmla="*/ 7144 w 285750"/>
                <a:gd name="connsiteY4" fmla="*/ 387572 h 390525"/>
                <a:gd name="connsiteX5" fmla="*/ 225076 w 285750"/>
                <a:gd name="connsiteY5" fmla="*/ 387572 h 390525"/>
                <a:gd name="connsiteX6" fmla="*/ 280797 w 285750"/>
                <a:gd name="connsiteY6" fmla="*/ 331851 h 390525"/>
                <a:gd name="connsiteX7" fmla="*/ 280797 w 285750"/>
                <a:gd name="connsiteY7" fmla="*/ 18288 h 390525"/>
                <a:gd name="connsiteX8" fmla="*/ 269653 w 285750"/>
                <a:gd name="connsiteY8" fmla="*/ 7144 h 390525"/>
                <a:gd name="connsiteX9" fmla="*/ 136112 w 285750"/>
                <a:gd name="connsiteY9" fmla="*/ 52483 h 390525"/>
                <a:gd name="connsiteX10" fmla="*/ 191834 w 285750"/>
                <a:gd name="connsiteY10" fmla="*/ 108204 h 390525"/>
                <a:gd name="connsiteX11" fmla="*/ 177641 w 285750"/>
                <a:gd name="connsiteY11" fmla="*/ 144971 h 390525"/>
                <a:gd name="connsiteX12" fmla="*/ 211931 w 285750"/>
                <a:gd name="connsiteY12" fmla="*/ 190691 h 390525"/>
                <a:gd name="connsiteX13" fmla="*/ 209741 w 285750"/>
                <a:gd name="connsiteY13" fmla="*/ 206312 h 390525"/>
                <a:gd name="connsiteX14" fmla="*/ 194120 w 285750"/>
                <a:gd name="connsiteY14" fmla="*/ 204121 h 390525"/>
                <a:gd name="connsiteX15" fmla="*/ 159925 w 285750"/>
                <a:gd name="connsiteY15" fmla="*/ 158496 h 390525"/>
                <a:gd name="connsiteX16" fmla="*/ 136208 w 285750"/>
                <a:gd name="connsiteY16" fmla="*/ 164021 h 390525"/>
                <a:gd name="connsiteX17" fmla="*/ 80486 w 285750"/>
                <a:gd name="connsiteY17" fmla="*/ 108299 h 390525"/>
                <a:gd name="connsiteX18" fmla="*/ 136112 w 285750"/>
                <a:gd name="connsiteY18" fmla="*/ 52483 h 390525"/>
                <a:gd name="connsiteX19" fmla="*/ 225266 w 285750"/>
                <a:gd name="connsiteY19" fmla="*/ 342995 h 390525"/>
                <a:gd name="connsiteX20" fmla="*/ 69247 w 285750"/>
                <a:gd name="connsiteY20" fmla="*/ 342995 h 390525"/>
                <a:gd name="connsiteX21" fmla="*/ 58103 w 285750"/>
                <a:gd name="connsiteY21" fmla="*/ 331851 h 390525"/>
                <a:gd name="connsiteX22" fmla="*/ 69247 w 285750"/>
                <a:gd name="connsiteY22" fmla="*/ 320707 h 390525"/>
                <a:gd name="connsiteX23" fmla="*/ 225266 w 285750"/>
                <a:gd name="connsiteY23" fmla="*/ 320707 h 390525"/>
                <a:gd name="connsiteX24" fmla="*/ 236411 w 285750"/>
                <a:gd name="connsiteY24" fmla="*/ 331851 h 390525"/>
                <a:gd name="connsiteX25" fmla="*/ 225266 w 285750"/>
                <a:gd name="connsiteY25" fmla="*/ 342995 h 390525"/>
                <a:gd name="connsiteX26" fmla="*/ 225266 w 285750"/>
                <a:gd name="connsiteY26" fmla="*/ 298418 h 390525"/>
                <a:gd name="connsiteX27" fmla="*/ 69247 w 285750"/>
                <a:gd name="connsiteY27" fmla="*/ 298418 h 390525"/>
                <a:gd name="connsiteX28" fmla="*/ 58103 w 285750"/>
                <a:gd name="connsiteY28" fmla="*/ 287274 h 390525"/>
                <a:gd name="connsiteX29" fmla="*/ 69247 w 285750"/>
                <a:gd name="connsiteY29" fmla="*/ 276130 h 390525"/>
                <a:gd name="connsiteX30" fmla="*/ 225266 w 285750"/>
                <a:gd name="connsiteY30" fmla="*/ 276130 h 390525"/>
                <a:gd name="connsiteX31" fmla="*/ 236411 w 285750"/>
                <a:gd name="connsiteY31" fmla="*/ 287274 h 390525"/>
                <a:gd name="connsiteX32" fmla="*/ 225266 w 285750"/>
                <a:gd name="connsiteY32" fmla="*/ 298418 h 390525"/>
                <a:gd name="connsiteX33" fmla="*/ 225266 w 285750"/>
                <a:gd name="connsiteY33" fmla="*/ 253841 h 390525"/>
                <a:gd name="connsiteX34" fmla="*/ 69247 w 285750"/>
                <a:gd name="connsiteY34" fmla="*/ 253841 h 390525"/>
                <a:gd name="connsiteX35" fmla="*/ 58103 w 285750"/>
                <a:gd name="connsiteY35" fmla="*/ 242697 h 390525"/>
                <a:gd name="connsiteX36" fmla="*/ 69247 w 285750"/>
                <a:gd name="connsiteY36" fmla="*/ 231553 h 390525"/>
                <a:gd name="connsiteX37" fmla="*/ 225266 w 285750"/>
                <a:gd name="connsiteY37" fmla="*/ 231553 h 390525"/>
                <a:gd name="connsiteX38" fmla="*/ 236411 w 285750"/>
                <a:gd name="connsiteY38" fmla="*/ 242697 h 390525"/>
                <a:gd name="connsiteX39" fmla="*/ 225266 w 285750"/>
                <a:gd name="connsiteY39" fmla="*/ 253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85750" h="390525">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77" name="자유형: 도형 276">
              <a:extLst>
                <a:ext uri="{FF2B5EF4-FFF2-40B4-BE49-F238E27FC236}">
                  <a16:creationId xmlns:a16="http://schemas.microsoft.com/office/drawing/2014/main" id="{97921929-C068-464E-A49B-F80CD694F3B3}"/>
                </a:ext>
              </a:extLst>
            </p:cNvPr>
            <p:cNvSpPr/>
            <p:nvPr/>
          </p:nvSpPr>
          <p:spPr>
            <a:xfrm>
              <a:off x="773707" y="1076134"/>
              <a:ext cx="57150" cy="209550"/>
            </a:xfrm>
            <a:custGeom>
              <a:avLst/>
              <a:gdLst>
                <a:gd name="connsiteX0" fmla="*/ 7144 w 57150"/>
                <a:gd name="connsiteY0" fmla="*/ 18288 h 209550"/>
                <a:gd name="connsiteX1" fmla="*/ 7144 w 57150"/>
                <a:gd name="connsiteY1" fmla="*/ 185738 h 209550"/>
                <a:gd name="connsiteX2" fmla="*/ 27813 w 57150"/>
                <a:gd name="connsiteY2" fmla="*/ 208407 h 209550"/>
                <a:gd name="connsiteX3" fmla="*/ 51721 w 57150"/>
                <a:gd name="connsiteY3" fmla="*/ 186214 h 209550"/>
                <a:gd name="connsiteX4" fmla="*/ 51721 w 57150"/>
                <a:gd name="connsiteY4" fmla="*/ 7144 h 209550"/>
                <a:gd name="connsiteX5" fmla="*/ 18288 w 57150"/>
                <a:gd name="connsiteY5" fmla="*/ 7144 h 209550"/>
                <a:gd name="connsiteX6" fmla="*/ 7144 w 57150"/>
                <a:gd name="connsiteY6" fmla="*/ 1828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0955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78" name="그룹 277">
            <a:extLst>
              <a:ext uri="{FF2B5EF4-FFF2-40B4-BE49-F238E27FC236}">
                <a16:creationId xmlns:a16="http://schemas.microsoft.com/office/drawing/2014/main" id="{D1400245-2054-4367-9C6B-7B197A4FA543}"/>
              </a:ext>
            </a:extLst>
          </p:cNvPr>
          <p:cNvGrpSpPr/>
          <p:nvPr/>
        </p:nvGrpSpPr>
        <p:grpSpPr>
          <a:xfrm>
            <a:off x="6796841" y="903731"/>
            <a:ext cx="389763" cy="391478"/>
            <a:chOff x="6796841" y="903731"/>
            <a:chExt cx="389763" cy="391478"/>
          </a:xfrm>
          <a:solidFill>
            <a:schemeClr val="bg1"/>
          </a:solidFill>
        </p:grpSpPr>
        <p:sp>
          <p:nvSpPr>
            <p:cNvPr id="279" name="자유형: 도형 278">
              <a:extLst>
                <a:ext uri="{FF2B5EF4-FFF2-40B4-BE49-F238E27FC236}">
                  <a16:creationId xmlns:a16="http://schemas.microsoft.com/office/drawing/2014/main" id="{19B5466E-39A3-4BA7-8BB5-978B0293DBC7}"/>
                </a:ext>
              </a:extLst>
            </p:cNvPr>
            <p:cNvSpPr/>
            <p:nvPr/>
          </p:nvSpPr>
          <p:spPr>
            <a:xfrm>
              <a:off x="6886375" y="1005459"/>
              <a:ext cx="28575" cy="57150"/>
            </a:xfrm>
            <a:custGeom>
              <a:avLst/>
              <a:gdLst>
                <a:gd name="connsiteX0" fmla="*/ 20860 w 28575"/>
                <a:gd name="connsiteY0" fmla="*/ 7144 h 57150"/>
                <a:gd name="connsiteX1" fmla="*/ 16097 w 28575"/>
                <a:gd name="connsiteY1" fmla="*/ 7144 h 57150"/>
                <a:gd name="connsiteX2" fmla="*/ 7144 w 28575"/>
                <a:gd name="connsiteY2" fmla="*/ 51721 h 57150"/>
                <a:gd name="connsiteX3" fmla="*/ 29718 w 28575"/>
                <a:gd name="connsiteY3" fmla="*/ 51721 h 57150"/>
              </a:gdLst>
              <a:ahLst/>
              <a:cxnLst>
                <a:cxn ang="0">
                  <a:pos x="connsiteX0" y="connsiteY0"/>
                </a:cxn>
                <a:cxn ang="0">
                  <a:pos x="connsiteX1" y="connsiteY1"/>
                </a:cxn>
                <a:cxn ang="0">
                  <a:pos x="connsiteX2" y="connsiteY2"/>
                </a:cxn>
                <a:cxn ang="0">
                  <a:pos x="connsiteX3" y="connsiteY3"/>
                </a:cxn>
              </a:cxnLst>
              <a:rect l="l" t="t" r="r" b="b"/>
              <a:pathLst>
                <a:path w="28575" h="57150">
                  <a:moveTo>
                    <a:pt x="20860" y="7144"/>
                  </a:moveTo>
                  <a:lnTo>
                    <a:pt x="16097" y="7144"/>
                  </a:lnTo>
                  <a:lnTo>
                    <a:pt x="7144" y="51721"/>
                  </a:lnTo>
                  <a:lnTo>
                    <a:pt x="29718" y="5172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80" name="자유형: 도형 279">
              <a:extLst>
                <a:ext uri="{FF2B5EF4-FFF2-40B4-BE49-F238E27FC236}">
                  <a16:creationId xmlns:a16="http://schemas.microsoft.com/office/drawing/2014/main" id="{F963028F-626B-40C8-86B5-399A762C6E48}"/>
                </a:ext>
              </a:extLst>
            </p:cNvPr>
            <p:cNvSpPr/>
            <p:nvPr/>
          </p:nvSpPr>
          <p:spPr>
            <a:xfrm>
              <a:off x="7080400" y="1094613"/>
              <a:ext cx="47625" cy="38100"/>
            </a:xfrm>
            <a:custGeom>
              <a:avLst/>
              <a:gdLst>
                <a:gd name="connsiteX0" fmla="*/ 7144 w 47625"/>
                <a:gd name="connsiteY0" fmla="*/ 7144 h 38100"/>
                <a:gd name="connsiteX1" fmla="*/ 25432 w 47625"/>
                <a:gd name="connsiteY1" fmla="*/ 39433 h 38100"/>
                <a:gd name="connsiteX2" fmla="*/ 44482 w 47625"/>
                <a:gd name="connsiteY2" fmla="*/ 7144 h 38100"/>
                <a:gd name="connsiteX3" fmla="*/ 7144 w 47625"/>
                <a:gd name="connsiteY3" fmla="*/ 7144 h 38100"/>
              </a:gdLst>
              <a:ahLst/>
              <a:cxnLst>
                <a:cxn ang="0">
                  <a:pos x="connsiteX0" y="connsiteY0"/>
                </a:cxn>
                <a:cxn ang="0">
                  <a:pos x="connsiteX1" y="connsiteY1"/>
                </a:cxn>
                <a:cxn ang="0">
                  <a:pos x="connsiteX2" y="connsiteY2"/>
                </a:cxn>
                <a:cxn ang="0">
                  <a:pos x="connsiteX3" y="connsiteY3"/>
                </a:cxn>
              </a:cxnLst>
              <a:rect l="l" t="t" r="r" b="b"/>
              <a:pathLst>
                <a:path w="47625" h="38100">
                  <a:moveTo>
                    <a:pt x="7144" y="7144"/>
                  </a:moveTo>
                  <a:cubicBezTo>
                    <a:pt x="12002" y="20098"/>
                    <a:pt x="18383" y="30575"/>
                    <a:pt x="25432" y="39433"/>
                  </a:cubicBezTo>
                  <a:cubicBezTo>
                    <a:pt x="32481" y="30575"/>
                    <a:pt x="39624" y="20098"/>
                    <a:pt x="44482" y="7144"/>
                  </a:cubicBez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281" name="자유형: 도형 280">
              <a:extLst>
                <a:ext uri="{FF2B5EF4-FFF2-40B4-BE49-F238E27FC236}">
                  <a16:creationId xmlns:a16="http://schemas.microsoft.com/office/drawing/2014/main" id="{8277325A-36BA-4FB8-A881-0B25866FB27C}"/>
                </a:ext>
              </a:extLst>
            </p:cNvPr>
            <p:cNvSpPr/>
            <p:nvPr/>
          </p:nvSpPr>
          <p:spPr>
            <a:xfrm>
              <a:off x="6977054" y="971359"/>
              <a:ext cx="209550" cy="323850"/>
            </a:xfrm>
            <a:custGeom>
              <a:avLst/>
              <a:gdLst>
                <a:gd name="connsiteX0" fmla="*/ 173069 w 209550"/>
                <a:gd name="connsiteY0" fmla="*/ 7144 h 323850"/>
                <a:gd name="connsiteX1" fmla="*/ 35433 w 209550"/>
                <a:gd name="connsiteY1" fmla="*/ 7144 h 323850"/>
                <a:gd name="connsiteX2" fmla="*/ 64294 w 209550"/>
                <a:gd name="connsiteY2" fmla="*/ 238697 h 323850"/>
                <a:gd name="connsiteX3" fmla="*/ 56007 w 209550"/>
                <a:gd name="connsiteY3" fmla="*/ 264033 h 323850"/>
                <a:gd name="connsiteX4" fmla="*/ 7144 w 209550"/>
                <a:gd name="connsiteY4" fmla="*/ 319850 h 323850"/>
                <a:gd name="connsiteX5" fmla="*/ 173831 w 209550"/>
                <a:gd name="connsiteY5" fmla="*/ 319850 h 323850"/>
                <a:gd name="connsiteX6" fmla="*/ 207264 w 209550"/>
                <a:gd name="connsiteY6" fmla="*/ 286417 h 323850"/>
                <a:gd name="connsiteX7" fmla="*/ 207264 w 209550"/>
                <a:gd name="connsiteY7" fmla="*/ 41243 h 323850"/>
                <a:gd name="connsiteX8" fmla="*/ 173069 w 209550"/>
                <a:gd name="connsiteY8" fmla="*/ 7144 h 323850"/>
                <a:gd name="connsiteX9" fmla="*/ 173545 w 209550"/>
                <a:gd name="connsiteY9" fmla="*/ 130397 h 323850"/>
                <a:gd name="connsiteX10" fmla="*/ 170879 w 209550"/>
                <a:gd name="connsiteY10" fmla="*/ 130397 h 323850"/>
                <a:gd name="connsiteX11" fmla="*/ 144018 w 209550"/>
                <a:gd name="connsiteY11" fmla="*/ 179165 h 323850"/>
                <a:gd name="connsiteX12" fmla="*/ 169640 w 209550"/>
                <a:gd name="connsiteY12" fmla="*/ 199644 h 323850"/>
                <a:gd name="connsiteX13" fmla="*/ 171355 w 209550"/>
                <a:gd name="connsiteY13" fmla="*/ 215265 h 323850"/>
                <a:gd name="connsiteX14" fmla="*/ 155734 w 209550"/>
                <a:gd name="connsiteY14" fmla="*/ 216980 h 323850"/>
                <a:gd name="connsiteX15" fmla="*/ 128492 w 209550"/>
                <a:gd name="connsiteY15" fmla="*/ 195167 h 323850"/>
                <a:gd name="connsiteX16" fmla="*/ 102013 w 209550"/>
                <a:gd name="connsiteY16" fmla="*/ 216980 h 323850"/>
                <a:gd name="connsiteX17" fmla="*/ 86392 w 209550"/>
                <a:gd name="connsiteY17" fmla="*/ 215265 h 323850"/>
                <a:gd name="connsiteX18" fmla="*/ 88106 w 209550"/>
                <a:gd name="connsiteY18" fmla="*/ 199644 h 323850"/>
                <a:gd name="connsiteX19" fmla="*/ 112966 w 209550"/>
                <a:gd name="connsiteY19" fmla="*/ 179165 h 323850"/>
                <a:gd name="connsiteX20" fmla="*/ 86868 w 209550"/>
                <a:gd name="connsiteY20" fmla="*/ 130397 h 323850"/>
                <a:gd name="connsiteX21" fmla="*/ 84201 w 209550"/>
                <a:gd name="connsiteY21" fmla="*/ 130397 h 323850"/>
                <a:gd name="connsiteX22" fmla="*/ 72866 w 209550"/>
                <a:gd name="connsiteY22" fmla="*/ 120491 h 323850"/>
                <a:gd name="connsiteX23" fmla="*/ 83915 w 209550"/>
                <a:gd name="connsiteY23" fmla="*/ 108109 h 323850"/>
                <a:gd name="connsiteX24" fmla="*/ 117348 w 209550"/>
                <a:gd name="connsiteY24" fmla="*/ 108109 h 323850"/>
                <a:gd name="connsiteX25" fmla="*/ 117348 w 209550"/>
                <a:gd name="connsiteY25" fmla="*/ 97250 h 323850"/>
                <a:gd name="connsiteX26" fmla="*/ 127254 w 209550"/>
                <a:gd name="connsiteY26" fmla="*/ 85916 h 323850"/>
                <a:gd name="connsiteX27" fmla="*/ 139636 w 209550"/>
                <a:gd name="connsiteY27" fmla="*/ 96965 h 323850"/>
                <a:gd name="connsiteX28" fmla="*/ 139636 w 209550"/>
                <a:gd name="connsiteY28" fmla="*/ 108109 h 323850"/>
                <a:gd name="connsiteX29" fmla="*/ 173831 w 209550"/>
                <a:gd name="connsiteY29" fmla="*/ 108109 h 323850"/>
                <a:gd name="connsiteX30" fmla="*/ 184880 w 209550"/>
                <a:gd name="connsiteY30" fmla="*/ 120491 h 323850"/>
                <a:gd name="connsiteX31" fmla="*/ 173545 w 209550"/>
                <a:gd name="connsiteY31" fmla="*/ 13039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9550" h="323850">
                  <a:moveTo>
                    <a:pt x="173069" y="7144"/>
                  </a:moveTo>
                  <a:lnTo>
                    <a:pt x="35433" y="7144"/>
                  </a:lnTo>
                  <a:lnTo>
                    <a:pt x="64294" y="238697"/>
                  </a:lnTo>
                  <a:cubicBezTo>
                    <a:pt x="64770" y="248126"/>
                    <a:pt x="62198" y="257080"/>
                    <a:pt x="56007" y="264033"/>
                  </a:cubicBezTo>
                  <a:lnTo>
                    <a:pt x="7144" y="319850"/>
                  </a:lnTo>
                  <a:lnTo>
                    <a:pt x="173831" y="319850"/>
                  </a:lnTo>
                  <a:cubicBezTo>
                    <a:pt x="192310" y="319850"/>
                    <a:pt x="207264" y="304895"/>
                    <a:pt x="207264" y="286417"/>
                  </a:cubicBezTo>
                  <a:lnTo>
                    <a:pt x="207264" y="41243"/>
                  </a:lnTo>
                  <a:cubicBezTo>
                    <a:pt x="207264" y="22479"/>
                    <a:pt x="191834" y="7144"/>
                    <a:pt x="173069" y="7144"/>
                  </a:cubicBezTo>
                  <a:close/>
                  <a:moveTo>
                    <a:pt x="173545" y="130397"/>
                  </a:moveTo>
                  <a:lnTo>
                    <a:pt x="170879" y="130397"/>
                  </a:lnTo>
                  <a:cubicBezTo>
                    <a:pt x="164497" y="150781"/>
                    <a:pt x="154495" y="166688"/>
                    <a:pt x="144018" y="179165"/>
                  </a:cubicBezTo>
                  <a:cubicBezTo>
                    <a:pt x="152209" y="186690"/>
                    <a:pt x="160973" y="192786"/>
                    <a:pt x="169640" y="199644"/>
                  </a:cubicBezTo>
                  <a:cubicBezTo>
                    <a:pt x="174403" y="203454"/>
                    <a:pt x="175260" y="210503"/>
                    <a:pt x="171355" y="215265"/>
                  </a:cubicBezTo>
                  <a:cubicBezTo>
                    <a:pt x="167544" y="220028"/>
                    <a:pt x="160496" y="220885"/>
                    <a:pt x="155734" y="216980"/>
                  </a:cubicBezTo>
                  <a:cubicBezTo>
                    <a:pt x="146304" y="209550"/>
                    <a:pt x="137446" y="203264"/>
                    <a:pt x="128492" y="195167"/>
                  </a:cubicBezTo>
                  <a:cubicBezTo>
                    <a:pt x="119634" y="203359"/>
                    <a:pt x="111443" y="209550"/>
                    <a:pt x="102013" y="216980"/>
                  </a:cubicBezTo>
                  <a:cubicBezTo>
                    <a:pt x="97250" y="220790"/>
                    <a:pt x="90201" y="220028"/>
                    <a:pt x="86392" y="215265"/>
                  </a:cubicBezTo>
                  <a:cubicBezTo>
                    <a:pt x="82582" y="210407"/>
                    <a:pt x="83344" y="203454"/>
                    <a:pt x="88106" y="199644"/>
                  </a:cubicBezTo>
                  <a:cubicBezTo>
                    <a:pt x="96774" y="192786"/>
                    <a:pt x="104775" y="186595"/>
                    <a:pt x="112966" y="179165"/>
                  </a:cubicBezTo>
                  <a:cubicBezTo>
                    <a:pt x="102489" y="166592"/>
                    <a:pt x="93154" y="150686"/>
                    <a:pt x="86868" y="130397"/>
                  </a:cubicBezTo>
                  <a:lnTo>
                    <a:pt x="84201" y="130397"/>
                  </a:lnTo>
                  <a:cubicBezTo>
                    <a:pt x="78486" y="130397"/>
                    <a:pt x="73438" y="126206"/>
                    <a:pt x="72866" y="120491"/>
                  </a:cubicBezTo>
                  <a:cubicBezTo>
                    <a:pt x="72104" y="113729"/>
                    <a:pt x="77343" y="108109"/>
                    <a:pt x="83915" y="108109"/>
                  </a:cubicBezTo>
                  <a:lnTo>
                    <a:pt x="117348" y="108109"/>
                  </a:lnTo>
                  <a:lnTo>
                    <a:pt x="117348" y="97250"/>
                  </a:lnTo>
                  <a:cubicBezTo>
                    <a:pt x="117348" y="91535"/>
                    <a:pt x="121539" y="86487"/>
                    <a:pt x="127254" y="85916"/>
                  </a:cubicBezTo>
                  <a:cubicBezTo>
                    <a:pt x="134017" y="85154"/>
                    <a:pt x="139636" y="90392"/>
                    <a:pt x="139636" y="96965"/>
                  </a:cubicBezTo>
                  <a:lnTo>
                    <a:pt x="139636" y="108109"/>
                  </a:lnTo>
                  <a:lnTo>
                    <a:pt x="173831" y="108109"/>
                  </a:lnTo>
                  <a:cubicBezTo>
                    <a:pt x="180404" y="108109"/>
                    <a:pt x="185642" y="113824"/>
                    <a:pt x="184880" y="120491"/>
                  </a:cubicBezTo>
                  <a:cubicBezTo>
                    <a:pt x="184309" y="126206"/>
                    <a:pt x="179261" y="130397"/>
                    <a:pt x="173545" y="13039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82" name="자유형: 도형 281">
              <a:extLst>
                <a:ext uri="{FF2B5EF4-FFF2-40B4-BE49-F238E27FC236}">
                  <a16:creationId xmlns:a16="http://schemas.microsoft.com/office/drawing/2014/main" id="{77BB05FC-1D47-405E-8284-015E78B924C5}"/>
                </a:ext>
              </a:extLst>
            </p:cNvPr>
            <p:cNvSpPr/>
            <p:nvPr/>
          </p:nvSpPr>
          <p:spPr>
            <a:xfrm>
              <a:off x="6796841" y="903731"/>
              <a:ext cx="228600" cy="323850"/>
            </a:xfrm>
            <a:custGeom>
              <a:avLst/>
              <a:gdLst>
                <a:gd name="connsiteX0" fmla="*/ 188500 w 228600"/>
                <a:gd name="connsiteY0" fmla="*/ 36386 h 323850"/>
                <a:gd name="connsiteX1" fmla="*/ 155353 w 228600"/>
                <a:gd name="connsiteY1" fmla="*/ 7144 h 323850"/>
                <a:gd name="connsiteX2" fmla="*/ 40576 w 228600"/>
                <a:gd name="connsiteY2" fmla="*/ 7144 h 323850"/>
                <a:gd name="connsiteX3" fmla="*/ 7144 w 228600"/>
                <a:gd name="connsiteY3" fmla="*/ 40577 h 323850"/>
                <a:gd name="connsiteX4" fmla="*/ 7144 w 228600"/>
                <a:gd name="connsiteY4" fmla="*/ 287274 h 323850"/>
                <a:gd name="connsiteX5" fmla="*/ 40576 w 228600"/>
                <a:gd name="connsiteY5" fmla="*/ 320707 h 323850"/>
                <a:gd name="connsiteX6" fmla="*/ 216312 w 228600"/>
                <a:gd name="connsiteY6" fmla="*/ 320707 h 323850"/>
                <a:gd name="connsiteX7" fmla="*/ 222409 w 228600"/>
                <a:gd name="connsiteY7" fmla="*/ 309848 h 323850"/>
                <a:gd name="connsiteX8" fmla="*/ 188500 w 228600"/>
                <a:gd name="connsiteY8" fmla="*/ 36386 h 323850"/>
                <a:gd name="connsiteX9" fmla="*/ 144018 w 228600"/>
                <a:gd name="connsiteY9" fmla="*/ 220123 h 323850"/>
                <a:gd name="connsiteX10" fmla="*/ 130873 w 228600"/>
                <a:gd name="connsiteY10" fmla="*/ 211360 h 323850"/>
                <a:gd name="connsiteX11" fmla="*/ 123730 w 228600"/>
                <a:gd name="connsiteY11" fmla="*/ 175736 h 323850"/>
                <a:gd name="connsiteX12" fmla="*/ 92202 w 228600"/>
                <a:gd name="connsiteY12" fmla="*/ 175736 h 323850"/>
                <a:gd name="connsiteX13" fmla="*/ 85058 w 228600"/>
                <a:gd name="connsiteY13" fmla="*/ 211360 h 323850"/>
                <a:gd name="connsiteX14" fmla="*/ 71914 w 228600"/>
                <a:gd name="connsiteY14" fmla="*/ 220123 h 323850"/>
                <a:gd name="connsiteX15" fmla="*/ 63151 w 228600"/>
                <a:gd name="connsiteY15" fmla="*/ 206978 h 323850"/>
                <a:gd name="connsiteX16" fmla="*/ 85439 w 228600"/>
                <a:gd name="connsiteY16" fmla="*/ 95536 h 323850"/>
                <a:gd name="connsiteX17" fmla="*/ 96393 w 228600"/>
                <a:gd name="connsiteY17" fmla="*/ 86582 h 323850"/>
                <a:gd name="connsiteX18" fmla="*/ 119443 w 228600"/>
                <a:gd name="connsiteY18" fmla="*/ 86582 h 323850"/>
                <a:gd name="connsiteX19" fmla="*/ 130397 w 228600"/>
                <a:gd name="connsiteY19" fmla="*/ 95536 h 323850"/>
                <a:gd name="connsiteX20" fmla="*/ 152685 w 228600"/>
                <a:gd name="connsiteY20" fmla="*/ 206978 h 323850"/>
                <a:gd name="connsiteX21" fmla="*/ 144018 w 228600"/>
                <a:gd name="connsiteY21" fmla="*/ 22012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323850">
                  <a:moveTo>
                    <a:pt x="188500" y="36386"/>
                  </a:moveTo>
                  <a:cubicBezTo>
                    <a:pt x="186404" y="19717"/>
                    <a:pt x="172117" y="7144"/>
                    <a:pt x="155353" y="7144"/>
                  </a:cubicBezTo>
                  <a:lnTo>
                    <a:pt x="40576" y="7144"/>
                  </a:lnTo>
                  <a:cubicBezTo>
                    <a:pt x="22098" y="7144"/>
                    <a:pt x="7144" y="22098"/>
                    <a:pt x="7144" y="40577"/>
                  </a:cubicBezTo>
                  <a:lnTo>
                    <a:pt x="7144" y="287274"/>
                  </a:lnTo>
                  <a:cubicBezTo>
                    <a:pt x="7144" y="305753"/>
                    <a:pt x="22098" y="320707"/>
                    <a:pt x="40576" y="320707"/>
                  </a:cubicBezTo>
                  <a:lnTo>
                    <a:pt x="216312" y="320707"/>
                  </a:lnTo>
                  <a:cubicBezTo>
                    <a:pt x="219551" y="316992"/>
                    <a:pt x="222313" y="314706"/>
                    <a:pt x="222409" y="309848"/>
                  </a:cubicBezTo>
                  <a:cubicBezTo>
                    <a:pt x="222313" y="308515"/>
                    <a:pt x="188595" y="37624"/>
                    <a:pt x="188500" y="36386"/>
                  </a:cubicBezTo>
                  <a:close/>
                  <a:moveTo>
                    <a:pt x="144018" y="220123"/>
                  </a:moveTo>
                  <a:cubicBezTo>
                    <a:pt x="138113" y="221361"/>
                    <a:pt x="132112" y="217456"/>
                    <a:pt x="130873" y="211360"/>
                  </a:cubicBezTo>
                  <a:lnTo>
                    <a:pt x="123730" y="175736"/>
                  </a:lnTo>
                  <a:lnTo>
                    <a:pt x="92202" y="175736"/>
                  </a:lnTo>
                  <a:lnTo>
                    <a:pt x="85058" y="211360"/>
                  </a:lnTo>
                  <a:cubicBezTo>
                    <a:pt x="83820" y="217361"/>
                    <a:pt x="78010" y="221361"/>
                    <a:pt x="71914" y="220123"/>
                  </a:cubicBezTo>
                  <a:cubicBezTo>
                    <a:pt x="65913" y="218885"/>
                    <a:pt x="62007" y="213074"/>
                    <a:pt x="63151" y="206978"/>
                  </a:cubicBezTo>
                  <a:lnTo>
                    <a:pt x="85439" y="95536"/>
                  </a:lnTo>
                  <a:cubicBezTo>
                    <a:pt x="86487" y="90297"/>
                    <a:pt x="91059" y="86582"/>
                    <a:pt x="96393" y="86582"/>
                  </a:cubicBezTo>
                  <a:lnTo>
                    <a:pt x="119443" y="86582"/>
                  </a:lnTo>
                  <a:cubicBezTo>
                    <a:pt x="124777" y="86582"/>
                    <a:pt x="129349" y="90297"/>
                    <a:pt x="130397" y="95536"/>
                  </a:cubicBezTo>
                  <a:lnTo>
                    <a:pt x="152685" y="206978"/>
                  </a:lnTo>
                  <a:cubicBezTo>
                    <a:pt x="153924" y="213074"/>
                    <a:pt x="150019" y="218885"/>
                    <a:pt x="144018" y="22012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83" name="자유형: 도형 282">
              <a:extLst>
                <a:ext uri="{FF2B5EF4-FFF2-40B4-BE49-F238E27FC236}">
                  <a16:creationId xmlns:a16="http://schemas.microsoft.com/office/drawing/2014/main" id="{0814146E-93D4-47B3-B7D5-4966AB94A85F}"/>
                </a:ext>
              </a:extLst>
            </p:cNvPr>
            <p:cNvSpPr/>
            <p:nvPr/>
          </p:nvSpPr>
          <p:spPr>
            <a:xfrm>
              <a:off x="6927238" y="1239488"/>
              <a:ext cx="66675" cy="47625"/>
            </a:xfrm>
            <a:custGeom>
              <a:avLst/>
              <a:gdLst>
                <a:gd name="connsiteX0" fmla="*/ 7144 w 66675"/>
                <a:gd name="connsiteY0" fmla="*/ 7144 h 47625"/>
                <a:gd name="connsiteX1" fmla="*/ 9048 w 66675"/>
                <a:gd name="connsiteY1" fmla="*/ 22479 h 47625"/>
                <a:gd name="connsiteX2" fmla="*/ 28289 w 66675"/>
                <a:gd name="connsiteY2" fmla="*/ 48387 h 47625"/>
                <a:gd name="connsiteX3" fmla="*/ 65722 w 66675"/>
                <a:gd name="connsiteY3" fmla="*/ 7239 h 47625"/>
                <a:gd name="connsiteX4" fmla="*/ 7144 w 66675"/>
                <a:gd name="connsiteY4" fmla="*/ 7239 h 47625"/>
                <a:gd name="connsiteX5" fmla="*/ 7144 w 6667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 h="47625">
                  <a:moveTo>
                    <a:pt x="7144" y="7144"/>
                  </a:moveTo>
                  <a:lnTo>
                    <a:pt x="9048" y="22479"/>
                  </a:lnTo>
                  <a:cubicBezTo>
                    <a:pt x="10287" y="32766"/>
                    <a:pt x="17145" y="43148"/>
                    <a:pt x="28289" y="48387"/>
                  </a:cubicBezTo>
                  <a:cubicBezTo>
                    <a:pt x="49435" y="25146"/>
                    <a:pt x="36671" y="39243"/>
                    <a:pt x="65722" y="7239"/>
                  </a:cubicBezTo>
                  <a:lnTo>
                    <a:pt x="7144" y="7239"/>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84" name="그룹 283">
            <a:extLst>
              <a:ext uri="{FF2B5EF4-FFF2-40B4-BE49-F238E27FC236}">
                <a16:creationId xmlns:a16="http://schemas.microsoft.com/office/drawing/2014/main" id="{419174FA-FC9F-4F22-A79C-F028A06099CD}"/>
              </a:ext>
            </a:extLst>
          </p:cNvPr>
          <p:cNvGrpSpPr/>
          <p:nvPr/>
        </p:nvGrpSpPr>
        <p:grpSpPr>
          <a:xfrm>
            <a:off x="5446410" y="2899243"/>
            <a:ext cx="392389" cy="386748"/>
            <a:chOff x="5446410" y="2899243"/>
            <a:chExt cx="392389" cy="386748"/>
          </a:xfrm>
          <a:solidFill>
            <a:schemeClr val="bg1"/>
          </a:solidFill>
        </p:grpSpPr>
        <p:sp>
          <p:nvSpPr>
            <p:cNvPr id="285" name="자유형: 도형 284">
              <a:extLst>
                <a:ext uri="{FF2B5EF4-FFF2-40B4-BE49-F238E27FC236}">
                  <a16:creationId xmlns:a16="http://schemas.microsoft.com/office/drawing/2014/main" id="{AACCB733-071D-41C6-90AF-142F07A2A33A}"/>
                </a:ext>
              </a:extLst>
            </p:cNvPr>
            <p:cNvSpPr/>
            <p:nvPr/>
          </p:nvSpPr>
          <p:spPr>
            <a:xfrm>
              <a:off x="5446410" y="3085966"/>
              <a:ext cx="180975" cy="200025"/>
            </a:xfrm>
            <a:custGeom>
              <a:avLst/>
              <a:gdLst>
                <a:gd name="connsiteX0" fmla="*/ 115229 w 180975"/>
                <a:gd name="connsiteY0" fmla="*/ 135008 h 200025"/>
                <a:gd name="connsiteX1" fmla="*/ 108275 w 180975"/>
                <a:gd name="connsiteY1" fmla="*/ 131198 h 200025"/>
                <a:gd name="connsiteX2" fmla="*/ 89797 w 180975"/>
                <a:gd name="connsiteY2" fmla="*/ 149676 h 200025"/>
                <a:gd name="connsiteX3" fmla="*/ 58269 w 180975"/>
                <a:gd name="connsiteY3" fmla="*/ 149676 h 200025"/>
                <a:gd name="connsiteX4" fmla="*/ 58269 w 180975"/>
                <a:gd name="connsiteY4" fmla="*/ 118148 h 200025"/>
                <a:gd name="connsiteX5" fmla="*/ 116372 w 180975"/>
                <a:gd name="connsiteY5" fmla="*/ 60046 h 200025"/>
                <a:gd name="connsiteX6" fmla="*/ 143518 w 180975"/>
                <a:gd name="connsiteY6" fmla="*/ 56903 h 200025"/>
                <a:gd name="connsiteX7" fmla="*/ 147614 w 180975"/>
                <a:gd name="connsiteY7" fmla="*/ 60046 h 200025"/>
                <a:gd name="connsiteX8" fmla="*/ 147899 w 180975"/>
                <a:gd name="connsiteY8" fmla="*/ 60332 h 200025"/>
                <a:gd name="connsiteX9" fmla="*/ 181523 w 180975"/>
                <a:gd name="connsiteY9" fmla="*/ 26708 h 200025"/>
                <a:gd name="connsiteX10" fmla="*/ 181332 w 180975"/>
                <a:gd name="connsiteY10" fmla="*/ 26518 h 200025"/>
                <a:gd name="connsiteX11" fmla="*/ 162854 w 180975"/>
                <a:gd name="connsiteY11" fmla="*/ 13469 h 200025"/>
                <a:gd name="connsiteX12" fmla="*/ 86654 w 180975"/>
                <a:gd name="connsiteY12" fmla="*/ 26518 h 200025"/>
                <a:gd name="connsiteX13" fmla="*/ 26646 w 180975"/>
                <a:gd name="connsiteY13" fmla="*/ 86525 h 200025"/>
                <a:gd name="connsiteX14" fmla="*/ 26646 w 180975"/>
                <a:gd name="connsiteY14" fmla="*/ 181109 h 200025"/>
                <a:gd name="connsiteX15" fmla="*/ 121229 w 180975"/>
                <a:gd name="connsiteY15" fmla="*/ 181109 h 200025"/>
                <a:gd name="connsiteX16" fmla="*/ 158948 w 180975"/>
                <a:gd name="connsiteY16" fmla="*/ 143390 h 200025"/>
                <a:gd name="connsiteX17" fmla="*/ 115229 w 180975"/>
                <a:gd name="connsiteY17" fmla="*/ 13500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0975" h="200025">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86" name="자유형: 도형 285">
              <a:extLst>
                <a:ext uri="{FF2B5EF4-FFF2-40B4-BE49-F238E27FC236}">
                  <a16:creationId xmlns:a16="http://schemas.microsoft.com/office/drawing/2014/main" id="{4C8F57A8-BC25-49A1-80AF-12A9F5821E5B}"/>
                </a:ext>
              </a:extLst>
            </p:cNvPr>
            <p:cNvSpPr/>
            <p:nvPr/>
          </p:nvSpPr>
          <p:spPr>
            <a:xfrm>
              <a:off x="5567544" y="3024282"/>
              <a:ext cx="57150" cy="57150"/>
            </a:xfrm>
            <a:custGeom>
              <a:avLst/>
              <a:gdLst>
                <a:gd name="connsiteX0" fmla="*/ 51245 w 57150"/>
                <a:gd name="connsiteY0" fmla="*/ 55054 h 57150"/>
                <a:gd name="connsiteX1" fmla="*/ 58198 w 57150"/>
                <a:gd name="connsiteY1" fmla="*/ 58865 h 57150"/>
                <a:gd name="connsiteX2" fmla="*/ 58960 w 57150"/>
                <a:gd name="connsiteY2" fmla="*/ 58103 h 57150"/>
                <a:gd name="connsiteX3" fmla="*/ 55340 w 57150"/>
                <a:gd name="connsiteY3" fmla="*/ 51625 h 57150"/>
                <a:gd name="connsiteX4" fmla="*/ 46863 w 57150"/>
                <a:gd name="connsiteY4" fmla="*/ 7144 h 57150"/>
                <a:gd name="connsiteX5" fmla="*/ 7144 w 57150"/>
                <a:gd name="connsiteY5" fmla="*/ 46863 h 57150"/>
                <a:gd name="connsiteX6" fmla="*/ 51245 w 57150"/>
                <a:gd name="connsiteY6" fmla="*/ 5505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87" name="자유형: 도형 286">
              <a:extLst>
                <a:ext uri="{FF2B5EF4-FFF2-40B4-BE49-F238E27FC236}">
                  <a16:creationId xmlns:a16="http://schemas.microsoft.com/office/drawing/2014/main" id="{B989B7C1-9DAB-49C7-AFF4-9F8CDB4A2114}"/>
                </a:ext>
              </a:extLst>
            </p:cNvPr>
            <p:cNvSpPr/>
            <p:nvPr/>
          </p:nvSpPr>
          <p:spPr>
            <a:xfrm>
              <a:off x="5629249" y="2899243"/>
              <a:ext cx="209550" cy="190500"/>
            </a:xfrm>
            <a:custGeom>
              <a:avLst/>
              <a:gdLst>
                <a:gd name="connsiteX0" fmla="*/ 185279 w 209550"/>
                <a:gd name="connsiteY0" fmla="*/ 26646 h 190500"/>
                <a:gd name="connsiteX1" fmla="*/ 90696 w 209550"/>
                <a:gd name="connsiteY1" fmla="*/ 26646 h 190500"/>
                <a:gd name="connsiteX2" fmla="*/ 26783 w 209550"/>
                <a:gd name="connsiteY2" fmla="*/ 90559 h 190500"/>
                <a:gd name="connsiteX3" fmla="*/ 13733 w 209550"/>
                <a:gd name="connsiteY3" fmla="*/ 166759 h 190500"/>
                <a:gd name="connsiteX4" fmla="*/ 26783 w 209550"/>
                <a:gd name="connsiteY4" fmla="*/ 185238 h 190500"/>
                <a:gd name="connsiteX5" fmla="*/ 60406 w 209550"/>
                <a:gd name="connsiteY5" fmla="*/ 151614 h 190500"/>
                <a:gd name="connsiteX6" fmla="*/ 60215 w 209550"/>
                <a:gd name="connsiteY6" fmla="*/ 120277 h 190500"/>
                <a:gd name="connsiteX7" fmla="*/ 122223 w 209550"/>
                <a:gd name="connsiteY7" fmla="*/ 58269 h 190500"/>
                <a:gd name="connsiteX8" fmla="*/ 153751 w 209550"/>
                <a:gd name="connsiteY8" fmla="*/ 58269 h 190500"/>
                <a:gd name="connsiteX9" fmla="*/ 152227 w 209550"/>
                <a:gd name="connsiteY9" fmla="*/ 91321 h 190500"/>
                <a:gd name="connsiteX10" fmla="*/ 133653 w 209550"/>
                <a:gd name="connsiteY10" fmla="*/ 109895 h 190500"/>
                <a:gd name="connsiteX11" fmla="*/ 137558 w 209550"/>
                <a:gd name="connsiteY11" fmla="*/ 117610 h 190500"/>
                <a:gd name="connsiteX12" fmla="*/ 145940 w 209550"/>
                <a:gd name="connsiteY12" fmla="*/ 160663 h 190500"/>
                <a:gd name="connsiteX13" fmla="*/ 185279 w 209550"/>
                <a:gd name="connsiteY13" fmla="*/ 121325 h 190500"/>
                <a:gd name="connsiteX14" fmla="*/ 185279 w 209550"/>
                <a:gd name="connsiteY14" fmla="*/ 2664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19050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88" name="자유형: 도형 287">
              <a:extLst>
                <a:ext uri="{FF2B5EF4-FFF2-40B4-BE49-F238E27FC236}">
                  <a16:creationId xmlns:a16="http://schemas.microsoft.com/office/drawing/2014/main" id="{14EB424B-AC27-4006-9AC3-3A03A06FCCAF}"/>
                </a:ext>
              </a:extLst>
            </p:cNvPr>
            <p:cNvSpPr/>
            <p:nvPr/>
          </p:nvSpPr>
          <p:spPr>
            <a:xfrm>
              <a:off x="5545541" y="2999898"/>
              <a:ext cx="209550" cy="209550"/>
            </a:xfrm>
            <a:custGeom>
              <a:avLst/>
              <a:gdLst>
                <a:gd name="connsiteX0" fmla="*/ 200787 w 209550"/>
                <a:gd name="connsiteY0" fmla="*/ 25717 h 209550"/>
                <a:gd name="connsiteX1" fmla="*/ 187833 w 209550"/>
                <a:gd name="connsiteY1" fmla="*/ 7144 h 209550"/>
                <a:gd name="connsiteX2" fmla="*/ 154210 w 209550"/>
                <a:gd name="connsiteY2" fmla="*/ 40767 h 209550"/>
                <a:gd name="connsiteX3" fmla="*/ 154400 w 209550"/>
                <a:gd name="connsiteY3" fmla="*/ 72104 h 209550"/>
                <a:gd name="connsiteX4" fmla="*/ 70199 w 209550"/>
                <a:gd name="connsiteY4" fmla="*/ 156305 h 209550"/>
                <a:gd name="connsiteX5" fmla="*/ 55245 w 209550"/>
                <a:gd name="connsiteY5" fmla="*/ 162782 h 209550"/>
                <a:gd name="connsiteX6" fmla="*/ 53816 w 209550"/>
                <a:gd name="connsiteY6" fmla="*/ 162592 h 209550"/>
                <a:gd name="connsiteX7" fmla="*/ 38957 w 209550"/>
                <a:gd name="connsiteY7" fmla="*/ 156305 h 209550"/>
                <a:gd name="connsiteX8" fmla="*/ 7144 w 209550"/>
                <a:gd name="connsiteY8" fmla="*/ 187833 h 209550"/>
                <a:gd name="connsiteX9" fmla="*/ 15812 w 209550"/>
                <a:gd name="connsiteY9" fmla="*/ 195263 h 209550"/>
                <a:gd name="connsiteX10" fmla="*/ 101727 w 209550"/>
                <a:gd name="connsiteY10" fmla="*/ 187833 h 209550"/>
                <a:gd name="connsiteX11" fmla="*/ 187833 w 209550"/>
                <a:gd name="connsiteY11" fmla="*/ 101727 h 209550"/>
                <a:gd name="connsiteX12" fmla="*/ 200787 w 209550"/>
                <a:gd name="connsiteY12" fmla="*/ 2571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0955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89" name="그룹 288">
            <a:extLst>
              <a:ext uri="{FF2B5EF4-FFF2-40B4-BE49-F238E27FC236}">
                <a16:creationId xmlns:a16="http://schemas.microsoft.com/office/drawing/2014/main" id="{A08EECD5-FAEE-4318-A131-310521554CA2}"/>
              </a:ext>
            </a:extLst>
          </p:cNvPr>
          <p:cNvGrpSpPr/>
          <p:nvPr/>
        </p:nvGrpSpPr>
        <p:grpSpPr>
          <a:xfrm>
            <a:off x="4775445" y="2903505"/>
            <a:ext cx="392049" cy="391668"/>
            <a:chOff x="4775445" y="2903505"/>
            <a:chExt cx="392049" cy="391668"/>
          </a:xfrm>
          <a:solidFill>
            <a:schemeClr val="bg1"/>
          </a:solidFill>
        </p:grpSpPr>
        <p:sp>
          <p:nvSpPr>
            <p:cNvPr id="290" name="자유형: 도형 289">
              <a:extLst>
                <a:ext uri="{FF2B5EF4-FFF2-40B4-BE49-F238E27FC236}">
                  <a16:creationId xmlns:a16="http://schemas.microsoft.com/office/drawing/2014/main" id="{39499736-4E0A-4CDD-AF2D-EB33D30C63BC}"/>
                </a:ext>
              </a:extLst>
            </p:cNvPr>
            <p:cNvSpPr/>
            <p:nvPr/>
          </p:nvSpPr>
          <p:spPr>
            <a:xfrm>
              <a:off x="4775445" y="2903505"/>
              <a:ext cx="390525" cy="390525"/>
            </a:xfrm>
            <a:custGeom>
              <a:avLst/>
              <a:gdLst>
                <a:gd name="connsiteX0" fmla="*/ 197644 w 390525"/>
                <a:gd name="connsiteY0" fmla="*/ 320135 h 390525"/>
                <a:gd name="connsiteX1" fmla="*/ 110204 w 390525"/>
                <a:gd name="connsiteY1" fmla="*/ 283369 h 390525"/>
                <a:gd name="connsiteX2" fmla="*/ 108490 w 390525"/>
                <a:gd name="connsiteY2" fmla="*/ 113252 h 390525"/>
                <a:gd name="connsiteX3" fmla="*/ 284321 w 390525"/>
                <a:gd name="connsiteY3" fmla="*/ 110776 h 390525"/>
                <a:gd name="connsiteX4" fmla="*/ 317373 w 390525"/>
                <a:gd name="connsiteY4" fmla="*/ 223933 h 390525"/>
                <a:gd name="connsiteX5" fmla="*/ 356997 w 390525"/>
                <a:gd name="connsiteY5" fmla="*/ 246602 h 390525"/>
                <a:gd name="connsiteX6" fmla="*/ 358902 w 390525"/>
                <a:gd name="connsiteY6" fmla="*/ 240697 h 390525"/>
                <a:gd name="connsiteX7" fmla="*/ 381571 w 390525"/>
                <a:gd name="connsiteY7" fmla="*/ 229743 h 390525"/>
                <a:gd name="connsiteX8" fmla="*/ 387763 w 390525"/>
                <a:gd name="connsiteY8" fmla="*/ 219742 h 390525"/>
                <a:gd name="connsiteX9" fmla="*/ 387763 w 390525"/>
                <a:gd name="connsiteY9" fmla="*/ 175165 h 390525"/>
                <a:gd name="connsiteX10" fmla="*/ 381571 w 390525"/>
                <a:gd name="connsiteY10" fmla="*/ 165163 h 390525"/>
                <a:gd name="connsiteX11" fmla="*/ 358902 w 390525"/>
                <a:gd name="connsiteY11" fmla="*/ 154210 h 390525"/>
                <a:gd name="connsiteX12" fmla="*/ 342138 w 390525"/>
                <a:gd name="connsiteY12" fmla="*/ 113919 h 390525"/>
                <a:gd name="connsiteX13" fmla="*/ 349949 w 390525"/>
                <a:gd name="connsiteY13" fmla="*/ 90583 h 390525"/>
                <a:gd name="connsiteX14" fmla="*/ 347282 w 390525"/>
                <a:gd name="connsiteY14" fmla="*/ 79153 h 390525"/>
                <a:gd name="connsiteX15" fmla="*/ 315754 w 390525"/>
                <a:gd name="connsiteY15" fmla="*/ 47625 h 390525"/>
                <a:gd name="connsiteX16" fmla="*/ 304324 w 390525"/>
                <a:gd name="connsiteY16" fmla="*/ 44958 h 390525"/>
                <a:gd name="connsiteX17" fmla="*/ 280988 w 390525"/>
                <a:gd name="connsiteY17" fmla="*/ 52768 h 390525"/>
                <a:gd name="connsiteX18" fmla="*/ 240697 w 390525"/>
                <a:gd name="connsiteY18" fmla="*/ 36004 h 390525"/>
                <a:gd name="connsiteX19" fmla="*/ 229743 w 390525"/>
                <a:gd name="connsiteY19" fmla="*/ 13335 h 390525"/>
                <a:gd name="connsiteX20" fmla="*/ 219742 w 390525"/>
                <a:gd name="connsiteY20" fmla="*/ 7144 h 390525"/>
                <a:gd name="connsiteX21" fmla="*/ 175165 w 390525"/>
                <a:gd name="connsiteY21" fmla="*/ 7144 h 390525"/>
                <a:gd name="connsiteX22" fmla="*/ 165163 w 390525"/>
                <a:gd name="connsiteY22" fmla="*/ 13335 h 390525"/>
                <a:gd name="connsiteX23" fmla="*/ 154210 w 390525"/>
                <a:gd name="connsiteY23" fmla="*/ 36004 h 390525"/>
                <a:gd name="connsiteX24" fmla="*/ 113919 w 390525"/>
                <a:gd name="connsiteY24" fmla="*/ 52768 h 390525"/>
                <a:gd name="connsiteX25" fmla="*/ 90583 w 390525"/>
                <a:gd name="connsiteY25" fmla="*/ 44958 h 390525"/>
                <a:gd name="connsiteX26" fmla="*/ 79153 w 390525"/>
                <a:gd name="connsiteY26" fmla="*/ 47625 h 390525"/>
                <a:gd name="connsiteX27" fmla="*/ 47625 w 390525"/>
                <a:gd name="connsiteY27" fmla="*/ 79153 h 390525"/>
                <a:gd name="connsiteX28" fmla="*/ 44958 w 390525"/>
                <a:gd name="connsiteY28" fmla="*/ 90583 h 390525"/>
                <a:gd name="connsiteX29" fmla="*/ 52769 w 390525"/>
                <a:gd name="connsiteY29" fmla="*/ 113919 h 390525"/>
                <a:gd name="connsiteX30" fmla="*/ 36004 w 390525"/>
                <a:gd name="connsiteY30" fmla="*/ 154210 h 390525"/>
                <a:gd name="connsiteX31" fmla="*/ 13335 w 390525"/>
                <a:gd name="connsiteY31" fmla="*/ 165163 h 390525"/>
                <a:gd name="connsiteX32" fmla="*/ 7144 w 390525"/>
                <a:gd name="connsiteY32" fmla="*/ 175165 h 390525"/>
                <a:gd name="connsiteX33" fmla="*/ 7144 w 390525"/>
                <a:gd name="connsiteY33" fmla="*/ 219742 h 390525"/>
                <a:gd name="connsiteX34" fmla="*/ 13335 w 390525"/>
                <a:gd name="connsiteY34" fmla="*/ 229743 h 390525"/>
                <a:gd name="connsiteX35" fmla="*/ 36004 w 390525"/>
                <a:gd name="connsiteY35" fmla="*/ 240697 h 390525"/>
                <a:gd name="connsiteX36" fmla="*/ 52769 w 390525"/>
                <a:gd name="connsiteY36" fmla="*/ 280988 h 390525"/>
                <a:gd name="connsiteX37" fmla="*/ 44958 w 390525"/>
                <a:gd name="connsiteY37" fmla="*/ 304324 h 390525"/>
                <a:gd name="connsiteX38" fmla="*/ 47625 w 390525"/>
                <a:gd name="connsiteY38" fmla="*/ 315754 h 390525"/>
                <a:gd name="connsiteX39" fmla="*/ 79153 w 390525"/>
                <a:gd name="connsiteY39" fmla="*/ 347281 h 390525"/>
                <a:gd name="connsiteX40" fmla="*/ 90583 w 390525"/>
                <a:gd name="connsiteY40" fmla="*/ 349949 h 390525"/>
                <a:gd name="connsiteX41" fmla="*/ 113919 w 390525"/>
                <a:gd name="connsiteY41" fmla="*/ 342138 h 390525"/>
                <a:gd name="connsiteX42" fmla="*/ 154210 w 390525"/>
                <a:gd name="connsiteY42" fmla="*/ 358902 h 390525"/>
                <a:gd name="connsiteX43" fmla="*/ 165163 w 390525"/>
                <a:gd name="connsiteY43" fmla="*/ 381571 h 390525"/>
                <a:gd name="connsiteX44" fmla="*/ 175165 w 390525"/>
                <a:gd name="connsiteY44" fmla="*/ 387763 h 390525"/>
                <a:gd name="connsiteX45" fmla="*/ 219742 w 390525"/>
                <a:gd name="connsiteY45" fmla="*/ 387763 h 390525"/>
                <a:gd name="connsiteX46" fmla="*/ 229743 w 390525"/>
                <a:gd name="connsiteY46" fmla="*/ 381571 h 390525"/>
                <a:gd name="connsiteX47" fmla="*/ 240697 w 390525"/>
                <a:gd name="connsiteY47" fmla="*/ 358902 h 390525"/>
                <a:gd name="connsiteX48" fmla="*/ 246602 w 390525"/>
                <a:gd name="connsiteY48" fmla="*/ 356997 h 390525"/>
                <a:gd name="connsiteX49" fmla="*/ 223838 w 390525"/>
                <a:gd name="connsiteY49" fmla="*/ 317183 h 390525"/>
                <a:gd name="connsiteX50" fmla="*/ 197644 w 390525"/>
                <a:gd name="connsiteY50" fmla="*/ 32013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0525" h="390525">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91" name="자유형: 도형 290">
              <a:extLst>
                <a:ext uri="{FF2B5EF4-FFF2-40B4-BE49-F238E27FC236}">
                  <a16:creationId xmlns:a16="http://schemas.microsoft.com/office/drawing/2014/main" id="{94FE97DD-181D-4B03-8D6D-AB6AE36F0B52}"/>
                </a:ext>
              </a:extLst>
            </p:cNvPr>
            <p:cNvSpPr/>
            <p:nvPr/>
          </p:nvSpPr>
          <p:spPr>
            <a:xfrm>
              <a:off x="4891269" y="3018948"/>
              <a:ext cx="276225" cy="276225"/>
            </a:xfrm>
            <a:custGeom>
              <a:avLst/>
              <a:gdLst>
                <a:gd name="connsiteX0" fmla="*/ 255937 w 276225"/>
                <a:gd name="connsiteY0" fmla="*/ 177070 h 276225"/>
                <a:gd name="connsiteX1" fmla="*/ 223647 w 276225"/>
                <a:gd name="connsiteY1" fmla="*/ 144780 h 276225"/>
                <a:gd name="connsiteX2" fmla="*/ 159830 w 276225"/>
                <a:gd name="connsiteY2" fmla="*/ 134588 h 276225"/>
                <a:gd name="connsiteX3" fmla="*/ 144209 w 276225"/>
                <a:gd name="connsiteY3" fmla="*/ 118967 h 276225"/>
                <a:gd name="connsiteX4" fmla="*/ 133731 w 276225"/>
                <a:gd name="connsiteY4" fmla="*/ 54959 h 276225"/>
                <a:gd name="connsiteX5" fmla="*/ 102203 w 276225"/>
                <a:gd name="connsiteY5" fmla="*/ 23431 h 276225"/>
                <a:gd name="connsiteX6" fmla="*/ 23431 w 276225"/>
                <a:gd name="connsiteY6" fmla="*/ 23431 h 276225"/>
                <a:gd name="connsiteX7" fmla="*/ 23431 w 276225"/>
                <a:gd name="connsiteY7" fmla="*/ 102203 h 276225"/>
                <a:gd name="connsiteX8" fmla="*/ 54960 w 276225"/>
                <a:gd name="connsiteY8" fmla="*/ 133731 h 276225"/>
                <a:gd name="connsiteX9" fmla="*/ 94488 w 276225"/>
                <a:gd name="connsiteY9" fmla="*/ 150019 h 276225"/>
                <a:gd name="connsiteX10" fmla="*/ 119158 w 276225"/>
                <a:gd name="connsiteY10" fmla="*/ 144304 h 276225"/>
                <a:gd name="connsiteX11" fmla="*/ 134969 w 276225"/>
                <a:gd name="connsiteY11" fmla="*/ 160115 h 276225"/>
                <a:gd name="connsiteX12" fmla="*/ 144971 w 276225"/>
                <a:gd name="connsiteY12" fmla="*/ 223647 h 276225"/>
                <a:gd name="connsiteX13" fmla="*/ 177260 w 276225"/>
                <a:gd name="connsiteY13" fmla="*/ 255937 h 276225"/>
                <a:gd name="connsiteX14" fmla="*/ 256032 w 276225"/>
                <a:gd name="connsiteY14" fmla="*/ 255937 h 276225"/>
                <a:gd name="connsiteX15" fmla="*/ 255937 w 276225"/>
                <a:gd name="connsiteY15" fmla="*/ 177070 h 276225"/>
                <a:gd name="connsiteX16" fmla="*/ 47054 w 276225"/>
                <a:gd name="connsiteY16" fmla="*/ 78486 h 276225"/>
                <a:gd name="connsiteX17" fmla="*/ 47054 w 276225"/>
                <a:gd name="connsiteY17" fmla="*/ 46958 h 276225"/>
                <a:gd name="connsiteX18" fmla="*/ 78581 w 276225"/>
                <a:gd name="connsiteY18" fmla="*/ 46958 h 276225"/>
                <a:gd name="connsiteX19" fmla="*/ 110109 w 276225"/>
                <a:gd name="connsiteY19" fmla="*/ 78486 h 276225"/>
                <a:gd name="connsiteX20" fmla="*/ 116777 w 276225"/>
                <a:gd name="connsiteY20" fmla="*/ 93440 h 276225"/>
                <a:gd name="connsiteX21" fmla="*/ 110109 w 276225"/>
                <a:gd name="connsiteY21" fmla="*/ 92202 h 276225"/>
                <a:gd name="connsiteX22" fmla="*/ 97536 w 276225"/>
                <a:gd name="connsiteY22" fmla="*/ 97441 h 276225"/>
                <a:gd name="connsiteX23" fmla="*/ 92297 w 276225"/>
                <a:gd name="connsiteY23" fmla="*/ 110014 h 276225"/>
                <a:gd name="connsiteX24" fmla="*/ 93631 w 276225"/>
                <a:gd name="connsiteY24" fmla="*/ 116872 h 276225"/>
                <a:gd name="connsiteX25" fmla="*/ 78581 w 276225"/>
                <a:gd name="connsiteY25" fmla="*/ 110014 h 276225"/>
                <a:gd name="connsiteX26" fmla="*/ 47054 w 276225"/>
                <a:gd name="connsiteY26" fmla="*/ 78486 h 276225"/>
                <a:gd name="connsiteX27" fmla="*/ 232315 w 276225"/>
                <a:gd name="connsiteY27" fmla="*/ 232219 h 276225"/>
                <a:gd name="connsiteX28" fmla="*/ 200787 w 276225"/>
                <a:gd name="connsiteY28" fmla="*/ 232219 h 276225"/>
                <a:gd name="connsiteX29" fmla="*/ 168497 w 276225"/>
                <a:gd name="connsiteY29" fmla="*/ 199930 h 276225"/>
                <a:gd name="connsiteX30" fmla="*/ 162020 w 276225"/>
                <a:gd name="connsiteY30" fmla="*/ 185071 h 276225"/>
                <a:gd name="connsiteX31" fmla="*/ 181166 w 276225"/>
                <a:gd name="connsiteY31" fmla="*/ 181070 h 276225"/>
                <a:gd name="connsiteX32" fmla="*/ 185166 w 276225"/>
                <a:gd name="connsiteY32" fmla="*/ 162020 h 276225"/>
                <a:gd name="connsiteX33" fmla="*/ 200120 w 276225"/>
                <a:gd name="connsiteY33" fmla="*/ 168497 h 276225"/>
                <a:gd name="connsiteX34" fmla="*/ 232315 w 276225"/>
                <a:gd name="connsiteY34" fmla="*/ 200787 h 276225"/>
                <a:gd name="connsiteX35" fmla="*/ 232315 w 276225"/>
                <a:gd name="connsiteY35" fmla="*/ 2322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6225" h="276225">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92" name="그룹 291">
            <a:extLst>
              <a:ext uri="{FF2B5EF4-FFF2-40B4-BE49-F238E27FC236}">
                <a16:creationId xmlns:a16="http://schemas.microsoft.com/office/drawing/2014/main" id="{FAF45F98-9C9B-4893-B53D-917B1BD7BA12}"/>
              </a:ext>
            </a:extLst>
          </p:cNvPr>
          <p:cNvGrpSpPr/>
          <p:nvPr/>
        </p:nvGrpSpPr>
        <p:grpSpPr>
          <a:xfrm>
            <a:off x="2126923" y="3570446"/>
            <a:ext cx="323850" cy="385477"/>
            <a:chOff x="2126923" y="3570446"/>
            <a:chExt cx="323850" cy="385477"/>
          </a:xfrm>
          <a:solidFill>
            <a:schemeClr val="bg1"/>
          </a:solidFill>
        </p:grpSpPr>
        <p:sp>
          <p:nvSpPr>
            <p:cNvPr id="293" name="자유형: 도형 292">
              <a:extLst>
                <a:ext uri="{FF2B5EF4-FFF2-40B4-BE49-F238E27FC236}">
                  <a16:creationId xmlns:a16="http://schemas.microsoft.com/office/drawing/2014/main" id="{621B8D47-03D7-41F1-91F8-2A0A37B22358}"/>
                </a:ext>
              </a:extLst>
            </p:cNvPr>
            <p:cNvSpPr/>
            <p:nvPr/>
          </p:nvSpPr>
          <p:spPr>
            <a:xfrm>
              <a:off x="2126923" y="3860673"/>
              <a:ext cx="323850" cy="95250"/>
            </a:xfrm>
            <a:custGeom>
              <a:avLst/>
              <a:gdLst>
                <a:gd name="connsiteX0" fmla="*/ 283083 w 323850"/>
                <a:gd name="connsiteY0" fmla="*/ 15716 h 95250"/>
                <a:gd name="connsiteX1" fmla="*/ 243745 w 323850"/>
                <a:gd name="connsiteY1" fmla="*/ 7334 h 95250"/>
                <a:gd name="connsiteX2" fmla="*/ 217932 w 323850"/>
                <a:gd name="connsiteY2" fmla="*/ 41720 h 95250"/>
                <a:gd name="connsiteX3" fmla="*/ 166973 w 323850"/>
                <a:gd name="connsiteY3" fmla="*/ 74486 h 95250"/>
                <a:gd name="connsiteX4" fmla="*/ 115729 w 323850"/>
                <a:gd name="connsiteY4" fmla="*/ 41529 h 95250"/>
                <a:gd name="connsiteX5" fmla="*/ 89535 w 323850"/>
                <a:gd name="connsiteY5" fmla="*/ 7144 h 95250"/>
                <a:gd name="connsiteX6" fmla="*/ 49340 w 323850"/>
                <a:gd name="connsiteY6" fmla="*/ 15526 h 95250"/>
                <a:gd name="connsiteX7" fmla="*/ 7144 w 323850"/>
                <a:gd name="connsiteY7" fmla="*/ 49625 h 95250"/>
                <a:gd name="connsiteX8" fmla="*/ 24384 w 323850"/>
                <a:gd name="connsiteY8" fmla="*/ 73628 h 95250"/>
                <a:gd name="connsiteX9" fmla="*/ 58960 w 323850"/>
                <a:gd name="connsiteY9" fmla="*/ 86392 h 95250"/>
                <a:gd name="connsiteX10" fmla="*/ 165830 w 323850"/>
                <a:gd name="connsiteY10" fmla="*/ 97346 h 95250"/>
                <a:gd name="connsiteX11" fmla="*/ 272701 w 323850"/>
                <a:gd name="connsiteY11" fmla="*/ 86392 h 95250"/>
                <a:gd name="connsiteX12" fmla="*/ 307277 w 323850"/>
                <a:gd name="connsiteY12" fmla="*/ 73628 h 95250"/>
                <a:gd name="connsiteX13" fmla="*/ 324517 w 323850"/>
                <a:gd name="connsiteY13" fmla="*/ 49625 h 95250"/>
                <a:gd name="connsiteX14" fmla="*/ 283083 w 323850"/>
                <a:gd name="connsiteY14" fmla="*/ 1571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95250">
                  <a:moveTo>
                    <a:pt x="283083" y="15716"/>
                  </a:moveTo>
                  <a:cubicBezTo>
                    <a:pt x="271939" y="12382"/>
                    <a:pt x="258509" y="9525"/>
                    <a:pt x="243745" y="7334"/>
                  </a:cubicBezTo>
                  <a:cubicBezTo>
                    <a:pt x="235077" y="20193"/>
                    <a:pt x="226219" y="31909"/>
                    <a:pt x="217932" y="41720"/>
                  </a:cubicBezTo>
                  <a:cubicBezTo>
                    <a:pt x="198025" y="64961"/>
                    <a:pt x="183261" y="74486"/>
                    <a:pt x="166973" y="74486"/>
                  </a:cubicBezTo>
                  <a:cubicBezTo>
                    <a:pt x="150495" y="74486"/>
                    <a:pt x="136208" y="65246"/>
                    <a:pt x="115729" y="41529"/>
                  </a:cubicBezTo>
                  <a:cubicBezTo>
                    <a:pt x="107347" y="31813"/>
                    <a:pt x="98393" y="20003"/>
                    <a:pt x="89535" y="7144"/>
                  </a:cubicBezTo>
                  <a:cubicBezTo>
                    <a:pt x="74390" y="9334"/>
                    <a:pt x="60770" y="12192"/>
                    <a:pt x="49340" y="15526"/>
                  </a:cubicBezTo>
                  <a:cubicBezTo>
                    <a:pt x="20955" y="23908"/>
                    <a:pt x="7144" y="35052"/>
                    <a:pt x="7144" y="49625"/>
                  </a:cubicBezTo>
                  <a:cubicBezTo>
                    <a:pt x="7144" y="58864"/>
                    <a:pt x="12954" y="66961"/>
                    <a:pt x="24384" y="73628"/>
                  </a:cubicBezTo>
                  <a:cubicBezTo>
                    <a:pt x="32766" y="78486"/>
                    <a:pt x="44387" y="82772"/>
                    <a:pt x="58960" y="86392"/>
                  </a:cubicBezTo>
                  <a:cubicBezTo>
                    <a:pt x="87630" y="93440"/>
                    <a:pt x="125635" y="97346"/>
                    <a:pt x="165830" y="97346"/>
                  </a:cubicBezTo>
                  <a:cubicBezTo>
                    <a:pt x="206121" y="97346"/>
                    <a:pt x="244031" y="93440"/>
                    <a:pt x="272701" y="86392"/>
                  </a:cubicBezTo>
                  <a:cubicBezTo>
                    <a:pt x="287274" y="82772"/>
                    <a:pt x="298895" y="78486"/>
                    <a:pt x="307277" y="73628"/>
                  </a:cubicBezTo>
                  <a:cubicBezTo>
                    <a:pt x="318707" y="66961"/>
                    <a:pt x="324517" y="58864"/>
                    <a:pt x="324517" y="49625"/>
                  </a:cubicBezTo>
                  <a:cubicBezTo>
                    <a:pt x="324707" y="35147"/>
                    <a:pt x="311087" y="24098"/>
                    <a:pt x="283083" y="1571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94" name="자유형: 도형 293">
              <a:extLst>
                <a:ext uri="{FF2B5EF4-FFF2-40B4-BE49-F238E27FC236}">
                  <a16:creationId xmlns:a16="http://schemas.microsoft.com/office/drawing/2014/main" id="{0428BBFF-7611-4BBB-A00A-39D384098BCD}"/>
                </a:ext>
              </a:extLst>
            </p:cNvPr>
            <p:cNvSpPr/>
            <p:nvPr/>
          </p:nvSpPr>
          <p:spPr>
            <a:xfrm>
              <a:off x="2164642" y="3570446"/>
              <a:ext cx="247650" cy="342900"/>
            </a:xfrm>
            <a:custGeom>
              <a:avLst/>
              <a:gdLst>
                <a:gd name="connsiteX0" fmla="*/ 188786 w 247650"/>
                <a:gd name="connsiteY0" fmla="*/ 23431 h 342900"/>
                <a:gd name="connsiteX1" fmla="*/ 129635 w 247650"/>
                <a:gd name="connsiteY1" fmla="*/ 7144 h 342900"/>
                <a:gd name="connsiteX2" fmla="*/ 129254 w 247650"/>
                <a:gd name="connsiteY2" fmla="*/ 7144 h 342900"/>
                <a:gd name="connsiteX3" fmla="*/ 46672 w 247650"/>
                <a:gd name="connsiteY3" fmla="*/ 38195 h 342900"/>
                <a:gd name="connsiteX4" fmla="*/ 7144 w 247650"/>
                <a:gd name="connsiteY4" fmla="*/ 129826 h 342900"/>
                <a:gd name="connsiteX5" fmla="*/ 57150 w 247650"/>
                <a:gd name="connsiteY5" fmla="*/ 263557 h 342900"/>
                <a:gd name="connsiteX6" fmla="*/ 95345 w 247650"/>
                <a:gd name="connsiteY6" fmla="*/ 316801 h 342900"/>
                <a:gd name="connsiteX7" fmla="*/ 129254 w 247650"/>
                <a:gd name="connsiteY7" fmla="*/ 341757 h 342900"/>
                <a:gd name="connsiteX8" fmla="*/ 162878 w 247650"/>
                <a:gd name="connsiteY8" fmla="*/ 316992 h 342900"/>
                <a:gd name="connsiteX9" fmla="*/ 200406 w 247650"/>
                <a:gd name="connsiteY9" fmla="*/ 263938 h 342900"/>
                <a:gd name="connsiteX10" fmla="*/ 249269 w 247650"/>
                <a:gd name="connsiteY10" fmla="*/ 127063 h 342900"/>
                <a:gd name="connsiteX11" fmla="*/ 188786 w 247650"/>
                <a:gd name="connsiteY11" fmla="*/ 23431 h 342900"/>
                <a:gd name="connsiteX12" fmla="*/ 128207 w 247650"/>
                <a:gd name="connsiteY12" fmla="*/ 202406 h 342900"/>
                <a:gd name="connsiteX13" fmla="*/ 56674 w 247650"/>
                <a:gd name="connsiteY13" fmla="*/ 130873 h 342900"/>
                <a:gd name="connsiteX14" fmla="*/ 128207 w 247650"/>
                <a:gd name="connsiteY14" fmla="*/ 59246 h 342900"/>
                <a:gd name="connsiteX15" fmla="*/ 199739 w 247650"/>
                <a:gd name="connsiteY15" fmla="*/ 130873 h 342900"/>
                <a:gd name="connsiteX16" fmla="*/ 128207 w 247650"/>
                <a:gd name="connsiteY16" fmla="*/ 20240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42900">
                  <a:moveTo>
                    <a:pt x="188786" y="23431"/>
                  </a:moveTo>
                  <a:cubicBezTo>
                    <a:pt x="159734" y="8382"/>
                    <a:pt x="130874" y="7239"/>
                    <a:pt x="129635" y="7144"/>
                  </a:cubicBezTo>
                  <a:lnTo>
                    <a:pt x="129254" y="7144"/>
                  </a:lnTo>
                  <a:cubicBezTo>
                    <a:pt x="99060" y="7144"/>
                    <a:pt x="68961" y="18479"/>
                    <a:pt x="46672" y="38195"/>
                  </a:cubicBezTo>
                  <a:cubicBezTo>
                    <a:pt x="28670" y="54102"/>
                    <a:pt x="7144" y="82963"/>
                    <a:pt x="7144" y="129826"/>
                  </a:cubicBezTo>
                  <a:cubicBezTo>
                    <a:pt x="7144" y="177451"/>
                    <a:pt x="42100" y="239173"/>
                    <a:pt x="57150" y="263557"/>
                  </a:cubicBezTo>
                  <a:cubicBezTo>
                    <a:pt x="69628" y="283655"/>
                    <a:pt x="83153" y="302609"/>
                    <a:pt x="95345" y="316801"/>
                  </a:cubicBezTo>
                  <a:cubicBezTo>
                    <a:pt x="114300" y="338804"/>
                    <a:pt x="123158" y="341757"/>
                    <a:pt x="129254" y="341757"/>
                  </a:cubicBezTo>
                  <a:cubicBezTo>
                    <a:pt x="135446" y="341757"/>
                    <a:pt x="144209" y="338804"/>
                    <a:pt x="162878" y="316992"/>
                  </a:cubicBezTo>
                  <a:cubicBezTo>
                    <a:pt x="174974" y="302895"/>
                    <a:pt x="188309" y="284036"/>
                    <a:pt x="200406" y="263938"/>
                  </a:cubicBezTo>
                  <a:cubicBezTo>
                    <a:pt x="218694" y="233744"/>
                    <a:pt x="249269" y="175831"/>
                    <a:pt x="249269" y="127063"/>
                  </a:cubicBezTo>
                  <a:cubicBezTo>
                    <a:pt x="249269" y="67246"/>
                    <a:pt x="216408" y="37719"/>
                    <a:pt x="188786" y="23431"/>
                  </a:cubicBezTo>
                  <a:close/>
                  <a:moveTo>
                    <a:pt x="128207" y="202406"/>
                  </a:moveTo>
                  <a:cubicBezTo>
                    <a:pt x="88773" y="202406"/>
                    <a:pt x="56674" y="170307"/>
                    <a:pt x="56674" y="130873"/>
                  </a:cubicBezTo>
                  <a:cubicBezTo>
                    <a:pt x="56674" y="91440"/>
                    <a:pt x="88773" y="59246"/>
                    <a:pt x="128207" y="59246"/>
                  </a:cubicBezTo>
                  <a:cubicBezTo>
                    <a:pt x="167640" y="59246"/>
                    <a:pt x="199739" y="91345"/>
                    <a:pt x="199739" y="130873"/>
                  </a:cubicBezTo>
                  <a:cubicBezTo>
                    <a:pt x="199834" y="170307"/>
                    <a:pt x="167735" y="202406"/>
                    <a:pt x="128207" y="20240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95" name="자유형: 도형 294">
              <a:extLst>
                <a:ext uri="{FF2B5EF4-FFF2-40B4-BE49-F238E27FC236}">
                  <a16:creationId xmlns:a16="http://schemas.microsoft.com/office/drawing/2014/main" id="{7B1CC6F8-DF52-4B8F-BA49-DA4B4CA90094}"/>
                </a:ext>
              </a:extLst>
            </p:cNvPr>
            <p:cNvSpPr/>
            <p:nvPr/>
          </p:nvSpPr>
          <p:spPr>
            <a:xfrm>
              <a:off x="2236937" y="3645408"/>
              <a:ext cx="104775" cy="104775"/>
            </a:xfrm>
            <a:custGeom>
              <a:avLst/>
              <a:gdLst>
                <a:gd name="connsiteX0" fmla="*/ 55912 w 104775"/>
                <a:gd name="connsiteY0" fmla="*/ 7144 h 104775"/>
                <a:gd name="connsiteX1" fmla="*/ 7144 w 104775"/>
                <a:gd name="connsiteY1" fmla="*/ 55912 h 104775"/>
                <a:gd name="connsiteX2" fmla="*/ 55912 w 104775"/>
                <a:gd name="connsiteY2" fmla="*/ 104680 h 104775"/>
                <a:gd name="connsiteX3" fmla="*/ 104680 w 104775"/>
                <a:gd name="connsiteY3" fmla="*/ 55912 h 104775"/>
                <a:gd name="connsiteX4" fmla="*/ 55912 w 104775"/>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5912" y="7144"/>
                  </a:moveTo>
                  <a:cubicBezTo>
                    <a:pt x="29051" y="7144"/>
                    <a:pt x="7144" y="29051"/>
                    <a:pt x="7144" y="55912"/>
                  </a:cubicBezTo>
                  <a:cubicBezTo>
                    <a:pt x="7144" y="82772"/>
                    <a:pt x="29051" y="104680"/>
                    <a:pt x="55912" y="104680"/>
                  </a:cubicBezTo>
                  <a:cubicBezTo>
                    <a:pt x="82772" y="104680"/>
                    <a:pt x="104680" y="82772"/>
                    <a:pt x="104680" y="55912"/>
                  </a:cubicBezTo>
                  <a:cubicBezTo>
                    <a:pt x="104680" y="28956"/>
                    <a:pt x="82772" y="7144"/>
                    <a:pt x="55912"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296" name="그룹 295">
            <a:extLst>
              <a:ext uri="{FF2B5EF4-FFF2-40B4-BE49-F238E27FC236}">
                <a16:creationId xmlns:a16="http://schemas.microsoft.com/office/drawing/2014/main" id="{E85F10E9-D246-4914-8A87-829456AFA7F9}"/>
              </a:ext>
            </a:extLst>
          </p:cNvPr>
          <p:cNvGrpSpPr/>
          <p:nvPr/>
        </p:nvGrpSpPr>
        <p:grpSpPr>
          <a:xfrm>
            <a:off x="3437563" y="4904517"/>
            <a:ext cx="386334" cy="391287"/>
            <a:chOff x="3437563" y="4904517"/>
            <a:chExt cx="386334" cy="391287"/>
          </a:xfrm>
          <a:solidFill>
            <a:schemeClr val="bg1"/>
          </a:solidFill>
        </p:grpSpPr>
        <p:sp>
          <p:nvSpPr>
            <p:cNvPr id="297" name="자유형: 도형 296">
              <a:extLst>
                <a:ext uri="{FF2B5EF4-FFF2-40B4-BE49-F238E27FC236}">
                  <a16:creationId xmlns:a16="http://schemas.microsoft.com/office/drawing/2014/main" id="{9008C013-15A7-4D2E-ACAE-2FA450502097}"/>
                </a:ext>
              </a:extLst>
            </p:cNvPr>
            <p:cNvSpPr/>
            <p:nvPr/>
          </p:nvSpPr>
          <p:spPr>
            <a:xfrm>
              <a:off x="3472615" y="5095589"/>
              <a:ext cx="104775" cy="104775"/>
            </a:xfrm>
            <a:custGeom>
              <a:avLst/>
              <a:gdLst>
                <a:gd name="connsiteX0" fmla="*/ 54864 w 104775"/>
                <a:gd name="connsiteY0" fmla="*/ 102584 h 104775"/>
                <a:gd name="connsiteX1" fmla="*/ 102584 w 104775"/>
                <a:gd name="connsiteY1" fmla="*/ 54864 h 104775"/>
                <a:gd name="connsiteX2" fmla="*/ 54864 w 104775"/>
                <a:gd name="connsiteY2" fmla="*/ 7144 h 104775"/>
                <a:gd name="connsiteX3" fmla="*/ 7144 w 104775"/>
                <a:gd name="connsiteY3" fmla="*/ 54864 h 104775"/>
                <a:gd name="connsiteX4" fmla="*/ 54864 w 104775"/>
                <a:gd name="connsiteY4" fmla="*/ 10258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98" name="자유형: 도형 297">
              <a:extLst>
                <a:ext uri="{FF2B5EF4-FFF2-40B4-BE49-F238E27FC236}">
                  <a16:creationId xmlns:a16="http://schemas.microsoft.com/office/drawing/2014/main" id="{99E24315-5F9B-4492-B993-434EBA0DE77F}"/>
                </a:ext>
              </a:extLst>
            </p:cNvPr>
            <p:cNvSpPr/>
            <p:nvPr/>
          </p:nvSpPr>
          <p:spPr>
            <a:xfrm>
              <a:off x="3509191" y="4904517"/>
              <a:ext cx="247650" cy="228600"/>
            </a:xfrm>
            <a:custGeom>
              <a:avLst/>
              <a:gdLst>
                <a:gd name="connsiteX0" fmla="*/ 244316 w 247650"/>
                <a:gd name="connsiteY0" fmla="*/ 81248 h 228600"/>
                <a:gd name="connsiteX1" fmla="*/ 170212 w 247650"/>
                <a:gd name="connsiteY1" fmla="*/ 7144 h 228600"/>
                <a:gd name="connsiteX2" fmla="*/ 125730 w 247650"/>
                <a:gd name="connsiteY2" fmla="*/ 22003 h 228600"/>
                <a:gd name="connsiteX3" fmla="*/ 81248 w 247650"/>
                <a:gd name="connsiteY3" fmla="*/ 7144 h 228600"/>
                <a:gd name="connsiteX4" fmla="*/ 7144 w 247650"/>
                <a:gd name="connsiteY4" fmla="*/ 81248 h 228600"/>
                <a:gd name="connsiteX5" fmla="*/ 28861 w 247650"/>
                <a:gd name="connsiteY5" fmla="*/ 133636 h 228600"/>
                <a:gd name="connsiteX6" fmla="*/ 117824 w 247650"/>
                <a:gd name="connsiteY6" fmla="*/ 222599 h 228600"/>
                <a:gd name="connsiteX7" fmla="*/ 125730 w 247650"/>
                <a:gd name="connsiteY7" fmla="*/ 225838 h 228600"/>
                <a:gd name="connsiteX8" fmla="*/ 133636 w 247650"/>
                <a:gd name="connsiteY8" fmla="*/ 222599 h 228600"/>
                <a:gd name="connsiteX9" fmla="*/ 222600 w 247650"/>
                <a:gd name="connsiteY9" fmla="*/ 133636 h 228600"/>
                <a:gd name="connsiteX10" fmla="*/ 244316 w 247650"/>
                <a:gd name="connsiteY10" fmla="*/ 8124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228600">
                  <a:moveTo>
                    <a:pt x="244316" y="81248"/>
                  </a:moveTo>
                  <a:cubicBezTo>
                    <a:pt x="244316" y="40291"/>
                    <a:pt x="211169" y="7144"/>
                    <a:pt x="170212" y="7144"/>
                  </a:cubicBezTo>
                  <a:cubicBezTo>
                    <a:pt x="153924" y="7144"/>
                    <a:pt x="138494" y="12382"/>
                    <a:pt x="125730" y="22003"/>
                  </a:cubicBezTo>
                  <a:cubicBezTo>
                    <a:pt x="112967" y="12382"/>
                    <a:pt x="97536" y="7144"/>
                    <a:pt x="81248" y="7144"/>
                  </a:cubicBezTo>
                  <a:cubicBezTo>
                    <a:pt x="40291" y="7144"/>
                    <a:pt x="7144" y="40291"/>
                    <a:pt x="7144" y="81248"/>
                  </a:cubicBezTo>
                  <a:cubicBezTo>
                    <a:pt x="7144" y="101060"/>
                    <a:pt x="14859" y="119634"/>
                    <a:pt x="28861" y="133636"/>
                  </a:cubicBezTo>
                  <a:lnTo>
                    <a:pt x="117824" y="222599"/>
                  </a:lnTo>
                  <a:cubicBezTo>
                    <a:pt x="120015" y="224790"/>
                    <a:pt x="122873" y="225838"/>
                    <a:pt x="125730" y="225838"/>
                  </a:cubicBezTo>
                  <a:cubicBezTo>
                    <a:pt x="128588" y="225838"/>
                    <a:pt x="131445" y="224790"/>
                    <a:pt x="133636" y="222599"/>
                  </a:cubicBezTo>
                  <a:lnTo>
                    <a:pt x="222600" y="133636"/>
                  </a:lnTo>
                  <a:cubicBezTo>
                    <a:pt x="236601" y="119634"/>
                    <a:pt x="244316" y="101060"/>
                    <a:pt x="244316" y="8124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299" name="자유형: 도형 298">
              <a:extLst>
                <a:ext uri="{FF2B5EF4-FFF2-40B4-BE49-F238E27FC236}">
                  <a16:creationId xmlns:a16="http://schemas.microsoft.com/office/drawing/2014/main" id="{2B4C96B7-69F1-4B55-ACD3-0B4F934FCF1D}"/>
                </a:ext>
              </a:extLst>
            </p:cNvPr>
            <p:cNvSpPr/>
            <p:nvPr/>
          </p:nvSpPr>
          <p:spPr>
            <a:xfrm>
              <a:off x="3437563" y="5191029"/>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00" name="자유형: 도형 299">
              <a:extLst>
                <a:ext uri="{FF2B5EF4-FFF2-40B4-BE49-F238E27FC236}">
                  <a16:creationId xmlns:a16="http://schemas.microsoft.com/office/drawing/2014/main" id="{CA61548C-F3B5-4173-8E8D-E9B83413B9C8}"/>
                </a:ext>
              </a:extLst>
            </p:cNvPr>
            <p:cNvSpPr/>
            <p:nvPr/>
          </p:nvSpPr>
          <p:spPr>
            <a:xfrm>
              <a:off x="3687499" y="5095589"/>
              <a:ext cx="104775" cy="104775"/>
            </a:xfrm>
            <a:custGeom>
              <a:avLst/>
              <a:gdLst>
                <a:gd name="connsiteX0" fmla="*/ 7144 w 104775"/>
                <a:gd name="connsiteY0" fmla="*/ 54864 h 104775"/>
                <a:gd name="connsiteX1" fmla="*/ 54864 w 104775"/>
                <a:gd name="connsiteY1" fmla="*/ 102584 h 104775"/>
                <a:gd name="connsiteX2" fmla="*/ 102584 w 104775"/>
                <a:gd name="connsiteY2" fmla="*/ 54864 h 104775"/>
                <a:gd name="connsiteX3" fmla="*/ 54864 w 104775"/>
                <a:gd name="connsiteY3" fmla="*/ 7144 h 104775"/>
                <a:gd name="connsiteX4" fmla="*/ 714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480"/>
                    <a:pt x="7144" y="5486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01" name="자유형: 도형 300">
              <a:extLst>
                <a:ext uri="{FF2B5EF4-FFF2-40B4-BE49-F238E27FC236}">
                  <a16:creationId xmlns:a16="http://schemas.microsoft.com/office/drawing/2014/main" id="{091F18F5-54F8-4595-8858-93A0AA574972}"/>
                </a:ext>
              </a:extLst>
            </p:cNvPr>
            <p:cNvSpPr/>
            <p:nvPr/>
          </p:nvSpPr>
          <p:spPr>
            <a:xfrm>
              <a:off x="3652447" y="5191029"/>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02" name="그룹 301">
            <a:extLst>
              <a:ext uri="{FF2B5EF4-FFF2-40B4-BE49-F238E27FC236}">
                <a16:creationId xmlns:a16="http://schemas.microsoft.com/office/drawing/2014/main" id="{57BFC222-D9D9-4A1D-BBA9-6EDA896D300C}"/>
              </a:ext>
            </a:extLst>
          </p:cNvPr>
          <p:cNvGrpSpPr/>
          <p:nvPr/>
        </p:nvGrpSpPr>
        <p:grpSpPr>
          <a:xfrm>
            <a:off x="4788304" y="3589558"/>
            <a:ext cx="390525" cy="342900"/>
            <a:chOff x="4788304" y="3589558"/>
            <a:chExt cx="390525" cy="342900"/>
          </a:xfrm>
          <a:solidFill>
            <a:schemeClr val="bg1"/>
          </a:solidFill>
        </p:grpSpPr>
        <p:sp>
          <p:nvSpPr>
            <p:cNvPr id="303" name="자유형: 도형 302">
              <a:extLst>
                <a:ext uri="{FF2B5EF4-FFF2-40B4-BE49-F238E27FC236}">
                  <a16:creationId xmlns:a16="http://schemas.microsoft.com/office/drawing/2014/main" id="{76A8D7AD-D2C4-4F9E-9B29-5A529A709702}"/>
                </a:ext>
              </a:extLst>
            </p:cNvPr>
            <p:cNvSpPr/>
            <p:nvPr/>
          </p:nvSpPr>
          <p:spPr>
            <a:xfrm>
              <a:off x="4933200" y="3676650"/>
              <a:ext cx="104775" cy="133350"/>
            </a:xfrm>
            <a:custGeom>
              <a:avLst/>
              <a:gdLst>
                <a:gd name="connsiteX0" fmla="*/ 52462 w 104775"/>
                <a:gd name="connsiteY0" fmla="*/ 7144 h 133350"/>
                <a:gd name="connsiteX1" fmla="*/ 13886 w 104775"/>
                <a:gd name="connsiteY1" fmla="*/ 28670 h 133350"/>
                <a:gd name="connsiteX2" fmla="*/ 11790 w 104775"/>
                <a:gd name="connsiteY2" fmla="*/ 72009 h 133350"/>
                <a:gd name="connsiteX3" fmla="*/ 52462 w 104775"/>
                <a:gd name="connsiteY3" fmla="*/ 133921 h 133350"/>
                <a:gd name="connsiteX4" fmla="*/ 93134 w 104775"/>
                <a:gd name="connsiteY4" fmla="*/ 72009 h 133350"/>
                <a:gd name="connsiteX5" fmla="*/ 91038 w 104775"/>
                <a:gd name="connsiteY5" fmla="*/ 28670 h 133350"/>
                <a:gd name="connsiteX6" fmla="*/ 52462 w 104775"/>
                <a:gd name="connsiteY6" fmla="*/ 7144 h 133350"/>
                <a:gd name="connsiteX7" fmla="*/ 52462 w 104775"/>
                <a:gd name="connsiteY7" fmla="*/ 73628 h 133350"/>
                <a:gd name="connsiteX8" fmla="*/ 30364 w 104775"/>
                <a:gd name="connsiteY8" fmla="*/ 51626 h 133350"/>
                <a:gd name="connsiteX9" fmla="*/ 52462 w 104775"/>
                <a:gd name="connsiteY9" fmla="*/ 29623 h 133350"/>
                <a:gd name="connsiteX10" fmla="*/ 74560 w 104775"/>
                <a:gd name="connsiteY10" fmla="*/ 51626 h 133350"/>
                <a:gd name="connsiteX11" fmla="*/ 52462 w 104775"/>
                <a:gd name="connsiteY11" fmla="*/ 7362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33350">
                  <a:moveTo>
                    <a:pt x="52462" y="7144"/>
                  </a:moveTo>
                  <a:cubicBezTo>
                    <a:pt x="36556" y="7144"/>
                    <a:pt x="22173" y="15145"/>
                    <a:pt x="13886" y="28670"/>
                  </a:cubicBezTo>
                  <a:cubicBezTo>
                    <a:pt x="5694" y="41910"/>
                    <a:pt x="4932" y="58103"/>
                    <a:pt x="11790" y="72009"/>
                  </a:cubicBezTo>
                  <a:lnTo>
                    <a:pt x="52462" y="133921"/>
                  </a:lnTo>
                  <a:lnTo>
                    <a:pt x="93134" y="72009"/>
                  </a:lnTo>
                  <a:cubicBezTo>
                    <a:pt x="99992" y="58103"/>
                    <a:pt x="99135" y="41910"/>
                    <a:pt x="91038" y="28670"/>
                  </a:cubicBezTo>
                  <a:cubicBezTo>
                    <a:pt x="82752" y="15145"/>
                    <a:pt x="68369" y="7144"/>
                    <a:pt x="52462" y="7144"/>
                  </a:cubicBezTo>
                  <a:close/>
                  <a:moveTo>
                    <a:pt x="52462" y="73628"/>
                  </a:moveTo>
                  <a:cubicBezTo>
                    <a:pt x="40270" y="73628"/>
                    <a:pt x="30364" y="63818"/>
                    <a:pt x="30364" y="51626"/>
                  </a:cubicBezTo>
                  <a:cubicBezTo>
                    <a:pt x="30364" y="39434"/>
                    <a:pt x="40270" y="29623"/>
                    <a:pt x="52462" y="29623"/>
                  </a:cubicBezTo>
                  <a:cubicBezTo>
                    <a:pt x="64654" y="29623"/>
                    <a:pt x="74560" y="39434"/>
                    <a:pt x="74560" y="51626"/>
                  </a:cubicBezTo>
                  <a:cubicBezTo>
                    <a:pt x="74560" y="63818"/>
                    <a:pt x="64654" y="73628"/>
                    <a:pt x="52462" y="7362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04" name="자유형: 도형 303">
              <a:extLst>
                <a:ext uri="{FF2B5EF4-FFF2-40B4-BE49-F238E27FC236}">
                  <a16:creationId xmlns:a16="http://schemas.microsoft.com/office/drawing/2014/main" id="{16F48515-CDC9-4C74-98F6-F9CAD0CD7A80}"/>
                </a:ext>
              </a:extLst>
            </p:cNvPr>
            <p:cNvSpPr/>
            <p:nvPr/>
          </p:nvSpPr>
          <p:spPr>
            <a:xfrm>
              <a:off x="4788304" y="3589558"/>
              <a:ext cx="390525" cy="342900"/>
            </a:xfrm>
            <a:custGeom>
              <a:avLst/>
              <a:gdLst>
                <a:gd name="connsiteX0" fmla="*/ 382714 w 390525"/>
                <a:gd name="connsiteY0" fmla="*/ 9082 h 342900"/>
                <a:gd name="connsiteX1" fmla="*/ 372332 w 390525"/>
                <a:gd name="connsiteY1" fmla="*/ 7939 h 342900"/>
                <a:gd name="connsiteX2" fmla="*/ 296609 w 390525"/>
                <a:gd name="connsiteY2" fmla="*/ 37943 h 342900"/>
                <a:gd name="connsiteX3" fmla="*/ 103346 w 390525"/>
                <a:gd name="connsiteY3" fmla="*/ 7272 h 342900"/>
                <a:gd name="connsiteX4" fmla="*/ 97727 w 390525"/>
                <a:gd name="connsiteY4" fmla="*/ 7844 h 342900"/>
                <a:gd name="connsiteX5" fmla="*/ 14383 w 390525"/>
                <a:gd name="connsiteY5" fmla="*/ 38991 h 342900"/>
                <a:gd name="connsiteX6" fmla="*/ 7144 w 390525"/>
                <a:gd name="connsiteY6" fmla="*/ 49468 h 342900"/>
                <a:gd name="connsiteX7" fmla="*/ 7144 w 390525"/>
                <a:gd name="connsiteY7" fmla="*/ 328836 h 342900"/>
                <a:gd name="connsiteX8" fmla="*/ 11906 w 390525"/>
                <a:gd name="connsiteY8" fmla="*/ 337980 h 342900"/>
                <a:gd name="connsiteX9" fmla="*/ 18288 w 390525"/>
                <a:gd name="connsiteY9" fmla="*/ 339981 h 342900"/>
                <a:gd name="connsiteX10" fmla="*/ 22193 w 390525"/>
                <a:gd name="connsiteY10" fmla="*/ 339314 h 342900"/>
                <a:gd name="connsiteX11" fmla="*/ 102775 w 390525"/>
                <a:gd name="connsiteY11" fmla="*/ 309215 h 342900"/>
                <a:gd name="connsiteX12" fmla="*/ 296132 w 390525"/>
                <a:gd name="connsiteY12" fmla="*/ 339885 h 342900"/>
                <a:gd name="connsiteX13" fmla="*/ 301943 w 390525"/>
                <a:gd name="connsiteY13" fmla="*/ 339219 h 342900"/>
                <a:gd name="connsiteX14" fmla="*/ 380524 w 390525"/>
                <a:gd name="connsiteY14" fmla="*/ 308072 h 342900"/>
                <a:gd name="connsiteX15" fmla="*/ 387572 w 390525"/>
                <a:gd name="connsiteY15" fmla="*/ 297690 h 342900"/>
                <a:gd name="connsiteX16" fmla="*/ 387572 w 390525"/>
                <a:gd name="connsiteY16" fmla="*/ 18321 h 342900"/>
                <a:gd name="connsiteX17" fmla="*/ 382714 w 390525"/>
                <a:gd name="connsiteY17" fmla="*/ 9082 h 342900"/>
                <a:gd name="connsiteX18" fmla="*/ 90392 w 390525"/>
                <a:gd name="connsiteY18" fmla="*/ 141575 h 342900"/>
                <a:gd name="connsiteX19" fmla="*/ 90392 w 390525"/>
                <a:gd name="connsiteY19" fmla="*/ 126621 h 342900"/>
                <a:gd name="connsiteX20" fmla="*/ 100298 w 390525"/>
                <a:gd name="connsiteY20" fmla="*/ 115286 h 342900"/>
                <a:gd name="connsiteX21" fmla="*/ 112681 w 390525"/>
                <a:gd name="connsiteY21" fmla="*/ 126335 h 342900"/>
                <a:gd name="connsiteX22" fmla="*/ 112681 w 390525"/>
                <a:gd name="connsiteY22" fmla="*/ 141861 h 342900"/>
                <a:gd name="connsiteX23" fmla="*/ 100298 w 390525"/>
                <a:gd name="connsiteY23" fmla="*/ 152910 h 342900"/>
                <a:gd name="connsiteX24" fmla="*/ 90392 w 390525"/>
                <a:gd name="connsiteY24" fmla="*/ 141575 h 342900"/>
                <a:gd name="connsiteX25" fmla="*/ 112681 w 390525"/>
                <a:gd name="connsiteY25" fmla="*/ 176722 h 342900"/>
                <a:gd name="connsiteX26" fmla="*/ 112681 w 390525"/>
                <a:gd name="connsiteY26" fmla="*/ 191962 h 342900"/>
                <a:gd name="connsiteX27" fmla="*/ 102775 w 390525"/>
                <a:gd name="connsiteY27" fmla="*/ 203297 h 342900"/>
                <a:gd name="connsiteX28" fmla="*/ 90392 w 390525"/>
                <a:gd name="connsiteY28" fmla="*/ 192248 h 342900"/>
                <a:gd name="connsiteX29" fmla="*/ 90392 w 390525"/>
                <a:gd name="connsiteY29" fmla="*/ 177008 h 342900"/>
                <a:gd name="connsiteX30" fmla="*/ 100298 w 390525"/>
                <a:gd name="connsiteY30" fmla="*/ 165673 h 342900"/>
                <a:gd name="connsiteX31" fmla="*/ 112681 w 390525"/>
                <a:gd name="connsiteY31" fmla="*/ 176722 h 342900"/>
                <a:gd name="connsiteX32" fmla="*/ 90392 w 390525"/>
                <a:gd name="connsiteY32" fmla="*/ 91283 h 342900"/>
                <a:gd name="connsiteX33" fmla="*/ 90392 w 390525"/>
                <a:gd name="connsiteY33" fmla="*/ 76329 h 342900"/>
                <a:gd name="connsiteX34" fmla="*/ 100298 w 390525"/>
                <a:gd name="connsiteY34" fmla="*/ 64994 h 342900"/>
                <a:gd name="connsiteX35" fmla="*/ 112681 w 390525"/>
                <a:gd name="connsiteY35" fmla="*/ 76043 h 342900"/>
                <a:gd name="connsiteX36" fmla="*/ 112681 w 390525"/>
                <a:gd name="connsiteY36" fmla="*/ 91569 h 342900"/>
                <a:gd name="connsiteX37" fmla="*/ 100298 w 390525"/>
                <a:gd name="connsiteY37" fmla="*/ 102618 h 342900"/>
                <a:gd name="connsiteX38" fmla="*/ 90392 w 390525"/>
                <a:gd name="connsiteY38" fmla="*/ 91283 h 342900"/>
                <a:gd name="connsiteX39" fmla="*/ 90392 w 390525"/>
                <a:gd name="connsiteY39" fmla="*/ 227014 h 342900"/>
                <a:gd name="connsiteX40" fmla="*/ 102775 w 390525"/>
                <a:gd name="connsiteY40" fmla="*/ 215965 h 342900"/>
                <a:gd name="connsiteX41" fmla="*/ 112681 w 390525"/>
                <a:gd name="connsiteY41" fmla="*/ 227300 h 342900"/>
                <a:gd name="connsiteX42" fmla="*/ 112681 w 390525"/>
                <a:gd name="connsiteY42" fmla="*/ 242254 h 342900"/>
                <a:gd name="connsiteX43" fmla="*/ 102775 w 390525"/>
                <a:gd name="connsiteY43" fmla="*/ 253589 h 342900"/>
                <a:gd name="connsiteX44" fmla="*/ 90392 w 390525"/>
                <a:gd name="connsiteY44" fmla="*/ 242540 h 342900"/>
                <a:gd name="connsiteX45" fmla="*/ 90392 w 390525"/>
                <a:gd name="connsiteY45" fmla="*/ 227014 h 342900"/>
                <a:gd name="connsiteX46" fmla="*/ 257651 w 390525"/>
                <a:gd name="connsiteY46" fmla="*/ 169674 h 342900"/>
                <a:gd name="connsiteX47" fmla="*/ 256985 w 390525"/>
                <a:gd name="connsiteY47" fmla="*/ 170721 h 342900"/>
                <a:gd name="connsiteX48" fmla="*/ 206597 w 390525"/>
                <a:gd name="connsiteY48" fmla="*/ 247398 h 342900"/>
                <a:gd name="connsiteX49" fmla="*/ 197263 w 390525"/>
                <a:gd name="connsiteY49" fmla="*/ 252446 h 342900"/>
                <a:gd name="connsiteX50" fmla="*/ 187928 w 390525"/>
                <a:gd name="connsiteY50" fmla="*/ 247398 h 342900"/>
                <a:gd name="connsiteX51" fmla="*/ 137541 w 390525"/>
                <a:gd name="connsiteY51" fmla="*/ 170721 h 342900"/>
                <a:gd name="connsiteX52" fmla="*/ 136874 w 390525"/>
                <a:gd name="connsiteY52" fmla="*/ 169674 h 342900"/>
                <a:gd name="connsiteX53" fmla="*/ 139637 w 390525"/>
                <a:gd name="connsiteY53" fmla="*/ 104046 h 342900"/>
                <a:gd name="connsiteX54" fmla="*/ 197168 w 390525"/>
                <a:gd name="connsiteY54" fmla="*/ 71947 h 342900"/>
                <a:gd name="connsiteX55" fmla="*/ 254698 w 390525"/>
                <a:gd name="connsiteY55" fmla="*/ 104046 h 342900"/>
                <a:gd name="connsiteX56" fmla="*/ 257651 w 390525"/>
                <a:gd name="connsiteY56" fmla="*/ 169674 h 342900"/>
                <a:gd name="connsiteX57" fmla="*/ 286512 w 390525"/>
                <a:gd name="connsiteY57" fmla="*/ 171388 h 342900"/>
                <a:gd name="connsiteX58" fmla="*/ 286512 w 390525"/>
                <a:gd name="connsiteY58" fmla="*/ 156434 h 342900"/>
                <a:gd name="connsiteX59" fmla="*/ 296418 w 390525"/>
                <a:gd name="connsiteY59" fmla="*/ 145099 h 342900"/>
                <a:gd name="connsiteX60" fmla="*/ 308801 w 390525"/>
                <a:gd name="connsiteY60" fmla="*/ 156148 h 342900"/>
                <a:gd name="connsiteX61" fmla="*/ 308801 w 390525"/>
                <a:gd name="connsiteY61" fmla="*/ 171674 h 342900"/>
                <a:gd name="connsiteX62" fmla="*/ 296418 w 390525"/>
                <a:gd name="connsiteY62" fmla="*/ 182723 h 342900"/>
                <a:gd name="connsiteX63" fmla="*/ 286512 w 390525"/>
                <a:gd name="connsiteY63" fmla="*/ 171388 h 342900"/>
                <a:gd name="connsiteX64" fmla="*/ 308801 w 390525"/>
                <a:gd name="connsiteY64" fmla="*/ 206535 h 342900"/>
                <a:gd name="connsiteX65" fmla="*/ 308801 w 390525"/>
                <a:gd name="connsiteY65" fmla="*/ 221776 h 342900"/>
                <a:gd name="connsiteX66" fmla="*/ 298895 w 390525"/>
                <a:gd name="connsiteY66" fmla="*/ 233110 h 342900"/>
                <a:gd name="connsiteX67" fmla="*/ 286512 w 390525"/>
                <a:gd name="connsiteY67" fmla="*/ 222061 h 342900"/>
                <a:gd name="connsiteX68" fmla="*/ 286512 w 390525"/>
                <a:gd name="connsiteY68" fmla="*/ 206821 h 342900"/>
                <a:gd name="connsiteX69" fmla="*/ 296418 w 390525"/>
                <a:gd name="connsiteY69" fmla="*/ 195486 h 342900"/>
                <a:gd name="connsiteX70" fmla="*/ 308801 w 390525"/>
                <a:gd name="connsiteY70" fmla="*/ 206535 h 342900"/>
                <a:gd name="connsiteX71" fmla="*/ 286512 w 390525"/>
                <a:gd name="connsiteY71" fmla="*/ 121096 h 342900"/>
                <a:gd name="connsiteX72" fmla="*/ 286512 w 390525"/>
                <a:gd name="connsiteY72" fmla="*/ 106142 h 342900"/>
                <a:gd name="connsiteX73" fmla="*/ 296418 w 390525"/>
                <a:gd name="connsiteY73" fmla="*/ 94807 h 342900"/>
                <a:gd name="connsiteX74" fmla="*/ 308801 w 390525"/>
                <a:gd name="connsiteY74" fmla="*/ 105856 h 342900"/>
                <a:gd name="connsiteX75" fmla="*/ 308801 w 390525"/>
                <a:gd name="connsiteY75" fmla="*/ 121382 h 342900"/>
                <a:gd name="connsiteX76" fmla="*/ 296418 w 390525"/>
                <a:gd name="connsiteY76" fmla="*/ 132431 h 342900"/>
                <a:gd name="connsiteX77" fmla="*/ 286512 w 390525"/>
                <a:gd name="connsiteY77" fmla="*/ 121096 h 342900"/>
                <a:gd name="connsiteX78" fmla="*/ 286512 w 390525"/>
                <a:gd name="connsiteY78" fmla="*/ 256827 h 342900"/>
                <a:gd name="connsiteX79" fmla="*/ 298895 w 390525"/>
                <a:gd name="connsiteY79" fmla="*/ 245778 h 342900"/>
                <a:gd name="connsiteX80" fmla="*/ 308801 w 390525"/>
                <a:gd name="connsiteY80" fmla="*/ 257113 h 342900"/>
                <a:gd name="connsiteX81" fmla="*/ 308801 w 390525"/>
                <a:gd name="connsiteY81" fmla="*/ 272068 h 342900"/>
                <a:gd name="connsiteX82" fmla="*/ 298895 w 390525"/>
                <a:gd name="connsiteY82" fmla="*/ 283402 h 342900"/>
                <a:gd name="connsiteX83" fmla="*/ 286512 w 390525"/>
                <a:gd name="connsiteY83" fmla="*/ 272353 h 342900"/>
                <a:gd name="connsiteX84" fmla="*/ 286512 w 390525"/>
                <a:gd name="connsiteY84" fmla="*/ 256827 h 342900"/>
                <a:gd name="connsiteX85" fmla="*/ 308801 w 390525"/>
                <a:gd name="connsiteY85" fmla="*/ 55850 h 342900"/>
                <a:gd name="connsiteX86" fmla="*/ 308801 w 390525"/>
                <a:gd name="connsiteY86" fmla="*/ 70804 h 342900"/>
                <a:gd name="connsiteX87" fmla="*/ 298895 w 390525"/>
                <a:gd name="connsiteY87" fmla="*/ 82139 h 342900"/>
                <a:gd name="connsiteX88" fmla="*/ 286512 w 390525"/>
                <a:gd name="connsiteY88" fmla="*/ 71090 h 342900"/>
                <a:gd name="connsiteX89" fmla="*/ 286512 w 390525"/>
                <a:gd name="connsiteY89" fmla="*/ 55564 h 342900"/>
                <a:gd name="connsiteX90" fmla="*/ 298895 w 390525"/>
                <a:gd name="connsiteY90" fmla="*/ 44515 h 342900"/>
                <a:gd name="connsiteX91" fmla="*/ 308801 w 390525"/>
                <a:gd name="connsiteY91" fmla="*/ 55850 h 342900"/>
                <a:gd name="connsiteX92" fmla="*/ 112681 w 390525"/>
                <a:gd name="connsiteY92" fmla="*/ 26037 h 342900"/>
                <a:gd name="connsiteX93" fmla="*/ 112681 w 390525"/>
                <a:gd name="connsiteY93" fmla="*/ 40991 h 342900"/>
                <a:gd name="connsiteX94" fmla="*/ 102775 w 390525"/>
                <a:gd name="connsiteY94" fmla="*/ 52326 h 342900"/>
                <a:gd name="connsiteX95" fmla="*/ 90392 w 390525"/>
                <a:gd name="connsiteY95" fmla="*/ 41277 h 342900"/>
                <a:gd name="connsiteX96" fmla="*/ 90392 w 390525"/>
                <a:gd name="connsiteY96" fmla="*/ 25751 h 342900"/>
                <a:gd name="connsiteX97" fmla="*/ 102775 w 390525"/>
                <a:gd name="connsiteY97" fmla="*/ 14702 h 342900"/>
                <a:gd name="connsiteX98" fmla="*/ 112681 w 390525"/>
                <a:gd name="connsiteY98" fmla="*/ 26037 h 342900"/>
                <a:gd name="connsiteX99" fmla="*/ 90392 w 390525"/>
                <a:gd name="connsiteY99" fmla="*/ 292546 h 342900"/>
                <a:gd name="connsiteX100" fmla="*/ 90392 w 390525"/>
                <a:gd name="connsiteY100" fmla="*/ 277592 h 342900"/>
                <a:gd name="connsiteX101" fmla="*/ 100298 w 390525"/>
                <a:gd name="connsiteY101" fmla="*/ 266257 h 342900"/>
                <a:gd name="connsiteX102" fmla="*/ 112681 w 390525"/>
                <a:gd name="connsiteY102" fmla="*/ 277306 h 342900"/>
                <a:gd name="connsiteX103" fmla="*/ 112681 w 390525"/>
                <a:gd name="connsiteY103" fmla="*/ 292832 h 342900"/>
                <a:gd name="connsiteX104" fmla="*/ 100298 w 390525"/>
                <a:gd name="connsiteY104" fmla="*/ 303881 h 342900"/>
                <a:gd name="connsiteX105" fmla="*/ 90392 w 390525"/>
                <a:gd name="connsiteY105" fmla="*/ 292546 h 342900"/>
                <a:gd name="connsiteX106" fmla="*/ 286512 w 390525"/>
                <a:gd name="connsiteY106" fmla="*/ 322360 h 342900"/>
                <a:gd name="connsiteX107" fmla="*/ 286512 w 390525"/>
                <a:gd name="connsiteY107" fmla="*/ 307405 h 342900"/>
                <a:gd name="connsiteX108" fmla="*/ 296418 w 390525"/>
                <a:gd name="connsiteY108" fmla="*/ 296070 h 342900"/>
                <a:gd name="connsiteX109" fmla="*/ 308801 w 390525"/>
                <a:gd name="connsiteY109" fmla="*/ 307119 h 342900"/>
                <a:gd name="connsiteX110" fmla="*/ 308801 w 390525"/>
                <a:gd name="connsiteY110" fmla="*/ 322645 h 342900"/>
                <a:gd name="connsiteX111" fmla="*/ 296418 w 390525"/>
                <a:gd name="connsiteY111" fmla="*/ 333694 h 342900"/>
                <a:gd name="connsiteX112" fmla="*/ 286512 w 390525"/>
                <a:gd name="connsiteY112" fmla="*/ 32236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90525" h="342900">
                  <a:moveTo>
                    <a:pt x="382714" y="9082"/>
                  </a:moveTo>
                  <a:cubicBezTo>
                    <a:pt x="379667" y="6987"/>
                    <a:pt x="375761" y="6606"/>
                    <a:pt x="372332" y="7939"/>
                  </a:cubicBezTo>
                  <a:lnTo>
                    <a:pt x="296609" y="37943"/>
                  </a:lnTo>
                  <a:lnTo>
                    <a:pt x="103346" y="7272"/>
                  </a:lnTo>
                  <a:cubicBezTo>
                    <a:pt x="101441" y="6987"/>
                    <a:pt x="99536" y="7177"/>
                    <a:pt x="97727" y="7844"/>
                  </a:cubicBezTo>
                  <a:lnTo>
                    <a:pt x="14383" y="38991"/>
                  </a:lnTo>
                  <a:cubicBezTo>
                    <a:pt x="10001" y="40610"/>
                    <a:pt x="7144" y="44801"/>
                    <a:pt x="7144" y="49468"/>
                  </a:cubicBezTo>
                  <a:lnTo>
                    <a:pt x="7144" y="328836"/>
                  </a:lnTo>
                  <a:cubicBezTo>
                    <a:pt x="7144" y="332456"/>
                    <a:pt x="8954" y="335885"/>
                    <a:pt x="11906" y="337980"/>
                  </a:cubicBezTo>
                  <a:cubicBezTo>
                    <a:pt x="13811" y="339314"/>
                    <a:pt x="16002" y="339981"/>
                    <a:pt x="18288" y="339981"/>
                  </a:cubicBezTo>
                  <a:cubicBezTo>
                    <a:pt x="19621" y="339981"/>
                    <a:pt x="20955" y="339790"/>
                    <a:pt x="22193" y="339314"/>
                  </a:cubicBezTo>
                  <a:lnTo>
                    <a:pt x="102775" y="309215"/>
                  </a:lnTo>
                  <a:lnTo>
                    <a:pt x="296132" y="339885"/>
                  </a:lnTo>
                  <a:cubicBezTo>
                    <a:pt x="298133" y="340171"/>
                    <a:pt x="300133" y="339981"/>
                    <a:pt x="301943" y="339219"/>
                  </a:cubicBezTo>
                  <a:lnTo>
                    <a:pt x="380524" y="308072"/>
                  </a:lnTo>
                  <a:cubicBezTo>
                    <a:pt x="384810" y="306357"/>
                    <a:pt x="387572" y="302262"/>
                    <a:pt x="387572" y="297690"/>
                  </a:cubicBezTo>
                  <a:lnTo>
                    <a:pt x="387572" y="18321"/>
                  </a:lnTo>
                  <a:cubicBezTo>
                    <a:pt x="387572" y="14607"/>
                    <a:pt x="385763" y="11178"/>
                    <a:pt x="382714" y="9082"/>
                  </a:cubicBezTo>
                  <a:close/>
                  <a:moveTo>
                    <a:pt x="90392" y="141575"/>
                  </a:moveTo>
                  <a:lnTo>
                    <a:pt x="90392" y="126621"/>
                  </a:lnTo>
                  <a:cubicBezTo>
                    <a:pt x="90392" y="120906"/>
                    <a:pt x="94583" y="115857"/>
                    <a:pt x="100298" y="115286"/>
                  </a:cubicBezTo>
                  <a:cubicBezTo>
                    <a:pt x="107061" y="114524"/>
                    <a:pt x="112681" y="119763"/>
                    <a:pt x="112681" y="126335"/>
                  </a:cubicBezTo>
                  <a:lnTo>
                    <a:pt x="112681" y="141861"/>
                  </a:lnTo>
                  <a:cubicBezTo>
                    <a:pt x="112681" y="148433"/>
                    <a:pt x="106966" y="153672"/>
                    <a:pt x="100298" y="152910"/>
                  </a:cubicBezTo>
                  <a:cubicBezTo>
                    <a:pt x="94583" y="152338"/>
                    <a:pt x="90392" y="147290"/>
                    <a:pt x="90392" y="141575"/>
                  </a:cubicBezTo>
                  <a:close/>
                  <a:moveTo>
                    <a:pt x="112681" y="176722"/>
                  </a:moveTo>
                  <a:lnTo>
                    <a:pt x="112681" y="191962"/>
                  </a:lnTo>
                  <a:cubicBezTo>
                    <a:pt x="112681" y="197677"/>
                    <a:pt x="108490" y="202726"/>
                    <a:pt x="102775" y="203297"/>
                  </a:cubicBezTo>
                  <a:cubicBezTo>
                    <a:pt x="96012" y="204059"/>
                    <a:pt x="90392" y="198820"/>
                    <a:pt x="90392" y="192248"/>
                  </a:cubicBezTo>
                  <a:lnTo>
                    <a:pt x="90392" y="177008"/>
                  </a:lnTo>
                  <a:cubicBezTo>
                    <a:pt x="90392" y="171293"/>
                    <a:pt x="94583" y="166245"/>
                    <a:pt x="100298" y="165673"/>
                  </a:cubicBezTo>
                  <a:cubicBezTo>
                    <a:pt x="106966" y="164816"/>
                    <a:pt x="112681" y="170150"/>
                    <a:pt x="112681" y="176722"/>
                  </a:cubicBezTo>
                  <a:close/>
                  <a:moveTo>
                    <a:pt x="90392" y="91283"/>
                  </a:moveTo>
                  <a:lnTo>
                    <a:pt x="90392" y="76329"/>
                  </a:lnTo>
                  <a:cubicBezTo>
                    <a:pt x="90392" y="70614"/>
                    <a:pt x="94583" y="65565"/>
                    <a:pt x="100298" y="64994"/>
                  </a:cubicBezTo>
                  <a:cubicBezTo>
                    <a:pt x="107061" y="64232"/>
                    <a:pt x="112681" y="69471"/>
                    <a:pt x="112681" y="76043"/>
                  </a:cubicBezTo>
                  <a:lnTo>
                    <a:pt x="112681" y="91569"/>
                  </a:lnTo>
                  <a:cubicBezTo>
                    <a:pt x="112681" y="98141"/>
                    <a:pt x="106966" y="103380"/>
                    <a:pt x="100298" y="102618"/>
                  </a:cubicBezTo>
                  <a:cubicBezTo>
                    <a:pt x="94583" y="102046"/>
                    <a:pt x="90392" y="96998"/>
                    <a:pt x="90392" y="91283"/>
                  </a:cubicBezTo>
                  <a:close/>
                  <a:moveTo>
                    <a:pt x="90392" y="227014"/>
                  </a:moveTo>
                  <a:cubicBezTo>
                    <a:pt x="90392" y="220442"/>
                    <a:pt x="96107" y="215203"/>
                    <a:pt x="102775" y="215965"/>
                  </a:cubicBezTo>
                  <a:cubicBezTo>
                    <a:pt x="108490" y="216632"/>
                    <a:pt x="112681" y="221585"/>
                    <a:pt x="112681" y="227300"/>
                  </a:cubicBezTo>
                  <a:lnTo>
                    <a:pt x="112681" y="242254"/>
                  </a:lnTo>
                  <a:cubicBezTo>
                    <a:pt x="112681" y="247969"/>
                    <a:pt x="108490" y="253018"/>
                    <a:pt x="102775" y="253589"/>
                  </a:cubicBezTo>
                  <a:cubicBezTo>
                    <a:pt x="96012" y="254351"/>
                    <a:pt x="90392" y="249112"/>
                    <a:pt x="90392" y="242540"/>
                  </a:cubicBezTo>
                  <a:lnTo>
                    <a:pt x="90392" y="227014"/>
                  </a:lnTo>
                  <a:close/>
                  <a:moveTo>
                    <a:pt x="257651" y="169674"/>
                  </a:moveTo>
                  <a:cubicBezTo>
                    <a:pt x="257461" y="170055"/>
                    <a:pt x="257270" y="170436"/>
                    <a:pt x="256985" y="170721"/>
                  </a:cubicBezTo>
                  <a:lnTo>
                    <a:pt x="206597" y="247398"/>
                  </a:lnTo>
                  <a:cubicBezTo>
                    <a:pt x="204502" y="250541"/>
                    <a:pt x="201073" y="252446"/>
                    <a:pt x="197263" y="252446"/>
                  </a:cubicBezTo>
                  <a:cubicBezTo>
                    <a:pt x="193453" y="252446"/>
                    <a:pt x="190024" y="250541"/>
                    <a:pt x="187928" y="247398"/>
                  </a:cubicBezTo>
                  <a:lnTo>
                    <a:pt x="137541" y="170721"/>
                  </a:lnTo>
                  <a:cubicBezTo>
                    <a:pt x="137351" y="170340"/>
                    <a:pt x="137065" y="169960"/>
                    <a:pt x="136874" y="169674"/>
                  </a:cubicBezTo>
                  <a:cubicBezTo>
                    <a:pt x="126206" y="148623"/>
                    <a:pt x="127254" y="124144"/>
                    <a:pt x="139637" y="104046"/>
                  </a:cubicBezTo>
                  <a:cubicBezTo>
                    <a:pt x="152019" y="83949"/>
                    <a:pt x="173546" y="71947"/>
                    <a:pt x="197168" y="71947"/>
                  </a:cubicBezTo>
                  <a:cubicBezTo>
                    <a:pt x="220789" y="71947"/>
                    <a:pt x="242316" y="83949"/>
                    <a:pt x="254698" y="104046"/>
                  </a:cubicBezTo>
                  <a:cubicBezTo>
                    <a:pt x="267271" y="124144"/>
                    <a:pt x="268319" y="148623"/>
                    <a:pt x="257651" y="169674"/>
                  </a:cubicBezTo>
                  <a:close/>
                  <a:moveTo>
                    <a:pt x="286512" y="171388"/>
                  </a:moveTo>
                  <a:lnTo>
                    <a:pt x="286512" y="156434"/>
                  </a:lnTo>
                  <a:cubicBezTo>
                    <a:pt x="286512" y="150719"/>
                    <a:pt x="290703" y="145671"/>
                    <a:pt x="296418" y="145099"/>
                  </a:cubicBezTo>
                  <a:cubicBezTo>
                    <a:pt x="303181" y="144337"/>
                    <a:pt x="308801" y="149576"/>
                    <a:pt x="308801" y="156148"/>
                  </a:cubicBezTo>
                  <a:lnTo>
                    <a:pt x="308801" y="171674"/>
                  </a:lnTo>
                  <a:cubicBezTo>
                    <a:pt x="308801" y="178246"/>
                    <a:pt x="303086" y="183485"/>
                    <a:pt x="296418" y="182723"/>
                  </a:cubicBezTo>
                  <a:cubicBezTo>
                    <a:pt x="290703" y="182152"/>
                    <a:pt x="286512" y="177103"/>
                    <a:pt x="286512" y="171388"/>
                  </a:cubicBezTo>
                  <a:close/>
                  <a:moveTo>
                    <a:pt x="308801" y="206535"/>
                  </a:moveTo>
                  <a:lnTo>
                    <a:pt x="308801" y="221776"/>
                  </a:lnTo>
                  <a:cubicBezTo>
                    <a:pt x="308801" y="227490"/>
                    <a:pt x="304610" y="232539"/>
                    <a:pt x="298895" y="233110"/>
                  </a:cubicBezTo>
                  <a:cubicBezTo>
                    <a:pt x="292132" y="233872"/>
                    <a:pt x="286512" y="228633"/>
                    <a:pt x="286512" y="222061"/>
                  </a:cubicBezTo>
                  <a:lnTo>
                    <a:pt x="286512" y="206821"/>
                  </a:lnTo>
                  <a:cubicBezTo>
                    <a:pt x="286512" y="201106"/>
                    <a:pt x="290703" y="196058"/>
                    <a:pt x="296418" y="195486"/>
                  </a:cubicBezTo>
                  <a:cubicBezTo>
                    <a:pt x="303086" y="194724"/>
                    <a:pt x="308801" y="199963"/>
                    <a:pt x="308801" y="206535"/>
                  </a:cubicBezTo>
                  <a:close/>
                  <a:moveTo>
                    <a:pt x="286512" y="121096"/>
                  </a:moveTo>
                  <a:lnTo>
                    <a:pt x="286512" y="106142"/>
                  </a:lnTo>
                  <a:cubicBezTo>
                    <a:pt x="286512" y="100427"/>
                    <a:pt x="290703" y="95379"/>
                    <a:pt x="296418" y="94807"/>
                  </a:cubicBezTo>
                  <a:cubicBezTo>
                    <a:pt x="303181" y="94045"/>
                    <a:pt x="308801" y="99284"/>
                    <a:pt x="308801" y="105856"/>
                  </a:cubicBezTo>
                  <a:lnTo>
                    <a:pt x="308801" y="121382"/>
                  </a:lnTo>
                  <a:cubicBezTo>
                    <a:pt x="308801" y="127954"/>
                    <a:pt x="303086" y="133193"/>
                    <a:pt x="296418" y="132431"/>
                  </a:cubicBezTo>
                  <a:cubicBezTo>
                    <a:pt x="290703" y="131860"/>
                    <a:pt x="286512" y="126811"/>
                    <a:pt x="286512" y="121096"/>
                  </a:cubicBezTo>
                  <a:close/>
                  <a:moveTo>
                    <a:pt x="286512" y="256827"/>
                  </a:moveTo>
                  <a:cubicBezTo>
                    <a:pt x="286512" y="250255"/>
                    <a:pt x="292227" y="245016"/>
                    <a:pt x="298895" y="245778"/>
                  </a:cubicBezTo>
                  <a:cubicBezTo>
                    <a:pt x="304610" y="246445"/>
                    <a:pt x="308801" y="251398"/>
                    <a:pt x="308801" y="257113"/>
                  </a:cubicBezTo>
                  <a:lnTo>
                    <a:pt x="308801" y="272068"/>
                  </a:lnTo>
                  <a:cubicBezTo>
                    <a:pt x="308801" y="277782"/>
                    <a:pt x="304610" y="282831"/>
                    <a:pt x="298895" y="283402"/>
                  </a:cubicBezTo>
                  <a:cubicBezTo>
                    <a:pt x="292132" y="284164"/>
                    <a:pt x="286512" y="278926"/>
                    <a:pt x="286512" y="272353"/>
                  </a:cubicBezTo>
                  <a:lnTo>
                    <a:pt x="286512" y="256827"/>
                  </a:lnTo>
                  <a:close/>
                  <a:moveTo>
                    <a:pt x="308801" y="55850"/>
                  </a:moveTo>
                  <a:lnTo>
                    <a:pt x="308801" y="70804"/>
                  </a:lnTo>
                  <a:cubicBezTo>
                    <a:pt x="308801" y="76519"/>
                    <a:pt x="304610" y="81568"/>
                    <a:pt x="298895" y="82139"/>
                  </a:cubicBezTo>
                  <a:cubicBezTo>
                    <a:pt x="292132" y="82901"/>
                    <a:pt x="286512" y="77662"/>
                    <a:pt x="286512" y="71090"/>
                  </a:cubicBezTo>
                  <a:lnTo>
                    <a:pt x="286512" y="55564"/>
                  </a:lnTo>
                  <a:cubicBezTo>
                    <a:pt x="286512" y="48992"/>
                    <a:pt x="292227" y="43753"/>
                    <a:pt x="298895" y="44515"/>
                  </a:cubicBezTo>
                  <a:cubicBezTo>
                    <a:pt x="304610" y="45182"/>
                    <a:pt x="308801" y="50135"/>
                    <a:pt x="308801" y="55850"/>
                  </a:cubicBezTo>
                  <a:close/>
                  <a:moveTo>
                    <a:pt x="112681" y="26037"/>
                  </a:moveTo>
                  <a:lnTo>
                    <a:pt x="112681" y="40991"/>
                  </a:lnTo>
                  <a:cubicBezTo>
                    <a:pt x="112681" y="46706"/>
                    <a:pt x="108490" y="51754"/>
                    <a:pt x="102775" y="52326"/>
                  </a:cubicBezTo>
                  <a:cubicBezTo>
                    <a:pt x="96012" y="53088"/>
                    <a:pt x="90392" y="47849"/>
                    <a:pt x="90392" y="41277"/>
                  </a:cubicBezTo>
                  <a:lnTo>
                    <a:pt x="90392" y="25751"/>
                  </a:lnTo>
                  <a:cubicBezTo>
                    <a:pt x="90392" y="19179"/>
                    <a:pt x="96107" y="13940"/>
                    <a:pt x="102775" y="14702"/>
                  </a:cubicBezTo>
                  <a:cubicBezTo>
                    <a:pt x="108490" y="15273"/>
                    <a:pt x="112681" y="20322"/>
                    <a:pt x="112681" y="26037"/>
                  </a:cubicBezTo>
                  <a:close/>
                  <a:moveTo>
                    <a:pt x="90392" y="292546"/>
                  </a:moveTo>
                  <a:lnTo>
                    <a:pt x="90392" y="277592"/>
                  </a:lnTo>
                  <a:cubicBezTo>
                    <a:pt x="90392" y="271877"/>
                    <a:pt x="94583" y="266829"/>
                    <a:pt x="100298" y="266257"/>
                  </a:cubicBezTo>
                  <a:cubicBezTo>
                    <a:pt x="107061" y="265495"/>
                    <a:pt x="112681" y="270734"/>
                    <a:pt x="112681" y="277306"/>
                  </a:cubicBezTo>
                  <a:lnTo>
                    <a:pt x="112681" y="292832"/>
                  </a:lnTo>
                  <a:cubicBezTo>
                    <a:pt x="112681" y="299404"/>
                    <a:pt x="106966" y="304643"/>
                    <a:pt x="100298" y="303881"/>
                  </a:cubicBezTo>
                  <a:cubicBezTo>
                    <a:pt x="94583" y="303214"/>
                    <a:pt x="90392" y="298261"/>
                    <a:pt x="90392" y="292546"/>
                  </a:cubicBezTo>
                  <a:close/>
                  <a:moveTo>
                    <a:pt x="286512" y="322360"/>
                  </a:moveTo>
                  <a:lnTo>
                    <a:pt x="286512" y="307405"/>
                  </a:lnTo>
                  <a:cubicBezTo>
                    <a:pt x="286512" y="301690"/>
                    <a:pt x="290703" y="296642"/>
                    <a:pt x="296418" y="296070"/>
                  </a:cubicBezTo>
                  <a:cubicBezTo>
                    <a:pt x="303181" y="295308"/>
                    <a:pt x="308801" y="300547"/>
                    <a:pt x="308801" y="307119"/>
                  </a:cubicBezTo>
                  <a:lnTo>
                    <a:pt x="308801" y="322645"/>
                  </a:lnTo>
                  <a:cubicBezTo>
                    <a:pt x="308801" y="329218"/>
                    <a:pt x="303086" y="334456"/>
                    <a:pt x="296418" y="333694"/>
                  </a:cubicBezTo>
                  <a:cubicBezTo>
                    <a:pt x="290703" y="333123"/>
                    <a:pt x="286512" y="328074"/>
                    <a:pt x="286512" y="322360"/>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305" name="자유형: 도형 304">
            <a:extLst>
              <a:ext uri="{FF2B5EF4-FFF2-40B4-BE49-F238E27FC236}">
                <a16:creationId xmlns:a16="http://schemas.microsoft.com/office/drawing/2014/main" id="{693B88B2-791B-470D-8A05-F0BA652F9279}"/>
              </a:ext>
            </a:extLst>
          </p:cNvPr>
          <p:cNvSpPr/>
          <p:nvPr/>
        </p:nvSpPr>
        <p:spPr>
          <a:xfrm>
            <a:off x="804758" y="3563874"/>
            <a:ext cx="285750" cy="390525"/>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306" name="그룹 305">
            <a:extLst>
              <a:ext uri="{FF2B5EF4-FFF2-40B4-BE49-F238E27FC236}">
                <a16:creationId xmlns:a16="http://schemas.microsoft.com/office/drawing/2014/main" id="{D04A24E3-0A4F-41F4-92E4-33D146088EE1}"/>
              </a:ext>
            </a:extLst>
          </p:cNvPr>
          <p:cNvGrpSpPr/>
          <p:nvPr/>
        </p:nvGrpSpPr>
        <p:grpSpPr>
          <a:xfrm>
            <a:off x="6792003" y="4880133"/>
            <a:ext cx="397267" cy="431007"/>
            <a:chOff x="6792003" y="4880133"/>
            <a:chExt cx="397267" cy="431007"/>
          </a:xfrm>
          <a:solidFill>
            <a:schemeClr val="bg1"/>
          </a:solidFill>
        </p:grpSpPr>
        <p:sp>
          <p:nvSpPr>
            <p:cNvPr id="307" name="자유형: 도형 306">
              <a:extLst>
                <a:ext uri="{FF2B5EF4-FFF2-40B4-BE49-F238E27FC236}">
                  <a16:creationId xmlns:a16="http://schemas.microsoft.com/office/drawing/2014/main" id="{D608F030-8B39-478C-927F-83D3EDFE402A}"/>
                </a:ext>
              </a:extLst>
            </p:cNvPr>
            <p:cNvSpPr/>
            <p:nvPr/>
          </p:nvSpPr>
          <p:spPr>
            <a:xfrm>
              <a:off x="7017820" y="5130165"/>
              <a:ext cx="171450" cy="180975"/>
            </a:xfrm>
            <a:custGeom>
              <a:avLst/>
              <a:gdLst>
                <a:gd name="connsiteX0" fmla="*/ 170879 w 171450"/>
                <a:gd name="connsiteY0" fmla="*/ 110014 h 180975"/>
                <a:gd name="connsiteX1" fmla="*/ 122873 w 171450"/>
                <a:gd name="connsiteY1" fmla="*/ 7144 h 180975"/>
                <a:gd name="connsiteX2" fmla="*/ 7144 w 171450"/>
                <a:gd name="connsiteY2" fmla="*/ 81534 h 180975"/>
                <a:gd name="connsiteX3" fmla="*/ 47340 w 171450"/>
                <a:gd name="connsiteY3" fmla="*/ 167640 h 180975"/>
                <a:gd name="connsiteX4" fmla="*/ 72486 w 171450"/>
                <a:gd name="connsiteY4" fmla="*/ 166497 h 180975"/>
                <a:gd name="connsiteX5" fmla="*/ 93059 w 171450"/>
                <a:gd name="connsiteY5" fmla="*/ 109919 h 180975"/>
                <a:gd name="connsiteX6" fmla="*/ 97346 w 171450"/>
                <a:gd name="connsiteY6" fmla="*/ 107918 h 180975"/>
                <a:gd name="connsiteX7" fmla="*/ 153924 w 171450"/>
                <a:gd name="connsiteY7" fmla="*/ 128492 h 180975"/>
                <a:gd name="connsiteX8" fmla="*/ 170879 w 171450"/>
                <a:gd name="connsiteY8" fmla="*/ 11001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80975">
                  <a:moveTo>
                    <a:pt x="170879" y="110014"/>
                  </a:moveTo>
                  <a:lnTo>
                    <a:pt x="122873" y="7144"/>
                  </a:lnTo>
                  <a:cubicBezTo>
                    <a:pt x="96394" y="45720"/>
                    <a:pt x="54959" y="73152"/>
                    <a:pt x="7144" y="81534"/>
                  </a:cubicBezTo>
                  <a:lnTo>
                    <a:pt x="47340" y="167640"/>
                  </a:lnTo>
                  <a:cubicBezTo>
                    <a:pt x="52483" y="178689"/>
                    <a:pt x="68390" y="177927"/>
                    <a:pt x="72486" y="166497"/>
                  </a:cubicBezTo>
                  <a:lnTo>
                    <a:pt x="93059" y="109919"/>
                  </a:lnTo>
                  <a:lnTo>
                    <a:pt x="97346" y="107918"/>
                  </a:lnTo>
                  <a:lnTo>
                    <a:pt x="153924" y="128492"/>
                  </a:lnTo>
                  <a:cubicBezTo>
                    <a:pt x="165259" y="132779"/>
                    <a:pt x="176022" y="120967"/>
                    <a:pt x="170879" y="11001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08" name="자유형: 도형 307">
              <a:extLst>
                <a:ext uri="{FF2B5EF4-FFF2-40B4-BE49-F238E27FC236}">
                  <a16:creationId xmlns:a16="http://schemas.microsoft.com/office/drawing/2014/main" id="{C8FC3CA4-5E58-4502-BC60-810EF913CD78}"/>
                </a:ext>
              </a:extLst>
            </p:cNvPr>
            <p:cNvSpPr/>
            <p:nvPr/>
          </p:nvSpPr>
          <p:spPr>
            <a:xfrm>
              <a:off x="6837417" y="4880133"/>
              <a:ext cx="314325" cy="314325"/>
            </a:xfrm>
            <a:custGeom>
              <a:avLst/>
              <a:gdLst>
                <a:gd name="connsiteX0" fmla="*/ 157163 w 314325"/>
                <a:gd name="connsiteY0" fmla="*/ 7144 h 314325"/>
                <a:gd name="connsiteX1" fmla="*/ 7144 w 314325"/>
                <a:gd name="connsiteY1" fmla="*/ 157163 h 314325"/>
                <a:gd name="connsiteX2" fmla="*/ 157163 w 314325"/>
                <a:gd name="connsiteY2" fmla="*/ 307181 h 314325"/>
                <a:gd name="connsiteX3" fmla="*/ 307181 w 314325"/>
                <a:gd name="connsiteY3" fmla="*/ 157163 h 314325"/>
                <a:gd name="connsiteX4" fmla="*/ 157163 w 314325"/>
                <a:gd name="connsiteY4" fmla="*/ 7144 h 314325"/>
                <a:gd name="connsiteX5" fmla="*/ 230124 w 314325"/>
                <a:gd name="connsiteY5" fmla="*/ 146018 h 314325"/>
                <a:gd name="connsiteX6" fmla="*/ 203550 w 314325"/>
                <a:gd name="connsiteY6" fmla="*/ 171926 h 314325"/>
                <a:gd name="connsiteX7" fmla="*/ 209836 w 314325"/>
                <a:gd name="connsiteY7" fmla="*/ 208502 h 314325"/>
                <a:gd name="connsiteX8" fmla="*/ 190024 w 314325"/>
                <a:gd name="connsiteY8" fmla="*/ 222885 h 314325"/>
                <a:gd name="connsiteX9" fmla="*/ 157163 w 314325"/>
                <a:gd name="connsiteY9" fmla="*/ 205645 h 314325"/>
                <a:gd name="connsiteX10" fmla="*/ 124302 w 314325"/>
                <a:gd name="connsiteY10" fmla="*/ 222885 h 314325"/>
                <a:gd name="connsiteX11" fmla="*/ 104490 w 314325"/>
                <a:gd name="connsiteY11" fmla="*/ 208502 h 314325"/>
                <a:gd name="connsiteX12" fmla="*/ 110776 w 314325"/>
                <a:gd name="connsiteY12" fmla="*/ 171926 h 314325"/>
                <a:gd name="connsiteX13" fmla="*/ 84201 w 314325"/>
                <a:gd name="connsiteY13" fmla="*/ 146018 h 314325"/>
                <a:gd name="connsiteX14" fmla="*/ 91726 w 314325"/>
                <a:gd name="connsiteY14" fmla="*/ 122777 h 314325"/>
                <a:gd name="connsiteX15" fmla="*/ 128493 w 314325"/>
                <a:gd name="connsiteY15" fmla="*/ 117443 h 314325"/>
                <a:gd name="connsiteX16" fmla="*/ 144971 w 314325"/>
                <a:gd name="connsiteY16" fmla="*/ 84106 h 314325"/>
                <a:gd name="connsiteX17" fmla="*/ 169450 w 314325"/>
                <a:gd name="connsiteY17" fmla="*/ 84106 h 314325"/>
                <a:gd name="connsiteX18" fmla="*/ 185928 w 314325"/>
                <a:gd name="connsiteY18" fmla="*/ 117443 h 314325"/>
                <a:gd name="connsiteX19" fmla="*/ 222695 w 314325"/>
                <a:gd name="connsiteY19" fmla="*/ 122777 h 314325"/>
                <a:gd name="connsiteX20" fmla="*/ 230124 w 314325"/>
                <a:gd name="connsiteY20" fmla="*/ 146018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4325" h="314325">
                  <a:moveTo>
                    <a:pt x="157163" y="7144"/>
                  </a:moveTo>
                  <a:cubicBezTo>
                    <a:pt x="74486" y="7144"/>
                    <a:pt x="7144" y="74390"/>
                    <a:pt x="7144" y="157163"/>
                  </a:cubicBezTo>
                  <a:cubicBezTo>
                    <a:pt x="7144" y="239935"/>
                    <a:pt x="74391" y="307181"/>
                    <a:pt x="157163" y="307181"/>
                  </a:cubicBezTo>
                  <a:cubicBezTo>
                    <a:pt x="239840" y="307181"/>
                    <a:pt x="307181" y="239935"/>
                    <a:pt x="307181" y="157163"/>
                  </a:cubicBezTo>
                  <a:cubicBezTo>
                    <a:pt x="307181" y="74390"/>
                    <a:pt x="239840" y="7144"/>
                    <a:pt x="157163" y="7144"/>
                  </a:cubicBezTo>
                  <a:close/>
                  <a:moveTo>
                    <a:pt x="230124" y="146018"/>
                  </a:moveTo>
                  <a:lnTo>
                    <a:pt x="203550" y="171926"/>
                  </a:lnTo>
                  <a:lnTo>
                    <a:pt x="209836" y="208502"/>
                  </a:lnTo>
                  <a:cubicBezTo>
                    <a:pt x="211741" y="219646"/>
                    <a:pt x="200025" y="228124"/>
                    <a:pt x="190024" y="222885"/>
                  </a:cubicBezTo>
                  <a:lnTo>
                    <a:pt x="157163" y="205645"/>
                  </a:lnTo>
                  <a:lnTo>
                    <a:pt x="124302" y="222885"/>
                  </a:lnTo>
                  <a:cubicBezTo>
                    <a:pt x="114300" y="228124"/>
                    <a:pt x="102584" y="219646"/>
                    <a:pt x="104490" y="208502"/>
                  </a:cubicBezTo>
                  <a:lnTo>
                    <a:pt x="110776" y="171926"/>
                  </a:lnTo>
                  <a:lnTo>
                    <a:pt x="84201" y="146018"/>
                  </a:lnTo>
                  <a:cubicBezTo>
                    <a:pt x="76105" y="138113"/>
                    <a:pt x="80582" y="124396"/>
                    <a:pt x="91726" y="122777"/>
                  </a:cubicBezTo>
                  <a:lnTo>
                    <a:pt x="128493" y="117443"/>
                  </a:lnTo>
                  <a:lnTo>
                    <a:pt x="144971" y="84106"/>
                  </a:lnTo>
                  <a:cubicBezTo>
                    <a:pt x="149924" y="74009"/>
                    <a:pt x="164402" y="74009"/>
                    <a:pt x="169450" y="84106"/>
                  </a:cubicBezTo>
                  <a:lnTo>
                    <a:pt x="185928" y="117443"/>
                  </a:lnTo>
                  <a:lnTo>
                    <a:pt x="222695" y="122777"/>
                  </a:lnTo>
                  <a:cubicBezTo>
                    <a:pt x="233744" y="124396"/>
                    <a:pt x="238220" y="138208"/>
                    <a:pt x="230124" y="14601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09" name="자유형: 도형 308">
              <a:extLst>
                <a:ext uri="{FF2B5EF4-FFF2-40B4-BE49-F238E27FC236}">
                  <a16:creationId xmlns:a16="http://schemas.microsoft.com/office/drawing/2014/main" id="{553D7CAD-0256-4669-B028-4E1087CEAC6F}"/>
                </a:ext>
              </a:extLst>
            </p:cNvPr>
            <p:cNvSpPr/>
            <p:nvPr/>
          </p:nvSpPr>
          <p:spPr>
            <a:xfrm>
              <a:off x="6792003" y="5130165"/>
              <a:ext cx="171450" cy="180975"/>
            </a:xfrm>
            <a:custGeom>
              <a:avLst/>
              <a:gdLst>
                <a:gd name="connsiteX0" fmla="*/ 56463 w 171450"/>
                <a:gd name="connsiteY0" fmla="*/ 7144 h 180975"/>
                <a:gd name="connsiteX1" fmla="*/ 8457 w 171450"/>
                <a:gd name="connsiteY1" fmla="*/ 110014 h 180975"/>
                <a:gd name="connsiteX2" fmla="*/ 25507 w 171450"/>
                <a:gd name="connsiteY2" fmla="*/ 128588 h 180975"/>
                <a:gd name="connsiteX3" fmla="*/ 82085 w 171450"/>
                <a:gd name="connsiteY3" fmla="*/ 108013 h 180975"/>
                <a:gd name="connsiteX4" fmla="*/ 86372 w 171450"/>
                <a:gd name="connsiteY4" fmla="*/ 110014 h 180975"/>
                <a:gd name="connsiteX5" fmla="*/ 106945 w 171450"/>
                <a:gd name="connsiteY5" fmla="*/ 166592 h 180975"/>
                <a:gd name="connsiteX6" fmla="*/ 132092 w 171450"/>
                <a:gd name="connsiteY6" fmla="*/ 167735 h 180975"/>
                <a:gd name="connsiteX7" fmla="*/ 172287 w 171450"/>
                <a:gd name="connsiteY7" fmla="*/ 81629 h 180975"/>
                <a:gd name="connsiteX8" fmla="*/ 56463 w 171450"/>
                <a:gd name="connsiteY8" fmla="*/ 714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80975">
                  <a:moveTo>
                    <a:pt x="56463" y="7144"/>
                  </a:moveTo>
                  <a:lnTo>
                    <a:pt x="8457" y="110014"/>
                  </a:lnTo>
                  <a:cubicBezTo>
                    <a:pt x="3313" y="121063"/>
                    <a:pt x="14172" y="132779"/>
                    <a:pt x="25507" y="128588"/>
                  </a:cubicBezTo>
                  <a:lnTo>
                    <a:pt x="82085" y="108013"/>
                  </a:lnTo>
                  <a:lnTo>
                    <a:pt x="86372" y="110014"/>
                  </a:lnTo>
                  <a:lnTo>
                    <a:pt x="106945" y="166592"/>
                  </a:lnTo>
                  <a:cubicBezTo>
                    <a:pt x="111041" y="177927"/>
                    <a:pt x="126948" y="178689"/>
                    <a:pt x="132092" y="167735"/>
                  </a:cubicBezTo>
                  <a:lnTo>
                    <a:pt x="172287" y="81629"/>
                  </a:lnTo>
                  <a:cubicBezTo>
                    <a:pt x="124281" y="73152"/>
                    <a:pt x="82942" y="45720"/>
                    <a:pt x="56463" y="7144"/>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310" name="자유형: 도형 309">
            <a:extLst>
              <a:ext uri="{FF2B5EF4-FFF2-40B4-BE49-F238E27FC236}">
                <a16:creationId xmlns:a16="http://schemas.microsoft.com/office/drawing/2014/main" id="{FAAE2825-E04A-47DC-8E8C-F27CFD0CC51D}"/>
              </a:ext>
            </a:extLst>
          </p:cNvPr>
          <p:cNvSpPr/>
          <p:nvPr/>
        </p:nvSpPr>
        <p:spPr>
          <a:xfrm>
            <a:off x="6127467" y="4237601"/>
            <a:ext cx="390525" cy="390525"/>
          </a:xfrm>
          <a:custGeom>
            <a:avLst/>
            <a:gdLst>
              <a:gd name="connsiteX0" fmla="*/ 208458 w 390525"/>
              <a:gd name="connsiteY0" fmla="*/ 30742 h 390525"/>
              <a:gd name="connsiteX1" fmla="*/ 208458 w 390525"/>
              <a:gd name="connsiteY1" fmla="*/ 14073 h 390525"/>
              <a:gd name="connsiteX2" fmla="*/ 207601 w 390525"/>
              <a:gd name="connsiteY2" fmla="*/ 11977 h 390525"/>
              <a:gd name="connsiteX3" fmla="*/ 186170 w 390525"/>
              <a:gd name="connsiteY3" fmla="*/ 18264 h 390525"/>
              <a:gd name="connsiteX4" fmla="*/ 186170 w 390525"/>
              <a:gd name="connsiteY4" fmla="*/ 30742 h 390525"/>
              <a:gd name="connsiteX5" fmla="*/ 7195 w 390525"/>
              <a:gd name="connsiteY5" fmla="*/ 224004 h 390525"/>
              <a:gd name="connsiteX6" fmla="*/ 8053 w 390525"/>
              <a:gd name="connsiteY6" fmla="*/ 226004 h 390525"/>
              <a:gd name="connsiteX7" fmla="*/ 29389 w 390525"/>
              <a:gd name="connsiteY7" fmla="*/ 219623 h 390525"/>
              <a:gd name="connsiteX8" fmla="*/ 63583 w 390525"/>
              <a:gd name="connsiteY8" fmla="*/ 186190 h 390525"/>
              <a:gd name="connsiteX9" fmla="*/ 96825 w 390525"/>
              <a:gd name="connsiteY9" fmla="*/ 223337 h 390525"/>
              <a:gd name="connsiteX10" fmla="*/ 97587 w 390525"/>
              <a:gd name="connsiteY10" fmla="*/ 225623 h 390525"/>
              <a:gd name="connsiteX11" fmla="*/ 119305 w 390525"/>
              <a:gd name="connsiteY11" fmla="*/ 219623 h 390525"/>
              <a:gd name="connsiteX12" fmla="*/ 183693 w 390525"/>
              <a:gd name="connsiteY12" fmla="*/ 201049 h 390525"/>
              <a:gd name="connsiteX13" fmla="*/ 186170 w 390525"/>
              <a:gd name="connsiteY13" fmla="*/ 207145 h 390525"/>
              <a:gd name="connsiteX14" fmla="*/ 186170 w 390525"/>
              <a:gd name="connsiteY14" fmla="*/ 359354 h 390525"/>
              <a:gd name="connsiteX15" fmla="*/ 189313 w 390525"/>
              <a:gd name="connsiteY15" fmla="*/ 367260 h 390525"/>
              <a:gd name="connsiteX16" fmla="*/ 275038 w 390525"/>
              <a:gd name="connsiteY16" fmla="*/ 337923 h 390525"/>
              <a:gd name="connsiteX17" fmla="*/ 274181 w 390525"/>
              <a:gd name="connsiteY17" fmla="*/ 336113 h 390525"/>
              <a:gd name="connsiteX18" fmla="*/ 253035 w 390525"/>
              <a:gd name="connsiteY18" fmla="*/ 342685 h 390525"/>
              <a:gd name="connsiteX19" fmla="*/ 210078 w 390525"/>
              <a:gd name="connsiteY19" fmla="*/ 354973 h 390525"/>
              <a:gd name="connsiteX20" fmla="*/ 208458 w 390525"/>
              <a:gd name="connsiteY20" fmla="*/ 350972 h 390525"/>
              <a:gd name="connsiteX21" fmla="*/ 208458 w 390525"/>
              <a:gd name="connsiteY21" fmla="*/ 207145 h 390525"/>
              <a:gd name="connsiteX22" fmla="*/ 210744 w 390525"/>
              <a:gd name="connsiteY22" fmla="*/ 201239 h 390525"/>
              <a:gd name="connsiteX23" fmla="*/ 275038 w 390525"/>
              <a:gd name="connsiteY23" fmla="*/ 223337 h 390525"/>
              <a:gd name="connsiteX24" fmla="*/ 275800 w 390525"/>
              <a:gd name="connsiteY24" fmla="*/ 225623 h 390525"/>
              <a:gd name="connsiteX25" fmla="*/ 297517 w 390525"/>
              <a:gd name="connsiteY25" fmla="*/ 219623 h 390525"/>
              <a:gd name="connsiteX26" fmla="*/ 330950 w 390525"/>
              <a:gd name="connsiteY26" fmla="*/ 186190 h 390525"/>
              <a:gd name="connsiteX27" fmla="*/ 364954 w 390525"/>
              <a:gd name="connsiteY27" fmla="*/ 223242 h 390525"/>
              <a:gd name="connsiteX28" fmla="*/ 365716 w 390525"/>
              <a:gd name="connsiteY28" fmla="*/ 225528 h 390525"/>
              <a:gd name="connsiteX29" fmla="*/ 387433 w 390525"/>
              <a:gd name="connsiteY29" fmla="*/ 219527 h 390525"/>
              <a:gd name="connsiteX30" fmla="*/ 208458 w 390525"/>
              <a:gd name="connsiteY30" fmla="*/ 307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0525" h="390525">
                <a:moveTo>
                  <a:pt x="208458" y="30742"/>
                </a:moveTo>
                <a:lnTo>
                  <a:pt x="208458" y="14073"/>
                </a:lnTo>
                <a:cubicBezTo>
                  <a:pt x="208458" y="13311"/>
                  <a:pt x="208172" y="12549"/>
                  <a:pt x="207601" y="11977"/>
                </a:cubicBezTo>
                <a:cubicBezTo>
                  <a:pt x="197886" y="2167"/>
                  <a:pt x="186170" y="8834"/>
                  <a:pt x="186170" y="18264"/>
                </a:cubicBezTo>
                <a:lnTo>
                  <a:pt x="186170" y="30742"/>
                </a:lnTo>
                <a:cubicBezTo>
                  <a:pt x="85490" y="36647"/>
                  <a:pt x="4814" y="121325"/>
                  <a:pt x="7195" y="224004"/>
                </a:cubicBezTo>
                <a:cubicBezTo>
                  <a:pt x="7195" y="224766"/>
                  <a:pt x="7481" y="225528"/>
                  <a:pt x="8053" y="226004"/>
                </a:cubicBezTo>
                <a:cubicBezTo>
                  <a:pt x="17768" y="235720"/>
                  <a:pt x="29389" y="229052"/>
                  <a:pt x="29389" y="219623"/>
                </a:cubicBezTo>
                <a:cubicBezTo>
                  <a:pt x="29389" y="201144"/>
                  <a:pt x="45104" y="186190"/>
                  <a:pt x="63583" y="186190"/>
                </a:cubicBezTo>
                <a:cubicBezTo>
                  <a:pt x="83204" y="186190"/>
                  <a:pt x="99016" y="203240"/>
                  <a:pt x="96825" y="223337"/>
                </a:cubicBezTo>
                <a:cubicBezTo>
                  <a:pt x="96730" y="224194"/>
                  <a:pt x="97016" y="225052"/>
                  <a:pt x="97587" y="225623"/>
                </a:cubicBezTo>
                <a:cubicBezTo>
                  <a:pt x="107303" y="235910"/>
                  <a:pt x="119305" y="229148"/>
                  <a:pt x="119305" y="219623"/>
                </a:cubicBezTo>
                <a:cubicBezTo>
                  <a:pt x="119305" y="191238"/>
                  <a:pt x="154833" y="171045"/>
                  <a:pt x="183693" y="201049"/>
                </a:cubicBezTo>
                <a:cubicBezTo>
                  <a:pt x="185027" y="202477"/>
                  <a:pt x="186170" y="205144"/>
                  <a:pt x="186170" y="207145"/>
                </a:cubicBezTo>
                <a:lnTo>
                  <a:pt x="186170" y="359354"/>
                </a:lnTo>
                <a:cubicBezTo>
                  <a:pt x="186170" y="362307"/>
                  <a:pt x="187313" y="365165"/>
                  <a:pt x="189313" y="367260"/>
                </a:cubicBezTo>
                <a:cubicBezTo>
                  <a:pt x="229509" y="410027"/>
                  <a:pt x="279324" y="378118"/>
                  <a:pt x="275038" y="337923"/>
                </a:cubicBezTo>
                <a:cubicBezTo>
                  <a:pt x="274943" y="337256"/>
                  <a:pt x="274657" y="336590"/>
                  <a:pt x="274181" y="336113"/>
                </a:cubicBezTo>
                <a:cubicBezTo>
                  <a:pt x="264561" y="326684"/>
                  <a:pt x="253035" y="333351"/>
                  <a:pt x="253035" y="342685"/>
                </a:cubicBezTo>
                <a:cubicBezTo>
                  <a:pt x="253035" y="361640"/>
                  <a:pt x="229318" y="375070"/>
                  <a:pt x="210078" y="354973"/>
                </a:cubicBezTo>
                <a:cubicBezTo>
                  <a:pt x="209030" y="353925"/>
                  <a:pt x="208458" y="352496"/>
                  <a:pt x="208458" y="350972"/>
                </a:cubicBezTo>
                <a:lnTo>
                  <a:pt x="208458" y="207145"/>
                </a:lnTo>
                <a:cubicBezTo>
                  <a:pt x="208458" y="205240"/>
                  <a:pt x="209506" y="202573"/>
                  <a:pt x="210744" y="201239"/>
                </a:cubicBezTo>
                <a:cubicBezTo>
                  <a:pt x="240938" y="169711"/>
                  <a:pt x="278372" y="193048"/>
                  <a:pt x="275038" y="223337"/>
                </a:cubicBezTo>
                <a:cubicBezTo>
                  <a:pt x="274943" y="224194"/>
                  <a:pt x="275229" y="225052"/>
                  <a:pt x="275800" y="225623"/>
                </a:cubicBezTo>
                <a:cubicBezTo>
                  <a:pt x="285515" y="235910"/>
                  <a:pt x="297517" y="229148"/>
                  <a:pt x="297517" y="219623"/>
                </a:cubicBezTo>
                <a:cubicBezTo>
                  <a:pt x="297517" y="201144"/>
                  <a:pt x="312471" y="186190"/>
                  <a:pt x="330950" y="186190"/>
                </a:cubicBezTo>
                <a:cubicBezTo>
                  <a:pt x="350571" y="186190"/>
                  <a:pt x="367145" y="203240"/>
                  <a:pt x="364954" y="223242"/>
                </a:cubicBezTo>
                <a:cubicBezTo>
                  <a:pt x="364859" y="224099"/>
                  <a:pt x="365145" y="224957"/>
                  <a:pt x="365716" y="225528"/>
                </a:cubicBezTo>
                <a:cubicBezTo>
                  <a:pt x="375431" y="235815"/>
                  <a:pt x="387433" y="229148"/>
                  <a:pt x="387433" y="219527"/>
                </a:cubicBezTo>
                <a:cubicBezTo>
                  <a:pt x="387528" y="118943"/>
                  <a:pt x="307804" y="36647"/>
                  <a:pt x="208458" y="30742"/>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311" name="그룹 310">
            <a:extLst>
              <a:ext uri="{FF2B5EF4-FFF2-40B4-BE49-F238E27FC236}">
                <a16:creationId xmlns:a16="http://schemas.microsoft.com/office/drawing/2014/main" id="{5EA8D9BB-3CAD-4179-AF14-9547E0404F2C}"/>
              </a:ext>
            </a:extLst>
          </p:cNvPr>
          <p:cNvGrpSpPr/>
          <p:nvPr/>
        </p:nvGrpSpPr>
        <p:grpSpPr>
          <a:xfrm>
            <a:off x="841811" y="2230183"/>
            <a:ext cx="209550" cy="394335"/>
            <a:chOff x="841811" y="2230183"/>
            <a:chExt cx="209550" cy="394335"/>
          </a:xfrm>
          <a:solidFill>
            <a:schemeClr val="bg1"/>
          </a:solidFill>
        </p:grpSpPr>
        <p:sp>
          <p:nvSpPr>
            <p:cNvPr id="312" name="자유형: 도형 311">
              <a:extLst>
                <a:ext uri="{FF2B5EF4-FFF2-40B4-BE49-F238E27FC236}">
                  <a16:creationId xmlns:a16="http://schemas.microsoft.com/office/drawing/2014/main" id="{EF43CA83-6F98-4CE7-BED1-A1D7C2442CEB}"/>
                </a:ext>
              </a:extLst>
            </p:cNvPr>
            <p:cNvSpPr/>
            <p:nvPr/>
          </p:nvSpPr>
          <p:spPr>
            <a:xfrm>
              <a:off x="841811" y="2230183"/>
              <a:ext cx="209550" cy="66675"/>
            </a:xfrm>
            <a:custGeom>
              <a:avLst/>
              <a:gdLst>
                <a:gd name="connsiteX0" fmla="*/ 205454 w 209550"/>
                <a:gd name="connsiteY0" fmla="*/ 59912 h 66675"/>
                <a:gd name="connsiteX1" fmla="*/ 205454 w 209550"/>
                <a:gd name="connsiteY1" fmla="*/ 29908 h 66675"/>
                <a:gd name="connsiteX2" fmla="*/ 182690 w 209550"/>
                <a:gd name="connsiteY2" fmla="*/ 7144 h 66675"/>
                <a:gd name="connsiteX3" fmla="*/ 29908 w 209550"/>
                <a:gd name="connsiteY3" fmla="*/ 7144 h 66675"/>
                <a:gd name="connsiteX4" fmla="*/ 7144 w 209550"/>
                <a:gd name="connsiteY4" fmla="*/ 29908 h 66675"/>
                <a:gd name="connsiteX5" fmla="*/ 7144 w 209550"/>
                <a:gd name="connsiteY5" fmla="*/ 59912 h 66675"/>
                <a:gd name="connsiteX6" fmla="*/ 205454 w 209550"/>
                <a:gd name="connsiteY6" fmla="*/ 599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66675">
                  <a:moveTo>
                    <a:pt x="205454" y="59912"/>
                  </a:moveTo>
                  <a:lnTo>
                    <a:pt x="205454" y="29908"/>
                  </a:lnTo>
                  <a:cubicBezTo>
                    <a:pt x="205454" y="17336"/>
                    <a:pt x="195263" y="7144"/>
                    <a:pt x="182690" y="7144"/>
                  </a:cubicBezTo>
                  <a:lnTo>
                    <a:pt x="29908" y="7144"/>
                  </a:lnTo>
                  <a:cubicBezTo>
                    <a:pt x="17335" y="7144"/>
                    <a:pt x="7144" y="17336"/>
                    <a:pt x="7144" y="29908"/>
                  </a:cubicBezTo>
                  <a:lnTo>
                    <a:pt x="7144" y="59912"/>
                  </a:lnTo>
                  <a:lnTo>
                    <a:pt x="205454" y="59912"/>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13" name="자유형: 도형 312">
              <a:extLst>
                <a:ext uri="{FF2B5EF4-FFF2-40B4-BE49-F238E27FC236}">
                  <a16:creationId xmlns:a16="http://schemas.microsoft.com/office/drawing/2014/main" id="{99AE9E37-E7FA-4AE6-84AA-BD2A68A03FAF}"/>
                </a:ext>
              </a:extLst>
            </p:cNvPr>
            <p:cNvSpPr/>
            <p:nvPr/>
          </p:nvSpPr>
          <p:spPr>
            <a:xfrm>
              <a:off x="841811" y="2557843"/>
              <a:ext cx="209550" cy="66675"/>
            </a:xfrm>
            <a:custGeom>
              <a:avLst/>
              <a:gdLst>
                <a:gd name="connsiteX0" fmla="*/ 7144 w 209550"/>
                <a:gd name="connsiteY0" fmla="*/ 7144 h 66675"/>
                <a:gd name="connsiteX1" fmla="*/ 7144 w 209550"/>
                <a:gd name="connsiteY1" fmla="*/ 37148 h 66675"/>
                <a:gd name="connsiteX2" fmla="*/ 29908 w 209550"/>
                <a:gd name="connsiteY2" fmla="*/ 59912 h 66675"/>
                <a:gd name="connsiteX3" fmla="*/ 182785 w 209550"/>
                <a:gd name="connsiteY3" fmla="*/ 59912 h 66675"/>
                <a:gd name="connsiteX4" fmla="*/ 205550 w 209550"/>
                <a:gd name="connsiteY4" fmla="*/ 37148 h 66675"/>
                <a:gd name="connsiteX5" fmla="*/ 205550 w 209550"/>
                <a:gd name="connsiteY5" fmla="*/ 7144 h 66675"/>
                <a:gd name="connsiteX6" fmla="*/ 7144 w 209550"/>
                <a:gd name="connsiteY6" fmla="*/ 7144 h 66675"/>
                <a:gd name="connsiteX7" fmla="*/ 123920 w 209550"/>
                <a:gd name="connsiteY7" fmla="*/ 44291 h 66675"/>
                <a:gd name="connsiteX8" fmla="*/ 88964 w 209550"/>
                <a:gd name="connsiteY8" fmla="*/ 44291 h 66675"/>
                <a:gd name="connsiteX9" fmla="*/ 77438 w 209550"/>
                <a:gd name="connsiteY9" fmla="*/ 33623 h 66675"/>
                <a:gd name="connsiteX10" fmla="*/ 88582 w 209550"/>
                <a:gd name="connsiteY10" fmla="*/ 22003 h 66675"/>
                <a:gd name="connsiteX11" fmla="*/ 123539 w 209550"/>
                <a:gd name="connsiteY11" fmla="*/ 22003 h 66675"/>
                <a:gd name="connsiteX12" fmla="*/ 135065 w 209550"/>
                <a:gd name="connsiteY12" fmla="*/ 32671 h 66675"/>
                <a:gd name="connsiteX13" fmla="*/ 123920 w 209550"/>
                <a:gd name="connsiteY13" fmla="*/ 4429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50" h="66675">
                  <a:moveTo>
                    <a:pt x="7144" y="7144"/>
                  </a:moveTo>
                  <a:lnTo>
                    <a:pt x="7144" y="37148"/>
                  </a:lnTo>
                  <a:cubicBezTo>
                    <a:pt x="7144" y="49721"/>
                    <a:pt x="17335" y="59912"/>
                    <a:pt x="29908" y="59912"/>
                  </a:cubicBezTo>
                  <a:lnTo>
                    <a:pt x="182785" y="59912"/>
                  </a:lnTo>
                  <a:cubicBezTo>
                    <a:pt x="195358" y="59912"/>
                    <a:pt x="205550" y="49721"/>
                    <a:pt x="205550" y="37148"/>
                  </a:cubicBezTo>
                  <a:lnTo>
                    <a:pt x="205550" y="7144"/>
                  </a:lnTo>
                  <a:lnTo>
                    <a:pt x="7144" y="7144"/>
                  </a:lnTo>
                  <a:close/>
                  <a:moveTo>
                    <a:pt x="123920" y="44291"/>
                  </a:moveTo>
                  <a:lnTo>
                    <a:pt x="88964" y="44291"/>
                  </a:lnTo>
                  <a:cubicBezTo>
                    <a:pt x="82963" y="44291"/>
                    <a:pt x="77724" y="39624"/>
                    <a:pt x="77438" y="33623"/>
                  </a:cubicBezTo>
                  <a:cubicBezTo>
                    <a:pt x="77153" y="27242"/>
                    <a:pt x="82201" y="22003"/>
                    <a:pt x="88582" y="22003"/>
                  </a:cubicBezTo>
                  <a:lnTo>
                    <a:pt x="123539" y="22003"/>
                  </a:lnTo>
                  <a:cubicBezTo>
                    <a:pt x="129540" y="22003"/>
                    <a:pt x="134779" y="26670"/>
                    <a:pt x="135065" y="32671"/>
                  </a:cubicBezTo>
                  <a:cubicBezTo>
                    <a:pt x="135350" y="38957"/>
                    <a:pt x="130207" y="44291"/>
                    <a:pt x="123920" y="4429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14" name="자유형: 도형 313">
              <a:extLst>
                <a:ext uri="{FF2B5EF4-FFF2-40B4-BE49-F238E27FC236}">
                  <a16:creationId xmlns:a16="http://schemas.microsoft.com/office/drawing/2014/main" id="{800399DA-B660-4EB3-947C-EEB7D0C11C0A}"/>
                </a:ext>
              </a:extLst>
            </p:cNvPr>
            <p:cNvSpPr/>
            <p:nvPr/>
          </p:nvSpPr>
          <p:spPr>
            <a:xfrm>
              <a:off x="841811" y="2305907"/>
              <a:ext cx="209550" cy="238125"/>
            </a:xfrm>
            <a:custGeom>
              <a:avLst/>
              <a:gdLst>
                <a:gd name="connsiteX0" fmla="*/ 7144 w 209550"/>
                <a:gd name="connsiteY0" fmla="*/ 7144 h 238125"/>
                <a:gd name="connsiteX1" fmla="*/ 205550 w 209550"/>
                <a:gd name="connsiteY1" fmla="*/ 7144 h 238125"/>
                <a:gd name="connsiteX2" fmla="*/ 205550 w 209550"/>
                <a:gd name="connsiteY2" fmla="*/ 236696 h 238125"/>
                <a:gd name="connsiteX3" fmla="*/ 7144 w 209550"/>
                <a:gd name="connsiteY3" fmla="*/ 236696 h 238125"/>
                <a:gd name="connsiteX4" fmla="*/ 7144 w 209550"/>
                <a:gd name="connsiteY4" fmla="*/ 7144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38125">
                  <a:moveTo>
                    <a:pt x="7144" y="7144"/>
                  </a:moveTo>
                  <a:lnTo>
                    <a:pt x="205550" y="7144"/>
                  </a:lnTo>
                  <a:lnTo>
                    <a:pt x="205550" y="236696"/>
                  </a:lnTo>
                  <a:lnTo>
                    <a:pt x="7144" y="236696"/>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315" name="자유형: 도형 314">
            <a:extLst>
              <a:ext uri="{FF2B5EF4-FFF2-40B4-BE49-F238E27FC236}">
                <a16:creationId xmlns:a16="http://schemas.microsoft.com/office/drawing/2014/main" id="{94963B83-8C6C-4678-A1C9-D1603AE2B6C1}"/>
              </a:ext>
            </a:extLst>
          </p:cNvPr>
          <p:cNvSpPr/>
          <p:nvPr/>
        </p:nvSpPr>
        <p:spPr>
          <a:xfrm>
            <a:off x="8137198" y="4897945"/>
            <a:ext cx="390525" cy="390525"/>
          </a:xfrm>
          <a:custGeom>
            <a:avLst/>
            <a:gdLst>
              <a:gd name="connsiteX0" fmla="*/ 331851 w 390525"/>
              <a:gd name="connsiteY0" fmla="*/ 62865 h 390525"/>
              <a:gd name="connsiteX1" fmla="*/ 197358 w 390525"/>
              <a:gd name="connsiteY1" fmla="*/ 7144 h 390525"/>
              <a:gd name="connsiteX2" fmla="*/ 62865 w 390525"/>
              <a:gd name="connsiteY2" fmla="*/ 62865 h 390525"/>
              <a:gd name="connsiteX3" fmla="*/ 7144 w 390525"/>
              <a:gd name="connsiteY3" fmla="*/ 197358 h 390525"/>
              <a:gd name="connsiteX4" fmla="*/ 62865 w 390525"/>
              <a:gd name="connsiteY4" fmla="*/ 331851 h 390525"/>
              <a:gd name="connsiteX5" fmla="*/ 197358 w 390525"/>
              <a:gd name="connsiteY5" fmla="*/ 387572 h 390525"/>
              <a:gd name="connsiteX6" fmla="*/ 331851 w 390525"/>
              <a:gd name="connsiteY6" fmla="*/ 331851 h 390525"/>
              <a:gd name="connsiteX7" fmla="*/ 387572 w 390525"/>
              <a:gd name="connsiteY7" fmla="*/ 197358 h 390525"/>
              <a:gd name="connsiteX8" fmla="*/ 331851 w 390525"/>
              <a:gd name="connsiteY8" fmla="*/ 62865 h 390525"/>
              <a:gd name="connsiteX9" fmla="*/ 268224 w 390525"/>
              <a:gd name="connsiteY9" fmla="*/ 90202 h 390525"/>
              <a:gd name="connsiteX10" fmla="*/ 283845 w 390525"/>
              <a:gd name="connsiteY10" fmla="*/ 88392 h 390525"/>
              <a:gd name="connsiteX11" fmla="*/ 322516 w 390525"/>
              <a:gd name="connsiteY11" fmla="*/ 136684 h 390525"/>
              <a:gd name="connsiteX12" fmla="*/ 317373 w 390525"/>
              <a:gd name="connsiteY12" fmla="*/ 151543 h 390525"/>
              <a:gd name="connsiteX13" fmla="*/ 312515 w 390525"/>
              <a:gd name="connsiteY13" fmla="*/ 152686 h 390525"/>
              <a:gd name="connsiteX14" fmla="*/ 302514 w 390525"/>
              <a:gd name="connsiteY14" fmla="*/ 146399 h 390525"/>
              <a:gd name="connsiteX15" fmla="*/ 270034 w 390525"/>
              <a:gd name="connsiteY15" fmla="*/ 105823 h 390525"/>
              <a:gd name="connsiteX16" fmla="*/ 268224 w 390525"/>
              <a:gd name="connsiteY16" fmla="*/ 90202 h 390525"/>
              <a:gd name="connsiteX17" fmla="*/ 166211 w 390525"/>
              <a:gd name="connsiteY17" fmla="*/ 61722 h 390525"/>
              <a:gd name="connsiteX18" fmla="*/ 228124 w 390525"/>
              <a:gd name="connsiteY18" fmla="*/ 61627 h 390525"/>
              <a:gd name="connsiteX19" fmla="*/ 236506 w 390525"/>
              <a:gd name="connsiteY19" fmla="*/ 74962 h 390525"/>
              <a:gd name="connsiteX20" fmla="*/ 223171 w 390525"/>
              <a:gd name="connsiteY20" fmla="*/ 83344 h 390525"/>
              <a:gd name="connsiteX21" fmla="*/ 171165 w 390525"/>
              <a:gd name="connsiteY21" fmla="*/ 83439 h 390525"/>
              <a:gd name="connsiteX22" fmla="*/ 168688 w 390525"/>
              <a:gd name="connsiteY22" fmla="*/ 83725 h 390525"/>
              <a:gd name="connsiteX23" fmla="*/ 157829 w 390525"/>
              <a:gd name="connsiteY23" fmla="*/ 75057 h 390525"/>
              <a:gd name="connsiteX24" fmla="*/ 166211 w 390525"/>
              <a:gd name="connsiteY24" fmla="*/ 61722 h 390525"/>
              <a:gd name="connsiteX25" fmla="*/ 71914 w 390525"/>
              <a:gd name="connsiteY25" fmla="*/ 137065 h 390525"/>
              <a:gd name="connsiteX26" fmla="*/ 110490 w 390525"/>
              <a:gd name="connsiteY26" fmla="*/ 88678 h 390525"/>
              <a:gd name="connsiteX27" fmla="*/ 126111 w 390525"/>
              <a:gd name="connsiteY27" fmla="*/ 90392 h 390525"/>
              <a:gd name="connsiteX28" fmla="*/ 124396 w 390525"/>
              <a:gd name="connsiteY28" fmla="*/ 106013 h 390525"/>
              <a:gd name="connsiteX29" fmla="*/ 92012 w 390525"/>
              <a:gd name="connsiteY29" fmla="*/ 146685 h 390525"/>
              <a:gd name="connsiteX30" fmla="*/ 82010 w 390525"/>
              <a:gd name="connsiteY30" fmla="*/ 152971 h 390525"/>
              <a:gd name="connsiteX31" fmla="*/ 77153 w 390525"/>
              <a:gd name="connsiteY31" fmla="*/ 151829 h 390525"/>
              <a:gd name="connsiteX32" fmla="*/ 71914 w 390525"/>
              <a:gd name="connsiteY32" fmla="*/ 137065 h 390525"/>
              <a:gd name="connsiteX33" fmla="*/ 86963 w 390525"/>
              <a:gd name="connsiteY33" fmla="*/ 262890 h 390525"/>
              <a:gd name="connsiteX34" fmla="*/ 82105 w 390525"/>
              <a:gd name="connsiteY34" fmla="*/ 264033 h 390525"/>
              <a:gd name="connsiteX35" fmla="*/ 72104 w 390525"/>
              <a:gd name="connsiteY35" fmla="*/ 257746 h 390525"/>
              <a:gd name="connsiteX36" fmla="*/ 58293 w 390525"/>
              <a:gd name="connsiteY36" fmla="*/ 197358 h 390525"/>
              <a:gd name="connsiteX37" fmla="*/ 69437 w 390525"/>
              <a:gd name="connsiteY37" fmla="*/ 186214 h 390525"/>
              <a:gd name="connsiteX38" fmla="*/ 69437 w 390525"/>
              <a:gd name="connsiteY38" fmla="*/ 186214 h 390525"/>
              <a:gd name="connsiteX39" fmla="*/ 80582 w 390525"/>
              <a:gd name="connsiteY39" fmla="*/ 197358 h 390525"/>
              <a:gd name="connsiteX40" fmla="*/ 92202 w 390525"/>
              <a:gd name="connsiteY40" fmla="*/ 248031 h 390525"/>
              <a:gd name="connsiteX41" fmla="*/ 86963 w 390525"/>
              <a:gd name="connsiteY41" fmla="*/ 262890 h 390525"/>
              <a:gd name="connsiteX42" fmla="*/ 179832 w 390525"/>
              <a:gd name="connsiteY42" fmla="*/ 324612 h 390525"/>
              <a:gd name="connsiteX43" fmla="*/ 168973 w 390525"/>
              <a:gd name="connsiteY43" fmla="*/ 333280 h 390525"/>
              <a:gd name="connsiteX44" fmla="*/ 166497 w 390525"/>
              <a:gd name="connsiteY44" fmla="*/ 332994 h 390525"/>
              <a:gd name="connsiteX45" fmla="*/ 110680 w 390525"/>
              <a:gd name="connsiteY45" fmla="*/ 306133 h 390525"/>
              <a:gd name="connsiteX46" fmla="*/ 108871 w 390525"/>
              <a:gd name="connsiteY46" fmla="*/ 290513 h 390525"/>
              <a:gd name="connsiteX47" fmla="*/ 124492 w 390525"/>
              <a:gd name="connsiteY47" fmla="*/ 288703 h 390525"/>
              <a:gd name="connsiteX48" fmla="*/ 171355 w 390525"/>
              <a:gd name="connsiteY48" fmla="*/ 311277 h 390525"/>
              <a:gd name="connsiteX49" fmla="*/ 179832 w 390525"/>
              <a:gd name="connsiteY49" fmla="*/ 324612 h 390525"/>
              <a:gd name="connsiteX50" fmla="*/ 208407 w 390525"/>
              <a:gd name="connsiteY50" fmla="*/ 256794 h 390525"/>
              <a:gd name="connsiteX51" fmla="*/ 208407 w 390525"/>
              <a:gd name="connsiteY51" fmla="*/ 269938 h 390525"/>
              <a:gd name="connsiteX52" fmla="*/ 198501 w 390525"/>
              <a:gd name="connsiteY52" fmla="*/ 281273 h 390525"/>
              <a:gd name="connsiteX53" fmla="*/ 186118 w 390525"/>
              <a:gd name="connsiteY53" fmla="*/ 270224 h 390525"/>
              <a:gd name="connsiteX54" fmla="*/ 186118 w 390525"/>
              <a:gd name="connsiteY54" fmla="*/ 257461 h 390525"/>
              <a:gd name="connsiteX55" fmla="*/ 172117 w 390525"/>
              <a:gd name="connsiteY55" fmla="*/ 257461 h 390525"/>
              <a:gd name="connsiteX56" fmla="*/ 161068 w 390525"/>
              <a:gd name="connsiteY56" fmla="*/ 244316 h 390525"/>
              <a:gd name="connsiteX57" fmla="*/ 172308 w 390525"/>
              <a:gd name="connsiteY57" fmla="*/ 235172 h 390525"/>
              <a:gd name="connsiteX58" fmla="*/ 209359 w 390525"/>
              <a:gd name="connsiteY58" fmla="*/ 235172 h 390525"/>
              <a:gd name="connsiteX59" fmla="*/ 211455 w 390525"/>
              <a:gd name="connsiteY59" fmla="*/ 233077 h 390525"/>
              <a:gd name="connsiteX60" fmla="*/ 211455 w 390525"/>
              <a:gd name="connsiteY60" fmla="*/ 208979 h 390525"/>
              <a:gd name="connsiteX61" fmla="*/ 209455 w 390525"/>
              <a:gd name="connsiteY61" fmla="*/ 206883 h 390525"/>
              <a:gd name="connsiteX62" fmla="*/ 185928 w 390525"/>
              <a:gd name="connsiteY62" fmla="*/ 206883 h 390525"/>
              <a:gd name="connsiteX63" fmla="*/ 161734 w 390525"/>
              <a:gd name="connsiteY63" fmla="*/ 182404 h 390525"/>
              <a:gd name="connsiteX64" fmla="*/ 161734 w 390525"/>
              <a:gd name="connsiteY64" fmla="*/ 158401 h 390525"/>
              <a:gd name="connsiteX65" fmla="*/ 186118 w 390525"/>
              <a:gd name="connsiteY65" fmla="*/ 134017 h 390525"/>
              <a:gd name="connsiteX66" fmla="*/ 186309 w 390525"/>
              <a:gd name="connsiteY66" fmla="*/ 134017 h 390525"/>
              <a:gd name="connsiteX67" fmla="*/ 186309 w 390525"/>
              <a:gd name="connsiteY67" fmla="*/ 121253 h 390525"/>
              <a:gd name="connsiteX68" fmla="*/ 196215 w 390525"/>
              <a:gd name="connsiteY68" fmla="*/ 109919 h 390525"/>
              <a:gd name="connsiteX69" fmla="*/ 208598 w 390525"/>
              <a:gd name="connsiteY69" fmla="*/ 120968 h 390525"/>
              <a:gd name="connsiteX70" fmla="*/ 208598 w 390525"/>
              <a:gd name="connsiteY70" fmla="*/ 134017 h 390525"/>
              <a:gd name="connsiteX71" fmla="*/ 222504 w 390525"/>
              <a:gd name="connsiteY71" fmla="*/ 134017 h 390525"/>
              <a:gd name="connsiteX72" fmla="*/ 233553 w 390525"/>
              <a:gd name="connsiteY72" fmla="*/ 146399 h 390525"/>
              <a:gd name="connsiteX73" fmla="*/ 222218 w 390525"/>
              <a:gd name="connsiteY73" fmla="*/ 156305 h 390525"/>
              <a:gd name="connsiteX74" fmla="*/ 186118 w 390525"/>
              <a:gd name="connsiteY74" fmla="*/ 156305 h 390525"/>
              <a:gd name="connsiteX75" fmla="*/ 184023 w 390525"/>
              <a:gd name="connsiteY75" fmla="*/ 158401 h 390525"/>
              <a:gd name="connsiteX76" fmla="*/ 184023 w 390525"/>
              <a:gd name="connsiteY76" fmla="*/ 182499 h 390525"/>
              <a:gd name="connsiteX77" fmla="*/ 186118 w 390525"/>
              <a:gd name="connsiteY77" fmla="*/ 184595 h 390525"/>
              <a:gd name="connsiteX78" fmla="*/ 209455 w 390525"/>
              <a:gd name="connsiteY78" fmla="*/ 184595 h 390525"/>
              <a:gd name="connsiteX79" fmla="*/ 233839 w 390525"/>
              <a:gd name="connsiteY79" fmla="*/ 208979 h 390525"/>
              <a:gd name="connsiteX80" fmla="*/ 233839 w 390525"/>
              <a:gd name="connsiteY80" fmla="*/ 232505 h 390525"/>
              <a:gd name="connsiteX81" fmla="*/ 209265 w 390525"/>
              <a:gd name="connsiteY81" fmla="*/ 256699 h 390525"/>
              <a:gd name="connsiteX82" fmla="*/ 208407 w 390525"/>
              <a:gd name="connsiteY82" fmla="*/ 256699 h 390525"/>
              <a:gd name="connsiteX83" fmla="*/ 284131 w 390525"/>
              <a:gd name="connsiteY83" fmla="*/ 306038 h 390525"/>
              <a:gd name="connsiteX84" fmla="*/ 228409 w 390525"/>
              <a:gd name="connsiteY84" fmla="*/ 332899 h 390525"/>
              <a:gd name="connsiteX85" fmla="*/ 225933 w 390525"/>
              <a:gd name="connsiteY85" fmla="*/ 333185 h 390525"/>
              <a:gd name="connsiteX86" fmla="*/ 215075 w 390525"/>
              <a:gd name="connsiteY86" fmla="*/ 324517 h 390525"/>
              <a:gd name="connsiteX87" fmla="*/ 223457 w 390525"/>
              <a:gd name="connsiteY87" fmla="*/ 311182 h 390525"/>
              <a:gd name="connsiteX88" fmla="*/ 270224 w 390525"/>
              <a:gd name="connsiteY88" fmla="*/ 288607 h 390525"/>
              <a:gd name="connsiteX89" fmla="*/ 285845 w 390525"/>
              <a:gd name="connsiteY89" fmla="*/ 290322 h 390525"/>
              <a:gd name="connsiteX90" fmla="*/ 284131 w 390525"/>
              <a:gd name="connsiteY90" fmla="*/ 306038 h 390525"/>
              <a:gd name="connsiteX91" fmla="*/ 322422 w 390525"/>
              <a:gd name="connsiteY91" fmla="*/ 257651 h 390525"/>
              <a:gd name="connsiteX92" fmla="*/ 312420 w 390525"/>
              <a:gd name="connsiteY92" fmla="*/ 263938 h 390525"/>
              <a:gd name="connsiteX93" fmla="*/ 307562 w 390525"/>
              <a:gd name="connsiteY93" fmla="*/ 262795 h 390525"/>
              <a:gd name="connsiteX94" fmla="*/ 302323 w 390525"/>
              <a:gd name="connsiteY94" fmla="*/ 247936 h 390525"/>
              <a:gd name="connsiteX95" fmla="*/ 313849 w 390525"/>
              <a:gd name="connsiteY95" fmla="*/ 197263 h 390525"/>
              <a:gd name="connsiteX96" fmla="*/ 313849 w 390525"/>
              <a:gd name="connsiteY96" fmla="*/ 197168 h 390525"/>
              <a:gd name="connsiteX97" fmla="*/ 322231 w 390525"/>
              <a:gd name="connsiteY97" fmla="*/ 186214 h 390525"/>
              <a:gd name="connsiteX98" fmla="*/ 336137 w 390525"/>
              <a:gd name="connsiteY98" fmla="*/ 197072 h 390525"/>
              <a:gd name="connsiteX99" fmla="*/ 336137 w 390525"/>
              <a:gd name="connsiteY99" fmla="*/ 197358 h 390525"/>
              <a:gd name="connsiteX100" fmla="*/ 322422 w 390525"/>
              <a:gd name="connsiteY100" fmla="*/ 25765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90525" h="390525">
                <a:moveTo>
                  <a:pt x="331851" y="62865"/>
                </a:moveTo>
                <a:cubicBezTo>
                  <a:pt x="295942" y="26956"/>
                  <a:pt x="248126" y="7144"/>
                  <a:pt x="197358" y="7144"/>
                </a:cubicBezTo>
                <a:cubicBezTo>
                  <a:pt x="146590" y="7144"/>
                  <a:pt x="98774" y="26956"/>
                  <a:pt x="62865" y="62865"/>
                </a:cubicBezTo>
                <a:cubicBezTo>
                  <a:pt x="26956" y="98774"/>
                  <a:pt x="7144" y="146590"/>
                  <a:pt x="7144" y="197358"/>
                </a:cubicBezTo>
                <a:cubicBezTo>
                  <a:pt x="7144" y="248126"/>
                  <a:pt x="26956" y="295942"/>
                  <a:pt x="62865" y="331851"/>
                </a:cubicBezTo>
                <a:cubicBezTo>
                  <a:pt x="98774" y="367760"/>
                  <a:pt x="146590" y="387572"/>
                  <a:pt x="197358" y="387572"/>
                </a:cubicBezTo>
                <a:cubicBezTo>
                  <a:pt x="248126" y="387572"/>
                  <a:pt x="295942" y="367760"/>
                  <a:pt x="331851" y="331851"/>
                </a:cubicBezTo>
                <a:cubicBezTo>
                  <a:pt x="367760" y="295942"/>
                  <a:pt x="387572" y="248126"/>
                  <a:pt x="387572" y="197358"/>
                </a:cubicBezTo>
                <a:cubicBezTo>
                  <a:pt x="387572" y="146495"/>
                  <a:pt x="367760" y="98774"/>
                  <a:pt x="331851" y="62865"/>
                </a:cubicBezTo>
                <a:close/>
                <a:moveTo>
                  <a:pt x="268224" y="90202"/>
                </a:moveTo>
                <a:cubicBezTo>
                  <a:pt x="272034" y="85344"/>
                  <a:pt x="279082" y="84582"/>
                  <a:pt x="283845" y="88392"/>
                </a:cubicBezTo>
                <a:cubicBezTo>
                  <a:pt x="300133" y="101346"/>
                  <a:pt x="313468" y="118015"/>
                  <a:pt x="322516" y="136684"/>
                </a:cubicBezTo>
                <a:cubicBezTo>
                  <a:pt x="325184" y="142208"/>
                  <a:pt x="322898" y="148876"/>
                  <a:pt x="317373" y="151543"/>
                </a:cubicBezTo>
                <a:cubicBezTo>
                  <a:pt x="315849" y="152305"/>
                  <a:pt x="314134" y="152686"/>
                  <a:pt x="312515" y="152686"/>
                </a:cubicBezTo>
                <a:cubicBezTo>
                  <a:pt x="308420" y="152686"/>
                  <a:pt x="304419" y="150400"/>
                  <a:pt x="302514" y="146399"/>
                </a:cubicBezTo>
                <a:cubicBezTo>
                  <a:pt x="294894" y="130683"/>
                  <a:pt x="283655" y="116681"/>
                  <a:pt x="270034" y="105823"/>
                </a:cubicBezTo>
                <a:cubicBezTo>
                  <a:pt x="265176" y="102013"/>
                  <a:pt x="264414" y="94964"/>
                  <a:pt x="268224" y="90202"/>
                </a:cubicBezTo>
                <a:close/>
                <a:moveTo>
                  <a:pt x="166211" y="61722"/>
                </a:moveTo>
                <a:cubicBezTo>
                  <a:pt x="186404" y="57150"/>
                  <a:pt x="207931" y="57055"/>
                  <a:pt x="228124" y="61627"/>
                </a:cubicBezTo>
                <a:cubicBezTo>
                  <a:pt x="234125" y="62960"/>
                  <a:pt x="237934" y="68961"/>
                  <a:pt x="236506" y="74962"/>
                </a:cubicBezTo>
                <a:cubicBezTo>
                  <a:pt x="235172" y="80963"/>
                  <a:pt x="229171" y="84772"/>
                  <a:pt x="223171" y="83344"/>
                </a:cubicBezTo>
                <a:cubicBezTo>
                  <a:pt x="206216" y="79534"/>
                  <a:pt x="188119" y="79534"/>
                  <a:pt x="171165" y="83439"/>
                </a:cubicBezTo>
                <a:cubicBezTo>
                  <a:pt x="170307" y="83629"/>
                  <a:pt x="169450" y="83725"/>
                  <a:pt x="168688" y="83725"/>
                </a:cubicBezTo>
                <a:cubicBezTo>
                  <a:pt x="163639" y="83725"/>
                  <a:pt x="158972" y="80201"/>
                  <a:pt x="157829" y="75057"/>
                </a:cubicBezTo>
                <a:cubicBezTo>
                  <a:pt x="156400" y="69056"/>
                  <a:pt x="160211" y="63055"/>
                  <a:pt x="166211" y="61722"/>
                </a:cubicBezTo>
                <a:close/>
                <a:moveTo>
                  <a:pt x="71914" y="137065"/>
                </a:moveTo>
                <a:cubicBezTo>
                  <a:pt x="80867" y="118396"/>
                  <a:pt x="94202" y="101632"/>
                  <a:pt x="110490" y="88678"/>
                </a:cubicBezTo>
                <a:cubicBezTo>
                  <a:pt x="115253" y="84868"/>
                  <a:pt x="122301" y="85630"/>
                  <a:pt x="126111" y="90392"/>
                </a:cubicBezTo>
                <a:cubicBezTo>
                  <a:pt x="129921" y="95155"/>
                  <a:pt x="129159" y="102203"/>
                  <a:pt x="124396" y="106013"/>
                </a:cubicBezTo>
                <a:cubicBezTo>
                  <a:pt x="110776" y="116967"/>
                  <a:pt x="99536" y="130969"/>
                  <a:pt x="92012" y="146685"/>
                </a:cubicBezTo>
                <a:cubicBezTo>
                  <a:pt x="90107" y="150686"/>
                  <a:pt x="86106" y="152971"/>
                  <a:pt x="82010" y="152971"/>
                </a:cubicBezTo>
                <a:cubicBezTo>
                  <a:pt x="80391" y="152971"/>
                  <a:pt x="78772" y="152590"/>
                  <a:pt x="77153" y="151829"/>
                </a:cubicBezTo>
                <a:cubicBezTo>
                  <a:pt x="71533" y="149257"/>
                  <a:pt x="69247" y="142685"/>
                  <a:pt x="71914" y="137065"/>
                </a:cubicBezTo>
                <a:close/>
                <a:moveTo>
                  <a:pt x="86963" y="262890"/>
                </a:moveTo>
                <a:cubicBezTo>
                  <a:pt x="85440" y="263652"/>
                  <a:pt x="83725" y="264033"/>
                  <a:pt x="82105" y="264033"/>
                </a:cubicBezTo>
                <a:cubicBezTo>
                  <a:pt x="77914" y="264033"/>
                  <a:pt x="74009" y="261747"/>
                  <a:pt x="72104" y="257746"/>
                </a:cubicBezTo>
                <a:cubicBezTo>
                  <a:pt x="62960" y="238887"/>
                  <a:pt x="58293" y="218504"/>
                  <a:pt x="58293" y="197358"/>
                </a:cubicBezTo>
                <a:cubicBezTo>
                  <a:pt x="58293" y="191167"/>
                  <a:pt x="63246" y="186214"/>
                  <a:pt x="69437" y="186214"/>
                </a:cubicBezTo>
                <a:lnTo>
                  <a:pt x="69437" y="186214"/>
                </a:lnTo>
                <a:cubicBezTo>
                  <a:pt x="75629" y="186214"/>
                  <a:pt x="80582" y="191167"/>
                  <a:pt x="80582" y="197358"/>
                </a:cubicBezTo>
                <a:cubicBezTo>
                  <a:pt x="80582" y="215074"/>
                  <a:pt x="84487" y="232124"/>
                  <a:pt x="92202" y="248031"/>
                </a:cubicBezTo>
                <a:cubicBezTo>
                  <a:pt x="94774" y="253555"/>
                  <a:pt x="92488" y="260128"/>
                  <a:pt x="86963" y="262890"/>
                </a:cubicBezTo>
                <a:close/>
                <a:moveTo>
                  <a:pt x="179832" y="324612"/>
                </a:moveTo>
                <a:cubicBezTo>
                  <a:pt x="178689" y="329755"/>
                  <a:pt x="174022" y="333280"/>
                  <a:pt x="168973" y="333280"/>
                </a:cubicBezTo>
                <a:cubicBezTo>
                  <a:pt x="168116" y="333280"/>
                  <a:pt x="167354" y="333185"/>
                  <a:pt x="166497" y="332994"/>
                </a:cubicBezTo>
                <a:cubicBezTo>
                  <a:pt x="146304" y="328422"/>
                  <a:pt x="126968" y="319088"/>
                  <a:pt x="110680" y="306133"/>
                </a:cubicBezTo>
                <a:cubicBezTo>
                  <a:pt x="105918" y="302323"/>
                  <a:pt x="105061" y="295275"/>
                  <a:pt x="108871" y="290513"/>
                </a:cubicBezTo>
                <a:cubicBezTo>
                  <a:pt x="112681" y="285655"/>
                  <a:pt x="119729" y="284893"/>
                  <a:pt x="124492" y="288703"/>
                </a:cubicBezTo>
                <a:cubicBezTo>
                  <a:pt x="138208" y="299561"/>
                  <a:pt x="154400" y="307372"/>
                  <a:pt x="171355" y="311277"/>
                </a:cubicBezTo>
                <a:cubicBezTo>
                  <a:pt x="177451" y="312611"/>
                  <a:pt x="181166" y="318611"/>
                  <a:pt x="179832" y="324612"/>
                </a:cubicBezTo>
                <a:close/>
                <a:moveTo>
                  <a:pt x="208407" y="256794"/>
                </a:moveTo>
                <a:lnTo>
                  <a:pt x="208407" y="269938"/>
                </a:lnTo>
                <a:cubicBezTo>
                  <a:pt x="208407" y="275654"/>
                  <a:pt x="204216" y="280702"/>
                  <a:pt x="198501" y="281273"/>
                </a:cubicBezTo>
                <a:cubicBezTo>
                  <a:pt x="191738" y="282035"/>
                  <a:pt x="186118" y="276796"/>
                  <a:pt x="186118" y="270224"/>
                </a:cubicBezTo>
                <a:lnTo>
                  <a:pt x="186118" y="257461"/>
                </a:lnTo>
                <a:lnTo>
                  <a:pt x="172117" y="257461"/>
                </a:lnTo>
                <a:cubicBezTo>
                  <a:pt x="165259" y="257461"/>
                  <a:pt x="159830" y="251365"/>
                  <a:pt x="161068" y="244316"/>
                </a:cubicBezTo>
                <a:cubicBezTo>
                  <a:pt x="162020" y="238982"/>
                  <a:pt x="166878" y="235172"/>
                  <a:pt x="172308" y="235172"/>
                </a:cubicBezTo>
                <a:lnTo>
                  <a:pt x="209359" y="235172"/>
                </a:lnTo>
                <a:cubicBezTo>
                  <a:pt x="210503" y="235172"/>
                  <a:pt x="211455" y="234220"/>
                  <a:pt x="211455" y="233077"/>
                </a:cubicBezTo>
                <a:lnTo>
                  <a:pt x="211455" y="208979"/>
                </a:lnTo>
                <a:cubicBezTo>
                  <a:pt x="211455" y="207836"/>
                  <a:pt x="210503" y="206883"/>
                  <a:pt x="209455" y="206883"/>
                </a:cubicBezTo>
                <a:lnTo>
                  <a:pt x="185928" y="206883"/>
                </a:lnTo>
                <a:cubicBezTo>
                  <a:pt x="172593" y="206883"/>
                  <a:pt x="161734" y="195929"/>
                  <a:pt x="161734" y="182404"/>
                </a:cubicBezTo>
                <a:lnTo>
                  <a:pt x="161734" y="158401"/>
                </a:lnTo>
                <a:cubicBezTo>
                  <a:pt x="161734" y="144971"/>
                  <a:pt x="172593" y="134017"/>
                  <a:pt x="186118" y="134017"/>
                </a:cubicBezTo>
                <a:lnTo>
                  <a:pt x="186309" y="134017"/>
                </a:lnTo>
                <a:lnTo>
                  <a:pt x="186309" y="121253"/>
                </a:lnTo>
                <a:cubicBezTo>
                  <a:pt x="186309" y="115538"/>
                  <a:pt x="190500" y="110490"/>
                  <a:pt x="196215" y="109919"/>
                </a:cubicBezTo>
                <a:cubicBezTo>
                  <a:pt x="202978" y="109156"/>
                  <a:pt x="208598" y="114395"/>
                  <a:pt x="208598" y="120968"/>
                </a:cubicBezTo>
                <a:lnTo>
                  <a:pt x="208598" y="134017"/>
                </a:lnTo>
                <a:lnTo>
                  <a:pt x="222504" y="134017"/>
                </a:lnTo>
                <a:cubicBezTo>
                  <a:pt x="229076" y="134017"/>
                  <a:pt x="234315" y="139732"/>
                  <a:pt x="233553" y="146399"/>
                </a:cubicBezTo>
                <a:cubicBezTo>
                  <a:pt x="232886" y="152114"/>
                  <a:pt x="227933" y="156305"/>
                  <a:pt x="222218" y="156305"/>
                </a:cubicBezTo>
                <a:lnTo>
                  <a:pt x="186118" y="156305"/>
                </a:lnTo>
                <a:cubicBezTo>
                  <a:pt x="184975" y="156305"/>
                  <a:pt x="184023" y="157258"/>
                  <a:pt x="184023" y="158401"/>
                </a:cubicBezTo>
                <a:lnTo>
                  <a:pt x="184023" y="182499"/>
                </a:lnTo>
                <a:cubicBezTo>
                  <a:pt x="184023" y="183642"/>
                  <a:pt x="184975" y="184595"/>
                  <a:pt x="186118" y="184595"/>
                </a:cubicBezTo>
                <a:lnTo>
                  <a:pt x="209455" y="184595"/>
                </a:lnTo>
                <a:cubicBezTo>
                  <a:pt x="222885" y="184595"/>
                  <a:pt x="233839" y="195453"/>
                  <a:pt x="233839" y="208979"/>
                </a:cubicBezTo>
                <a:lnTo>
                  <a:pt x="233839" y="232505"/>
                </a:lnTo>
                <a:cubicBezTo>
                  <a:pt x="233839" y="245840"/>
                  <a:pt x="222790" y="256699"/>
                  <a:pt x="209265" y="256699"/>
                </a:cubicBezTo>
                <a:lnTo>
                  <a:pt x="208407" y="256699"/>
                </a:lnTo>
                <a:close/>
                <a:moveTo>
                  <a:pt x="284131" y="306038"/>
                </a:moveTo>
                <a:cubicBezTo>
                  <a:pt x="267843" y="318992"/>
                  <a:pt x="248603" y="328327"/>
                  <a:pt x="228409" y="332899"/>
                </a:cubicBezTo>
                <a:cubicBezTo>
                  <a:pt x="227552" y="333089"/>
                  <a:pt x="226790" y="333185"/>
                  <a:pt x="225933" y="333185"/>
                </a:cubicBezTo>
                <a:cubicBezTo>
                  <a:pt x="220885" y="333185"/>
                  <a:pt x="216218" y="329660"/>
                  <a:pt x="215075" y="324517"/>
                </a:cubicBezTo>
                <a:cubicBezTo>
                  <a:pt x="213741" y="318516"/>
                  <a:pt x="217456" y="312515"/>
                  <a:pt x="223457" y="311182"/>
                </a:cubicBezTo>
                <a:cubicBezTo>
                  <a:pt x="240411" y="307277"/>
                  <a:pt x="256604" y="299466"/>
                  <a:pt x="270224" y="288607"/>
                </a:cubicBezTo>
                <a:cubicBezTo>
                  <a:pt x="274987" y="284797"/>
                  <a:pt x="282035" y="285560"/>
                  <a:pt x="285845" y="290322"/>
                </a:cubicBezTo>
                <a:cubicBezTo>
                  <a:pt x="289750" y="295180"/>
                  <a:pt x="288893" y="302228"/>
                  <a:pt x="284131" y="306038"/>
                </a:cubicBezTo>
                <a:close/>
                <a:moveTo>
                  <a:pt x="322422" y="257651"/>
                </a:moveTo>
                <a:cubicBezTo>
                  <a:pt x="320516" y="261652"/>
                  <a:pt x="316516" y="263938"/>
                  <a:pt x="312420" y="263938"/>
                </a:cubicBezTo>
                <a:cubicBezTo>
                  <a:pt x="310801" y="263938"/>
                  <a:pt x="309182" y="263557"/>
                  <a:pt x="307562" y="262795"/>
                </a:cubicBezTo>
                <a:cubicBezTo>
                  <a:pt x="302038" y="260128"/>
                  <a:pt x="299657" y="253460"/>
                  <a:pt x="302323" y="247936"/>
                </a:cubicBezTo>
                <a:cubicBezTo>
                  <a:pt x="309943" y="232029"/>
                  <a:pt x="313849" y="214979"/>
                  <a:pt x="313849" y="197263"/>
                </a:cubicBezTo>
                <a:lnTo>
                  <a:pt x="313849" y="197168"/>
                </a:lnTo>
                <a:cubicBezTo>
                  <a:pt x="313849" y="192024"/>
                  <a:pt x="317278" y="187357"/>
                  <a:pt x="322231" y="186214"/>
                </a:cubicBezTo>
                <a:cubicBezTo>
                  <a:pt x="329565" y="184499"/>
                  <a:pt x="336137" y="189929"/>
                  <a:pt x="336137" y="197072"/>
                </a:cubicBezTo>
                <a:lnTo>
                  <a:pt x="336137" y="197358"/>
                </a:lnTo>
                <a:cubicBezTo>
                  <a:pt x="336232" y="218504"/>
                  <a:pt x="331565" y="238792"/>
                  <a:pt x="322422" y="257651"/>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316" name="그룹 315">
            <a:extLst>
              <a:ext uri="{FF2B5EF4-FFF2-40B4-BE49-F238E27FC236}">
                <a16:creationId xmlns:a16="http://schemas.microsoft.com/office/drawing/2014/main" id="{CF5D9BAF-DF03-4890-9665-4CADB575D309}"/>
              </a:ext>
            </a:extLst>
          </p:cNvPr>
          <p:cNvGrpSpPr/>
          <p:nvPr/>
        </p:nvGrpSpPr>
        <p:grpSpPr>
          <a:xfrm>
            <a:off x="8134139" y="5587537"/>
            <a:ext cx="386624" cy="340381"/>
            <a:chOff x="8134139" y="5587537"/>
            <a:chExt cx="386624" cy="340381"/>
          </a:xfrm>
          <a:solidFill>
            <a:schemeClr val="bg1"/>
          </a:solidFill>
        </p:grpSpPr>
        <p:sp>
          <p:nvSpPr>
            <p:cNvPr id="317" name="자유형: 도형 316">
              <a:extLst>
                <a:ext uri="{FF2B5EF4-FFF2-40B4-BE49-F238E27FC236}">
                  <a16:creationId xmlns:a16="http://schemas.microsoft.com/office/drawing/2014/main" id="{EFA376D0-0220-498F-B9E5-D4A54DD15B34}"/>
                </a:ext>
              </a:extLst>
            </p:cNvPr>
            <p:cNvSpPr/>
            <p:nvPr/>
          </p:nvSpPr>
          <p:spPr>
            <a:xfrm>
              <a:off x="8358838" y="5699318"/>
              <a:ext cx="161925" cy="228600"/>
            </a:xfrm>
            <a:custGeom>
              <a:avLst/>
              <a:gdLst>
                <a:gd name="connsiteX0" fmla="*/ 90685 w 161925"/>
                <a:gd name="connsiteY0" fmla="*/ 8537 h 228600"/>
                <a:gd name="connsiteX1" fmla="*/ 74112 w 161925"/>
                <a:gd name="connsiteY1" fmla="*/ 18348 h 228600"/>
                <a:gd name="connsiteX2" fmla="*/ 74112 w 161925"/>
                <a:gd name="connsiteY2" fmla="*/ 141316 h 228600"/>
                <a:gd name="connsiteX3" fmla="*/ 52109 w 161925"/>
                <a:gd name="connsiteY3" fmla="*/ 141316 h 228600"/>
                <a:gd name="connsiteX4" fmla="*/ 7628 w 161925"/>
                <a:gd name="connsiteY4" fmla="*/ 179225 h 228600"/>
                <a:gd name="connsiteX5" fmla="*/ 51729 w 161925"/>
                <a:gd name="connsiteY5" fmla="*/ 230470 h 228600"/>
                <a:gd name="connsiteX6" fmla="*/ 52109 w 161925"/>
                <a:gd name="connsiteY6" fmla="*/ 230470 h 228600"/>
                <a:gd name="connsiteX7" fmla="*/ 96496 w 161925"/>
                <a:gd name="connsiteY7" fmla="*/ 186083 h 228600"/>
                <a:gd name="connsiteX8" fmla="*/ 96496 w 161925"/>
                <a:gd name="connsiteY8" fmla="*/ 36731 h 228600"/>
                <a:gd name="connsiteX9" fmla="*/ 141073 w 161925"/>
                <a:gd name="connsiteY9" fmla="*/ 94072 h 228600"/>
                <a:gd name="connsiteX10" fmla="*/ 141073 w 161925"/>
                <a:gd name="connsiteY10" fmla="*/ 118170 h 228600"/>
                <a:gd name="connsiteX11" fmla="*/ 150979 w 161925"/>
                <a:gd name="connsiteY11" fmla="*/ 129505 h 228600"/>
                <a:gd name="connsiteX12" fmla="*/ 163361 w 161925"/>
                <a:gd name="connsiteY12" fmla="*/ 118456 h 228600"/>
                <a:gd name="connsiteX13" fmla="*/ 163361 w 161925"/>
                <a:gd name="connsiteY13" fmla="*/ 94262 h 228600"/>
                <a:gd name="connsiteX14" fmla="*/ 90685 w 161925"/>
                <a:gd name="connsiteY14" fmla="*/ 853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90685" y="8537"/>
                  </a:moveTo>
                  <a:cubicBezTo>
                    <a:pt x="83256" y="4442"/>
                    <a:pt x="74112" y="9871"/>
                    <a:pt x="74112" y="18348"/>
                  </a:cubicBezTo>
                  <a:lnTo>
                    <a:pt x="74112" y="141316"/>
                  </a:lnTo>
                  <a:lnTo>
                    <a:pt x="52109" y="141316"/>
                  </a:lnTo>
                  <a:cubicBezTo>
                    <a:pt x="30011" y="141316"/>
                    <a:pt x="10771" y="157318"/>
                    <a:pt x="7628" y="179225"/>
                  </a:cubicBezTo>
                  <a:cubicBezTo>
                    <a:pt x="3627" y="206752"/>
                    <a:pt x="24963" y="230470"/>
                    <a:pt x="51729" y="230470"/>
                  </a:cubicBezTo>
                  <a:lnTo>
                    <a:pt x="52109" y="230470"/>
                  </a:lnTo>
                  <a:cubicBezTo>
                    <a:pt x="76589" y="230470"/>
                    <a:pt x="96496" y="210563"/>
                    <a:pt x="96496" y="186083"/>
                  </a:cubicBezTo>
                  <a:lnTo>
                    <a:pt x="96496" y="36731"/>
                  </a:lnTo>
                  <a:cubicBezTo>
                    <a:pt x="110879" y="44637"/>
                    <a:pt x="141073" y="56924"/>
                    <a:pt x="141073" y="94072"/>
                  </a:cubicBezTo>
                  <a:lnTo>
                    <a:pt x="141073" y="118170"/>
                  </a:lnTo>
                  <a:cubicBezTo>
                    <a:pt x="141073" y="123885"/>
                    <a:pt x="145264" y="128933"/>
                    <a:pt x="150979" y="129505"/>
                  </a:cubicBezTo>
                  <a:cubicBezTo>
                    <a:pt x="157742" y="130267"/>
                    <a:pt x="163361" y="125028"/>
                    <a:pt x="163361" y="118456"/>
                  </a:cubicBezTo>
                  <a:lnTo>
                    <a:pt x="163361" y="94262"/>
                  </a:lnTo>
                  <a:cubicBezTo>
                    <a:pt x="163267" y="41113"/>
                    <a:pt x="120213" y="24730"/>
                    <a:pt x="90685" y="853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18" name="자유형: 도형 317">
              <a:extLst>
                <a:ext uri="{FF2B5EF4-FFF2-40B4-BE49-F238E27FC236}">
                  <a16:creationId xmlns:a16="http://schemas.microsoft.com/office/drawing/2014/main" id="{4DF118D8-486F-4A34-8CE6-73F6BE570FBF}"/>
                </a:ext>
              </a:extLst>
            </p:cNvPr>
            <p:cNvSpPr/>
            <p:nvPr/>
          </p:nvSpPr>
          <p:spPr>
            <a:xfrm>
              <a:off x="8276548" y="5665374"/>
              <a:ext cx="114300" cy="161925"/>
            </a:xfrm>
            <a:custGeom>
              <a:avLst/>
              <a:gdLst>
                <a:gd name="connsiteX0" fmla="*/ 112587 w 114300"/>
                <a:gd name="connsiteY0" fmla="*/ 109538 h 161925"/>
                <a:gd name="connsiteX1" fmla="*/ 112301 w 114300"/>
                <a:gd name="connsiteY1" fmla="*/ 7144 h 161925"/>
                <a:gd name="connsiteX2" fmla="*/ 90298 w 114300"/>
                <a:gd name="connsiteY2" fmla="*/ 11621 h 161925"/>
                <a:gd name="connsiteX3" fmla="*/ 90298 w 114300"/>
                <a:gd name="connsiteY3" fmla="*/ 56388 h 161925"/>
                <a:gd name="connsiteX4" fmla="*/ 61056 w 114300"/>
                <a:gd name="connsiteY4" fmla="*/ 56388 h 161925"/>
                <a:gd name="connsiteX5" fmla="*/ 7145 w 114300"/>
                <a:gd name="connsiteY5" fmla="*/ 109156 h 161925"/>
                <a:gd name="connsiteX6" fmla="*/ 60009 w 114300"/>
                <a:gd name="connsiteY6" fmla="*/ 162687 h 161925"/>
                <a:gd name="connsiteX7" fmla="*/ 112587 w 114300"/>
                <a:gd name="connsiteY7" fmla="*/ 10953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61925">
                  <a:moveTo>
                    <a:pt x="112587" y="109538"/>
                  </a:moveTo>
                  <a:cubicBezTo>
                    <a:pt x="112587" y="95726"/>
                    <a:pt x="112301" y="40767"/>
                    <a:pt x="112301" y="7144"/>
                  </a:cubicBezTo>
                  <a:lnTo>
                    <a:pt x="90298" y="11621"/>
                  </a:lnTo>
                  <a:lnTo>
                    <a:pt x="90298" y="56388"/>
                  </a:lnTo>
                  <a:lnTo>
                    <a:pt x="61056" y="56388"/>
                  </a:lnTo>
                  <a:cubicBezTo>
                    <a:pt x="31720" y="56388"/>
                    <a:pt x="7431" y="79820"/>
                    <a:pt x="7145" y="109156"/>
                  </a:cubicBezTo>
                  <a:cubicBezTo>
                    <a:pt x="6954" y="138208"/>
                    <a:pt x="30005" y="162687"/>
                    <a:pt x="60009" y="162687"/>
                  </a:cubicBezTo>
                  <a:cubicBezTo>
                    <a:pt x="89060" y="162687"/>
                    <a:pt x="112587" y="138874"/>
                    <a:pt x="112587" y="10953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19" name="자유형: 도형 318">
              <a:extLst>
                <a:ext uri="{FF2B5EF4-FFF2-40B4-BE49-F238E27FC236}">
                  <a16:creationId xmlns:a16="http://schemas.microsoft.com/office/drawing/2014/main" id="{0E6876A8-AF20-427E-AD06-57F18E61F6D0}"/>
                </a:ext>
              </a:extLst>
            </p:cNvPr>
            <p:cNvSpPr/>
            <p:nvPr/>
          </p:nvSpPr>
          <p:spPr>
            <a:xfrm>
              <a:off x="8134139" y="5693664"/>
              <a:ext cx="114300" cy="161925"/>
            </a:xfrm>
            <a:custGeom>
              <a:avLst/>
              <a:gdLst>
                <a:gd name="connsiteX0" fmla="*/ 91546 w 114300"/>
                <a:gd name="connsiteY0" fmla="*/ 56293 h 161925"/>
                <a:gd name="connsiteX1" fmla="*/ 60971 w 114300"/>
                <a:gd name="connsiteY1" fmla="*/ 56293 h 161925"/>
                <a:gd name="connsiteX2" fmla="*/ 7250 w 114300"/>
                <a:gd name="connsiteY2" fmla="*/ 106203 h 161925"/>
                <a:gd name="connsiteX3" fmla="*/ 60590 w 114300"/>
                <a:gd name="connsiteY3" fmla="*/ 162687 h 161925"/>
                <a:gd name="connsiteX4" fmla="*/ 113740 w 114300"/>
                <a:gd name="connsiteY4" fmla="*/ 109538 h 161925"/>
                <a:gd name="connsiteX5" fmla="*/ 113740 w 114300"/>
                <a:gd name="connsiteY5" fmla="*/ 7144 h 161925"/>
                <a:gd name="connsiteX6" fmla="*/ 91451 w 114300"/>
                <a:gd name="connsiteY6" fmla="*/ 11621 h 161925"/>
                <a:gd name="connsiteX7" fmla="*/ 91451 w 114300"/>
                <a:gd name="connsiteY7" fmla="*/ 5629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61925">
                  <a:moveTo>
                    <a:pt x="91546" y="56293"/>
                  </a:moveTo>
                  <a:lnTo>
                    <a:pt x="60971" y="56293"/>
                  </a:lnTo>
                  <a:cubicBezTo>
                    <a:pt x="32777" y="56293"/>
                    <a:pt x="8965" y="78010"/>
                    <a:pt x="7250" y="106203"/>
                  </a:cubicBezTo>
                  <a:cubicBezTo>
                    <a:pt x="5345" y="136493"/>
                    <a:pt x="29253" y="162687"/>
                    <a:pt x="60590" y="162687"/>
                  </a:cubicBezTo>
                  <a:cubicBezTo>
                    <a:pt x="89927" y="162687"/>
                    <a:pt x="113740" y="138875"/>
                    <a:pt x="113740" y="109538"/>
                  </a:cubicBezTo>
                  <a:cubicBezTo>
                    <a:pt x="113740" y="109347"/>
                    <a:pt x="113740" y="8668"/>
                    <a:pt x="113740" y="7144"/>
                  </a:cubicBezTo>
                  <a:lnTo>
                    <a:pt x="91451" y="11621"/>
                  </a:lnTo>
                  <a:lnTo>
                    <a:pt x="91451" y="5629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20" name="자유형: 도형 319">
              <a:extLst>
                <a:ext uri="{FF2B5EF4-FFF2-40B4-BE49-F238E27FC236}">
                  <a16:creationId xmlns:a16="http://schemas.microsoft.com/office/drawing/2014/main" id="{2AD0404D-5F73-4FB6-823C-D5CBD1C3FFBF}"/>
                </a:ext>
              </a:extLst>
            </p:cNvPr>
            <p:cNvSpPr/>
            <p:nvPr/>
          </p:nvSpPr>
          <p:spPr>
            <a:xfrm>
              <a:off x="8218542" y="5587537"/>
              <a:ext cx="171450" cy="95250"/>
            </a:xfrm>
            <a:custGeom>
              <a:avLst/>
              <a:gdLst>
                <a:gd name="connsiteX0" fmla="*/ 169831 w 171450"/>
                <a:gd name="connsiteY0" fmla="*/ 18306 h 95250"/>
                <a:gd name="connsiteX1" fmla="*/ 156496 w 171450"/>
                <a:gd name="connsiteY1" fmla="*/ 7352 h 95250"/>
                <a:gd name="connsiteX2" fmla="*/ 16097 w 171450"/>
                <a:gd name="connsiteY2" fmla="*/ 35355 h 95250"/>
                <a:gd name="connsiteX3" fmla="*/ 7144 w 171450"/>
                <a:gd name="connsiteY3" fmla="*/ 46309 h 95250"/>
                <a:gd name="connsiteX4" fmla="*/ 7144 w 171450"/>
                <a:gd name="connsiteY4" fmla="*/ 94696 h 95250"/>
                <a:gd name="connsiteX5" fmla="*/ 169831 w 171450"/>
                <a:gd name="connsiteY5" fmla="*/ 62216 h 95250"/>
                <a:gd name="connsiteX6" fmla="*/ 169831 w 171450"/>
                <a:gd name="connsiteY6" fmla="*/ 183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95250">
                  <a:moveTo>
                    <a:pt x="169831" y="18306"/>
                  </a:moveTo>
                  <a:cubicBezTo>
                    <a:pt x="169831" y="11257"/>
                    <a:pt x="163449" y="6018"/>
                    <a:pt x="156496" y="7352"/>
                  </a:cubicBezTo>
                  <a:lnTo>
                    <a:pt x="16097" y="35355"/>
                  </a:lnTo>
                  <a:cubicBezTo>
                    <a:pt x="10859" y="36403"/>
                    <a:pt x="7144" y="40975"/>
                    <a:pt x="7144" y="46309"/>
                  </a:cubicBezTo>
                  <a:lnTo>
                    <a:pt x="7144" y="94696"/>
                  </a:lnTo>
                  <a:lnTo>
                    <a:pt x="169831" y="62216"/>
                  </a:lnTo>
                  <a:lnTo>
                    <a:pt x="169831" y="18306"/>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21" name="그룹 320">
            <a:extLst>
              <a:ext uri="{FF2B5EF4-FFF2-40B4-BE49-F238E27FC236}">
                <a16:creationId xmlns:a16="http://schemas.microsoft.com/office/drawing/2014/main" id="{EEA61663-E8A2-467D-850E-76675300E1CE}"/>
              </a:ext>
            </a:extLst>
          </p:cNvPr>
          <p:cNvGrpSpPr/>
          <p:nvPr/>
        </p:nvGrpSpPr>
        <p:grpSpPr>
          <a:xfrm>
            <a:off x="7512549" y="897119"/>
            <a:ext cx="296037" cy="392946"/>
            <a:chOff x="7512549" y="897119"/>
            <a:chExt cx="296037" cy="392946"/>
          </a:xfrm>
          <a:solidFill>
            <a:schemeClr val="bg1"/>
          </a:solidFill>
        </p:grpSpPr>
        <p:sp>
          <p:nvSpPr>
            <p:cNvPr id="322" name="자유형: 도형 321">
              <a:extLst>
                <a:ext uri="{FF2B5EF4-FFF2-40B4-BE49-F238E27FC236}">
                  <a16:creationId xmlns:a16="http://schemas.microsoft.com/office/drawing/2014/main" id="{29489784-717E-4275-B72A-8A602E132DA9}"/>
                </a:ext>
              </a:extLst>
            </p:cNvPr>
            <p:cNvSpPr/>
            <p:nvPr/>
          </p:nvSpPr>
          <p:spPr>
            <a:xfrm>
              <a:off x="7579415" y="986980"/>
              <a:ext cx="76200" cy="57150"/>
            </a:xfrm>
            <a:custGeom>
              <a:avLst/>
              <a:gdLst>
                <a:gd name="connsiteX0" fmla="*/ 7144 w 76200"/>
                <a:gd name="connsiteY0" fmla="*/ 7144 h 57150"/>
                <a:gd name="connsiteX1" fmla="*/ 74009 w 76200"/>
                <a:gd name="connsiteY1" fmla="*/ 7144 h 57150"/>
                <a:gd name="connsiteX2" fmla="*/ 74009 w 76200"/>
                <a:gd name="connsiteY2" fmla="*/ 51721 h 57150"/>
                <a:gd name="connsiteX3" fmla="*/ 7144 w 76200"/>
                <a:gd name="connsiteY3" fmla="*/ 51721 h 57150"/>
              </a:gdLst>
              <a:ahLst/>
              <a:cxnLst>
                <a:cxn ang="0">
                  <a:pos x="connsiteX0" y="connsiteY0"/>
                </a:cxn>
                <a:cxn ang="0">
                  <a:pos x="connsiteX1" y="connsiteY1"/>
                </a:cxn>
                <a:cxn ang="0">
                  <a:pos x="connsiteX2" y="connsiteY2"/>
                </a:cxn>
                <a:cxn ang="0">
                  <a:pos x="connsiteX3" y="connsiteY3"/>
                </a:cxn>
              </a:cxnLst>
              <a:rect l="l" t="t" r="r" b="b"/>
              <a:pathLst>
                <a:path w="76200" h="57150">
                  <a:moveTo>
                    <a:pt x="7144" y="7144"/>
                  </a:moveTo>
                  <a:lnTo>
                    <a:pt x="74009" y="7144"/>
                  </a:lnTo>
                  <a:lnTo>
                    <a:pt x="74009" y="51721"/>
                  </a:lnTo>
                  <a:lnTo>
                    <a:pt x="7144" y="5172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23" name="자유형: 도형 322">
              <a:extLst>
                <a:ext uri="{FF2B5EF4-FFF2-40B4-BE49-F238E27FC236}">
                  <a16:creationId xmlns:a16="http://schemas.microsoft.com/office/drawing/2014/main" id="{5BD4906A-A5E9-463F-B73E-C6334485DA04}"/>
                </a:ext>
              </a:extLst>
            </p:cNvPr>
            <p:cNvSpPr/>
            <p:nvPr/>
          </p:nvSpPr>
          <p:spPr>
            <a:xfrm>
              <a:off x="7713145" y="897119"/>
              <a:ext cx="57150" cy="266700"/>
            </a:xfrm>
            <a:custGeom>
              <a:avLst/>
              <a:gdLst>
                <a:gd name="connsiteX0" fmla="*/ 51721 w 57150"/>
                <a:gd name="connsiteY0" fmla="*/ 259978 h 266700"/>
                <a:gd name="connsiteX1" fmla="*/ 51721 w 57150"/>
                <a:gd name="connsiteY1" fmla="*/ 56810 h 266700"/>
                <a:gd name="connsiteX2" fmla="*/ 24099 w 57150"/>
                <a:gd name="connsiteY2" fmla="*/ 8708 h 266700"/>
                <a:gd name="connsiteX3" fmla="*/ 7144 w 57150"/>
                <a:gd name="connsiteY3" fmla="*/ 18329 h 266700"/>
                <a:gd name="connsiteX4" fmla="*/ 7144 w 57150"/>
                <a:gd name="connsiteY4" fmla="*/ 253787 h 266700"/>
                <a:gd name="connsiteX5" fmla="*/ 29433 w 57150"/>
                <a:gd name="connsiteY5" fmla="*/ 253787 h 266700"/>
                <a:gd name="connsiteX6" fmla="*/ 51721 w 57150"/>
                <a:gd name="connsiteY6" fmla="*/ 25997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66700">
                  <a:moveTo>
                    <a:pt x="51721" y="259978"/>
                  </a:moveTo>
                  <a:lnTo>
                    <a:pt x="51721" y="56810"/>
                  </a:lnTo>
                  <a:cubicBezTo>
                    <a:pt x="51721" y="36331"/>
                    <a:pt x="40672" y="18424"/>
                    <a:pt x="24099" y="8708"/>
                  </a:cubicBezTo>
                  <a:cubicBezTo>
                    <a:pt x="16574" y="4327"/>
                    <a:pt x="7144" y="9661"/>
                    <a:pt x="7144" y="18329"/>
                  </a:cubicBezTo>
                  <a:lnTo>
                    <a:pt x="7144" y="253787"/>
                  </a:lnTo>
                  <a:lnTo>
                    <a:pt x="29433" y="253787"/>
                  </a:lnTo>
                  <a:cubicBezTo>
                    <a:pt x="37529" y="253787"/>
                    <a:pt x="45149" y="256168"/>
                    <a:pt x="51721" y="25997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24" name="자유형: 도형 323">
              <a:extLst>
                <a:ext uri="{FF2B5EF4-FFF2-40B4-BE49-F238E27FC236}">
                  <a16:creationId xmlns:a16="http://schemas.microsoft.com/office/drawing/2014/main" id="{8056283D-BCD3-4F64-831C-CCD66DBB065D}"/>
                </a:ext>
              </a:extLst>
            </p:cNvPr>
            <p:cNvSpPr/>
            <p:nvPr/>
          </p:nvSpPr>
          <p:spPr>
            <a:xfrm>
              <a:off x="7512549" y="920114"/>
              <a:ext cx="257175" cy="304800"/>
            </a:xfrm>
            <a:custGeom>
              <a:avLst/>
              <a:gdLst>
                <a:gd name="connsiteX0" fmla="*/ 229553 w 257175"/>
                <a:gd name="connsiteY0" fmla="*/ 297656 h 304800"/>
                <a:gd name="connsiteX1" fmla="*/ 252222 w 257175"/>
                <a:gd name="connsiteY1" fmla="*/ 276987 h 304800"/>
                <a:gd name="connsiteX2" fmla="*/ 230029 w 257175"/>
                <a:gd name="connsiteY2" fmla="*/ 253079 h 304800"/>
                <a:gd name="connsiteX3" fmla="*/ 196596 w 257175"/>
                <a:gd name="connsiteY3" fmla="*/ 253079 h 304800"/>
                <a:gd name="connsiteX4" fmla="*/ 185452 w 257175"/>
                <a:gd name="connsiteY4" fmla="*/ 241935 h 304800"/>
                <a:gd name="connsiteX5" fmla="*/ 185452 w 257175"/>
                <a:gd name="connsiteY5" fmla="*/ 7144 h 304800"/>
                <a:gd name="connsiteX6" fmla="*/ 40577 w 257175"/>
                <a:gd name="connsiteY6" fmla="*/ 7144 h 304800"/>
                <a:gd name="connsiteX7" fmla="*/ 7144 w 257175"/>
                <a:gd name="connsiteY7" fmla="*/ 40577 h 304800"/>
                <a:gd name="connsiteX8" fmla="*/ 7144 w 257175"/>
                <a:gd name="connsiteY8" fmla="*/ 303848 h 304800"/>
                <a:gd name="connsiteX9" fmla="*/ 29433 w 257175"/>
                <a:gd name="connsiteY9" fmla="*/ 297656 h 304800"/>
                <a:gd name="connsiteX10" fmla="*/ 229553 w 257175"/>
                <a:gd name="connsiteY10" fmla="*/ 297656 h 304800"/>
                <a:gd name="connsiteX11" fmla="*/ 62865 w 257175"/>
                <a:gd name="connsiteY11" fmla="*/ 51721 h 304800"/>
                <a:gd name="connsiteX12" fmla="*/ 152019 w 257175"/>
                <a:gd name="connsiteY12" fmla="*/ 51721 h 304800"/>
                <a:gd name="connsiteX13" fmla="*/ 163163 w 257175"/>
                <a:gd name="connsiteY13" fmla="*/ 62865 h 304800"/>
                <a:gd name="connsiteX14" fmla="*/ 163163 w 257175"/>
                <a:gd name="connsiteY14" fmla="*/ 129731 h 304800"/>
                <a:gd name="connsiteX15" fmla="*/ 152019 w 257175"/>
                <a:gd name="connsiteY15" fmla="*/ 140875 h 304800"/>
                <a:gd name="connsiteX16" fmla="*/ 62865 w 257175"/>
                <a:gd name="connsiteY16" fmla="*/ 140875 h 304800"/>
                <a:gd name="connsiteX17" fmla="*/ 51721 w 257175"/>
                <a:gd name="connsiteY17" fmla="*/ 129731 h 304800"/>
                <a:gd name="connsiteX18" fmla="*/ 51721 w 257175"/>
                <a:gd name="connsiteY18" fmla="*/ 62865 h 304800"/>
                <a:gd name="connsiteX19" fmla="*/ 62865 w 257175"/>
                <a:gd name="connsiteY19" fmla="*/ 51721 h 304800"/>
                <a:gd name="connsiteX20" fmla="*/ 62865 w 257175"/>
                <a:gd name="connsiteY20" fmla="*/ 163925 h 304800"/>
                <a:gd name="connsiteX21" fmla="*/ 151734 w 257175"/>
                <a:gd name="connsiteY21" fmla="*/ 163925 h 304800"/>
                <a:gd name="connsiteX22" fmla="*/ 163068 w 257175"/>
                <a:gd name="connsiteY22" fmla="*/ 173831 h 304800"/>
                <a:gd name="connsiteX23" fmla="*/ 152019 w 257175"/>
                <a:gd name="connsiteY23" fmla="*/ 186214 h 304800"/>
                <a:gd name="connsiteX24" fmla="*/ 63151 w 257175"/>
                <a:gd name="connsiteY24" fmla="*/ 186214 h 304800"/>
                <a:gd name="connsiteX25" fmla="*/ 51816 w 257175"/>
                <a:gd name="connsiteY25" fmla="*/ 176308 h 304800"/>
                <a:gd name="connsiteX26" fmla="*/ 62865 w 257175"/>
                <a:gd name="connsiteY26" fmla="*/ 163925 h 304800"/>
                <a:gd name="connsiteX27" fmla="*/ 62865 w 257175"/>
                <a:gd name="connsiteY27" fmla="*/ 208502 h 304800"/>
                <a:gd name="connsiteX28" fmla="*/ 151734 w 257175"/>
                <a:gd name="connsiteY28" fmla="*/ 208502 h 304800"/>
                <a:gd name="connsiteX29" fmla="*/ 163068 w 257175"/>
                <a:gd name="connsiteY29" fmla="*/ 218408 h 304800"/>
                <a:gd name="connsiteX30" fmla="*/ 152019 w 257175"/>
                <a:gd name="connsiteY30" fmla="*/ 230791 h 304800"/>
                <a:gd name="connsiteX31" fmla="*/ 63151 w 257175"/>
                <a:gd name="connsiteY31" fmla="*/ 230791 h 304800"/>
                <a:gd name="connsiteX32" fmla="*/ 51816 w 257175"/>
                <a:gd name="connsiteY32" fmla="*/ 220885 h 304800"/>
                <a:gd name="connsiteX33" fmla="*/ 62865 w 257175"/>
                <a:gd name="connsiteY33" fmla="*/ 208502 h 304800"/>
                <a:gd name="connsiteX34" fmla="*/ 62865 w 257175"/>
                <a:gd name="connsiteY34" fmla="*/ 253079 h 304800"/>
                <a:gd name="connsiteX35" fmla="*/ 151734 w 257175"/>
                <a:gd name="connsiteY35" fmla="*/ 253079 h 304800"/>
                <a:gd name="connsiteX36" fmla="*/ 163068 w 257175"/>
                <a:gd name="connsiteY36" fmla="*/ 262985 h 304800"/>
                <a:gd name="connsiteX37" fmla="*/ 152019 w 257175"/>
                <a:gd name="connsiteY37" fmla="*/ 275368 h 304800"/>
                <a:gd name="connsiteX38" fmla="*/ 63151 w 257175"/>
                <a:gd name="connsiteY38" fmla="*/ 275368 h 304800"/>
                <a:gd name="connsiteX39" fmla="*/ 51816 w 257175"/>
                <a:gd name="connsiteY39" fmla="*/ 265462 h 304800"/>
                <a:gd name="connsiteX40" fmla="*/ 62865 w 257175"/>
                <a:gd name="connsiteY40" fmla="*/ 25307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7175" h="304800">
                  <a:moveTo>
                    <a:pt x="229553" y="297656"/>
                  </a:moveTo>
                  <a:cubicBezTo>
                    <a:pt x="241268" y="297656"/>
                    <a:pt x="251365" y="288703"/>
                    <a:pt x="252222" y="276987"/>
                  </a:cubicBezTo>
                  <a:cubicBezTo>
                    <a:pt x="253175" y="263938"/>
                    <a:pt x="242888" y="253079"/>
                    <a:pt x="230029" y="253079"/>
                  </a:cubicBezTo>
                  <a:lnTo>
                    <a:pt x="196596" y="253079"/>
                  </a:lnTo>
                  <a:cubicBezTo>
                    <a:pt x="190405" y="253079"/>
                    <a:pt x="185452" y="248126"/>
                    <a:pt x="185452" y="241935"/>
                  </a:cubicBezTo>
                  <a:lnTo>
                    <a:pt x="185452" y="7144"/>
                  </a:lnTo>
                  <a:lnTo>
                    <a:pt x="40577" y="7144"/>
                  </a:lnTo>
                  <a:cubicBezTo>
                    <a:pt x="22098" y="7144"/>
                    <a:pt x="7144" y="22098"/>
                    <a:pt x="7144" y="40577"/>
                  </a:cubicBezTo>
                  <a:lnTo>
                    <a:pt x="7144" y="303848"/>
                  </a:lnTo>
                  <a:cubicBezTo>
                    <a:pt x="13716" y="300038"/>
                    <a:pt x="21241" y="297656"/>
                    <a:pt x="29433" y="297656"/>
                  </a:cubicBezTo>
                  <a:lnTo>
                    <a:pt x="229553" y="297656"/>
                  </a:lnTo>
                  <a:close/>
                  <a:moveTo>
                    <a:pt x="62865" y="51721"/>
                  </a:moveTo>
                  <a:lnTo>
                    <a:pt x="152019" y="51721"/>
                  </a:lnTo>
                  <a:cubicBezTo>
                    <a:pt x="158211" y="51721"/>
                    <a:pt x="163163" y="56674"/>
                    <a:pt x="163163" y="62865"/>
                  </a:cubicBezTo>
                  <a:lnTo>
                    <a:pt x="163163" y="129731"/>
                  </a:lnTo>
                  <a:cubicBezTo>
                    <a:pt x="163163" y="135922"/>
                    <a:pt x="158211" y="140875"/>
                    <a:pt x="152019" y="140875"/>
                  </a:cubicBezTo>
                  <a:lnTo>
                    <a:pt x="62865" y="140875"/>
                  </a:lnTo>
                  <a:cubicBezTo>
                    <a:pt x="56674" y="140875"/>
                    <a:pt x="51721" y="135922"/>
                    <a:pt x="51721" y="129731"/>
                  </a:cubicBezTo>
                  <a:lnTo>
                    <a:pt x="51721" y="62865"/>
                  </a:lnTo>
                  <a:cubicBezTo>
                    <a:pt x="51721" y="56769"/>
                    <a:pt x="56674" y="51721"/>
                    <a:pt x="62865" y="51721"/>
                  </a:cubicBezTo>
                  <a:close/>
                  <a:moveTo>
                    <a:pt x="62865" y="163925"/>
                  </a:moveTo>
                  <a:lnTo>
                    <a:pt x="151734" y="163925"/>
                  </a:lnTo>
                  <a:cubicBezTo>
                    <a:pt x="157449" y="163925"/>
                    <a:pt x="162496" y="168116"/>
                    <a:pt x="163068" y="173831"/>
                  </a:cubicBezTo>
                  <a:cubicBezTo>
                    <a:pt x="163830" y="180594"/>
                    <a:pt x="158591" y="186214"/>
                    <a:pt x="152019" y="186214"/>
                  </a:cubicBezTo>
                  <a:lnTo>
                    <a:pt x="63151" y="186214"/>
                  </a:lnTo>
                  <a:cubicBezTo>
                    <a:pt x="57436" y="186214"/>
                    <a:pt x="52388" y="182023"/>
                    <a:pt x="51816" y="176308"/>
                  </a:cubicBezTo>
                  <a:cubicBezTo>
                    <a:pt x="51054" y="169640"/>
                    <a:pt x="56293" y="163925"/>
                    <a:pt x="62865" y="163925"/>
                  </a:cubicBezTo>
                  <a:close/>
                  <a:moveTo>
                    <a:pt x="62865" y="208502"/>
                  </a:moveTo>
                  <a:lnTo>
                    <a:pt x="151734" y="208502"/>
                  </a:lnTo>
                  <a:cubicBezTo>
                    <a:pt x="157449" y="208502"/>
                    <a:pt x="162496" y="212693"/>
                    <a:pt x="163068" y="218408"/>
                  </a:cubicBezTo>
                  <a:cubicBezTo>
                    <a:pt x="163830" y="225171"/>
                    <a:pt x="158591" y="230791"/>
                    <a:pt x="152019" y="230791"/>
                  </a:cubicBezTo>
                  <a:lnTo>
                    <a:pt x="63151" y="230791"/>
                  </a:lnTo>
                  <a:cubicBezTo>
                    <a:pt x="57436" y="230791"/>
                    <a:pt x="52388" y="226600"/>
                    <a:pt x="51816" y="220885"/>
                  </a:cubicBezTo>
                  <a:cubicBezTo>
                    <a:pt x="51054" y="214217"/>
                    <a:pt x="56293" y="208502"/>
                    <a:pt x="62865" y="208502"/>
                  </a:cubicBezTo>
                  <a:close/>
                  <a:moveTo>
                    <a:pt x="62865" y="253079"/>
                  </a:moveTo>
                  <a:lnTo>
                    <a:pt x="151734" y="253079"/>
                  </a:lnTo>
                  <a:cubicBezTo>
                    <a:pt x="157449" y="253079"/>
                    <a:pt x="162496" y="257270"/>
                    <a:pt x="163068" y="262985"/>
                  </a:cubicBezTo>
                  <a:cubicBezTo>
                    <a:pt x="163830" y="269748"/>
                    <a:pt x="158591" y="275368"/>
                    <a:pt x="152019" y="275368"/>
                  </a:cubicBezTo>
                  <a:lnTo>
                    <a:pt x="63151" y="275368"/>
                  </a:lnTo>
                  <a:cubicBezTo>
                    <a:pt x="57436" y="275368"/>
                    <a:pt x="52388" y="271177"/>
                    <a:pt x="51816" y="265462"/>
                  </a:cubicBezTo>
                  <a:cubicBezTo>
                    <a:pt x="51054" y="258794"/>
                    <a:pt x="56293" y="253079"/>
                    <a:pt x="62865" y="25307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25" name="자유형: 도형 324">
              <a:extLst>
                <a:ext uri="{FF2B5EF4-FFF2-40B4-BE49-F238E27FC236}">
                  <a16:creationId xmlns:a16="http://schemas.microsoft.com/office/drawing/2014/main" id="{0E25B294-A600-4B9B-803E-7C89940D4218}"/>
                </a:ext>
              </a:extLst>
            </p:cNvPr>
            <p:cNvSpPr/>
            <p:nvPr/>
          </p:nvSpPr>
          <p:spPr>
            <a:xfrm>
              <a:off x="7512583" y="1232915"/>
              <a:ext cx="276225" cy="57150"/>
            </a:xfrm>
            <a:custGeom>
              <a:avLst/>
              <a:gdLst>
                <a:gd name="connsiteX0" fmla="*/ 207706 w 276225"/>
                <a:gd name="connsiteY0" fmla="*/ 7144 h 57150"/>
                <a:gd name="connsiteX1" fmla="*/ 29874 w 276225"/>
                <a:gd name="connsiteY1" fmla="*/ 7144 h 57150"/>
                <a:gd name="connsiteX2" fmla="*/ 7205 w 276225"/>
                <a:gd name="connsiteY2" fmla="*/ 27718 h 57150"/>
                <a:gd name="connsiteX3" fmla="*/ 29398 w 276225"/>
                <a:gd name="connsiteY3" fmla="*/ 51721 h 57150"/>
                <a:gd name="connsiteX4" fmla="*/ 263428 w 276225"/>
                <a:gd name="connsiteY4" fmla="*/ 51721 h 57150"/>
                <a:gd name="connsiteX5" fmla="*/ 274572 w 276225"/>
                <a:gd name="connsiteY5" fmla="*/ 40577 h 57150"/>
                <a:gd name="connsiteX6" fmla="*/ 274572 w 276225"/>
                <a:gd name="connsiteY6" fmla="*/ 7144 h 57150"/>
                <a:gd name="connsiteX7" fmla="*/ 207706 w 276225"/>
                <a:gd name="connsiteY7"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57150">
                  <a:moveTo>
                    <a:pt x="207706" y="7144"/>
                  </a:moveTo>
                  <a:lnTo>
                    <a:pt x="29874" y="7144"/>
                  </a:lnTo>
                  <a:cubicBezTo>
                    <a:pt x="18159" y="7144"/>
                    <a:pt x="8062" y="16097"/>
                    <a:pt x="7205" y="27718"/>
                  </a:cubicBezTo>
                  <a:cubicBezTo>
                    <a:pt x="6253" y="40767"/>
                    <a:pt x="16540" y="51721"/>
                    <a:pt x="29398" y="51721"/>
                  </a:cubicBezTo>
                  <a:lnTo>
                    <a:pt x="263428" y="51721"/>
                  </a:lnTo>
                  <a:cubicBezTo>
                    <a:pt x="269619" y="51721"/>
                    <a:pt x="274572" y="46768"/>
                    <a:pt x="274572" y="40577"/>
                  </a:cubicBezTo>
                  <a:lnTo>
                    <a:pt x="274572" y="7144"/>
                  </a:lnTo>
                  <a:lnTo>
                    <a:pt x="207706"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26" name="자유형: 도형 325">
              <a:extLst>
                <a:ext uri="{FF2B5EF4-FFF2-40B4-BE49-F238E27FC236}">
                  <a16:creationId xmlns:a16="http://schemas.microsoft.com/office/drawing/2014/main" id="{350AA90F-226B-40DE-A4B3-CAE20474B81E}"/>
                </a:ext>
              </a:extLst>
            </p:cNvPr>
            <p:cNvSpPr/>
            <p:nvPr/>
          </p:nvSpPr>
          <p:spPr>
            <a:xfrm>
              <a:off x="7780011" y="964692"/>
              <a:ext cx="28575" cy="257175"/>
            </a:xfrm>
            <a:custGeom>
              <a:avLst/>
              <a:gdLst>
                <a:gd name="connsiteX0" fmla="*/ 18288 w 28575"/>
                <a:gd name="connsiteY0" fmla="*/ 7144 h 257175"/>
                <a:gd name="connsiteX1" fmla="*/ 7144 w 28575"/>
                <a:gd name="connsiteY1" fmla="*/ 7144 h 257175"/>
                <a:gd name="connsiteX2" fmla="*/ 7144 w 28575"/>
                <a:gd name="connsiteY2" fmla="*/ 253079 h 257175"/>
                <a:gd name="connsiteX3" fmla="*/ 20384 w 28575"/>
                <a:gd name="connsiteY3" fmla="*/ 253079 h 257175"/>
                <a:gd name="connsiteX4" fmla="*/ 29433 w 28575"/>
                <a:gd name="connsiteY4" fmla="*/ 244031 h 257175"/>
                <a:gd name="connsiteX5" fmla="*/ 29433 w 28575"/>
                <a:gd name="connsiteY5" fmla="*/ 18288 h 257175"/>
                <a:gd name="connsiteX6" fmla="*/ 18288 w 28575"/>
                <a:gd name="connsiteY6" fmla="*/ 714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257175">
                  <a:moveTo>
                    <a:pt x="18288" y="7144"/>
                  </a:moveTo>
                  <a:lnTo>
                    <a:pt x="7144" y="7144"/>
                  </a:lnTo>
                  <a:lnTo>
                    <a:pt x="7144" y="253079"/>
                  </a:lnTo>
                  <a:lnTo>
                    <a:pt x="20384" y="253079"/>
                  </a:lnTo>
                  <a:cubicBezTo>
                    <a:pt x="25432" y="253079"/>
                    <a:pt x="29433" y="248983"/>
                    <a:pt x="29433" y="244031"/>
                  </a:cubicBezTo>
                  <a:lnTo>
                    <a:pt x="29433" y="18288"/>
                  </a:lnTo>
                  <a:cubicBezTo>
                    <a:pt x="29433" y="12192"/>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27" name="그룹 326">
            <a:extLst>
              <a:ext uri="{FF2B5EF4-FFF2-40B4-BE49-F238E27FC236}">
                <a16:creationId xmlns:a16="http://schemas.microsoft.com/office/drawing/2014/main" id="{FB828052-11D1-493B-8EE7-7FF40F6C6A7D}"/>
              </a:ext>
            </a:extLst>
          </p:cNvPr>
          <p:cNvGrpSpPr/>
          <p:nvPr/>
        </p:nvGrpSpPr>
        <p:grpSpPr>
          <a:xfrm>
            <a:off x="6810938" y="4233100"/>
            <a:ext cx="366045" cy="390525"/>
            <a:chOff x="6810938" y="4233100"/>
            <a:chExt cx="366045" cy="390525"/>
          </a:xfrm>
          <a:solidFill>
            <a:schemeClr val="bg1"/>
          </a:solidFill>
        </p:grpSpPr>
        <p:sp>
          <p:nvSpPr>
            <p:cNvPr id="328" name="자유형: 도형 327">
              <a:extLst>
                <a:ext uri="{FF2B5EF4-FFF2-40B4-BE49-F238E27FC236}">
                  <a16:creationId xmlns:a16="http://schemas.microsoft.com/office/drawing/2014/main" id="{DEDBB7C8-08AD-4D1D-A25B-BB4D8728A38B}"/>
                </a:ext>
              </a:extLst>
            </p:cNvPr>
            <p:cNvSpPr/>
            <p:nvPr/>
          </p:nvSpPr>
          <p:spPr>
            <a:xfrm>
              <a:off x="6810938" y="4233100"/>
              <a:ext cx="361950" cy="390525"/>
            </a:xfrm>
            <a:custGeom>
              <a:avLst/>
              <a:gdLst>
                <a:gd name="connsiteX0" fmla="*/ 341186 w 361950"/>
                <a:gd name="connsiteY0" fmla="*/ 284988 h 390525"/>
                <a:gd name="connsiteX1" fmla="*/ 285845 w 361950"/>
                <a:gd name="connsiteY1" fmla="*/ 298323 h 390525"/>
                <a:gd name="connsiteX2" fmla="*/ 163259 w 361950"/>
                <a:gd name="connsiteY2" fmla="*/ 174974 h 390525"/>
                <a:gd name="connsiteX3" fmla="*/ 283369 w 361950"/>
                <a:gd name="connsiteY3" fmla="*/ 51816 h 390525"/>
                <a:gd name="connsiteX4" fmla="*/ 293941 w 361950"/>
                <a:gd name="connsiteY4" fmla="*/ 43339 h 390525"/>
                <a:gd name="connsiteX5" fmla="*/ 288512 w 361950"/>
                <a:gd name="connsiteY5" fmla="*/ 30956 h 390525"/>
                <a:gd name="connsiteX6" fmla="*/ 196596 w 361950"/>
                <a:gd name="connsiteY6" fmla="*/ 7144 h 390525"/>
                <a:gd name="connsiteX7" fmla="*/ 7144 w 361950"/>
                <a:gd name="connsiteY7" fmla="*/ 197358 h 390525"/>
                <a:gd name="connsiteX8" fmla="*/ 196596 w 361950"/>
                <a:gd name="connsiteY8" fmla="*/ 387572 h 390525"/>
                <a:gd name="connsiteX9" fmla="*/ 355473 w 361950"/>
                <a:gd name="connsiteY9" fmla="*/ 301085 h 390525"/>
                <a:gd name="connsiteX10" fmla="*/ 354425 w 361950"/>
                <a:gd name="connsiteY10" fmla="*/ 287559 h 390525"/>
                <a:gd name="connsiteX11" fmla="*/ 341186 w 361950"/>
                <a:gd name="connsiteY11" fmla="*/ 2849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50" h="390525">
                  <a:moveTo>
                    <a:pt x="341186" y="284988"/>
                  </a:moveTo>
                  <a:cubicBezTo>
                    <a:pt x="323755" y="293846"/>
                    <a:pt x="305085" y="298323"/>
                    <a:pt x="285845" y="298323"/>
                  </a:cubicBezTo>
                  <a:cubicBezTo>
                    <a:pt x="218218" y="298323"/>
                    <a:pt x="163259" y="242602"/>
                    <a:pt x="163259" y="174974"/>
                  </a:cubicBezTo>
                  <a:cubicBezTo>
                    <a:pt x="163259" y="108775"/>
                    <a:pt x="217170" y="53054"/>
                    <a:pt x="283369" y="51816"/>
                  </a:cubicBezTo>
                  <a:cubicBezTo>
                    <a:pt x="288417" y="51721"/>
                    <a:pt x="292703" y="48292"/>
                    <a:pt x="293941" y="43339"/>
                  </a:cubicBezTo>
                  <a:cubicBezTo>
                    <a:pt x="295180" y="38481"/>
                    <a:pt x="292894" y="33338"/>
                    <a:pt x="288512" y="30956"/>
                  </a:cubicBezTo>
                  <a:cubicBezTo>
                    <a:pt x="260509" y="15335"/>
                    <a:pt x="228695" y="7144"/>
                    <a:pt x="196596" y="7144"/>
                  </a:cubicBezTo>
                  <a:cubicBezTo>
                    <a:pt x="92107" y="7144"/>
                    <a:pt x="7144" y="92869"/>
                    <a:pt x="7144" y="197358"/>
                  </a:cubicBezTo>
                  <a:cubicBezTo>
                    <a:pt x="7144" y="301847"/>
                    <a:pt x="92107" y="387572"/>
                    <a:pt x="196596" y="387572"/>
                  </a:cubicBezTo>
                  <a:cubicBezTo>
                    <a:pt x="260890" y="387572"/>
                    <a:pt x="320326" y="355282"/>
                    <a:pt x="355473" y="301085"/>
                  </a:cubicBezTo>
                  <a:cubicBezTo>
                    <a:pt x="358235" y="296894"/>
                    <a:pt x="357759" y="291274"/>
                    <a:pt x="354425" y="287559"/>
                  </a:cubicBezTo>
                  <a:cubicBezTo>
                    <a:pt x="351187" y="283655"/>
                    <a:pt x="345757" y="282607"/>
                    <a:pt x="341186" y="28498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29" name="자유형: 도형 328">
              <a:extLst>
                <a:ext uri="{FF2B5EF4-FFF2-40B4-BE49-F238E27FC236}">
                  <a16:creationId xmlns:a16="http://schemas.microsoft.com/office/drawing/2014/main" id="{FD592765-D2C3-48F3-954B-E1EBE185A7A2}"/>
                </a:ext>
              </a:extLst>
            </p:cNvPr>
            <p:cNvSpPr/>
            <p:nvPr/>
          </p:nvSpPr>
          <p:spPr>
            <a:xfrm>
              <a:off x="7011629" y="4322825"/>
              <a:ext cx="123825" cy="123825"/>
            </a:xfrm>
            <a:custGeom>
              <a:avLst/>
              <a:gdLst>
                <a:gd name="connsiteX0" fmla="*/ 74009 w 123825"/>
                <a:gd name="connsiteY0" fmla="*/ 18288 h 123825"/>
                <a:gd name="connsiteX1" fmla="*/ 62865 w 123825"/>
                <a:gd name="connsiteY1" fmla="*/ 7144 h 123825"/>
                <a:gd name="connsiteX2" fmla="*/ 51721 w 123825"/>
                <a:gd name="connsiteY2" fmla="*/ 18288 h 123825"/>
                <a:gd name="connsiteX3" fmla="*/ 18288 w 123825"/>
                <a:gd name="connsiteY3" fmla="*/ 51721 h 123825"/>
                <a:gd name="connsiteX4" fmla="*/ 7144 w 123825"/>
                <a:gd name="connsiteY4" fmla="*/ 62865 h 123825"/>
                <a:gd name="connsiteX5" fmla="*/ 18288 w 123825"/>
                <a:gd name="connsiteY5" fmla="*/ 74009 h 123825"/>
                <a:gd name="connsiteX6" fmla="*/ 51721 w 123825"/>
                <a:gd name="connsiteY6" fmla="*/ 107442 h 123825"/>
                <a:gd name="connsiteX7" fmla="*/ 62865 w 123825"/>
                <a:gd name="connsiteY7" fmla="*/ 118586 h 123825"/>
                <a:gd name="connsiteX8" fmla="*/ 74009 w 123825"/>
                <a:gd name="connsiteY8" fmla="*/ 107442 h 123825"/>
                <a:gd name="connsiteX9" fmla="*/ 107442 w 123825"/>
                <a:gd name="connsiteY9" fmla="*/ 74009 h 123825"/>
                <a:gd name="connsiteX10" fmla="*/ 118586 w 123825"/>
                <a:gd name="connsiteY10" fmla="*/ 62865 h 123825"/>
                <a:gd name="connsiteX11" fmla="*/ 107442 w 123825"/>
                <a:gd name="connsiteY11" fmla="*/ 51721 h 123825"/>
                <a:gd name="connsiteX12" fmla="*/ 74009 w 123825"/>
                <a:gd name="connsiteY12" fmla="*/ 18288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123825">
                  <a:moveTo>
                    <a:pt x="74009" y="18288"/>
                  </a:moveTo>
                  <a:cubicBezTo>
                    <a:pt x="74009" y="12097"/>
                    <a:pt x="69056" y="7144"/>
                    <a:pt x="62865" y="7144"/>
                  </a:cubicBezTo>
                  <a:cubicBezTo>
                    <a:pt x="56674" y="7144"/>
                    <a:pt x="51721" y="12097"/>
                    <a:pt x="51721" y="18288"/>
                  </a:cubicBezTo>
                  <a:cubicBezTo>
                    <a:pt x="51721" y="36767"/>
                    <a:pt x="36766" y="51721"/>
                    <a:pt x="18288" y="51721"/>
                  </a:cubicBezTo>
                  <a:cubicBezTo>
                    <a:pt x="12097" y="51721"/>
                    <a:pt x="7144" y="56674"/>
                    <a:pt x="7144" y="62865"/>
                  </a:cubicBezTo>
                  <a:cubicBezTo>
                    <a:pt x="7144" y="69056"/>
                    <a:pt x="12097" y="74009"/>
                    <a:pt x="18288" y="74009"/>
                  </a:cubicBezTo>
                  <a:cubicBezTo>
                    <a:pt x="36766" y="74009"/>
                    <a:pt x="51721" y="88963"/>
                    <a:pt x="51721" y="107442"/>
                  </a:cubicBezTo>
                  <a:cubicBezTo>
                    <a:pt x="51721" y="113633"/>
                    <a:pt x="56674" y="118586"/>
                    <a:pt x="62865" y="118586"/>
                  </a:cubicBezTo>
                  <a:cubicBezTo>
                    <a:pt x="69056" y="118586"/>
                    <a:pt x="74009" y="113633"/>
                    <a:pt x="74009" y="107442"/>
                  </a:cubicBezTo>
                  <a:cubicBezTo>
                    <a:pt x="74009" y="88963"/>
                    <a:pt x="88963" y="74009"/>
                    <a:pt x="107442" y="74009"/>
                  </a:cubicBezTo>
                  <a:cubicBezTo>
                    <a:pt x="113633" y="74009"/>
                    <a:pt x="118586" y="69056"/>
                    <a:pt x="118586" y="62865"/>
                  </a:cubicBezTo>
                  <a:cubicBezTo>
                    <a:pt x="118586" y="56674"/>
                    <a:pt x="113633" y="51721"/>
                    <a:pt x="107442" y="51721"/>
                  </a:cubicBezTo>
                  <a:cubicBezTo>
                    <a:pt x="89059" y="51721"/>
                    <a:pt x="74009" y="36767"/>
                    <a:pt x="74009" y="1828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30" name="자유형: 도형 329">
              <a:extLst>
                <a:ext uri="{FF2B5EF4-FFF2-40B4-BE49-F238E27FC236}">
                  <a16:creationId xmlns:a16="http://schemas.microsoft.com/office/drawing/2014/main" id="{D9FA97D7-228B-4384-9C7B-4DA50055619E}"/>
                </a:ext>
              </a:extLst>
            </p:cNvPr>
            <p:cNvSpPr/>
            <p:nvPr/>
          </p:nvSpPr>
          <p:spPr>
            <a:xfrm>
              <a:off x="7100783" y="4412075"/>
              <a:ext cx="76200" cy="76200"/>
            </a:xfrm>
            <a:custGeom>
              <a:avLst/>
              <a:gdLst>
                <a:gd name="connsiteX0" fmla="*/ 62865 w 76200"/>
                <a:gd name="connsiteY0" fmla="*/ 29432 h 76200"/>
                <a:gd name="connsiteX1" fmla="*/ 51721 w 76200"/>
                <a:gd name="connsiteY1" fmla="*/ 18288 h 76200"/>
                <a:gd name="connsiteX2" fmla="*/ 40577 w 76200"/>
                <a:gd name="connsiteY2" fmla="*/ 7144 h 76200"/>
                <a:gd name="connsiteX3" fmla="*/ 29433 w 76200"/>
                <a:gd name="connsiteY3" fmla="*/ 18288 h 76200"/>
                <a:gd name="connsiteX4" fmla="*/ 18288 w 76200"/>
                <a:gd name="connsiteY4" fmla="*/ 29432 h 76200"/>
                <a:gd name="connsiteX5" fmla="*/ 7144 w 76200"/>
                <a:gd name="connsiteY5" fmla="*/ 40577 h 76200"/>
                <a:gd name="connsiteX6" fmla="*/ 18288 w 76200"/>
                <a:gd name="connsiteY6" fmla="*/ 51721 h 76200"/>
                <a:gd name="connsiteX7" fmla="*/ 29433 w 76200"/>
                <a:gd name="connsiteY7" fmla="*/ 62865 h 76200"/>
                <a:gd name="connsiteX8" fmla="*/ 40577 w 76200"/>
                <a:gd name="connsiteY8" fmla="*/ 74009 h 76200"/>
                <a:gd name="connsiteX9" fmla="*/ 51721 w 76200"/>
                <a:gd name="connsiteY9" fmla="*/ 62865 h 76200"/>
                <a:gd name="connsiteX10" fmla="*/ 62865 w 76200"/>
                <a:gd name="connsiteY10" fmla="*/ 51721 h 76200"/>
                <a:gd name="connsiteX11" fmla="*/ 74009 w 76200"/>
                <a:gd name="connsiteY11" fmla="*/ 40577 h 76200"/>
                <a:gd name="connsiteX12" fmla="*/ 62865 w 76200"/>
                <a:gd name="connsiteY12"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76200">
                  <a:moveTo>
                    <a:pt x="62865" y="29432"/>
                  </a:moveTo>
                  <a:cubicBezTo>
                    <a:pt x="56674" y="29432"/>
                    <a:pt x="51721" y="24479"/>
                    <a:pt x="51721" y="18288"/>
                  </a:cubicBezTo>
                  <a:cubicBezTo>
                    <a:pt x="51721" y="12097"/>
                    <a:pt x="46768" y="7144"/>
                    <a:pt x="40577" y="7144"/>
                  </a:cubicBezTo>
                  <a:cubicBezTo>
                    <a:pt x="34385" y="7144"/>
                    <a:pt x="29433" y="12097"/>
                    <a:pt x="29433" y="18288"/>
                  </a:cubicBezTo>
                  <a:cubicBezTo>
                    <a:pt x="29433" y="24479"/>
                    <a:pt x="24479" y="29432"/>
                    <a:pt x="18288" y="29432"/>
                  </a:cubicBezTo>
                  <a:cubicBezTo>
                    <a:pt x="12097" y="29432"/>
                    <a:pt x="7144" y="34385"/>
                    <a:pt x="7144" y="40577"/>
                  </a:cubicBezTo>
                  <a:cubicBezTo>
                    <a:pt x="7144" y="46768"/>
                    <a:pt x="12097" y="51721"/>
                    <a:pt x="18288" y="51721"/>
                  </a:cubicBezTo>
                  <a:cubicBezTo>
                    <a:pt x="24479" y="51721"/>
                    <a:pt x="29433" y="56674"/>
                    <a:pt x="29433" y="62865"/>
                  </a:cubicBezTo>
                  <a:cubicBezTo>
                    <a:pt x="29433" y="69056"/>
                    <a:pt x="34385" y="74009"/>
                    <a:pt x="40577" y="74009"/>
                  </a:cubicBezTo>
                  <a:cubicBezTo>
                    <a:pt x="46768" y="74009"/>
                    <a:pt x="51721" y="69056"/>
                    <a:pt x="51721" y="62865"/>
                  </a:cubicBezTo>
                  <a:cubicBezTo>
                    <a:pt x="51721" y="56674"/>
                    <a:pt x="56674" y="51721"/>
                    <a:pt x="62865" y="51721"/>
                  </a:cubicBezTo>
                  <a:cubicBezTo>
                    <a:pt x="69056" y="51721"/>
                    <a:pt x="74009" y="46768"/>
                    <a:pt x="74009" y="40577"/>
                  </a:cubicBezTo>
                  <a:cubicBezTo>
                    <a:pt x="74009" y="34385"/>
                    <a:pt x="69056" y="29432"/>
                    <a:pt x="62865" y="2943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31" name="그룹 330">
            <a:extLst>
              <a:ext uri="{FF2B5EF4-FFF2-40B4-BE49-F238E27FC236}">
                <a16:creationId xmlns:a16="http://schemas.microsoft.com/office/drawing/2014/main" id="{C941A451-5BCB-43FD-B4AE-9B23F294621E}"/>
              </a:ext>
            </a:extLst>
          </p:cNvPr>
          <p:cNvGrpSpPr/>
          <p:nvPr/>
        </p:nvGrpSpPr>
        <p:grpSpPr>
          <a:xfrm>
            <a:off x="2185121" y="2228183"/>
            <a:ext cx="219171" cy="389096"/>
            <a:chOff x="2185121" y="2228183"/>
            <a:chExt cx="219171" cy="389096"/>
          </a:xfrm>
          <a:solidFill>
            <a:schemeClr val="bg1"/>
          </a:solidFill>
        </p:grpSpPr>
        <p:sp>
          <p:nvSpPr>
            <p:cNvPr id="332" name="자유형: 도형 331">
              <a:extLst>
                <a:ext uri="{FF2B5EF4-FFF2-40B4-BE49-F238E27FC236}">
                  <a16:creationId xmlns:a16="http://schemas.microsoft.com/office/drawing/2014/main" id="{D8A05EDD-75DE-4D30-BE99-9A7DCD4125C5}"/>
                </a:ext>
              </a:extLst>
            </p:cNvPr>
            <p:cNvSpPr/>
            <p:nvPr/>
          </p:nvSpPr>
          <p:spPr>
            <a:xfrm>
              <a:off x="2185217" y="2228183"/>
              <a:ext cx="219075" cy="66675"/>
            </a:xfrm>
            <a:custGeom>
              <a:avLst/>
              <a:gdLst>
                <a:gd name="connsiteX0" fmla="*/ 200692 w 219075"/>
                <a:gd name="connsiteY0" fmla="*/ 7144 h 66675"/>
                <a:gd name="connsiteX1" fmla="*/ 20860 w 219075"/>
                <a:gd name="connsiteY1" fmla="*/ 7144 h 66675"/>
                <a:gd name="connsiteX2" fmla="*/ 7144 w 219075"/>
                <a:gd name="connsiteY2" fmla="*/ 20860 h 66675"/>
                <a:gd name="connsiteX3" fmla="*/ 7144 w 219075"/>
                <a:gd name="connsiteY3" fmla="*/ 65818 h 66675"/>
                <a:gd name="connsiteX4" fmla="*/ 214408 w 219075"/>
                <a:gd name="connsiteY4" fmla="*/ 65818 h 66675"/>
                <a:gd name="connsiteX5" fmla="*/ 214408 w 219075"/>
                <a:gd name="connsiteY5" fmla="*/ 20860 h 66675"/>
                <a:gd name="connsiteX6" fmla="*/ 200692 w 219075"/>
                <a:gd name="connsiteY6" fmla="*/ 7144 h 66675"/>
                <a:gd name="connsiteX7" fmla="*/ 136874 w 219075"/>
                <a:gd name="connsiteY7" fmla="*/ 48006 h 66675"/>
                <a:gd name="connsiteX8" fmla="*/ 84296 w 219075"/>
                <a:gd name="connsiteY8" fmla="*/ 48006 h 66675"/>
                <a:gd name="connsiteX9" fmla="*/ 72962 w 219075"/>
                <a:gd name="connsiteY9" fmla="*/ 34385 h 66675"/>
                <a:gd name="connsiteX10" fmla="*/ 84487 w 219075"/>
                <a:gd name="connsiteY10" fmla="*/ 24956 h 66675"/>
                <a:gd name="connsiteX11" fmla="*/ 136684 w 219075"/>
                <a:gd name="connsiteY11" fmla="*/ 24956 h 66675"/>
                <a:gd name="connsiteX12" fmla="*/ 148209 w 219075"/>
                <a:gd name="connsiteY12" fmla="*/ 34385 h 66675"/>
                <a:gd name="connsiteX13" fmla="*/ 136874 w 219075"/>
                <a:gd name="connsiteY13" fmla="*/ 4800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075" h="66675">
                  <a:moveTo>
                    <a:pt x="200692" y="7144"/>
                  </a:moveTo>
                  <a:lnTo>
                    <a:pt x="20860" y="7144"/>
                  </a:lnTo>
                  <a:cubicBezTo>
                    <a:pt x="13335" y="7144"/>
                    <a:pt x="7144" y="13240"/>
                    <a:pt x="7144" y="20860"/>
                  </a:cubicBezTo>
                  <a:lnTo>
                    <a:pt x="7144" y="65818"/>
                  </a:lnTo>
                  <a:lnTo>
                    <a:pt x="214408" y="65818"/>
                  </a:lnTo>
                  <a:lnTo>
                    <a:pt x="214408" y="20860"/>
                  </a:lnTo>
                  <a:cubicBezTo>
                    <a:pt x="214313" y="13240"/>
                    <a:pt x="208217" y="7144"/>
                    <a:pt x="200692" y="7144"/>
                  </a:cubicBezTo>
                  <a:close/>
                  <a:moveTo>
                    <a:pt x="136874" y="48006"/>
                  </a:moveTo>
                  <a:lnTo>
                    <a:pt x="84296" y="48006"/>
                  </a:lnTo>
                  <a:cubicBezTo>
                    <a:pt x="77248" y="48006"/>
                    <a:pt x="71628" y="41624"/>
                    <a:pt x="72962" y="34385"/>
                  </a:cubicBezTo>
                  <a:cubicBezTo>
                    <a:pt x="73914" y="28861"/>
                    <a:pt x="78962" y="24956"/>
                    <a:pt x="84487" y="24956"/>
                  </a:cubicBezTo>
                  <a:lnTo>
                    <a:pt x="136684" y="24956"/>
                  </a:lnTo>
                  <a:cubicBezTo>
                    <a:pt x="142304" y="24956"/>
                    <a:pt x="147256" y="28861"/>
                    <a:pt x="148209" y="34385"/>
                  </a:cubicBezTo>
                  <a:cubicBezTo>
                    <a:pt x="149447" y="41624"/>
                    <a:pt x="143923" y="48006"/>
                    <a:pt x="136874" y="4800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33" name="자유형: 도형 332">
              <a:extLst>
                <a:ext uri="{FF2B5EF4-FFF2-40B4-BE49-F238E27FC236}">
                  <a16:creationId xmlns:a16="http://schemas.microsoft.com/office/drawing/2014/main" id="{C89E59B1-5B24-4BF1-B190-C6121CE0AA2D}"/>
                </a:ext>
              </a:extLst>
            </p:cNvPr>
            <p:cNvSpPr/>
            <p:nvPr/>
          </p:nvSpPr>
          <p:spPr>
            <a:xfrm>
              <a:off x="2185121" y="2550604"/>
              <a:ext cx="219075" cy="66675"/>
            </a:xfrm>
            <a:custGeom>
              <a:avLst/>
              <a:gdLst>
                <a:gd name="connsiteX0" fmla="*/ 20860 w 219075"/>
                <a:gd name="connsiteY0" fmla="*/ 65818 h 66675"/>
                <a:gd name="connsiteX1" fmla="*/ 200692 w 219075"/>
                <a:gd name="connsiteY1" fmla="*/ 65818 h 66675"/>
                <a:gd name="connsiteX2" fmla="*/ 214408 w 219075"/>
                <a:gd name="connsiteY2" fmla="*/ 52102 h 66675"/>
                <a:gd name="connsiteX3" fmla="*/ 214408 w 219075"/>
                <a:gd name="connsiteY3" fmla="*/ 7144 h 66675"/>
                <a:gd name="connsiteX4" fmla="*/ 7144 w 219075"/>
                <a:gd name="connsiteY4" fmla="*/ 7144 h 66675"/>
                <a:gd name="connsiteX5" fmla="*/ 7144 w 219075"/>
                <a:gd name="connsiteY5" fmla="*/ 52102 h 66675"/>
                <a:gd name="connsiteX6" fmla="*/ 20860 w 219075"/>
                <a:gd name="connsiteY6" fmla="*/ 65818 h 66675"/>
                <a:gd name="connsiteX7" fmla="*/ 84296 w 219075"/>
                <a:gd name="connsiteY7" fmla="*/ 24955 h 66675"/>
                <a:gd name="connsiteX8" fmla="*/ 136874 w 219075"/>
                <a:gd name="connsiteY8" fmla="*/ 24955 h 66675"/>
                <a:gd name="connsiteX9" fmla="*/ 148209 w 219075"/>
                <a:gd name="connsiteY9" fmla="*/ 38576 h 66675"/>
                <a:gd name="connsiteX10" fmla="*/ 136684 w 219075"/>
                <a:gd name="connsiteY10" fmla="*/ 48006 h 66675"/>
                <a:gd name="connsiteX11" fmla="*/ 84487 w 219075"/>
                <a:gd name="connsiteY11" fmla="*/ 48006 h 66675"/>
                <a:gd name="connsiteX12" fmla="*/ 72962 w 219075"/>
                <a:gd name="connsiteY12" fmla="*/ 38576 h 66675"/>
                <a:gd name="connsiteX13" fmla="*/ 84296 w 219075"/>
                <a:gd name="connsiteY13" fmla="*/ 2495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075" h="66675">
                  <a:moveTo>
                    <a:pt x="20860" y="65818"/>
                  </a:moveTo>
                  <a:lnTo>
                    <a:pt x="200692" y="65818"/>
                  </a:lnTo>
                  <a:cubicBezTo>
                    <a:pt x="208217" y="65818"/>
                    <a:pt x="214408" y="59722"/>
                    <a:pt x="214408" y="52102"/>
                  </a:cubicBezTo>
                  <a:lnTo>
                    <a:pt x="214408" y="7144"/>
                  </a:lnTo>
                  <a:lnTo>
                    <a:pt x="7144" y="7144"/>
                  </a:lnTo>
                  <a:lnTo>
                    <a:pt x="7144" y="52102"/>
                  </a:lnTo>
                  <a:cubicBezTo>
                    <a:pt x="7144" y="59722"/>
                    <a:pt x="13335" y="65818"/>
                    <a:pt x="20860" y="65818"/>
                  </a:cubicBezTo>
                  <a:close/>
                  <a:moveTo>
                    <a:pt x="84296" y="24955"/>
                  </a:moveTo>
                  <a:lnTo>
                    <a:pt x="136874" y="24955"/>
                  </a:lnTo>
                  <a:cubicBezTo>
                    <a:pt x="143923" y="24955"/>
                    <a:pt x="149543" y="31337"/>
                    <a:pt x="148209" y="38576"/>
                  </a:cubicBezTo>
                  <a:cubicBezTo>
                    <a:pt x="147257" y="44101"/>
                    <a:pt x="142208" y="48006"/>
                    <a:pt x="136684" y="48006"/>
                  </a:cubicBezTo>
                  <a:lnTo>
                    <a:pt x="84487" y="48006"/>
                  </a:lnTo>
                  <a:cubicBezTo>
                    <a:pt x="78867" y="48006"/>
                    <a:pt x="73914" y="44101"/>
                    <a:pt x="72962" y="38576"/>
                  </a:cubicBezTo>
                  <a:cubicBezTo>
                    <a:pt x="71723" y="31337"/>
                    <a:pt x="77248" y="24955"/>
                    <a:pt x="84296" y="2495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34" name="자유형: 도형 333">
              <a:extLst>
                <a:ext uri="{FF2B5EF4-FFF2-40B4-BE49-F238E27FC236}">
                  <a16:creationId xmlns:a16="http://schemas.microsoft.com/office/drawing/2014/main" id="{85013C5B-575A-49F2-AF84-7B8A13C53595}"/>
                </a:ext>
              </a:extLst>
            </p:cNvPr>
            <p:cNvSpPr/>
            <p:nvPr/>
          </p:nvSpPr>
          <p:spPr>
            <a:xfrm>
              <a:off x="2185121" y="2309907"/>
              <a:ext cx="219075" cy="228600"/>
            </a:xfrm>
            <a:custGeom>
              <a:avLst/>
              <a:gdLst>
                <a:gd name="connsiteX0" fmla="*/ 7144 w 219075"/>
                <a:gd name="connsiteY0" fmla="*/ 224790 h 228600"/>
                <a:gd name="connsiteX1" fmla="*/ 214408 w 219075"/>
                <a:gd name="connsiteY1" fmla="*/ 224790 h 228600"/>
                <a:gd name="connsiteX2" fmla="*/ 214408 w 219075"/>
                <a:gd name="connsiteY2" fmla="*/ 7144 h 228600"/>
                <a:gd name="connsiteX3" fmla="*/ 7144 w 219075"/>
                <a:gd name="connsiteY3" fmla="*/ 7144 h 228600"/>
                <a:gd name="connsiteX4" fmla="*/ 7144 w 219075"/>
                <a:gd name="connsiteY4" fmla="*/ 224790 h 228600"/>
                <a:gd name="connsiteX5" fmla="*/ 60389 w 219075"/>
                <a:gd name="connsiteY5" fmla="*/ 123825 h 228600"/>
                <a:gd name="connsiteX6" fmla="*/ 71057 w 219075"/>
                <a:gd name="connsiteY6" fmla="*/ 125540 h 228600"/>
                <a:gd name="connsiteX7" fmla="*/ 71057 w 219075"/>
                <a:gd name="connsiteY7" fmla="*/ 47625 h 228600"/>
                <a:gd name="connsiteX8" fmla="*/ 82582 w 219075"/>
                <a:gd name="connsiteY8" fmla="*/ 36100 h 228600"/>
                <a:gd name="connsiteX9" fmla="*/ 165164 w 219075"/>
                <a:gd name="connsiteY9" fmla="*/ 36100 h 228600"/>
                <a:gd name="connsiteX10" fmla="*/ 176594 w 219075"/>
                <a:gd name="connsiteY10" fmla="*/ 47530 h 228600"/>
                <a:gd name="connsiteX11" fmla="*/ 176594 w 219075"/>
                <a:gd name="connsiteY11" fmla="*/ 157448 h 228600"/>
                <a:gd name="connsiteX12" fmla="*/ 136493 w 219075"/>
                <a:gd name="connsiteY12" fmla="*/ 190500 h 228600"/>
                <a:gd name="connsiteX13" fmla="*/ 109919 w 219075"/>
                <a:gd name="connsiteY13" fmla="*/ 163925 h 228600"/>
                <a:gd name="connsiteX14" fmla="*/ 142970 w 219075"/>
                <a:gd name="connsiteY14" fmla="*/ 123825 h 228600"/>
                <a:gd name="connsiteX15" fmla="*/ 153638 w 219075"/>
                <a:gd name="connsiteY15" fmla="*/ 125540 h 228600"/>
                <a:gd name="connsiteX16" fmla="*/ 153638 w 219075"/>
                <a:gd name="connsiteY16" fmla="*/ 96298 h 228600"/>
                <a:gd name="connsiteX17" fmla="*/ 94202 w 219075"/>
                <a:gd name="connsiteY17" fmla="*/ 96298 h 228600"/>
                <a:gd name="connsiteX18" fmla="*/ 94202 w 219075"/>
                <a:gd name="connsiteY18" fmla="*/ 157544 h 228600"/>
                <a:gd name="connsiteX19" fmla="*/ 54102 w 219075"/>
                <a:gd name="connsiteY19" fmla="*/ 190595 h 228600"/>
                <a:gd name="connsiteX20" fmla="*/ 27527 w 219075"/>
                <a:gd name="connsiteY20" fmla="*/ 164021 h 228600"/>
                <a:gd name="connsiteX21" fmla="*/ 60389 w 219075"/>
                <a:gd name="connsiteY21" fmla="*/ 12382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9075" h="228600">
                  <a:moveTo>
                    <a:pt x="7144" y="224790"/>
                  </a:moveTo>
                  <a:lnTo>
                    <a:pt x="214408" y="224790"/>
                  </a:lnTo>
                  <a:lnTo>
                    <a:pt x="214408" y="7144"/>
                  </a:lnTo>
                  <a:lnTo>
                    <a:pt x="7144" y="7144"/>
                  </a:lnTo>
                  <a:cubicBezTo>
                    <a:pt x="7144" y="7144"/>
                    <a:pt x="7144" y="224790"/>
                    <a:pt x="7144" y="224790"/>
                  </a:cubicBezTo>
                  <a:close/>
                  <a:moveTo>
                    <a:pt x="60389" y="123825"/>
                  </a:moveTo>
                  <a:cubicBezTo>
                    <a:pt x="64103" y="123825"/>
                    <a:pt x="67723" y="124397"/>
                    <a:pt x="71057" y="125540"/>
                  </a:cubicBezTo>
                  <a:lnTo>
                    <a:pt x="71057" y="47625"/>
                  </a:lnTo>
                  <a:cubicBezTo>
                    <a:pt x="71057" y="41243"/>
                    <a:pt x="76200" y="36100"/>
                    <a:pt x="82582" y="36100"/>
                  </a:cubicBezTo>
                  <a:lnTo>
                    <a:pt x="165164" y="36100"/>
                  </a:lnTo>
                  <a:cubicBezTo>
                    <a:pt x="171450" y="36100"/>
                    <a:pt x="176594" y="41243"/>
                    <a:pt x="176594" y="47530"/>
                  </a:cubicBezTo>
                  <a:lnTo>
                    <a:pt x="176594" y="157448"/>
                  </a:lnTo>
                  <a:cubicBezTo>
                    <a:pt x="176594" y="178118"/>
                    <a:pt x="157829" y="194500"/>
                    <a:pt x="136493" y="190500"/>
                  </a:cubicBezTo>
                  <a:cubicBezTo>
                    <a:pt x="123063" y="188024"/>
                    <a:pt x="112395" y="177356"/>
                    <a:pt x="109919" y="163925"/>
                  </a:cubicBezTo>
                  <a:cubicBezTo>
                    <a:pt x="105918" y="142589"/>
                    <a:pt x="122301" y="123825"/>
                    <a:pt x="142970" y="123825"/>
                  </a:cubicBezTo>
                  <a:cubicBezTo>
                    <a:pt x="146685" y="123825"/>
                    <a:pt x="150305" y="124397"/>
                    <a:pt x="153638" y="125540"/>
                  </a:cubicBezTo>
                  <a:lnTo>
                    <a:pt x="153638" y="96298"/>
                  </a:lnTo>
                  <a:lnTo>
                    <a:pt x="94202" y="96298"/>
                  </a:lnTo>
                  <a:lnTo>
                    <a:pt x="94202" y="157544"/>
                  </a:lnTo>
                  <a:cubicBezTo>
                    <a:pt x="94202" y="178213"/>
                    <a:pt x="75438" y="194596"/>
                    <a:pt x="54102" y="190595"/>
                  </a:cubicBezTo>
                  <a:cubicBezTo>
                    <a:pt x="40672" y="188119"/>
                    <a:pt x="30004" y="177451"/>
                    <a:pt x="27527" y="164021"/>
                  </a:cubicBezTo>
                  <a:cubicBezTo>
                    <a:pt x="23432" y="142589"/>
                    <a:pt x="39719" y="123825"/>
                    <a:pt x="60389" y="12382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35" name="자유형: 도형 334">
              <a:extLst>
                <a:ext uri="{FF2B5EF4-FFF2-40B4-BE49-F238E27FC236}">
                  <a16:creationId xmlns:a16="http://schemas.microsoft.com/office/drawing/2014/main" id="{F99F0215-CE1D-4932-87E7-D6EFCC7A28F2}"/>
                </a:ext>
              </a:extLst>
            </p:cNvPr>
            <p:cNvSpPr/>
            <p:nvPr/>
          </p:nvSpPr>
          <p:spPr>
            <a:xfrm>
              <a:off x="2227793" y="2449449"/>
              <a:ext cx="28575" cy="28575"/>
            </a:xfrm>
            <a:custGeom>
              <a:avLst/>
              <a:gdLst>
                <a:gd name="connsiteX0" fmla="*/ 17717 w 28575"/>
                <a:gd name="connsiteY0" fmla="*/ 28289 h 28575"/>
                <a:gd name="connsiteX1" fmla="*/ 28289 w 28575"/>
                <a:gd name="connsiteY1" fmla="*/ 17717 h 28575"/>
                <a:gd name="connsiteX2" fmla="*/ 17717 w 28575"/>
                <a:gd name="connsiteY2" fmla="*/ 7144 h 28575"/>
                <a:gd name="connsiteX3" fmla="*/ 7144 w 28575"/>
                <a:gd name="connsiteY3" fmla="*/ 17717 h 28575"/>
                <a:gd name="connsiteX4" fmla="*/ 17717 w 28575"/>
                <a:gd name="connsiteY4" fmla="*/ 28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717" y="28289"/>
                  </a:moveTo>
                  <a:cubicBezTo>
                    <a:pt x="23527" y="28289"/>
                    <a:pt x="28289" y="23527"/>
                    <a:pt x="28289" y="17717"/>
                  </a:cubicBezTo>
                  <a:cubicBezTo>
                    <a:pt x="28289" y="11906"/>
                    <a:pt x="23527" y="7144"/>
                    <a:pt x="17717" y="7144"/>
                  </a:cubicBezTo>
                  <a:cubicBezTo>
                    <a:pt x="11906" y="7144"/>
                    <a:pt x="7144" y="11906"/>
                    <a:pt x="7144" y="17717"/>
                  </a:cubicBezTo>
                  <a:cubicBezTo>
                    <a:pt x="7144" y="23527"/>
                    <a:pt x="11906" y="28289"/>
                    <a:pt x="17717" y="2828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36" name="자유형: 도형 335">
              <a:extLst>
                <a:ext uri="{FF2B5EF4-FFF2-40B4-BE49-F238E27FC236}">
                  <a16:creationId xmlns:a16="http://schemas.microsoft.com/office/drawing/2014/main" id="{3536BC2A-4CCC-4223-A297-7A0EB261AC6F}"/>
                </a:ext>
              </a:extLst>
            </p:cNvPr>
            <p:cNvSpPr/>
            <p:nvPr/>
          </p:nvSpPr>
          <p:spPr>
            <a:xfrm>
              <a:off x="2272085" y="2361914"/>
              <a:ext cx="66675" cy="19050"/>
            </a:xfrm>
            <a:custGeom>
              <a:avLst/>
              <a:gdLst>
                <a:gd name="connsiteX0" fmla="*/ 7144 w 66675"/>
                <a:gd name="connsiteY0" fmla="*/ 7144 h 19050"/>
                <a:gd name="connsiteX1" fmla="*/ 67342 w 66675"/>
                <a:gd name="connsiteY1" fmla="*/ 7144 h 19050"/>
                <a:gd name="connsiteX2" fmla="*/ 67342 w 66675"/>
                <a:gd name="connsiteY2" fmla="*/ 21241 h 19050"/>
                <a:gd name="connsiteX3" fmla="*/ 7144 w 66675"/>
                <a:gd name="connsiteY3" fmla="*/ 21241 h 19050"/>
              </a:gdLst>
              <a:ahLst/>
              <a:cxnLst>
                <a:cxn ang="0">
                  <a:pos x="connsiteX0" y="connsiteY0"/>
                </a:cxn>
                <a:cxn ang="0">
                  <a:pos x="connsiteX1" y="connsiteY1"/>
                </a:cxn>
                <a:cxn ang="0">
                  <a:pos x="connsiteX2" y="connsiteY2"/>
                </a:cxn>
                <a:cxn ang="0">
                  <a:pos x="connsiteX3" y="connsiteY3"/>
                </a:cxn>
              </a:cxnLst>
              <a:rect l="l" t="t" r="r" b="b"/>
              <a:pathLst>
                <a:path w="66675" h="19050">
                  <a:moveTo>
                    <a:pt x="7144" y="7144"/>
                  </a:moveTo>
                  <a:lnTo>
                    <a:pt x="67342" y="7144"/>
                  </a:lnTo>
                  <a:lnTo>
                    <a:pt x="67342" y="21241"/>
                  </a:lnTo>
                  <a:lnTo>
                    <a:pt x="7144" y="2124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37" name="자유형: 도형 336">
              <a:extLst>
                <a:ext uri="{FF2B5EF4-FFF2-40B4-BE49-F238E27FC236}">
                  <a16:creationId xmlns:a16="http://schemas.microsoft.com/office/drawing/2014/main" id="{72C3A43D-A0E9-4347-91B5-19A4CD08EC11}"/>
                </a:ext>
              </a:extLst>
            </p:cNvPr>
            <p:cNvSpPr/>
            <p:nvPr/>
          </p:nvSpPr>
          <p:spPr>
            <a:xfrm>
              <a:off x="2310661" y="2449449"/>
              <a:ext cx="28575" cy="28575"/>
            </a:xfrm>
            <a:custGeom>
              <a:avLst/>
              <a:gdLst>
                <a:gd name="connsiteX0" fmla="*/ 17717 w 28575"/>
                <a:gd name="connsiteY0" fmla="*/ 7144 h 28575"/>
                <a:gd name="connsiteX1" fmla="*/ 7144 w 28575"/>
                <a:gd name="connsiteY1" fmla="*/ 17717 h 28575"/>
                <a:gd name="connsiteX2" fmla="*/ 17717 w 28575"/>
                <a:gd name="connsiteY2" fmla="*/ 28289 h 28575"/>
                <a:gd name="connsiteX3" fmla="*/ 28289 w 28575"/>
                <a:gd name="connsiteY3" fmla="*/ 17717 h 28575"/>
                <a:gd name="connsiteX4" fmla="*/ 17717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717" y="7144"/>
                  </a:moveTo>
                  <a:cubicBezTo>
                    <a:pt x="11906" y="7144"/>
                    <a:pt x="7144" y="11906"/>
                    <a:pt x="7144" y="17717"/>
                  </a:cubicBezTo>
                  <a:cubicBezTo>
                    <a:pt x="7144" y="23527"/>
                    <a:pt x="11906" y="28289"/>
                    <a:pt x="17717" y="28289"/>
                  </a:cubicBezTo>
                  <a:cubicBezTo>
                    <a:pt x="23527" y="28289"/>
                    <a:pt x="28289" y="23527"/>
                    <a:pt x="28289" y="17717"/>
                  </a:cubicBezTo>
                  <a:cubicBezTo>
                    <a:pt x="28289" y="11811"/>
                    <a:pt x="23527" y="7144"/>
                    <a:pt x="17717"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38" name="그룹 337">
            <a:extLst>
              <a:ext uri="{FF2B5EF4-FFF2-40B4-BE49-F238E27FC236}">
                <a16:creationId xmlns:a16="http://schemas.microsoft.com/office/drawing/2014/main" id="{756402A3-87C2-48DE-81BE-BF47B86AE161}"/>
              </a:ext>
            </a:extLst>
          </p:cNvPr>
          <p:cNvGrpSpPr/>
          <p:nvPr/>
        </p:nvGrpSpPr>
        <p:grpSpPr>
          <a:xfrm>
            <a:off x="6126185" y="3592734"/>
            <a:ext cx="390620" cy="333375"/>
            <a:chOff x="6126185" y="3592734"/>
            <a:chExt cx="390620" cy="333375"/>
          </a:xfrm>
          <a:solidFill>
            <a:schemeClr val="bg1"/>
          </a:solidFill>
        </p:grpSpPr>
        <p:sp>
          <p:nvSpPr>
            <p:cNvPr id="339" name="자유형: 도형 338">
              <a:extLst>
                <a:ext uri="{FF2B5EF4-FFF2-40B4-BE49-F238E27FC236}">
                  <a16:creationId xmlns:a16="http://schemas.microsoft.com/office/drawing/2014/main" id="{D8108F05-67DE-4985-B637-58F6EB52618E}"/>
                </a:ext>
              </a:extLst>
            </p:cNvPr>
            <p:cNvSpPr/>
            <p:nvPr/>
          </p:nvSpPr>
          <p:spPr>
            <a:xfrm>
              <a:off x="6126185" y="3592734"/>
              <a:ext cx="390525" cy="257175"/>
            </a:xfrm>
            <a:custGeom>
              <a:avLst/>
              <a:gdLst>
                <a:gd name="connsiteX0" fmla="*/ 13716 w 390525"/>
                <a:gd name="connsiteY0" fmla="*/ 257556 h 257175"/>
                <a:gd name="connsiteX1" fmla="*/ 98965 w 390525"/>
                <a:gd name="connsiteY1" fmla="*/ 172307 h 257175"/>
                <a:gd name="connsiteX2" fmla="*/ 106394 w 390525"/>
                <a:gd name="connsiteY2" fmla="*/ 168688 h 257175"/>
                <a:gd name="connsiteX3" fmla="*/ 115729 w 390525"/>
                <a:gd name="connsiteY3" fmla="*/ 172021 h 257175"/>
                <a:gd name="connsiteX4" fmla="*/ 178784 w 390525"/>
                <a:gd name="connsiteY4" fmla="*/ 235077 h 257175"/>
                <a:gd name="connsiteX5" fmla="*/ 277463 w 390525"/>
                <a:gd name="connsiteY5" fmla="*/ 136398 h 257175"/>
                <a:gd name="connsiteX6" fmla="*/ 293941 w 390525"/>
                <a:gd name="connsiteY6" fmla="*/ 136398 h 257175"/>
                <a:gd name="connsiteX7" fmla="*/ 379476 w 390525"/>
                <a:gd name="connsiteY7" fmla="*/ 221932 h 257175"/>
                <a:gd name="connsiteX8" fmla="*/ 387572 w 390525"/>
                <a:gd name="connsiteY8" fmla="*/ 221932 h 257175"/>
                <a:gd name="connsiteX9" fmla="*/ 387572 w 390525"/>
                <a:gd name="connsiteY9" fmla="*/ 21050 h 257175"/>
                <a:gd name="connsiteX10" fmla="*/ 373666 w 390525"/>
                <a:gd name="connsiteY10" fmla="*/ 7144 h 257175"/>
                <a:gd name="connsiteX11" fmla="*/ 21050 w 390525"/>
                <a:gd name="connsiteY11" fmla="*/ 7144 h 257175"/>
                <a:gd name="connsiteX12" fmla="*/ 7144 w 390525"/>
                <a:gd name="connsiteY12" fmla="*/ 21050 h 257175"/>
                <a:gd name="connsiteX13" fmla="*/ 7144 w 390525"/>
                <a:gd name="connsiteY13" fmla="*/ 257556 h 257175"/>
                <a:gd name="connsiteX14" fmla="*/ 13716 w 390525"/>
                <a:gd name="connsiteY14" fmla="*/ 257556 h 257175"/>
                <a:gd name="connsiteX15" fmla="*/ 179547 w 390525"/>
                <a:gd name="connsiteY15" fmla="*/ 78391 h 257175"/>
                <a:gd name="connsiteX16" fmla="*/ 217551 w 390525"/>
                <a:gd name="connsiteY16" fmla="*/ 116396 h 257175"/>
                <a:gd name="connsiteX17" fmla="*/ 179547 w 390525"/>
                <a:gd name="connsiteY17" fmla="*/ 154400 h 257175"/>
                <a:gd name="connsiteX18" fmla="*/ 141541 w 390525"/>
                <a:gd name="connsiteY18" fmla="*/ 116396 h 257175"/>
                <a:gd name="connsiteX19" fmla="*/ 179547 w 390525"/>
                <a:gd name="connsiteY19" fmla="*/ 7839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0525" h="257175">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0" name="자유형: 도형 339">
              <a:extLst>
                <a:ext uri="{FF2B5EF4-FFF2-40B4-BE49-F238E27FC236}">
                  <a16:creationId xmlns:a16="http://schemas.microsoft.com/office/drawing/2014/main" id="{64A6C74C-8F79-4D9D-9F3D-B5B6A03B9D99}"/>
                </a:ext>
              </a:extLst>
            </p:cNvPr>
            <p:cNvSpPr/>
            <p:nvPr/>
          </p:nvSpPr>
          <p:spPr>
            <a:xfrm>
              <a:off x="6282872" y="3686175"/>
              <a:ext cx="38100" cy="38100"/>
            </a:xfrm>
            <a:custGeom>
              <a:avLst/>
              <a:gdLst>
                <a:gd name="connsiteX0" fmla="*/ 22860 w 38100"/>
                <a:gd name="connsiteY0" fmla="*/ 38576 h 38100"/>
                <a:gd name="connsiteX1" fmla="*/ 38576 w 38100"/>
                <a:gd name="connsiteY1" fmla="*/ 22860 h 38100"/>
                <a:gd name="connsiteX2" fmla="*/ 22860 w 38100"/>
                <a:gd name="connsiteY2" fmla="*/ 7144 h 38100"/>
                <a:gd name="connsiteX3" fmla="*/ 7144 w 38100"/>
                <a:gd name="connsiteY3" fmla="*/ 22860 h 38100"/>
                <a:gd name="connsiteX4" fmla="*/ 22860 w 3810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1" name="자유형: 도형 340">
              <a:extLst>
                <a:ext uri="{FF2B5EF4-FFF2-40B4-BE49-F238E27FC236}">
                  <a16:creationId xmlns:a16="http://schemas.microsoft.com/office/drawing/2014/main" id="{DB6C2D78-4CE8-4AAD-A8CD-F8E6F41C6235}"/>
                </a:ext>
              </a:extLst>
            </p:cNvPr>
            <p:cNvSpPr/>
            <p:nvPr/>
          </p:nvSpPr>
          <p:spPr>
            <a:xfrm>
              <a:off x="6126280" y="3745134"/>
              <a:ext cx="390525" cy="180975"/>
            </a:xfrm>
            <a:custGeom>
              <a:avLst/>
              <a:gdLst>
                <a:gd name="connsiteX0" fmla="*/ 376428 w 390525"/>
                <a:gd name="connsiteY0" fmla="*/ 91726 h 180975"/>
                <a:gd name="connsiteX1" fmla="*/ 368618 w 390525"/>
                <a:gd name="connsiteY1" fmla="*/ 88487 h 180975"/>
                <a:gd name="connsiteX2" fmla="*/ 287274 w 390525"/>
                <a:gd name="connsiteY2" fmla="*/ 7144 h 180975"/>
                <a:gd name="connsiteX3" fmla="*/ 188786 w 390525"/>
                <a:gd name="connsiteY3" fmla="*/ 105632 h 180975"/>
                <a:gd name="connsiteX4" fmla="*/ 181356 w 390525"/>
                <a:gd name="connsiteY4" fmla="*/ 109252 h 180975"/>
                <a:gd name="connsiteX5" fmla="*/ 172021 w 390525"/>
                <a:gd name="connsiteY5" fmla="*/ 105918 h 180975"/>
                <a:gd name="connsiteX6" fmla="*/ 108966 w 390525"/>
                <a:gd name="connsiteY6" fmla="*/ 42863 h 180975"/>
                <a:gd name="connsiteX7" fmla="*/ 27623 w 390525"/>
                <a:gd name="connsiteY7" fmla="*/ 124206 h 180975"/>
                <a:gd name="connsiteX8" fmla="*/ 19812 w 390525"/>
                <a:gd name="connsiteY8" fmla="*/ 127445 h 180975"/>
                <a:gd name="connsiteX9" fmla="*/ 7144 w 390525"/>
                <a:gd name="connsiteY9" fmla="*/ 127445 h 180975"/>
                <a:gd name="connsiteX10" fmla="*/ 7144 w 390525"/>
                <a:gd name="connsiteY10" fmla="*/ 167069 h 180975"/>
                <a:gd name="connsiteX11" fmla="*/ 21050 w 390525"/>
                <a:gd name="connsiteY11" fmla="*/ 180975 h 180975"/>
                <a:gd name="connsiteX12" fmla="*/ 373666 w 390525"/>
                <a:gd name="connsiteY12" fmla="*/ 180975 h 180975"/>
                <a:gd name="connsiteX13" fmla="*/ 387572 w 390525"/>
                <a:gd name="connsiteY13" fmla="*/ 167069 h 180975"/>
                <a:gd name="connsiteX14" fmla="*/ 387572 w 390525"/>
                <a:gd name="connsiteY14" fmla="*/ 91821 h 180975"/>
                <a:gd name="connsiteX15" fmla="*/ 376428 w 390525"/>
                <a:gd name="connsiteY15" fmla="*/ 91821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180975">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42" name="그룹 341">
            <a:extLst>
              <a:ext uri="{FF2B5EF4-FFF2-40B4-BE49-F238E27FC236}">
                <a16:creationId xmlns:a16="http://schemas.microsoft.com/office/drawing/2014/main" id="{8B26560D-1C9E-4ABE-9476-864845283D33}"/>
              </a:ext>
            </a:extLst>
          </p:cNvPr>
          <p:cNvGrpSpPr/>
          <p:nvPr/>
        </p:nvGrpSpPr>
        <p:grpSpPr>
          <a:xfrm>
            <a:off x="2092062" y="2898076"/>
            <a:ext cx="390525" cy="387572"/>
            <a:chOff x="2092062" y="2898076"/>
            <a:chExt cx="390525" cy="387572"/>
          </a:xfrm>
          <a:solidFill>
            <a:schemeClr val="bg1"/>
          </a:solidFill>
        </p:grpSpPr>
        <p:sp>
          <p:nvSpPr>
            <p:cNvPr id="343" name="자유형: 도형 342">
              <a:extLst>
                <a:ext uri="{FF2B5EF4-FFF2-40B4-BE49-F238E27FC236}">
                  <a16:creationId xmlns:a16="http://schemas.microsoft.com/office/drawing/2014/main" id="{17E06751-F5B9-4E7D-B475-901EF2C88860}"/>
                </a:ext>
              </a:extLst>
            </p:cNvPr>
            <p:cNvSpPr/>
            <p:nvPr/>
          </p:nvSpPr>
          <p:spPr>
            <a:xfrm>
              <a:off x="2092062" y="2898076"/>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436 w 276225"/>
                <a:gd name="connsiteY6" fmla="*/ 62865 h 95250"/>
                <a:gd name="connsiteX7" fmla="*/ 52292 w 276225"/>
                <a:gd name="connsiteY7" fmla="*/ 51721 h 95250"/>
                <a:gd name="connsiteX8" fmla="*/ 63436 w 276225"/>
                <a:gd name="connsiteY8" fmla="*/ 40577 h 95250"/>
                <a:gd name="connsiteX9" fmla="*/ 74581 w 276225"/>
                <a:gd name="connsiteY9" fmla="*/ 51721 h 95250"/>
                <a:gd name="connsiteX10" fmla="*/ 63436 w 276225"/>
                <a:gd name="connsiteY10" fmla="*/ 62865 h 95250"/>
                <a:gd name="connsiteX11" fmla="*/ 108013 w 276225"/>
                <a:gd name="connsiteY11" fmla="*/ 62865 h 95250"/>
                <a:gd name="connsiteX12" fmla="*/ 96869 w 276225"/>
                <a:gd name="connsiteY12" fmla="*/ 51721 h 95250"/>
                <a:gd name="connsiteX13" fmla="*/ 108013 w 276225"/>
                <a:gd name="connsiteY13" fmla="*/ 40577 h 95250"/>
                <a:gd name="connsiteX14" fmla="*/ 119158 w 276225"/>
                <a:gd name="connsiteY14" fmla="*/ 51721 h 95250"/>
                <a:gd name="connsiteX15" fmla="*/ 108013 w 276225"/>
                <a:gd name="connsiteY15" fmla="*/ 62865 h 95250"/>
                <a:gd name="connsiteX16" fmla="*/ 152590 w 276225"/>
                <a:gd name="connsiteY16" fmla="*/ 62865 h 95250"/>
                <a:gd name="connsiteX17" fmla="*/ 141446 w 276225"/>
                <a:gd name="connsiteY17" fmla="*/ 51721 h 95250"/>
                <a:gd name="connsiteX18" fmla="*/ 152590 w 276225"/>
                <a:gd name="connsiteY18" fmla="*/ 40577 h 95250"/>
                <a:gd name="connsiteX19" fmla="*/ 163735 w 276225"/>
                <a:gd name="connsiteY19" fmla="*/ 51721 h 95250"/>
                <a:gd name="connsiteX20" fmla="*/ 152590 w 276225"/>
                <a:gd name="connsiteY20" fmla="*/ 628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436" y="62865"/>
                  </a:moveTo>
                  <a:cubicBezTo>
                    <a:pt x="57245" y="62865"/>
                    <a:pt x="52292" y="57912"/>
                    <a:pt x="52292" y="51721"/>
                  </a:cubicBezTo>
                  <a:cubicBezTo>
                    <a:pt x="52292" y="45529"/>
                    <a:pt x="57245" y="40577"/>
                    <a:pt x="63436" y="40577"/>
                  </a:cubicBezTo>
                  <a:cubicBezTo>
                    <a:pt x="69628" y="40577"/>
                    <a:pt x="74581" y="45529"/>
                    <a:pt x="74581" y="51721"/>
                  </a:cubicBezTo>
                  <a:cubicBezTo>
                    <a:pt x="74581" y="57912"/>
                    <a:pt x="69533" y="62865"/>
                    <a:pt x="63436" y="62865"/>
                  </a:cubicBezTo>
                  <a:close/>
                  <a:moveTo>
                    <a:pt x="108013" y="62865"/>
                  </a:moveTo>
                  <a:cubicBezTo>
                    <a:pt x="101822" y="62865"/>
                    <a:pt x="96869" y="57912"/>
                    <a:pt x="96869" y="51721"/>
                  </a:cubicBezTo>
                  <a:cubicBezTo>
                    <a:pt x="96869" y="45529"/>
                    <a:pt x="101822" y="40577"/>
                    <a:pt x="108013" y="40577"/>
                  </a:cubicBezTo>
                  <a:cubicBezTo>
                    <a:pt x="114205" y="40577"/>
                    <a:pt x="119158" y="45529"/>
                    <a:pt x="119158" y="51721"/>
                  </a:cubicBezTo>
                  <a:cubicBezTo>
                    <a:pt x="119158" y="57912"/>
                    <a:pt x="114109" y="62865"/>
                    <a:pt x="108013" y="62865"/>
                  </a:cubicBezTo>
                  <a:close/>
                  <a:moveTo>
                    <a:pt x="152590" y="62865"/>
                  </a:moveTo>
                  <a:cubicBezTo>
                    <a:pt x="146399" y="62865"/>
                    <a:pt x="141446" y="57912"/>
                    <a:pt x="141446" y="51721"/>
                  </a:cubicBezTo>
                  <a:cubicBezTo>
                    <a:pt x="141446" y="45529"/>
                    <a:pt x="146399" y="40577"/>
                    <a:pt x="152590" y="40577"/>
                  </a:cubicBezTo>
                  <a:cubicBezTo>
                    <a:pt x="158782" y="40577"/>
                    <a:pt x="163735" y="45529"/>
                    <a:pt x="163735" y="51721"/>
                  </a:cubicBezTo>
                  <a:cubicBezTo>
                    <a:pt x="163735" y="57912"/>
                    <a:pt x="158686" y="62865"/>
                    <a:pt x="152590" y="6286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4" name="자유형: 도형 343">
              <a:extLst>
                <a:ext uri="{FF2B5EF4-FFF2-40B4-BE49-F238E27FC236}">
                  <a16:creationId xmlns:a16="http://schemas.microsoft.com/office/drawing/2014/main" id="{2ECAA4E1-67AA-478F-B863-1A1D5B4F383A}"/>
                </a:ext>
              </a:extLst>
            </p:cNvPr>
            <p:cNvSpPr/>
            <p:nvPr/>
          </p:nvSpPr>
          <p:spPr>
            <a:xfrm>
              <a:off x="2382575" y="2898076"/>
              <a:ext cx="95250" cy="95250"/>
            </a:xfrm>
            <a:custGeom>
              <a:avLst/>
              <a:gdLst>
                <a:gd name="connsiteX0" fmla="*/ 85915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5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5" y="7144"/>
                  </a:moveTo>
                  <a:lnTo>
                    <a:pt x="7144" y="7144"/>
                  </a:lnTo>
                  <a:lnTo>
                    <a:pt x="7144" y="96298"/>
                  </a:lnTo>
                  <a:lnTo>
                    <a:pt x="97060" y="96298"/>
                  </a:lnTo>
                  <a:lnTo>
                    <a:pt x="97060" y="18288"/>
                  </a:lnTo>
                  <a:cubicBezTo>
                    <a:pt x="97060" y="12097"/>
                    <a:pt x="92107" y="7144"/>
                    <a:pt x="85915"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5" name="자유형: 도형 344">
              <a:extLst>
                <a:ext uri="{FF2B5EF4-FFF2-40B4-BE49-F238E27FC236}">
                  <a16:creationId xmlns:a16="http://schemas.microsoft.com/office/drawing/2014/main" id="{E4691C50-39DD-4FAA-A0C3-43410CB1EF8B}"/>
                </a:ext>
              </a:extLst>
            </p:cNvPr>
            <p:cNvSpPr/>
            <p:nvPr/>
          </p:nvSpPr>
          <p:spPr>
            <a:xfrm>
              <a:off x="2371526" y="3110579"/>
              <a:ext cx="47625" cy="28575"/>
            </a:xfrm>
            <a:custGeom>
              <a:avLst/>
              <a:gdLst>
                <a:gd name="connsiteX0" fmla="*/ 30004 w 47625"/>
                <a:gd name="connsiteY0" fmla="*/ 7144 h 28575"/>
                <a:gd name="connsiteX1" fmla="*/ 7144 w 47625"/>
                <a:gd name="connsiteY1" fmla="*/ 7144 h 28575"/>
                <a:gd name="connsiteX2" fmla="*/ 7144 w 47625"/>
                <a:gd name="connsiteY2" fmla="*/ 29432 h 28575"/>
                <a:gd name="connsiteX3" fmla="*/ 30289 w 47625"/>
                <a:gd name="connsiteY3" fmla="*/ 29432 h 28575"/>
                <a:gd name="connsiteX4" fmla="*/ 41338 w 47625"/>
                <a:gd name="connsiteY4" fmla="*/ 17050 h 28575"/>
                <a:gd name="connsiteX5" fmla="*/ 30004 w 47625"/>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28575">
                  <a:moveTo>
                    <a:pt x="30004" y="7144"/>
                  </a:moveTo>
                  <a:lnTo>
                    <a:pt x="7144" y="7144"/>
                  </a:lnTo>
                  <a:lnTo>
                    <a:pt x="7144" y="29432"/>
                  </a:lnTo>
                  <a:lnTo>
                    <a:pt x="30289" y="29432"/>
                  </a:lnTo>
                  <a:cubicBezTo>
                    <a:pt x="36862" y="29432"/>
                    <a:pt x="42100" y="23717"/>
                    <a:pt x="41338" y="17050"/>
                  </a:cubicBezTo>
                  <a:cubicBezTo>
                    <a:pt x="40672" y="11335"/>
                    <a:pt x="35719" y="7144"/>
                    <a:pt x="30004"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6" name="자유형: 도형 345">
              <a:extLst>
                <a:ext uri="{FF2B5EF4-FFF2-40B4-BE49-F238E27FC236}">
                  <a16:creationId xmlns:a16="http://schemas.microsoft.com/office/drawing/2014/main" id="{E9AAC22A-CD32-4729-8612-E424FBF9B901}"/>
                </a:ext>
              </a:extLst>
            </p:cNvPr>
            <p:cNvSpPr/>
            <p:nvPr/>
          </p:nvSpPr>
          <p:spPr>
            <a:xfrm>
              <a:off x="2159689" y="3110579"/>
              <a:ext cx="47625" cy="28575"/>
            </a:xfrm>
            <a:custGeom>
              <a:avLst/>
              <a:gdLst>
                <a:gd name="connsiteX0" fmla="*/ 30004 w 47625"/>
                <a:gd name="connsiteY0" fmla="*/ 7144 h 28575"/>
                <a:gd name="connsiteX1" fmla="*/ 7144 w 47625"/>
                <a:gd name="connsiteY1" fmla="*/ 7144 h 28575"/>
                <a:gd name="connsiteX2" fmla="*/ 7144 w 47625"/>
                <a:gd name="connsiteY2" fmla="*/ 29432 h 28575"/>
                <a:gd name="connsiteX3" fmla="*/ 30290 w 47625"/>
                <a:gd name="connsiteY3" fmla="*/ 29432 h 28575"/>
                <a:gd name="connsiteX4" fmla="*/ 41339 w 47625"/>
                <a:gd name="connsiteY4" fmla="*/ 17050 h 28575"/>
                <a:gd name="connsiteX5" fmla="*/ 30004 w 47625"/>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28575">
                  <a:moveTo>
                    <a:pt x="30004" y="7144"/>
                  </a:moveTo>
                  <a:lnTo>
                    <a:pt x="7144" y="7144"/>
                  </a:lnTo>
                  <a:lnTo>
                    <a:pt x="7144" y="29432"/>
                  </a:lnTo>
                  <a:lnTo>
                    <a:pt x="30290" y="29432"/>
                  </a:lnTo>
                  <a:cubicBezTo>
                    <a:pt x="36862" y="29432"/>
                    <a:pt x="42100" y="23717"/>
                    <a:pt x="41339" y="17050"/>
                  </a:cubicBezTo>
                  <a:cubicBezTo>
                    <a:pt x="40767" y="11335"/>
                    <a:pt x="35719" y="7144"/>
                    <a:pt x="30004"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47" name="자유형: 도형 346">
              <a:extLst>
                <a:ext uri="{FF2B5EF4-FFF2-40B4-BE49-F238E27FC236}">
                  <a16:creationId xmlns:a16="http://schemas.microsoft.com/office/drawing/2014/main" id="{8DD239A2-1F95-4D1E-86EE-68B337556B31}"/>
                </a:ext>
              </a:extLst>
            </p:cNvPr>
            <p:cNvSpPr/>
            <p:nvPr/>
          </p:nvSpPr>
          <p:spPr>
            <a:xfrm>
              <a:off x="2092062" y="3009423"/>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6 h 276225"/>
                <a:gd name="connsiteX3" fmla="*/ 387572 w 390525"/>
                <a:gd name="connsiteY3" fmla="*/ 7144 h 276225"/>
                <a:gd name="connsiteX4" fmla="*/ 7144 w 390525"/>
                <a:gd name="connsiteY4" fmla="*/ 7144 h 276225"/>
                <a:gd name="connsiteX5" fmla="*/ 7144 w 390525"/>
                <a:gd name="connsiteY5" fmla="*/ 264986 h 276225"/>
                <a:gd name="connsiteX6" fmla="*/ 18288 w 390525"/>
                <a:gd name="connsiteY6" fmla="*/ 276130 h 276225"/>
                <a:gd name="connsiteX7" fmla="*/ 264223 w 390525"/>
                <a:gd name="connsiteY7" fmla="*/ 97155 h 276225"/>
                <a:gd name="connsiteX8" fmla="*/ 275368 w 390525"/>
                <a:gd name="connsiteY8" fmla="*/ 86011 h 276225"/>
                <a:gd name="connsiteX9" fmla="*/ 275844 w 390525"/>
                <a:gd name="connsiteY9" fmla="*/ 86106 h 276225"/>
                <a:gd name="connsiteX10" fmla="*/ 276320 w 390525"/>
                <a:gd name="connsiteY10" fmla="*/ 86011 h 276225"/>
                <a:gd name="connsiteX11" fmla="*/ 309181 w 390525"/>
                <a:gd name="connsiteY11" fmla="*/ 86011 h 276225"/>
                <a:gd name="connsiteX12" fmla="*/ 343090 w 390525"/>
                <a:gd name="connsiteY12" fmla="*/ 117634 h 276225"/>
                <a:gd name="connsiteX13" fmla="*/ 309753 w 390525"/>
                <a:gd name="connsiteY13" fmla="*/ 152876 h 276225"/>
                <a:gd name="connsiteX14" fmla="*/ 286607 w 390525"/>
                <a:gd name="connsiteY14" fmla="*/ 152876 h 276225"/>
                <a:gd name="connsiteX15" fmla="*/ 286607 w 390525"/>
                <a:gd name="connsiteY15" fmla="*/ 186023 h 276225"/>
                <a:gd name="connsiteX16" fmla="*/ 276701 w 390525"/>
                <a:gd name="connsiteY16" fmla="*/ 197358 h 276225"/>
                <a:gd name="connsiteX17" fmla="*/ 264319 w 390525"/>
                <a:gd name="connsiteY17" fmla="*/ 186309 h 276225"/>
                <a:gd name="connsiteX18" fmla="*/ 264319 w 390525"/>
                <a:gd name="connsiteY18" fmla="*/ 97155 h 276225"/>
                <a:gd name="connsiteX19" fmla="*/ 152781 w 390525"/>
                <a:gd name="connsiteY19" fmla="*/ 97441 h 276225"/>
                <a:gd name="connsiteX20" fmla="*/ 162687 w 390525"/>
                <a:gd name="connsiteY20" fmla="*/ 86106 h 276225"/>
                <a:gd name="connsiteX21" fmla="*/ 175069 w 390525"/>
                <a:gd name="connsiteY21" fmla="*/ 97155 h 276225"/>
                <a:gd name="connsiteX22" fmla="*/ 175069 w 390525"/>
                <a:gd name="connsiteY22" fmla="*/ 130588 h 276225"/>
                <a:gd name="connsiteX23" fmla="*/ 219646 w 390525"/>
                <a:gd name="connsiteY23" fmla="*/ 130588 h 276225"/>
                <a:gd name="connsiteX24" fmla="*/ 219646 w 390525"/>
                <a:gd name="connsiteY24" fmla="*/ 97441 h 276225"/>
                <a:gd name="connsiteX25" fmla="*/ 229552 w 390525"/>
                <a:gd name="connsiteY25" fmla="*/ 86106 h 276225"/>
                <a:gd name="connsiteX26" fmla="*/ 241935 w 390525"/>
                <a:gd name="connsiteY26" fmla="*/ 97155 h 276225"/>
                <a:gd name="connsiteX27" fmla="*/ 241935 w 390525"/>
                <a:gd name="connsiteY27" fmla="*/ 186023 h 276225"/>
                <a:gd name="connsiteX28" fmla="*/ 232029 w 390525"/>
                <a:gd name="connsiteY28" fmla="*/ 197358 h 276225"/>
                <a:gd name="connsiteX29" fmla="*/ 219646 w 390525"/>
                <a:gd name="connsiteY29" fmla="*/ 186309 h 276225"/>
                <a:gd name="connsiteX30" fmla="*/ 219646 w 390525"/>
                <a:gd name="connsiteY30" fmla="*/ 152876 h 276225"/>
                <a:gd name="connsiteX31" fmla="*/ 175069 w 390525"/>
                <a:gd name="connsiteY31" fmla="*/ 152876 h 276225"/>
                <a:gd name="connsiteX32" fmla="*/ 175069 w 390525"/>
                <a:gd name="connsiteY32" fmla="*/ 186023 h 276225"/>
                <a:gd name="connsiteX33" fmla="*/ 165163 w 390525"/>
                <a:gd name="connsiteY33" fmla="*/ 197358 h 276225"/>
                <a:gd name="connsiteX34" fmla="*/ 152781 w 390525"/>
                <a:gd name="connsiteY34" fmla="*/ 186309 h 276225"/>
                <a:gd name="connsiteX35" fmla="*/ 152781 w 390525"/>
                <a:gd name="connsiteY35" fmla="*/ 97441 h 276225"/>
                <a:gd name="connsiteX36" fmla="*/ 52483 w 390525"/>
                <a:gd name="connsiteY36" fmla="*/ 97155 h 276225"/>
                <a:gd name="connsiteX37" fmla="*/ 63627 w 390525"/>
                <a:gd name="connsiteY37" fmla="*/ 86011 h 276225"/>
                <a:gd name="connsiteX38" fmla="*/ 64103 w 390525"/>
                <a:gd name="connsiteY38" fmla="*/ 86106 h 276225"/>
                <a:gd name="connsiteX39" fmla="*/ 64579 w 390525"/>
                <a:gd name="connsiteY39" fmla="*/ 86011 h 276225"/>
                <a:gd name="connsiteX40" fmla="*/ 97441 w 390525"/>
                <a:gd name="connsiteY40" fmla="*/ 86011 h 276225"/>
                <a:gd name="connsiteX41" fmla="*/ 131350 w 390525"/>
                <a:gd name="connsiteY41" fmla="*/ 117634 h 276225"/>
                <a:gd name="connsiteX42" fmla="*/ 98012 w 390525"/>
                <a:gd name="connsiteY42" fmla="*/ 152876 h 276225"/>
                <a:gd name="connsiteX43" fmla="*/ 74867 w 390525"/>
                <a:gd name="connsiteY43" fmla="*/ 152876 h 276225"/>
                <a:gd name="connsiteX44" fmla="*/ 74867 w 390525"/>
                <a:gd name="connsiteY44" fmla="*/ 186023 h 276225"/>
                <a:gd name="connsiteX45" fmla="*/ 64960 w 390525"/>
                <a:gd name="connsiteY45" fmla="*/ 197358 h 276225"/>
                <a:gd name="connsiteX46" fmla="*/ 52578 w 390525"/>
                <a:gd name="connsiteY46" fmla="*/ 186309 h 276225"/>
                <a:gd name="connsiteX47" fmla="*/ 52578 w 390525"/>
                <a:gd name="connsiteY47" fmla="*/ 9715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0525" h="276225">
                  <a:moveTo>
                    <a:pt x="18288" y="276130"/>
                  </a:moveTo>
                  <a:lnTo>
                    <a:pt x="376428" y="276130"/>
                  </a:lnTo>
                  <a:cubicBezTo>
                    <a:pt x="382619" y="276130"/>
                    <a:pt x="387572" y="271177"/>
                    <a:pt x="387572" y="264986"/>
                  </a:cubicBezTo>
                  <a:lnTo>
                    <a:pt x="387572" y="7144"/>
                  </a:lnTo>
                  <a:lnTo>
                    <a:pt x="7144" y="7144"/>
                  </a:lnTo>
                  <a:lnTo>
                    <a:pt x="7144" y="264986"/>
                  </a:lnTo>
                  <a:cubicBezTo>
                    <a:pt x="7144" y="271177"/>
                    <a:pt x="12192" y="276130"/>
                    <a:pt x="18288" y="276130"/>
                  </a:cubicBezTo>
                  <a:close/>
                  <a:moveTo>
                    <a:pt x="264223" y="97155"/>
                  </a:moveTo>
                  <a:cubicBezTo>
                    <a:pt x="264223" y="90964"/>
                    <a:pt x="269176" y="86011"/>
                    <a:pt x="275368" y="86011"/>
                  </a:cubicBezTo>
                  <a:cubicBezTo>
                    <a:pt x="275558" y="86011"/>
                    <a:pt x="275654" y="86106"/>
                    <a:pt x="275844" y="86106"/>
                  </a:cubicBezTo>
                  <a:cubicBezTo>
                    <a:pt x="276034" y="86106"/>
                    <a:pt x="276130" y="86011"/>
                    <a:pt x="276320" y="86011"/>
                  </a:cubicBezTo>
                  <a:lnTo>
                    <a:pt x="309181" y="86011"/>
                  </a:lnTo>
                  <a:cubicBezTo>
                    <a:pt x="326612" y="86011"/>
                    <a:pt x="342138" y="100203"/>
                    <a:pt x="343090" y="117634"/>
                  </a:cubicBezTo>
                  <a:cubicBezTo>
                    <a:pt x="344138" y="136874"/>
                    <a:pt x="328803" y="152876"/>
                    <a:pt x="309753" y="152876"/>
                  </a:cubicBezTo>
                  <a:lnTo>
                    <a:pt x="286607" y="152876"/>
                  </a:lnTo>
                  <a:lnTo>
                    <a:pt x="286607" y="186023"/>
                  </a:lnTo>
                  <a:cubicBezTo>
                    <a:pt x="286607" y="191738"/>
                    <a:pt x="282416" y="196787"/>
                    <a:pt x="276701" y="197358"/>
                  </a:cubicBezTo>
                  <a:cubicBezTo>
                    <a:pt x="269938" y="198120"/>
                    <a:pt x="264319" y="192881"/>
                    <a:pt x="264319" y="186309"/>
                  </a:cubicBezTo>
                  <a:lnTo>
                    <a:pt x="264319" y="97155"/>
                  </a:lnTo>
                  <a:close/>
                  <a:moveTo>
                    <a:pt x="152781" y="97441"/>
                  </a:moveTo>
                  <a:cubicBezTo>
                    <a:pt x="152781" y="91726"/>
                    <a:pt x="156972" y="86678"/>
                    <a:pt x="162687" y="86106"/>
                  </a:cubicBezTo>
                  <a:cubicBezTo>
                    <a:pt x="169450" y="85344"/>
                    <a:pt x="175069" y="90583"/>
                    <a:pt x="175069" y="97155"/>
                  </a:cubicBezTo>
                  <a:lnTo>
                    <a:pt x="175069" y="130588"/>
                  </a:lnTo>
                  <a:lnTo>
                    <a:pt x="219646" y="130588"/>
                  </a:lnTo>
                  <a:lnTo>
                    <a:pt x="219646" y="97441"/>
                  </a:lnTo>
                  <a:cubicBezTo>
                    <a:pt x="219646" y="91726"/>
                    <a:pt x="223838" y="86678"/>
                    <a:pt x="229552" y="86106"/>
                  </a:cubicBezTo>
                  <a:cubicBezTo>
                    <a:pt x="236315" y="85344"/>
                    <a:pt x="241935" y="90583"/>
                    <a:pt x="241935" y="97155"/>
                  </a:cubicBezTo>
                  <a:lnTo>
                    <a:pt x="241935" y="186023"/>
                  </a:lnTo>
                  <a:cubicBezTo>
                    <a:pt x="241935" y="191738"/>
                    <a:pt x="237744" y="196787"/>
                    <a:pt x="232029" y="197358"/>
                  </a:cubicBezTo>
                  <a:cubicBezTo>
                    <a:pt x="225266" y="198120"/>
                    <a:pt x="219646" y="192881"/>
                    <a:pt x="219646" y="186309"/>
                  </a:cubicBezTo>
                  <a:lnTo>
                    <a:pt x="219646" y="152876"/>
                  </a:lnTo>
                  <a:lnTo>
                    <a:pt x="175069" y="152876"/>
                  </a:lnTo>
                  <a:lnTo>
                    <a:pt x="175069" y="186023"/>
                  </a:lnTo>
                  <a:cubicBezTo>
                    <a:pt x="175069" y="191738"/>
                    <a:pt x="170879" y="196787"/>
                    <a:pt x="165163" y="197358"/>
                  </a:cubicBezTo>
                  <a:cubicBezTo>
                    <a:pt x="158401" y="198120"/>
                    <a:pt x="152781" y="192881"/>
                    <a:pt x="152781" y="186309"/>
                  </a:cubicBezTo>
                  <a:lnTo>
                    <a:pt x="152781" y="97441"/>
                  </a:lnTo>
                  <a:close/>
                  <a:moveTo>
                    <a:pt x="52483" y="97155"/>
                  </a:moveTo>
                  <a:cubicBezTo>
                    <a:pt x="52483" y="90964"/>
                    <a:pt x="57436" y="86011"/>
                    <a:pt x="63627" y="86011"/>
                  </a:cubicBezTo>
                  <a:cubicBezTo>
                    <a:pt x="63817" y="86011"/>
                    <a:pt x="63913" y="86106"/>
                    <a:pt x="64103" y="86106"/>
                  </a:cubicBezTo>
                  <a:cubicBezTo>
                    <a:pt x="64294" y="86106"/>
                    <a:pt x="64389" y="86011"/>
                    <a:pt x="64579" y="86011"/>
                  </a:cubicBezTo>
                  <a:lnTo>
                    <a:pt x="97441" y="86011"/>
                  </a:lnTo>
                  <a:cubicBezTo>
                    <a:pt x="114871" y="86011"/>
                    <a:pt x="130397" y="100203"/>
                    <a:pt x="131350" y="117634"/>
                  </a:cubicBezTo>
                  <a:cubicBezTo>
                    <a:pt x="132397" y="136874"/>
                    <a:pt x="117062" y="152876"/>
                    <a:pt x="98012" y="152876"/>
                  </a:cubicBezTo>
                  <a:lnTo>
                    <a:pt x="74867" y="152876"/>
                  </a:lnTo>
                  <a:lnTo>
                    <a:pt x="74867" y="186023"/>
                  </a:lnTo>
                  <a:cubicBezTo>
                    <a:pt x="74867" y="191738"/>
                    <a:pt x="70675" y="196787"/>
                    <a:pt x="64960" y="197358"/>
                  </a:cubicBezTo>
                  <a:cubicBezTo>
                    <a:pt x="58198" y="198120"/>
                    <a:pt x="52578" y="192881"/>
                    <a:pt x="52578" y="186309"/>
                  </a:cubicBezTo>
                  <a:lnTo>
                    <a:pt x="52578" y="97155"/>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48" name="그룹 347">
            <a:extLst>
              <a:ext uri="{FF2B5EF4-FFF2-40B4-BE49-F238E27FC236}">
                <a16:creationId xmlns:a16="http://schemas.microsoft.com/office/drawing/2014/main" id="{30A98E95-9E54-41DD-823E-10B12B3DA70E}"/>
              </a:ext>
            </a:extLst>
          </p:cNvPr>
          <p:cNvGrpSpPr/>
          <p:nvPr/>
        </p:nvGrpSpPr>
        <p:grpSpPr>
          <a:xfrm>
            <a:off x="6797698" y="3579043"/>
            <a:ext cx="390525" cy="373641"/>
            <a:chOff x="6797698" y="3579043"/>
            <a:chExt cx="390525" cy="373641"/>
          </a:xfrm>
          <a:solidFill>
            <a:schemeClr val="bg1"/>
          </a:solidFill>
        </p:grpSpPr>
        <p:sp>
          <p:nvSpPr>
            <p:cNvPr id="349" name="자유형: 도형 348">
              <a:extLst>
                <a:ext uri="{FF2B5EF4-FFF2-40B4-BE49-F238E27FC236}">
                  <a16:creationId xmlns:a16="http://schemas.microsoft.com/office/drawing/2014/main" id="{18B77319-7FB4-42D8-B825-F604C470D9B8}"/>
                </a:ext>
              </a:extLst>
            </p:cNvPr>
            <p:cNvSpPr/>
            <p:nvPr/>
          </p:nvSpPr>
          <p:spPr>
            <a:xfrm>
              <a:off x="6928000" y="3579043"/>
              <a:ext cx="133350" cy="66675"/>
            </a:xfrm>
            <a:custGeom>
              <a:avLst/>
              <a:gdLst>
                <a:gd name="connsiteX0" fmla="*/ 67056 w 133350"/>
                <a:gd name="connsiteY0" fmla="*/ 34075 h 66675"/>
                <a:gd name="connsiteX1" fmla="*/ 95441 w 133350"/>
                <a:gd name="connsiteY1" fmla="*/ 62459 h 66675"/>
                <a:gd name="connsiteX2" fmla="*/ 126968 w 133350"/>
                <a:gd name="connsiteY2" fmla="*/ 62459 h 66675"/>
                <a:gd name="connsiteX3" fmla="*/ 75057 w 133350"/>
                <a:gd name="connsiteY3" fmla="*/ 10548 h 66675"/>
                <a:gd name="connsiteX4" fmla="*/ 71533 w 133350"/>
                <a:gd name="connsiteY4" fmla="*/ 8072 h 66675"/>
                <a:gd name="connsiteX5" fmla="*/ 59150 w 133350"/>
                <a:gd name="connsiteY5" fmla="*/ 10453 h 66675"/>
                <a:gd name="connsiteX6" fmla="*/ 7144 w 133350"/>
                <a:gd name="connsiteY6" fmla="*/ 62459 h 66675"/>
                <a:gd name="connsiteX7" fmla="*/ 38671 w 133350"/>
                <a:gd name="connsiteY7" fmla="*/ 62459 h 66675"/>
                <a:gd name="connsiteX8" fmla="*/ 67056 w 133350"/>
                <a:gd name="connsiteY8" fmla="*/ 340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66675">
                  <a:moveTo>
                    <a:pt x="67056" y="34075"/>
                  </a:moveTo>
                  <a:lnTo>
                    <a:pt x="95441" y="62459"/>
                  </a:lnTo>
                  <a:lnTo>
                    <a:pt x="126968" y="62459"/>
                  </a:lnTo>
                  <a:lnTo>
                    <a:pt x="75057" y="10548"/>
                  </a:lnTo>
                  <a:cubicBezTo>
                    <a:pt x="74009" y="9500"/>
                    <a:pt x="72866" y="8643"/>
                    <a:pt x="71533" y="8072"/>
                  </a:cubicBezTo>
                  <a:cubicBezTo>
                    <a:pt x="67152" y="6167"/>
                    <a:pt x="62294" y="7310"/>
                    <a:pt x="59150" y="10453"/>
                  </a:cubicBezTo>
                  <a:lnTo>
                    <a:pt x="7144" y="62459"/>
                  </a:lnTo>
                  <a:lnTo>
                    <a:pt x="38671" y="62459"/>
                  </a:lnTo>
                  <a:lnTo>
                    <a:pt x="67056" y="3407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50" name="자유형: 도형 349">
              <a:extLst>
                <a:ext uri="{FF2B5EF4-FFF2-40B4-BE49-F238E27FC236}">
                  <a16:creationId xmlns:a16="http://schemas.microsoft.com/office/drawing/2014/main" id="{5EF4EBAB-8B3E-4174-905C-C31DDA7B4B0C}"/>
                </a:ext>
              </a:extLst>
            </p:cNvPr>
            <p:cNvSpPr/>
            <p:nvPr/>
          </p:nvSpPr>
          <p:spPr>
            <a:xfrm>
              <a:off x="6999056" y="3822793"/>
              <a:ext cx="95250" cy="66675"/>
            </a:xfrm>
            <a:custGeom>
              <a:avLst/>
              <a:gdLst>
                <a:gd name="connsiteX0" fmla="*/ 92583 w 95250"/>
                <a:gd name="connsiteY0" fmla="*/ 50262 h 66675"/>
                <a:gd name="connsiteX1" fmla="*/ 54578 w 95250"/>
                <a:gd name="connsiteY1" fmla="*/ 7399 h 66675"/>
                <a:gd name="connsiteX2" fmla="*/ 7144 w 95250"/>
                <a:gd name="connsiteY2" fmla="*/ 49690 h 66675"/>
                <a:gd name="connsiteX3" fmla="*/ 7144 w 95250"/>
                <a:gd name="connsiteY3" fmla="*/ 68359 h 66675"/>
                <a:gd name="connsiteX4" fmla="*/ 92583 w 95250"/>
                <a:gd name="connsiteY4" fmla="*/ 68359 h 66675"/>
                <a:gd name="connsiteX5" fmla="*/ 92583 w 95250"/>
                <a:gd name="connsiteY5" fmla="*/ 5026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66675">
                  <a:moveTo>
                    <a:pt x="92583" y="50262"/>
                  </a:moveTo>
                  <a:cubicBezTo>
                    <a:pt x="92583" y="28449"/>
                    <a:pt x="76295" y="9685"/>
                    <a:pt x="54578" y="7399"/>
                  </a:cubicBezTo>
                  <a:cubicBezTo>
                    <a:pt x="28860" y="4637"/>
                    <a:pt x="7144" y="24639"/>
                    <a:pt x="7144" y="49690"/>
                  </a:cubicBezTo>
                  <a:lnTo>
                    <a:pt x="7144" y="68359"/>
                  </a:lnTo>
                  <a:lnTo>
                    <a:pt x="92583" y="68359"/>
                  </a:lnTo>
                  <a:lnTo>
                    <a:pt x="92583" y="50262"/>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51" name="자유형: 도형 350">
              <a:extLst>
                <a:ext uri="{FF2B5EF4-FFF2-40B4-BE49-F238E27FC236}">
                  <a16:creationId xmlns:a16="http://schemas.microsoft.com/office/drawing/2014/main" id="{B9113F4E-E3EA-4FAB-9216-989BCF8521F3}"/>
                </a:ext>
              </a:extLst>
            </p:cNvPr>
            <p:cNvSpPr/>
            <p:nvPr/>
          </p:nvSpPr>
          <p:spPr>
            <a:xfrm>
              <a:off x="7022964" y="3762851"/>
              <a:ext cx="47625" cy="47625"/>
            </a:xfrm>
            <a:custGeom>
              <a:avLst/>
              <a:gdLst>
                <a:gd name="connsiteX0" fmla="*/ 44482 w 47625"/>
                <a:gd name="connsiteY0" fmla="*/ 25813 h 47625"/>
                <a:gd name="connsiteX1" fmla="*/ 25812 w 47625"/>
                <a:gd name="connsiteY1" fmla="*/ 7144 h 47625"/>
                <a:gd name="connsiteX2" fmla="*/ 7144 w 47625"/>
                <a:gd name="connsiteY2" fmla="*/ 25813 h 47625"/>
                <a:gd name="connsiteX3" fmla="*/ 25812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2" y="7144"/>
                  </a:cubicBezTo>
                  <a:cubicBezTo>
                    <a:pt x="15526" y="7144"/>
                    <a:pt x="7144" y="15526"/>
                    <a:pt x="7144" y="25813"/>
                  </a:cubicBezTo>
                  <a:cubicBezTo>
                    <a:pt x="7144" y="36100"/>
                    <a:pt x="15526" y="44482"/>
                    <a:pt x="25812" y="44482"/>
                  </a:cubicBezTo>
                  <a:cubicBezTo>
                    <a:pt x="36100" y="44577"/>
                    <a:pt x="44482" y="36195"/>
                    <a:pt x="44482" y="2581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52" name="자유형: 도형 351">
              <a:extLst>
                <a:ext uri="{FF2B5EF4-FFF2-40B4-BE49-F238E27FC236}">
                  <a16:creationId xmlns:a16="http://schemas.microsoft.com/office/drawing/2014/main" id="{786098A7-812B-415A-9ABD-271E80A385D2}"/>
                </a:ext>
              </a:extLst>
            </p:cNvPr>
            <p:cNvSpPr/>
            <p:nvPr/>
          </p:nvSpPr>
          <p:spPr>
            <a:xfrm>
              <a:off x="6891233" y="3822763"/>
              <a:ext cx="95250" cy="66675"/>
            </a:xfrm>
            <a:custGeom>
              <a:avLst/>
              <a:gdLst>
                <a:gd name="connsiteX0" fmla="*/ 49911 w 95250"/>
                <a:gd name="connsiteY0" fmla="*/ 7144 h 66675"/>
                <a:gd name="connsiteX1" fmla="*/ 7144 w 95250"/>
                <a:gd name="connsiteY1" fmla="*/ 49721 h 66675"/>
                <a:gd name="connsiteX2" fmla="*/ 7144 w 95250"/>
                <a:gd name="connsiteY2" fmla="*/ 68389 h 66675"/>
                <a:gd name="connsiteX3" fmla="*/ 92583 w 95250"/>
                <a:gd name="connsiteY3" fmla="*/ 68389 h 66675"/>
                <a:gd name="connsiteX4" fmla="*/ 92583 w 95250"/>
                <a:gd name="connsiteY4" fmla="*/ 49721 h 66675"/>
                <a:gd name="connsiteX5" fmla="*/ 49911 w 95250"/>
                <a:gd name="connsiteY5"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66675">
                  <a:moveTo>
                    <a:pt x="49911" y="7144"/>
                  </a:moveTo>
                  <a:cubicBezTo>
                    <a:pt x="26384" y="7144"/>
                    <a:pt x="7144" y="26194"/>
                    <a:pt x="7144" y="49721"/>
                  </a:cubicBezTo>
                  <a:lnTo>
                    <a:pt x="7144" y="68389"/>
                  </a:lnTo>
                  <a:lnTo>
                    <a:pt x="92583" y="68389"/>
                  </a:lnTo>
                  <a:lnTo>
                    <a:pt x="92583" y="49721"/>
                  </a:lnTo>
                  <a:cubicBezTo>
                    <a:pt x="92678" y="26194"/>
                    <a:pt x="73533" y="7144"/>
                    <a:pt x="49911"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53" name="자유형: 도형 352">
              <a:extLst>
                <a:ext uri="{FF2B5EF4-FFF2-40B4-BE49-F238E27FC236}">
                  <a16:creationId xmlns:a16="http://schemas.microsoft.com/office/drawing/2014/main" id="{F2A459FF-DCC1-46BA-8B39-A18CD7FC7012}"/>
                </a:ext>
              </a:extLst>
            </p:cNvPr>
            <p:cNvSpPr/>
            <p:nvPr/>
          </p:nvSpPr>
          <p:spPr>
            <a:xfrm>
              <a:off x="6915522" y="3762851"/>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577"/>
                    <a:pt x="44482" y="36195"/>
                    <a:pt x="44482" y="2581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54" name="자유형: 도형 353">
              <a:extLst>
                <a:ext uri="{FF2B5EF4-FFF2-40B4-BE49-F238E27FC236}">
                  <a16:creationId xmlns:a16="http://schemas.microsoft.com/office/drawing/2014/main" id="{B51CC943-F8B5-4DB5-B568-3B506CA2D754}"/>
                </a:ext>
              </a:extLst>
            </p:cNvPr>
            <p:cNvSpPr/>
            <p:nvPr/>
          </p:nvSpPr>
          <p:spPr>
            <a:xfrm>
              <a:off x="6797698" y="3657409"/>
              <a:ext cx="390525" cy="295275"/>
            </a:xfrm>
            <a:custGeom>
              <a:avLst/>
              <a:gdLst>
                <a:gd name="connsiteX0" fmla="*/ 340614 w 390525"/>
                <a:gd name="connsiteY0" fmla="*/ 7144 h 295275"/>
                <a:gd name="connsiteX1" fmla="*/ 54102 w 390525"/>
                <a:gd name="connsiteY1" fmla="*/ 7144 h 295275"/>
                <a:gd name="connsiteX2" fmla="*/ 7144 w 390525"/>
                <a:gd name="connsiteY2" fmla="*/ 54007 h 295275"/>
                <a:gd name="connsiteX3" fmla="*/ 7144 w 390525"/>
                <a:gd name="connsiteY3" fmla="*/ 244792 h 295275"/>
                <a:gd name="connsiteX4" fmla="*/ 54102 w 390525"/>
                <a:gd name="connsiteY4" fmla="*/ 291655 h 295275"/>
                <a:gd name="connsiteX5" fmla="*/ 340614 w 390525"/>
                <a:gd name="connsiteY5" fmla="*/ 291655 h 295275"/>
                <a:gd name="connsiteX6" fmla="*/ 387572 w 390525"/>
                <a:gd name="connsiteY6" fmla="*/ 244792 h 295275"/>
                <a:gd name="connsiteX7" fmla="*/ 387572 w 390525"/>
                <a:gd name="connsiteY7" fmla="*/ 54007 h 295275"/>
                <a:gd name="connsiteX8" fmla="*/ 340614 w 390525"/>
                <a:gd name="connsiteY8" fmla="*/ 7144 h 295275"/>
                <a:gd name="connsiteX9" fmla="*/ 340709 w 390525"/>
                <a:gd name="connsiteY9" fmla="*/ 256032 h 295275"/>
                <a:gd name="connsiteX10" fmla="*/ 53912 w 390525"/>
                <a:gd name="connsiteY10" fmla="*/ 256032 h 295275"/>
                <a:gd name="connsiteX11" fmla="*/ 42767 w 390525"/>
                <a:gd name="connsiteY11" fmla="*/ 244888 h 295275"/>
                <a:gd name="connsiteX12" fmla="*/ 42767 w 390525"/>
                <a:gd name="connsiteY12" fmla="*/ 53912 h 295275"/>
                <a:gd name="connsiteX13" fmla="*/ 53912 w 390525"/>
                <a:gd name="connsiteY13" fmla="*/ 42767 h 295275"/>
                <a:gd name="connsiteX14" fmla="*/ 340709 w 390525"/>
                <a:gd name="connsiteY14" fmla="*/ 42767 h 295275"/>
                <a:gd name="connsiteX15" fmla="*/ 351854 w 390525"/>
                <a:gd name="connsiteY15" fmla="*/ 53912 h 295275"/>
                <a:gd name="connsiteX16" fmla="*/ 351854 w 390525"/>
                <a:gd name="connsiteY16" fmla="*/ 244888 h 295275"/>
                <a:gd name="connsiteX17" fmla="*/ 340709 w 390525"/>
                <a:gd name="connsiteY17" fmla="*/ 25603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295275">
                  <a:moveTo>
                    <a:pt x="340614" y="7144"/>
                  </a:moveTo>
                  <a:lnTo>
                    <a:pt x="54102" y="7144"/>
                  </a:lnTo>
                  <a:cubicBezTo>
                    <a:pt x="28099" y="7144"/>
                    <a:pt x="7144" y="28099"/>
                    <a:pt x="7144" y="54007"/>
                  </a:cubicBezTo>
                  <a:lnTo>
                    <a:pt x="7144" y="244792"/>
                  </a:lnTo>
                  <a:cubicBezTo>
                    <a:pt x="7144" y="270700"/>
                    <a:pt x="28194" y="291655"/>
                    <a:pt x="54102" y="291655"/>
                  </a:cubicBezTo>
                  <a:lnTo>
                    <a:pt x="340614" y="291655"/>
                  </a:lnTo>
                  <a:cubicBezTo>
                    <a:pt x="366617" y="291655"/>
                    <a:pt x="387572" y="270700"/>
                    <a:pt x="387572" y="244792"/>
                  </a:cubicBezTo>
                  <a:lnTo>
                    <a:pt x="387572" y="54007"/>
                  </a:lnTo>
                  <a:cubicBezTo>
                    <a:pt x="387572" y="28099"/>
                    <a:pt x="366522" y="7144"/>
                    <a:pt x="340614" y="7144"/>
                  </a:cubicBezTo>
                  <a:close/>
                  <a:moveTo>
                    <a:pt x="340709" y="256032"/>
                  </a:moveTo>
                  <a:lnTo>
                    <a:pt x="53912" y="256032"/>
                  </a:lnTo>
                  <a:cubicBezTo>
                    <a:pt x="47720" y="256032"/>
                    <a:pt x="42767" y="251079"/>
                    <a:pt x="42767" y="244888"/>
                  </a:cubicBezTo>
                  <a:lnTo>
                    <a:pt x="42767" y="53912"/>
                  </a:lnTo>
                  <a:cubicBezTo>
                    <a:pt x="42767" y="47720"/>
                    <a:pt x="47720" y="42767"/>
                    <a:pt x="53912" y="42767"/>
                  </a:cubicBezTo>
                  <a:lnTo>
                    <a:pt x="340709" y="42767"/>
                  </a:lnTo>
                  <a:cubicBezTo>
                    <a:pt x="346900" y="42767"/>
                    <a:pt x="351854" y="47720"/>
                    <a:pt x="351854" y="53912"/>
                  </a:cubicBezTo>
                  <a:lnTo>
                    <a:pt x="351854" y="244888"/>
                  </a:lnTo>
                  <a:cubicBezTo>
                    <a:pt x="351854" y="251079"/>
                    <a:pt x="346900" y="256032"/>
                    <a:pt x="340709" y="2560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55" name="자유형: 도형 354">
              <a:extLst>
                <a:ext uri="{FF2B5EF4-FFF2-40B4-BE49-F238E27FC236}">
                  <a16:creationId xmlns:a16="http://schemas.microsoft.com/office/drawing/2014/main" id="{C98522BC-410E-4D18-90EA-418E73384953}"/>
                </a:ext>
              </a:extLst>
            </p:cNvPr>
            <p:cNvSpPr/>
            <p:nvPr/>
          </p:nvSpPr>
          <p:spPr>
            <a:xfrm>
              <a:off x="6855419" y="3715321"/>
              <a:ext cx="276225" cy="180975"/>
            </a:xfrm>
            <a:custGeom>
              <a:avLst/>
              <a:gdLst>
                <a:gd name="connsiteX0" fmla="*/ 7334 w 276225"/>
                <a:gd name="connsiteY0" fmla="*/ 175831 h 180975"/>
                <a:gd name="connsiteX1" fmla="*/ 20670 w 276225"/>
                <a:gd name="connsiteY1" fmla="*/ 175831 h 180975"/>
                <a:gd name="connsiteX2" fmla="*/ 20670 w 276225"/>
                <a:gd name="connsiteY2" fmla="*/ 157163 h 180975"/>
                <a:gd name="connsiteX3" fmla="*/ 54388 w 276225"/>
                <a:gd name="connsiteY3" fmla="*/ 100298 h 180975"/>
                <a:gd name="connsiteX4" fmla="*/ 44482 w 276225"/>
                <a:gd name="connsiteY4" fmla="*/ 73628 h 180975"/>
                <a:gd name="connsiteX5" fmla="*/ 88773 w 276225"/>
                <a:gd name="connsiteY5" fmla="*/ 32766 h 180975"/>
                <a:gd name="connsiteX6" fmla="*/ 126111 w 276225"/>
                <a:gd name="connsiteY6" fmla="*/ 68485 h 180975"/>
                <a:gd name="connsiteX7" fmla="*/ 116586 w 276225"/>
                <a:gd name="connsiteY7" fmla="*/ 100298 h 180975"/>
                <a:gd name="connsiteX8" fmla="*/ 139160 w 276225"/>
                <a:gd name="connsiteY8" fmla="*/ 120872 h 180975"/>
                <a:gd name="connsiteX9" fmla="*/ 161735 w 276225"/>
                <a:gd name="connsiteY9" fmla="*/ 100298 h 180975"/>
                <a:gd name="connsiteX10" fmla="*/ 152210 w 276225"/>
                <a:gd name="connsiteY10" fmla="*/ 68485 h 180975"/>
                <a:gd name="connsiteX11" fmla="*/ 189548 w 276225"/>
                <a:gd name="connsiteY11" fmla="*/ 32766 h 180975"/>
                <a:gd name="connsiteX12" fmla="*/ 233744 w 276225"/>
                <a:gd name="connsiteY12" fmla="*/ 73628 h 180975"/>
                <a:gd name="connsiteX13" fmla="*/ 223838 w 276225"/>
                <a:gd name="connsiteY13" fmla="*/ 100298 h 180975"/>
                <a:gd name="connsiteX14" fmla="*/ 257556 w 276225"/>
                <a:gd name="connsiteY14" fmla="*/ 157163 h 180975"/>
                <a:gd name="connsiteX15" fmla="*/ 257556 w 276225"/>
                <a:gd name="connsiteY15" fmla="*/ 175831 h 180975"/>
                <a:gd name="connsiteX16" fmla="*/ 271653 w 276225"/>
                <a:gd name="connsiteY16" fmla="*/ 175831 h 180975"/>
                <a:gd name="connsiteX17" fmla="*/ 271653 w 276225"/>
                <a:gd name="connsiteY17" fmla="*/ 7144 h 180975"/>
                <a:gd name="connsiteX18" fmla="*/ 7144 w 276225"/>
                <a:gd name="connsiteY18" fmla="*/ 7144 h 180975"/>
                <a:gd name="connsiteX19" fmla="*/ 7144 w 276225"/>
                <a:gd name="connsiteY19" fmla="*/ 175831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225" h="180975">
                  <a:moveTo>
                    <a:pt x="7334" y="175831"/>
                  </a:moveTo>
                  <a:lnTo>
                    <a:pt x="20670" y="175831"/>
                  </a:lnTo>
                  <a:lnTo>
                    <a:pt x="20670" y="157163"/>
                  </a:lnTo>
                  <a:cubicBezTo>
                    <a:pt x="20670" y="132683"/>
                    <a:pt x="34290" y="111252"/>
                    <a:pt x="54388" y="100298"/>
                  </a:cubicBezTo>
                  <a:cubicBezTo>
                    <a:pt x="48196" y="93154"/>
                    <a:pt x="44482" y="83820"/>
                    <a:pt x="44482" y="73628"/>
                  </a:cubicBezTo>
                  <a:cubicBezTo>
                    <a:pt x="44482" y="49911"/>
                    <a:pt x="64675" y="30861"/>
                    <a:pt x="88773" y="32766"/>
                  </a:cubicBezTo>
                  <a:cubicBezTo>
                    <a:pt x="108014" y="34290"/>
                    <a:pt x="123730" y="49339"/>
                    <a:pt x="126111" y="68485"/>
                  </a:cubicBezTo>
                  <a:cubicBezTo>
                    <a:pt x="127635" y="80677"/>
                    <a:pt x="123730" y="91916"/>
                    <a:pt x="116586" y="100298"/>
                  </a:cubicBezTo>
                  <a:cubicBezTo>
                    <a:pt x="122015" y="103251"/>
                    <a:pt x="131350" y="109347"/>
                    <a:pt x="139160" y="120872"/>
                  </a:cubicBezTo>
                  <a:cubicBezTo>
                    <a:pt x="146971" y="109442"/>
                    <a:pt x="156401" y="103251"/>
                    <a:pt x="161735" y="100298"/>
                  </a:cubicBezTo>
                  <a:cubicBezTo>
                    <a:pt x="154591" y="91916"/>
                    <a:pt x="150686" y="80677"/>
                    <a:pt x="152210" y="68485"/>
                  </a:cubicBezTo>
                  <a:cubicBezTo>
                    <a:pt x="154591" y="49339"/>
                    <a:pt x="170307" y="34290"/>
                    <a:pt x="189548" y="32766"/>
                  </a:cubicBezTo>
                  <a:cubicBezTo>
                    <a:pt x="213646" y="30861"/>
                    <a:pt x="233744" y="49911"/>
                    <a:pt x="233744" y="73628"/>
                  </a:cubicBezTo>
                  <a:cubicBezTo>
                    <a:pt x="233744" y="83820"/>
                    <a:pt x="230029" y="93154"/>
                    <a:pt x="223838" y="100298"/>
                  </a:cubicBezTo>
                  <a:cubicBezTo>
                    <a:pt x="243935" y="111347"/>
                    <a:pt x="257556" y="132683"/>
                    <a:pt x="257556" y="157163"/>
                  </a:cubicBezTo>
                  <a:lnTo>
                    <a:pt x="257556" y="175831"/>
                  </a:lnTo>
                  <a:lnTo>
                    <a:pt x="271653" y="175831"/>
                  </a:lnTo>
                  <a:lnTo>
                    <a:pt x="271653" y="7144"/>
                  </a:lnTo>
                  <a:lnTo>
                    <a:pt x="7144" y="7144"/>
                  </a:lnTo>
                  <a:lnTo>
                    <a:pt x="7144" y="17583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56" name="그룹 355">
            <a:extLst>
              <a:ext uri="{FF2B5EF4-FFF2-40B4-BE49-F238E27FC236}">
                <a16:creationId xmlns:a16="http://schemas.microsoft.com/office/drawing/2014/main" id="{E33B5707-A53B-4416-A945-33F049B0E6E6}"/>
              </a:ext>
            </a:extLst>
          </p:cNvPr>
          <p:cNvGrpSpPr/>
          <p:nvPr/>
        </p:nvGrpSpPr>
        <p:grpSpPr>
          <a:xfrm>
            <a:off x="7463400" y="3566350"/>
            <a:ext cx="390525" cy="390525"/>
            <a:chOff x="7463400" y="3566350"/>
            <a:chExt cx="390525" cy="390525"/>
          </a:xfrm>
          <a:solidFill>
            <a:schemeClr val="bg1"/>
          </a:solidFill>
        </p:grpSpPr>
        <p:sp>
          <p:nvSpPr>
            <p:cNvPr id="357" name="자유형: 도형 356">
              <a:extLst>
                <a:ext uri="{FF2B5EF4-FFF2-40B4-BE49-F238E27FC236}">
                  <a16:creationId xmlns:a16="http://schemas.microsoft.com/office/drawing/2014/main" id="{7D3C231F-C0A4-4450-903C-497CBC2FEAF3}"/>
                </a:ext>
              </a:extLst>
            </p:cNvPr>
            <p:cNvSpPr/>
            <p:nvPr/>
          </p:nvSpPr>
          <p:spPr>
            <a:xfrm>
              <a:off x="7581320" y="3683889"/>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58" name="자유형: 도형 357">
              <a:extLst>
                <a:ext uri="{FF2B5EF4-FFF2-40B4-BE49-F238E27FC236}">
                  <a16:creationId xmlns:a16="http://schemas.microsoft.com/office/drawing/2014/main" id="{CE85DB0B-DD4C-4682-8DBF-7B3A08D9E06E}"/>
                </a:ext>
              </a:extLst>
            </p:cNvPr>
            <p:cNvSpPr/>
            <p:nvPr/>
          </p:nvSpPr>
          <p:spPr>
            <a:xfrm>
              <a:off x="7664759" y="3743434"/>
              <a:ext cx="95250" cy="104775"/>
            </a:xfrm>
            <a:custGeom>
              <a:avLst/>
              <a:gdLst>
                <a:gd name="connsiteX0" fmla="*/ 92583 w 95250"/>
                <a:gd name="connsiteY0" fmla="*/ 50278 h 104775"/>
                <a:gd name="connsiteX1" fmla="*/ 54769 w 95250"/>
                <a:gd name="connsiteY1" fmla="*/ 7415 h 104775"/>
                <a:gd name="connsiteX2" fmla="*/ 7144 w 95250"/>
                <a:gd name="connsiteY2" fmla="*/ 49706 h 104775"/>
                <a:gd name="connsiteX3" fmla="*/ 7144 w 95250"/>
                <a:gd name="connsiteY3" fmla="*/ 104189 h 104775"/>
                <a:gd name="connsiteX4" fmla="*/ 92583 w 95250"/>
                <a:gd name="connsiteY4" fmla="*/ 104189 h 104775"/>
                <a:gd name="connsiteX5" fmla="*/ 92583 w 95250"/>
                <a:gd name="connsiteY5" fmla="*/ 502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59" name="자유형: 도형 358">
              <a:extLst>
                <a:ext uri="{FF2B5EF4-FFF2-40B4-BE49-F238E27FC236}">
                  <a16:creationId xmlns:a16="http://schemas.microsoft.com/office/drawing/2014/main" id="{3A97EDEE-B3B6-4A6C-A3B9-661AED663A26}"/>
                </a:ext>
              </a:extLst>
            </p:cNvPr>
            <p:cNvSpPr/>
            <p:nvPr/>
          </p:nvSpPr>
          <p:spPr>
            <a:xfrm>
              <a:off x="7557031" y="3743434"/>
              <a:ext cx="95250" cy="104775"/>
            </a:xfrm>
            <a:custGeom>
              <a:avLst/>
              <a:gdLst>
                <a:gd name="connsiteX0" fmla="*/ 92583 w 95250"/>
                <a:gd name="connsiteY0" fmla="*/ 50278 h 104775"/>
                <a:gd name="connsiteX1" fmla="*/ 54769 w 95250"/>
                <a:gd name="connsiteY1" fmla="*/ 7415 h 104775"/>
                <a:gd name="connsiteX2" fmla="*/ 7144 w 95250"/>
                <a:gd name="connsiteY2" fmla="*/ 49706 h 104775"/>
                <a:gd name="connsiteX3" fmla="*/ 7144 w 95250"/>
                <a:gd name="connsiteY3" fmla="*/ 104189 h 104775"/>
                <a:gd name="connsiteX4" fmla="*/ 92583 w 95250"/>
                <a:gd name="connsiteY4" fmla="*/ 104189 h 104775"/>
                <a:gd name="connsiteX5" fmla="*/ 92583 w 95250"/>
                <a:gd name="connsiteY5" fmla="*/ 502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60" name="자유형: 도형 359">
              <a:extLst>
                <a:ext uri="{FF2B5EF4-FFF2-40B4-BE49-F238E27FC236}">
                  <a16:creationId xmlns:a16="http://schemas.microsoft.com/office/drawing/2014/main" id="{92896FB8-761A-4DB7-A3D9-BF9A3F987E4D}"/>
                </a:ext>
              </a:extLst>
            </p:cNvPr>
            <p:cNvSpPr/>
            <p:nvPr/>
          </p:nvSpPr>
          <p:spPr>
            <a:xfrm>
              <a:off x="7463400" y="3566350"/>
              <a:ext cx="390525" cy="390525"/>
            </a:xfrm>
            <a:custGeom>
              <a:avLst/>
              <a:gdLst>
                <a:gd name="connsiteX0" fmla="*/ 340614 w 390525"/>
                <a:gd name="connsiteY0" fmla="*/ 7144 h 390525"/>
                <a:gd name="connsiteX1" fmla="*/ 54102 w 390525"/>
                <a:gd name="connsiteY1" fmla="*/ 7144 h 390525"/>
                <a:gd name="connsiteX2" fmla="*/ 7144 w 390525"/>
                <a:gd name="connsiteY2" fmla="*/ 54102 h 390525"/>
                <a:gd name="connsiteX3" fmla="*/ 7144 w 390525"/>
                <a:gd name="connsiteY3" fmla="*/ 340614 h 390525"/>
                <a:gd name="connsiteX4" fmla="*/ 54102 w 390525"/>
                <a:gd name="connsiteY4" fmla="*/ 387572 h 390525"/>
                <a:gd name="connsiteX5" fmla="*/ 340614 w 390525"/>
                <a:gd name="connsiteY5" fmla="*/ 387572 h 390525"/>
                <a:gd name="connsiteX6" fmla="*/ 387572 w 390525"/>
                <a:gd name="connsiteY6" fmla="*/ 340614 h 390525"/>
                <a:gd name="connsiteX7" fmla="*/ 387572 w 390525"/>
                <a:gd name="connsiteY7" fmla="*/ 54102 h 390525"/>
                <a:gd name="connsiteX8" fmla="*/ 340614 w 390525"/>
                <a:gd name="connsiteY8" fmla="*/ 7144 h 390525"/>
                <a:gd name="connsiteX9" fmla="*/ 340804 w 390525"/>
                <a:gd name="connsiteY9" fmla="*/ 303562 h 390525"/>
                <a:gd name="connsiteX10" fmla="*/ 54007 w 390525"/>
                <a:gd name="connsiteY10" fmla="*/ 303562 h 390525"/>
                <a:gd name="connsiteX11" fmla="*/ 42863 w 390525"/>
                <a:gd name="connsiteY11" fmla="*/ 292417 h 390525"/>
                <a:gd name="connsiteX12" fmla="*/ 42863 w 390525"/>
                <a:gd name="connsiteY12" fmla="*/ 53911 h 390525"/>
                <a:gd name="connsiteX13" fmla="*/ 54007 w 390525"/>
                <a:gd name="connsiteY13" fmla="*/ 42767 h 390525"/>
                <a:gd name="connsiteX14" fmla="*/ 340804 w 390525"/>
                <a:gd name="connsiteY14" fmla="*/ 42767 h 390525"/>
                <a:gd name="connsiteX15" fmla="*/ 351949 w 390525"/>
                <a:gd name="connsiteY15" fmla="*/ 53911 h 390525"/>
                <a:gd name="connsiteX16" fmla="*/ 351949 w 390525"/>
                <a:gd name="connsiteY16" fmla="*/ 292417 h 390525"/>
                <a:gd name="connsiteX17" fmla="*/ 340804 w 390525"/>
                <a:gd name="connsiteY17" fmla="*/ 3035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390525">
                  <a:moveTo>
                    <a:pt x="340614" y="7144"/>
                  </a:moveTo>
                  <a:lnTo>
                    <a:pt x="54102" y="7144"/>
                  </a:lnTo>
                  <a:cubicBezTo>
                    <a:pt x="28194" y="7144"/>
                    <a:pt x="7144" y="28194"/>
                    <a:pt x="7144" y="54102"/>
                  </a:cubicBezTo>
                  <a:lnTo>
                    <a:pt x="7144" y="340614"/>
                  </a:lnTo>
                  <a:cubicBezTo>
                    <a:pt x="7144" y="366522"/>
                    <a:pt x="28194" y="387572"/>
                    <a:pt x="54102" y="387572"/>
                  </a:cubicBezTo>
                  <a:lnTo>
                    <a:pt x="340614" y="387572"/>
                  </a:lnTo>
                  <a:cubicBezTo>
                    <a:pt x="366522" y="387572"/>
                    <a:pt x="387572" y="366522"/>
                    <a:pt x="387572" y="340614"/>
                  </a:cubicBezTo>
                  <a:lnTo>
                    <a:pt x="387572" y="54102"/>
                  </a:lnTo>
                  <a:cubicBezTo>
                    <a:pt x="387572" y="28194"/>
                    <a:pt x="366617" y="7144"/>
                    <a:pt x="340614" y="7144"/>
                  </a:cubicBezTo>
                  <a:close/>
                  <a:moveTo>
                    <a:pt x="340804" y="303562"/>
                  </a:moveTo>
                  <a:lnTo>
                    <a:pt x="54007" y="303562"/>
                  </a:lnTo>
                  <a:cubicBezTo>
                    <a:pt x="47816" y="303562"/>
                    <a:pt x="42863" y="298609"/>
                    <a:pt x="42863" y="292417"/>
                  </a:cubicBezTo>
                  <a:lnTo>
                    <a:pt x="42863" y="53911"/>
                  </a:lnTo>
                  <a:cubicBezTo>
                    <a:pt x="42863" y="47720"/>
                    <a:pt x="47816" y="42767"/>
                    <a:pt x="54007" y="42767"/>
                  </a:cubicBezTo>
                  <a:lnTo>
                    <a:pt x="340804" y="42767"/>
                  </a:lnTo>
                  <a:cubicBezTo>
                    <a:pt x="346996" y="42767"/>
                    <a:pt x="351949" y="47720"/>
                    <a:pt x="351949" y="53911"/>
                  </a:cubicBezTo>
                  <a:lnTo>
                    <a:pt x="351949" y="292417"/>
                  </a:lnTo>
                  <a:cubicBezTo>
                    <a:pt x="351949" y="298609"/>
                    <a:pt x="346900" y="303562"/>
                    <a:pt x="340804" y="30356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61" name="자유형: 도형 360">
              <a:extLst>
                <a:ext uri="{FF2B5EF4-FFF2-40B4-BE49-F238E27FC236}">
                  <a16:creationId xmlns:a16="http://schemas.microsoft.com/office/drawing/2014/main" id="{77A8DEFF-3217-48C2-91FB-296AD98AB968}"/>
                </a:ext>
              </a:extLst>
            </p:cNvPr>
            <p:cNvSpPr/>
            <p:nvPr/>
          </p:nvSpPr>
          <p:spPr>
            <a:xfrm>
              <a:off x="7521217" y="3624262"/>
              <a:ext cx="276225" cy="228600"/>
            </a:xfrm>
            <a:custGeom>
              <a:avLst/>
              <a:gdLst>
                <a:gd name="connsiteX0" fmla="*/ 7334 w 276225"/>
                <a:gd name="connsiteY0" fmla="*/ 223361 h 228600"/>
                <a:gd name="connsiteX1" fmla="*/ 21431 w 276225"/>
                <a:gd name="connsiteY1" fmla="*/ 223361 h 228600"/>
                <a:gd name="connsiteX2" fmla="*/ 21431 w 276225"/>
                <a:gd name="connsiteY2" fmla="*/ 168878 h 228600"/>
                <a:gd name="connsiteX3" fmla="*/ 55150 w 276225"/>
                <a:gd name="connsiteY3" fmla="*/ 112014 h 228600"/>
                <a:gd name="connsiteX4" fmla="*/ 45244 w 276225"/>
                <a:gd name="connsiteY4" fmla="*/ 85344 h 228600"/>
                <a:gd name="connsiteX5" fmla="*/ 89535 w 276225"/>
                <a:gd name="connsiteY5" fmla="*/ 44482 h 228600"/>
                <a:gd name="connsiteX6" fmla="*/ 126873 w 276225"/>
                <a:gd name="connsiteY6" fmla="*/ 80201 h 228600"/>
                <a:gd name="connsiteX7" fmla="*/ 117348 w 276225"/>
                <a:gd name="connsiteY7" fmla="*/ 112014 h 228600"/>
                <a:gd name="connsiteX8" fmla="*/ 139922 w 276225"/>
                <a:gd name="connsiteY8" fmla="*/ 132588 h 228600"/>
                <a:gd name="connsiteX9" fmla="*/ 162496 w 276225"/>
                <a:gd name="connsiteY9" fmla="*/ 112014 h 228600"/>
                <a:gd name="connsiteX10" fmla="*/ 152591 w 276225"/>
                <a:gd name="connsiteY10" fmla="*/ 85344 h 228600"/>
                <a:gd name="connsiteX11" fmla="*/ 193548 w 276225"/>
                <a:gd name="connsiteY11" fmla="*/ 44387 h 228600"/>
                <a:gd name="connsiteX12" fmla="*/ 234505 w 276225"/>
                <a:gd name="connsiteY12" fmla="*/ 85344 h 228600"/>
                <a:gd name="connsiteX13" fmla="*/ 224600 w 276225"/>
                <a:gd name="connsiteY13" fmla="*/ 112014 h 228600"/>
                <a:gd name="connsiteX14" fmla="*/ 258318 w 276225"/>
                <a:gd name="connsiteY14" fmla="*/ 168878 h 228600"/>
                <a:gd name="connsiteX15" fmla="*/ 258318 w 276225"/>
                <a:gd name="connsiteY15" fmla="*/ 223361 h 228600"/>
                <a:gd name="connsiteX16" fmla="*/ 271653 w 276225"/>
                <a:gd name="connsiteY16" fmla="*/ 223361 h 228600"/>
                <a:gd name="connsiteX17" fmla="*/ 271653 w 276225"/>
                <a:gd name="connsiteY17" fmla="*/ 7144 h 228600"/>
                <a:gd name="connsiteX18" fmla="*/ 7144 w 276225"/>
                <a:gd name="connsiteY18" fmla="*/ 7144 h 228600"/>
                <a:gd name="connsiteX19" fmla="*/ 7144 w 276225"/>
                <a:gd name="connsiteY19" fmla="*/ 22336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225" h="228600">
                  <a:moveTo>
                    <a:pt x="7334" y="223361"/>
                  </a:moveTo>
                  <a:lnTo>
                    <a:pt x="21431" y="223361"/>
                  </a:lnTo>
                  <a:lnTo>
                    <a:pt x="21431" y="168878"/>
                  </a:lnTo>
                  <a:cubicBezTo>
                    <a:pt x="21431" y="144399"/>
                    <a:pt x="35052" y="122968"/>
                    <a:pt x="55150" y="112014"/>
                  </a:cubicBezTo>
                  <a:cubicBezTo>
                    <a:pt x="48959" y="104870"/>
                    <a:pt x="45244" y="95536"/>
                    <a:pt x="45244" y="85344"/>
                  </a:cubicBezTo>
                  <a:cubicBezTo>
                    <a:pt x="45244" y="61627"/>
                    <a:pt x="65437" y="42577"/>
                    <a:pt x="89535" y="44482"/>
                  </a:cubicBezTo>
                  <a:cubicBezTo>
                    <a:pt x="108775" y="46006"/>
                    <a:pt x="124492" y="61055"/>
                    <a:pt x="126873" y="80201"/>
                  </a:cubicBezTo>
                  <a:cubicBezTo>
                    <a:pt x="128397" y="92393"/>
                    <a:pt x="124492" y="103632"/>
                    <a:pt x="117348" y="112014"/>
                  </a:cubicBezTo>
                  <a:cubicBezTo>
                    <a:pt x="126397" y="116967"/>
                    <a:pt x="134207" y="124111"/>
                    <a:pt x="139922" y="132588"/>
                  </a:cubicBezTo>
                  <a:cubicBezTo>
                    <a:pt x="145732" y="124015"/>
                    <a:pt x="153448" y="116967"/>
                    <a:pt x="162496" y="112014"/>
                  </a:cubicBezTo>
                  <a:cubicBezTo>
                    <a:pt x="156305" y="104870"/>
                    <a:pt x="152591" y="95536"/>
                    <a:pt x="152591" y="85344"/>
                  </a:cubicBezTo>
                  <a:cubicBezTo>
                    <a:pt x="152591" y="62770"/>
                    <a:pt x="170974" y="44387"/>
                    <a:pt x="193548" y="44387"/>
                  </a:cubicBezTo>
                  <a:cubicBezTo>
                    <a:pt x="216122" y="44387"/>
                    <a:pt x="234505" y="62770"/>
                    <a:pt x="234505" y="85344"/>
                  </a:cubicBezTo>
                  <a:cubicBezTo>
                    <a:pt x="234505" y="95536"/>
                    <a:pt x="230791" y="104870"/>
                    <a:pt x="224600" y="112014"/>
                  </a:cubicBezTo>
                  <a:cubicBezTo>
                    <a:pt x="244697" y="123063"/>
                    <a:pt x="258318" y="144399"/>
                    <a:pt x="258318" y="168878"/>
                  </a:cubicBezTo>
                  <a:lnTo>
                    <a:pt x="258318" y="223361"/>
                  </a:lnTo>
                  <a:lnTo>
                    <a:pt x="271653" y="223361"/>
                  </a:lnTo>
                  <a:lnTo>
                    <a:pt x="271653" y="7144"/>
                  </a:lnTo>
                  <a:lnTo>
                    <a:pt x="7144" y="7144"/>
                  </a:lnTo>
                  <a:lnTo>
                    <a:pt x="7144" y="223361"/>
                  </a:lnTo>
                  <a:close/>
                </a:path>
              </a:pathLst>
            </a:custGeom>
            <a:grpFill/>
            <a:ln w="9525" cap="flat">
              <a:noFill/>
              <a:prstDash val="solid"/>
              <a:miter/>
            </a:ln>
          </p:spPr>
          <p:txBody>
            <a:bodyPr rtlCol="0" anchor="ctr"/>
            <a:lstStyle/>
            <a:p>
              <a:endParaRPr lang="ko-KR" altLang="en-US">
                <a:solidFill>
                  <a:srgbClr val="FAFBFC"/>
                </a:solidFill>
              </a:endParaRPr>
            </a:p>
          </p:txBody>
        </p:sp>
        <p:sp>
          <p:nvSpPr>
            <p:cNvPr id="362" name="자유형: 도형 361">
              <a:extLst>
                <a:ext uri="{FF2B5EF4-FFF2-40B4-BE49-F238E27FC236}">
                  <a16:creationId xmlns:a16="http://schemas.microsoft.com/office/drawing/2014/main" id="{54740FDB-4D4D-4CEC-B657-99206B2FE92E}"/>
                </a:ext>
              </a:extLst>
            </p:cNvPr>
            <p:cNvSpPr/>
            <p:nvPr/>
          </p:nvSpPr>
          <p:spPr>
            <a:xfrm>
              <a:off x="7688761" y="3683889"/>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63" name="그룹 362">
            <a:extLst>
              <a:ext uri="{FF2B5EF4-FFF2-40B4-BE49-F238E27FC236}">
                <a16:creationId xmlns:a16="http://schemas.microsoft.com/office/drawing/2014/main" id="{D1CA6021-0E73-4CF8-8628-B2D496130C92}"/>
              </a:ext>
            </a:extLst>
          </p:cNvPr>
          <p:cNvGrpSpPr/>
          <p:nvPr/>
        </p:nvGrpSpPr>
        <p:grpSpPr>
          <a:xfrm>
            <a:off x="1474080" y="3565969"/>
            <a:ext cx="276225" cy="390525"/>
            <a:chOff x="1474080" y="3565969"/>
            <a:chExt cx="276225" cy="390525"/>
          </a:xfrm>
          <a:solidFill>
            <a:schemeClr val="bg1"/>
          </a:solidFill>
        </p:grpSpPr>
        <p:sp>
          <p:nvSpPr>
            <p:cNvPr id="364" name="자유형: 도형 363">
              <a:extLst>
                <a:ext uri="{FF2B5EF4-FFF2-40B4-BE49-F238E27FC236}">
                  <a16:creationId xmlns:a16="http://schemas.microsoft.com/office/drawing/2014/main" id="{44000DDA-352B-4C2B-82CC-760EF4B3A74A}"/>
                </a:ext>
              </a:extLst>
            </p:cNvPr>
            <p:cNvSpPr/>
            <p:nvPr/>
          </p:nvSpPr>
          <p:spPr>
            <a:xfrm>
              <a:off x="1563234" y="3655123"/>
              <a:ext cx="95250" cy="95250"/>
            </a:xfrm>
            <a:custGeom>
              <a:avLst/>
              <a:gdLst>
                <a:gd name="connsiteX0" fmla="*/ 51721 w 95250"/>
                <a:gd name="connsiteY0" fmla="*/ 7144 h 95250"/>
                <a:gd name="connsiteX1" fmla="*/ 7144 w 95250"/>
                <a:gd name="connsiteY1" fmla="*/ 51721 h 95250"/>
                <a:gd name="connsiteX2" fmla="*/ 51721 w 95250"/>
                <a:gd name="connsiteY2" fmla="*/ 96298 h 95250"/>
                <a:gd name="connsiteX3" fmla="*/ 96298 w 95250"/>
                <a:gd name="connsiteY3" fmla="*/ 51721 h 95250"/>
                <a:gd name="connsiteX4" fmla="*/ 51721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1721" y="7144"/>
                  </a:moveTo>
                  <a:cubicBezTo>
                    <a:pt x="27146" y="7144"/>
                    <a:pt x="7144" y="27146"/>
                    <a:pt x="7144" y="51721"/>
                  </a:cubicBezTo>
                  <a:cubicBezTo>
                    <a:pt x="7144" y="76391"/>
                    <a:pt x="27146" y="96298"/>
                    <a:pt x="51721" y="96298"/>
                  </a:cubicBezTo>
                  <a:cubicBezTo>
                    <a:pt x="76771" y="96298"/>
                    <a:pt x="96298" y="76010"/>
                    <a:pt x="96298" y="51721"/>
                  </a:cubicBezTo>
                  <a:cubicBezTo>
                    <a:pt x="96298" y="27146"/>
                    <a:pt x="76295" y="7144"/>
                    <a:pt x="51721"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65" name="자유형: 도형 364">
              <a:extLst>
                <a:ext uri="{FF2B5EF4-FFF2-40B4-BE49-F238E27FC236}">
                  <a16:creationId xmlns:a16="http://schemas.microsoft.com/office/drawing/2014/main" id="{0F2D0367-D237-46D4-B1B0-4B0707C985ED}"/>
                </a:ext>
              </a:extLst>
            </p:cNvPr>
            <p:cNvSpPr/>
            <p:nvPr/>
          </p:nvSpPr>
          <p:spPr>
            <a:xfrm>
              <a:off x="1474080" y="3565969"/>
              <a:ext cx="276225" cy="390525"/>
            </a:xfrm>
            <a:custGeom>
              <a:avLst/>
              <a:gdLst>
                <a:gd name="connsiteX0" fmla="*/ 140875 w 276225"/>
                <a:gd name="connsiteY0" fmla="*/ 7144 h 390525"/>
                <a:gd name="connsiteX1" fmla="*/ 7144 w 276225"/>
                <a:gd name="connsiteY1" fmla="*/ 140875 h 390525"/>
                <a:gd name="connsiteX2" fmla="*/ 27051 w 276225"/>
                <a:gd name="connsiteY2" fmla="*/ 211169 h 390525"/>
                <a:gd name="connsiteX3" fmla="*/ 133255 w 276225"/>
                <a:gd name="connsiteY3" fmla="*/ 382238 h 390525"/>
                <a:gd name="connsiteX4" fmla="*/ 152305 w 276225"/>
                <a:gd name="connsiteY4" fmla="*/ 382048 h 390525"/>
                <a:gd name="connsiteX5" fmla="*/ 255746 w 276225"/>
                <a:gd name="connsiteY5" fmla="*/ 209359 h 390525"/>
                <a:gd name="connsiteX6" fmla="*/ 274606 w 276225"/>
                <a:gd name="connsiteY6" fmla="*/ 140875 h 390525"/>
                <a:gd name="connsiteX7" fmla="*/ 140875 w 276225"/>
                <a:gd name="connsiteY7" fmla="*/ 7144 h 390525"/>
                <a:gd name="connsiteX8" fmla="*/ 140875 w 276225"/>
                <a:gd name="connsiteY8" fmla="*/ 207836 h 390525"/>
                <a:gd name="connsiteX9" fmla="*/ 73819 w 276225"/>
                <a:gd name="connsiteY9" fmla="*/ 140779 h 390525"/>
                <a:gd name="connsiteX10" fmla="*/ 140875 w 276225"/>
                <a:gd name="connsiteY10" fmla="*/ 73723 h 390525"/>
                <a:gd name="connsiteX11" fmla="*/ 207931 w 276225"/>
                <a:gd name="connsiteY11" fmla="*/ 140779 h 390525"/>
                <a:gd name="connsiteX12" fmla="*/ 140875 w 276225"/>
                <a:gd name="connsiteY12" fmla="*/ 20783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390525">
                  <a:moveTo>
                    <a:pt x="140875" y="7144"/>
                  </a:moveTo>
                  <a:cubicBezTo>
                    <a:pt x="67151" y="7144"/>
                    <a:pt x="7144" y="67151"/>
                    <a:pt x="7144" y="140875"/>
                  </a:cubicBezTo>
                  <a:cubicBezTo>
                    <a:pt x="7144" y="165830"/>
                    <a:pt x="14002" y="190119"/>
                    <a:pt x="27051" y="211169"/>
                  </a:cubicBezTo>
                  <a:lnTo>
                    <a:pt x="133255" y="382238"/>
                  </a:lnTo>
                  <a:cubicBezTo>
                    <a:pt x="137636" y="389382"/>
                    <a:pt x="148019" y="389287"/>
                    <a:pt x="152305" y="382048"/>
                  </a:cubicBezTo>
                  <a:lnTo>
                    <a:pt x="255746" y="209359"/>
                  </a:lnTo>
                  <a:cubicBezTo>
                    <a:pt x="268034" y="188690"/>
                    <a:pt x="274606" y="165068"/>
                    <a:pt x="274606" y="140875"/>
                  </a:cubicBezTo>
                  <a:cubicBezTo>
                    <a:pt x="274606" y="67151"/>
                    <a:pt x="214598" y="7144"/>
                    <a:pt x="140875" y="7144"/>
                  </a:cubicBezTo>
                  <a:close/>
                  <a:moveTo>
                    <a:pt x="140875" y="207836"/>
                  </a:moveTo>
                  <a:cubicBezTo>
                    <a:pt x="103442" y="207836"/>
                    <a:pt x="73819" y="177355"/>
                    <a:pt x="73819" y="140779"/>
                  </a:cubicBezTo>
                  <a:cubicBezTo>
                    <a:pt x="73819" y="103918"/>
                    <a:pt x="103918" y="73723"/>
                    <a:pt x="140875" y="73723"/>
                  </a:cubicBezTo>
                  <a:cubicBezTo>
                    <a:pt x="177832" y="73723"/>
                    <a:pt x="207931" y="103822"/>
                    <a:pt x="207931" y="140779"/>
                  </a:cubicBezTo>
                  <a:cubicBezTo>
                    <a:pt x="207931" y="177070"/>
                    <a:pt x="178689" y="207836"/>
                    <a:pt x="140875" y="20783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66" name="그룹 365">
            <a:extLst>
              <a:ext uri="{FF2B5EF4-FFF2-40B4-BE49-F238E27FC236}">
                <a16:creationId xmlns:a16="http://schemas.microsoft.com/office/drawing/2014/main" id="{746A078D-1805-44E5-9742-CD856C147922}"/>
              </a:ext>
            </a:extLst>
          </p:cNvPr>
          <p:cNvGrpSpPr/>
          <p:nvPr/>
        </p:nvGrpSpPr>
        <p:grpSpPr>
          <a:xfrm>
            <a:off x="2788170" y="3568160"/>
            <a:ext cx="342900" cy="390525"/>
            <a:chOff x="2788170" y="3568160"/>
            <a:chExt cx="342900" cy="390525"/>
          </a:xfrm>
          <a:solidFill>
            <a:schemeClr val="bg1"/>
          </a:solidFill>
        </p:grpSpPr>
        <p:sp>
          <p:nvSpPr>
            <p:cNvPr id="367" name="자유형: 도형 366">
              <a:extLst>
                <a:ext uri="{FF2B5EF4-FFF2-40B4-BE49-F238E27FC236}">
                  <a16:creationId xmlns:a16="http://schemas.microsoft.com/office/drawing/2014/main" id="{61D7464C-95AA-4B2C-BA98-FA21F732B757}"/>
                </a:ext>
              </a:extLst>
            </p:cNvPr>
            <p:cNvSpPr/>
            <p:nvPr/>
          </p:nvSpPr>
          <p:spPr>
            <a:xfrm>
              <a:off x="2944168" y="3680078"/>
              <a:ext cx="28575" cy="28575"/>
            </a:xfrm>
            <a:custGeom>
              <a:avLst/>
              <a:gdLst>
                <a:gd name="connsiteX0" fmla="*/ 18288 w 28575"/>
                <a:gd name="connsiteY0" fmla="*/ 7144 h 28575"/>
                <a:gd name="connsiteX1" fmla="*/ 7144 w 28575"/>
                <a:gd name="connsiteY1" fmla="*/ 18288 h 28575"/>
                <a:gd name="connsiteX2" fmla="*/ 18288 w 28575"/>
                <a:gd name="connsiteY2" fmla="*/ 29433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3"/>
                    <a:pt x="18288" y="29433"/>
                  </a:cubicBezTo>
                  <a:cubicBezTo>
                    <a:pt x="24479" y="29433"/>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68" name="자유형: 도형 367">
              <a:extLst>
                <a:ext uri="{FF2B5EF4-FFF2-40B4-BE49-F238E27FC236}">
                  <a16:creationId xmlns:a16="http://schemas.microsoft.com/office/drawing/2014/main" id="{64484376-E918-4D5F-859F-BE352DF5D678}"/>
                </a:ext>
              </a:extLst>
            </p:cNvPr>
            <p:cNvSpPr/>
            <p:nvPr/>
          </p:nvSpPr>
          <p:spPr>
            <a:xfrm>
              <a:off x="2921594" y="3746893"/>
              <a:ext cx="76200" cy="57150"/>
            </a:xfrm>
            <a:custGeom>
              <a:avLst/>
              <a:gdLst>
                <a:gd name="connsiteX0" fmla="*/ 7144 w 76200"/>
                <a:gd name="connsiteY0" fmla="*/ 41103 h 57150"/>
                <a:gd name="connsiteX1" fmla="*/ 7144 w 76200"/>
                <a:gd name="connsiteY1" fmla="*/ 43866 h 57150"/>
                <a:gd name="connsiteX2" fmla="*/ 40576 w 76200"/>
                <a:gd name="connsiteY2" fmla="*/ 51676 h 57150"/>
                <a:gd name="connsiteX3" fmla="*/ 74009 w 76200"/>
                <a:gd name="connsiteY3" fmla="*/ 43866 h 57150"/>
                <a:gd name="connsiteX4" fmla="*/ 74009 w 76200"/>
                <a:gd name="connsiteY4" fmla="*/ 40532 h 57150"/>
                <a:gd name="connsiteX5" fmla="*/ 38767 w 76200"/>
                <a:gd name="connsiteY5" fmla="*/ 7194 h 57150"/>
                <a:gd name="connsiteX6" fmla="*/ 7144 w 76200"/>
                <a:gd name="connsiteY6" fmla="*/ 4110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57150">
                  <a:moveTo>
                    <a:pt x="7144" y="41103"/>
                  </a:moveTo>
                  <a:lnTo>
                    <a:pt x="7144" y="43866"/>
                  </a:lnTo>
                  <a:cubicBezTo>
                    <a:pt x="17335" y="48723"/>
                    <a:pt x="28575" y="51676"/>
                    <a:pt x="40576" y="51676"/>
                  </a:cubicBezTo>
                  <a:cubicBezTo>
                    <a:pt x="52578" y="51676"/>
                    <a:pt x="63817" y="48723"/>
                    <a:pt x="74009" y="43866"/>
                  </a:cubicBezTo>
                  <a:lnTo>
                    <a:pt x="74009" y="40532"/>
                  </a:lnTo>
                  <a:cubicBezTo>
                    <a:pt x="74009" y="21482"/>
                    <a:pt x="58007" y="6147"/>
                    <a:pt x="38767" y="7194"/>
                  </a:cubicBezTo>
                  <a:cubicBezTo>
                    <a:pt x="21336" y="8147"/>
                    <a:pt x="7144" y="23673"/>
                    <a:pt x="7144" y="4110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69" name="자유형: 도형 368">
              <a:extLst>
                <a:ext uri="{FF2B5EF4-FFF2-40B4-BE49-F238E27FC236}">
                  <a16:creationId xmlns:a16="http://schemas.microsoft.com/office/drawing/2014/main" id="{0CE7C17A-B9E7-4933-B94F-90985014CD64}"/>
                </a:ext>
              </a:extLst>
            </p:cNvPr>
            <p:cNvSpPr/>
            <p:nvPr/>
          </p:nvSpPr>
          <p:spPr>
            <a:xfrm>
              <a:off x="2877303" y="3635501"/>
              <a:ext cx="161925" cy="142875"/>
            </a:xfrm>
            <a:custGeom>
              <a:avLst/>
              <a:gdLst>
                <a:gd name="connsiteX0" fmla="*/ 163163 w 161925"/>
                <a:gd name="connsiteY0" fmla="*/ 85154 h 142875"/>
                <a:gd name="connsiteX1" fmla="*/ 85153 w 161925"/>
                <a:gd name="connsiteY1" fmla="*/ 7144 h 142875"/>
                <a:gd name="connsiteX2" fmla="*/ 7144 w 161925"/>
                <a:gd name="connsiteY2" fmla="*/ 85154 h 142875"/>
                <a:gd name="connsiteX3" fmla="*/ 30575 w 161925"/>
                <a:gd name="connsiteY3" fmla="*/ 140779 h 142875"/>
                <a:gd name="connsiteX4" fmla="*/ 85153 w 161925"/>
                <a:gd name="connsiteY4" fmla="*/ 96298 h 142875"/>
                <a:gd name="connsiteX5" fmla="*/ 51721 w 161925"/>
                <a:gd name="connsiteY5" fmla="*/ 62865 h 142875"/>
                <a:gd name="connsiteX6" fmla="*/ 85153 w 161925"/>
                <a:gd name="connsiteY6" fmla="*/ 29432 h 142875"/>
                <a:gd name="connsiteX7" fmla="*/ 118586 w 161925"/>
                <a:gd name="connsiteY7" fmla="*/ 62865 h 142875"/>
                <a:gd name="connsiteX8" fmla="*/ 85153 w 161925"/>
                <a:gd name="connsiteY8" fmla="*/ 96298 h 142875"/>
                <a:gd name="connsiteX9" fmla="*/ 139732 w 161925"/>
                <a:gd name="connsiteY9" fmla="*/ 140779 h 142875"/>
                <a:gd name="connsiteX10" fmla="*/ 163163 w 161925"/>
                <a:gd name="connsiteY10" fmla="*/ 8515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142875">
                  <a:moveTo>
                    <a:pt x="163163" y="85154"/>
                  </a:moveTo>
                  <a:cubicBezTo>
                    <a:pt x="163163" y="42101"/>
                    <a:pt x="128206" y="7144"/>
                    <a:pt x="85153" y="7144"/>
                  </a:cubicBezTo>
                  <a:cubicBezTo>
                    <a:pt x="42100" y="7144"/>
                    <a:pt x="7144" y="42101"/>
                    <a:pt x="7144" y="85154"/>
                  </a:cubicBezTo>
                  <a:cubicBezTo>
                    <a:pt x="7144" y="106966"/>
                    <a:pt x="16192" y="126587"/>
                    <a:pt x="30575" y="140779"/>
                  </a:cubicBezTo>
                  <a:cubicBezTo>
                    <a:pt x="35814" y="115443"/>
                    <a:pt x="58293" y="96298"/>
                    <a:pt x="85153" y="96298"/>
                  </a:cubicBezTo>
                  <a:cubicBezTo>
                    <a:pt x="66675" y="96298"/>
                    <a:pt x="51721" y="81344"/>
                    <a:pt x="51721" y="62865"/>
                  </a:cubicBezTo>
                  <a:cubicBezTo>
                    <a:pt x="51721" y="44387"/>
                    <a:pt x="66675" y="29432"/>
                    <a:pt x="85153" y="29432"/>
                  </a:cubicBezTo>
                  <a:cubicBezTo>
                    <a:pt x="103632" y="29432"/>
                    <a:pt x="118586" y="44387"/>
                    <a:pt x="118586" y="62865"/>
                  </a:cubicBezTo>
                  <a:cubicBezTo>
                    <a:pt x="118586" y="81344"/>
                    <a:pt x="103632" y="96298"/>
                    <a:pt x="85153" y="96298"/>
                  </a:cubicBezTo>
                  <a:cubicBezTo>
                    <a:pt x="112014" y="96298"/>
                    <a:pt x="134493" y="115443"/>
                    <a:pt x="139732" y="140779"/>
                  </a:cubicBezTo>
                  <a:cubicBezTo>
                    <a:pt x="154210" y="126587"/>
                    <a:pt x="163163" y="106871"/>
                    <a:pt x="163163" y="8515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0" name="자유형: 도형 369">
              <a:extLst>
                <a:ext uri="{FF2B5EF4-FFF2-40B4-BE49-F238E27FC236}">
                  <a16:creationId xmlns:a16="http://schemas.microsoft.com/office/drawing/2014/main" id="{34CBA4B3-725A-468F-9823-1DC03584C606}"/>
                </a:ext>
              </a:extLst>
            </p:cNvPr>
            <p:cNvSpPr/>
            <p:nvPr/>
          </p:nvSpPr>
          <p:spPr>
            <a:xfrm>
              <a:off x="2788170" y="3568160"/>
              <a:ext cx="342900" cy="390525"/>
            </a:xfrm>
            <a:custGeom>
              <a:avLst/>
              <a:gdLst>
                <a:gd name="connsiteX0" fmla="*/ 330020 w 342900"/>
                <a:gd name="connsiteY0" fmla="*/ 365284 h 390525"/>
                <a:gd name="connsiteX1" fmla="*/ 200194 w 342900"/>
                <a:gd name="connsiteY1" fmla="*/ 365284 h 390525"/>
                <a:gd name="connsiteX2" fmla="*/ 319161 w 342900"/>
                <a:gd name="connsiteY2" fmla="*/ 152781 h 390525"/>
                <a:gd name="connsiteX3" fmla="*/ 174286 w 342900"/>
                <a:gd name="connsiteY3" fmla="*/ 7144 h 390525"/>
                <a:gd name="connsiteX4" fmla="*/ 29411 w 342900"/>
                <a:gd name="connsiteY4" fmla="*/ 152781 h 390525"/>
                <a:gd name="connsiteX5" fmla="*/ 148378 w 342900"/>
                <a:gd name="connsiteY5" fmla="*/ 365284 h 390525"/>
                <a:gd name="connsiteX6" fmla="*/ 18552 w 342900"/>
                <a:gd name="connsiteY6" fmla="*/ 365284 h 390525"/>
                <a:gd name="connsiteX7" fmla="*/ 7218 w 342900"/>
                <a:gd name="connsiteY7" fmla="*/ 375190 h 390525"/>
                <a:gd name="connsiteX8" fmla="*/ 18267 w 342900"/>
                <a:gd name="connsiteY8" fmla="*/ 387572 h 390525"/>
                <a:gd name="connsiteX9" fmla="*/ 330306 w 342900"/>
                <a:gd name="connsiteY9" fmla="*/ 387572 h 390525"/>
                <a:gd name="connsiteX10" fmla="*/ 341355 w 342900"/>
                <a:gd name="connsiteY10" fmla="*/ 375190 h 390525"/>
                <a:gd name="connsiteX11" fmla="*/ 330020 w 342900"/>
                <a:gd name="connsiteY11" fmla="*/ 365284 h 390525"/>
                <a:gd name="connsiteX12" fmla="*/ 73988 w 342900"/>
                <a:gd name="connsiteY12" fmla="*/ 152495 h 390525"/>
                <a:gd name="connsiteX13" fmla="*/ 174286 w 342900"/>
                <a:gd name="connsiteY13" fmla="*/ 52197 h 390525"/>
                <a:gd name="connsiteX14" fmla="*/ 274584 w 342900"/>
                <a:gd name="connsiteY14" fmla="*/ 152495 h 390525"/>
                <a:gd name="connsiteX15" fmla="*/ 174286 w 342900"/>
                <a:gd name="connsiteY15" fmla="*/ 252794 h 390525"/>
                <a:gd name="connsiteX16" fmla="*/ 73988 w 342900"/>
                <a:gd name="connsiteY16" fmla="*/ 15249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90525">
                  <a:moveTo>
                    <a:pt x="330020" y="365284"/>
                  </a:moveTo>
                  <a:lnTo>
                    <a:pt x="200194" y="365284"/>
                  </a:lnTo>
                  <a:cubicBezTo>
                    <a:pt x="237437" y="324612"/>
                    <a:pt x="319161" y="226028"/>
                    <a:pt x="319161" y="152781"/>
                  </a:cubicBezTo>
                  <a:cubicBezTo>
                    <a:pt x="319161" y="72866"/>
                    <a:pt x="254201" y="7144"/>
                    <a:pt x="174286" y="7144"/>
                  </a:cubicBezTo>
                  <a:cubicBezTo>
                    <a:pt x="94371" y="7144"/>
                    <a:pt x="29411" y="72866"/>
                    <a:pt x="29411" y="152781"/>
                  </a:cubicBezTo>
                  <a:cubicBezTo>
                    <a:pt x="29411" y="226028"/>
                    <a:pt x="111231" y="324517"/>
                    <a:pt x="148378" y="365284"/>
                  </a:cubicBezTo>
                  <a:lnTo>
                    <a:pt x="18552" y="365284"/>
                  </a:lnTo>
                  <a:cubicBezTo>
                    <a:pt x="12837" y="365284"/>
                    <a:pt x="7789" y="369475"/>
                    <a:pt x="7218" y="375190"/>
                  </a:cubicBezTo>
                  <a:cubicBezTo>
                    <a:pt x="6456" y="381953"/>
                    <a:pt x="11694" y="387572"/>
                    <a:pt x="18267" y="387572"/>
                  </a:cubicBezTo>
                  <a:lnTo>
                    <a:pt x="330306" y="387572"/>
                  </a:lnTo>
                  <a:cubicBezTo>
                    <a:pt x="336878" y="387572"/>
                    <a:pt x="342117" y="381858"/>
                    <a:pt x="341355" y="375190"/>
                  </a:cubicBezTo>
                  <a:cubicBezTo>
                    <a:pt x="340783" y="369475"/>
                    <a:pt x="335735" y="365284"/>
                    <a:pt x="330020" y="365284"/>
                  </a:cubicBezTo>
                  <a:close/>
                  <a:moveTo>
                    <a:pt x="73988" y="152495"/>
                  </a:moveTo>
                  <a:cubicBezTo>
                    <a:pt x="73988" y="97155"/>
                    <a:pt x="118946" y="52197"/>
                    <a:pt x="174286" y="52197"/>
                  </a:cubicBezTo>
                  <a:cubicBezTo>
                    <a:pt x="229626" y="52197"/>
                    <a:pt x="274584" y="97155"/>
                    <a:pt x="274584" y="152495"/>
                  </a:cubicBezTo>
                  <a:cubicBezTo>
                    <a:pt x="274584" y="208217"/>
                    <a:pt x="228293" y="252794"/>
                    <a:pt x="174286" y="252794"/>
                  </a:cubicBezTo>
                  <a:cubicBezTo>
                    <a:pt x="121327" y="252794"/>
                    <a:pt x="73988" y="209074"/>
                    <a:pt x="73988" y="15249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71" name="그룹 370">
            <a:extLst>
              <a:ext uri="{FF2B5EF4-FFF2-40B4-BE49-F238E27FC236}">
                <a16:creationId xmlns:a16="http://schemas.microsoft.com/office/drawing/2014/main" id="{B9AFB125-F9FA-4F0B-B65A-927F5E983876}"/>
              </a:ext>
            </a:extLst>
          </p:cNvPr>
          <p:cNvGrpSpPr/>
          <p:nvPr/>
        </p:nvGrpSpPr>
        <p:grpSpPr>
          <a:xfrm>
            <a:off x="8141675" y="3566350"/>
            <a:ext cx="394621" cy="394240"/>
            <a:chOff x="8141675" y="3566350"/>
            <a:chExt cx="394621" cy="394240"/>
          </a:xfrm>
          <a:solidFill>
            <a:schemeClr val="bg1"/>
          </a:solidFill>
        </p:grpSpPr>
        <p:sp>
          <p:nvSpPr>
            <p:cNvPr id="372" name="자유형: 도형 371">
              <a:extLst>
                <a:ext uri="{FF2B5EF4-FFF2-40B4-BE49-F238E27FC236}">
                  <a16:creationId xmlns:a16="http://schemas.microsoft.com/office/drawing/2014/main" id="{8022A763-0E70-4040-99B8-6DF205F2D70B}"/>
                </a:ext>
              </a:extLst>
            </p:cNvPr>
            <p:cNvSpPr/>
            <p:nvPr/>
          </p:nvSpPr>
          <p:spPr>
            <a:xfrm>
              <a:off x="8141866" y="3566350"/>
              <a:ext cx="228600" cy="190500"/>
            </a:xfrm>
            <a:custGeom>
              <a:avLst/>
              <a:gdLst>
                <a:gd name="connsiteX0" fmla="*/ 18288 w 228600"/>
                <a:gd name="connsiteY0" fmla="*/ 186309 h 190500"/>
                <a:gd name="connsiteX1" fmla="*/ 67723 w 228600"/>
                <a:gd name="connsiteY1" fmla="*/ 186309 h 190500"/>
                <a:gd name="connsiteX2" fmla="*/ 78391 w 228600"/>
                <a:gd name="connsiteY2" fmla="*/ 177927 h 190500"/>
                <a:gd name="connsiteX3" fmla="*/ 113824 w 228600"/>
                <a:gd name="connsiteY3" fmla="*/ 150495 h 190500"/>
                <a:gd name="connsiteX4" fmla="*/ 149257 w 228600"/>
                <a:gd name="connsiteY4" fmla="*/ 177927 h 190500"/>
                <a:gd name="connsiteX5" fmla="*/ 159925 w 228600"/>
                <a:gd name="connsiteY5" fmla="*/ 186309 h 190500"/>
                <a:gd name="connsiteX6" fmla="*/ 175070 w 228600"/>
                <a:gd name="connsiteY6" fmla="*/ 186309 h 190500"/>
                <a:gd name="connsiteX7" fmla="*/ 186214 w 228600"/>
                <a:gd name="connsiteY7" fmla="*/ 175165 h 190500"/>
                <a:gd name="connsiteX8" fmla="*/ 186214 w 228600"/>
                <a:gd name="connsiteY8" fmla="*/ 137255 h 190500"/>
                <a:gd name="connsiteX9" fmla="*/ 197358 w 228600"/>
                <a:gd name="connsiteY9" fmla="*/ 126111 h 190500"/>
                <a:gd name="connsiteX10" fmla="*/ 209074 w 228600"/>
                <a:gd name="connsiteY10" fmla="*/ 126111 h 190500"/>
                <a:gd name="connsiteX11" fmla="*/ 221742 w 228600"/>
                <a:gd name="connsiteY11" fmla="*/ 113442 h 190500"/>
                <a:gd name="connsiteX12" fmla="*/ 209074 w 228600"/>
                <a:gd name="connsiteY12" fmla="*/ 100774 h 190500"/>
                <a:gd name="connsiteX13" fmla="*/ 197358 w 228600"/>
                <a:gd name="connsiteY13" fmla="*/ 100774 h 190500"/>
                <a:gd name="connsiteX14" fmla="*/ 186214 w 228600"/>
                <a:gd name="connsiteY14" fmla="*/ 89630 h 190500"/>
                <a:gd name="connsiteX15" fmla="*/ 186214 w 228600"/>
                <a:gd name="connsiteY15" fmla="*/ 18288 h 190500"/>
                <a:gd name="connsiteX16" fmla="*/ 175070 w 228600"/>
                <a:gd name="connsiteY16" fmla="*/ 7144 h 190500"/>
                <a:gd name="connsiteX17" fmla="*/ 54102 w 228600"/>
                <a:gd name="connsiteY17" fmla="*/ 7144 h 190500"/>
                <a:gd name="connsiteX18" fmla="*/ 7144 w 228600"/>
                <a:gd name="connsiteY18" fmla="*/ 54102 h 190500"/>
                <a:gd name="connsiteX19" fmla="*/ 7144 w 228600"/>
                <a:gd name="connsiteY19" fmla="*/ 175069 h 190500"/>
                <a:gd name="connsiteX20" fmla="*/ 18288 w 228600"/>
                <a:gd name="connsiteY20" fmla="*/ 1863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190500">
                  <a:moveTo>
                    <a:pt x="18288" y="186309"/>
                  </a:moveTo>
                  <a:lnTo>
                    <a:pt x="67723" y="186309"/>
                  </a:lnTo>
                  <a:cubicBezTo>
                    <a:pt x="72771" y="186309"/>
                    <a:pt x="77153" y="182784"/>
                    <a:pt x="78391" y="177927"/>
                  </a:cubicBezTo>
                  <a:cubicBezTo>
                    <a:pt x="82487" y="162115"/>
                    <a:pt x="96774" y="150495"/>
                    <a:pt x="113824" y="150495"/>
                  </a:cubicBezTo>
                  <a:cubicBezTo>
                    <a:pt x="130873" y="150495"/>
                    <a:pt x="145161" y="162115"/>
                    <a:pt x="149257" y="177927"/>
                  </a:cubicBezTo>
                  <a:cubicBezTo>
                    <a:pt x="150495" y="182880"/>
                    <a:pt x="154877" y="186309"/>
                    <a:pt x="159925" y="186309"/>
                  </a:cubicBezTo>
                  <a:lnTo>
                    <a:pt x="175070" y="186309"/>
                  </a:lnTo>
                  <a:cubicBezTo>
                    <a:pt x="181261" y="186309"/>
                    <a:pt x="186214" y="181356"/>
                    <a:pt x="186214" y="175165"/>
                  </a:cubicBezTo>
                  <a:lnTo>
                    <a:pt x="186214" y="137255"/>
                  </a:lnTo>
                  <a:cubicBezTo>
                    <a:pt x="186214" y="131064"/>
                    <a:pt x="191167" y="126111"/>
                    <a:pt x="197358" y="126111"/>
                  </a:cubicBezTo>
                  <a:lnTo>
                    <a:pt x="209074" y="126111"/>
                  </a:lnTo>
                  <a:cubicBezTo>
                    <a:pt x="215932" y="126111"/>
                    <a:pt x="221742" y="120586"/>
                    <a:pt x="221742" y="113442"/>
                  </a:cubicBezTo>
                  <a:cubicBezTo>
                    <a:pt x="221742" y="106489"/>
                    <a:pt x="216122" y="100774"/>
                    <a:pt x="209074" y="100774"/>
                  </a:cubicBezTo>
                  <a:lnTo>
                    <a:pt x="197358" y="100774"/>
                  </a:lnTo>
                  <a:cubicBezTo>
                    <a:pt x="191167" y="100774"/>
                    <a:pt x="186214" y="95821"/>
                    <a:pt x="186214" y="89630"/>
                  </a:cubicBezTo>
                  <a:lnTo>
                    <a:pt x="186214" y="18288"/>
                  </a:lnTo>
                  <a:cubicBezTo>
                    <a:pt x="186214" y="12097"/>
                    <a:pt x="181261" y="7144"/>
                    <a:pt x="175070" y="7144"/>
                  </a:cubicBezTo>
                  <a:lnTo>
                    <a:pt x="54102" y="7144"/>
                  </a:lnTo>
                  <a:cubicBezTo>
                    <a:pt x="28480" y="7144"/>
                    <a:pt x="7144" y="27813"/>
                    <a:pt x="7144" y="54102"/>
                  </a:cubicBezTo>
                  <a:lnTo>
                    <a:pt x="7144" y="175069"/>
                  </a:lnTo>
                  <a:cubicBezTo>
                    <a:pt x="7144" y="181356"/>
                    <a:pt x="12097" y="186309"/>
                    <a:pt x="18288" y="1863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3" name="자유형: 도형 372">
              <a:extLst>
                <a:ext uri="{FF2B5EF4-FFF2-40B4-BE49-F238E27FC236}">
                  <a16:creationId xmlns:a16="http://schemas.microsoft.com/office/drawing/2014/main" id="{C290F45B-96B3-4C1A-BBEC-19F888536BDB}"/>
                </a:ext>
              </a:extLst>
            </p:cNvPr>
            <p:cNvSpPr/>
            <p:nvPr/>
          </p:nvSpPr>
          <p:spPr>
            <a:xfrm>
              <a:off x="8343129" y="3566445"/>
              <a:ext cx="190500" cy="228600"/>
            </a:xfrm>
            <a:custGeom>
              <a:avLst/>
              <a:gdLst>
                <a:gd name="connsiteX0" fmla="*/ 139255 w 190500"/>
                <a:gd name="connsiteY0" fmla="*/ 7144 h 228600"/>
                <a:gd name="connsiteX1" fmla="*/ 18288 w 190500"/>
                <a:gd name="connsiteY1" fmla="*/ 7144 h 228600"/>
                <a:gd name="connsiteX2" fmla="*/ 7144 w 190500"/>
                <a:gd name="connsiteY2" fmla="*/ 18288 h 228600"/>
                <a:gd name="connsiteX3" fmla="*/ 7144 w 190500"/>
                <a:gd name="connsiteY3" fmla="*/ 67723 h 228600"/>
                <a:gd name="connsiteX4" fmla="*/ 15526 w 190500"/>
                <a:gd name="connsiteY4" fmla="*/ 78391 h 228600"/>
                <a:gd name="connsiteX5" fmla="*/ 42958 w 190500"/>
                <a:gd name="connsiteY5" fmla="*/ 113824 h 228600"/>
                <a:gd name="connsiteX6" fmla="*/ 15526 w 190500"/>
                <a:gd name="connsiteY6" fmla="*/ 149257 h 228600"/>
                <a:gd name="connsiteX7" fmla="*/ 7144 w 190500"/>
                <a:gd name="connsiteY7" fmla="*/ 159925 h 228600"/>
                <a:gd name="connsiteX8" fmla="*/ 7144 w 190500"/>
                <a:gd name="connsiteY8" fmla="*/ 175070 h 228600"/>
                <a:gd name="connsiteX9" fmla="*/ 18288 w 190500"/>
                <a:gd name="connsiteY9" fmla="*/ 186214 h 228600"/>
                <a:gd name="connsiteX10" fmla="*/ 56198 w 190500"/>
                <a:gd name="connsiteY10" fmla="*/ 186214 h 228600"/>
                <a:gd name="connsiteX11" fmla="*/ 67342 w 190500"/>
                <a:gd name="connsiteY11" fmla="*/ 197358 h 228600"/>
                <a:gd name="connsiteX12" fmla="*/ 67342 w 190500"/>
                <a:gd name="connsiteY12" fmla="*/ 209264 h 228600"/>
                <a:gd name="connsiteX13" fmla="*/ 80010 w 190500"/>
                <a:gd name="connsiteY13" fmla="*/ 222028 h 228600"/>
                <a:gd name="connsiteX14" fmla="*/ 92679 w 190500"/>
                <a:gd name="connsiteY14" fmla="*/ 209264 h 228600"/>
                <a:gd name="connsiteX15" fmla="*/ 92679 w 190500"/>
                <a:gd name="connsiteY15" fmla="*/ 197358 h 228600"/>
                <a:gd name="connsiteX16" fmla="*/ 103823 w 190500"/>
                <a:gd name="connsiteY16" fmla="*/ 186214 h 228600"/>
                <a:gd name="connsiteX17" fmla="*/ 175165 w 190500"/>
                <a:gd name="connsiteY17" fmla="*/ 186214 h 228600"/>
                <a:gd name="connsiteX18" fmla="*/ 186309 w 190500"/>
                <a:gd name="connsiteY18" fmla="*/ 175070 h 228600"/>
                <a:gd name="connsiteX19" fmla="*/ 186309 w 190500"/>
                <a:gd name="connsiteY19" fmla="*/ 54102 h 228600"/>
                <a:gd name="connsiteX20" fmla="*/ 139255 w 190500"/>
                <a:gd name="connsiteY20" fmla="*/ 71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228600">
                  <a:moveTo>
                    <a:pt x="139255" y="7144"/>
                  </a:moveTo>
                  <a:lnTo>
                    <a:pt x="18288" y="7144"/>
                  </a:lnTo>
                  <a:cubicBezTo>
                    <a:pt x="12097" y="7144"/>
                    <a:pt x="7144" y="12097"/>
                    <a:pt x="7144" y="18288"/>
                  </a:cubicBezTo>
                  <a:lnTo>
                    <a:pt x="7144" y="67723"/>
                  </a:lnTo>
                  <a:cubicBezTo>
                    <a:pt x="7144" y="72771"/>
                    <a:pt x="10668" y="77153"/>
                    <a:pt x="15526" y="78391"/>
                  </a:cubicBezTo>
                  <a:cubicBezTo>
                    <a:pt x="31338" y="82487"/>
                    <a:pt x="42958" y="96774"/>
                    <a:pt x="42958" y="113824"/>
                  </a:cubicBezTo>
                  <a:cubicBezTo>
                    <a:pt x="42958" y="130874"/>
                    <a:pt x="31338" y="145161"/>
                    <a:pt x="15526" y="149257"/>
                  </a:cubicBezTo>
                  <a:cubicBezTo>
                    <a:pt x="10573" y="150495"/>
                    <a:pt x="7144" y="154877"/>
                    <a:pt x="7144" y="159925"/>
                  </a:cubicBezTo>
                  <a:lnTo>
                    <a:pt x="7144" y="175070"/>
                  </a:lnTo>
                  <a:cubicBezTo>
                    <a:pt x="7144" y="181261"/>
                    <a:pt x="12097" y="186214"/>
                    <a:pt x="18288" y="186214"/>
                  </a:cubicBezTo>
                  <a:lnTo>
                    <a:pt x="56198" y="186214"/>
                  </a:lnTo>
                  <a:cubicBezTo>
                    <a:pt x="62389" y="186214"/>
                    <a:pt x="67342" y="191167"/>
                    <a:pt x="67342" y="197358"/>
                  </a:cubicBezTo>
                  <a:lnTo>
                    <a:pt x="67342" y="209264"/>
                  </a:lnTo>
                  <a:cubicBezTo>
                    <a:pt x="67342" y="216122"/>
                    <a:pt x="72866" y="222028"/>
                    <a:pt x="80010" y="222028"/>
                  </a:cubicBezTo>
                  <a:cubicBezTo>
                    <a:pt x="86963" y="222028"/>
                    <a:pt x="92679" y="216313"/>
                    <a:pt x="92679" y="209264"/>
                  </a:cubicBezTo>
                  <a:lnTo>
                    <a:pt x="92679" y="197358"/>
                  </a:lnTo>
                  <a:cubicBezTo>
                    <a:pt x="92679" y="191167"/>
                    <a:pt x="97631" y="186214"/>
                    <a:pt x="103823" y="186214"/>
                  </a:cubicBezTo>
                  <a:lnTo>
                    <a:pt x="175165" y="186214"/>
                  </a:lnTo>
                  <a:cubicBezTo>
                    <a:pt x="181356" y="186214"/>
                    <a:pt x="186309" y="181261"/>
                    <a:pt x="186309" y="175070"/>
                  </a:cubicBezTo>
                  <a:lnTo>
                    <a:pt x="186309" y="54102"/>
                  </a:lnTo>
                  <a:cubicBezTo>
                    <a:pt x="186214" y="28480"/>
                    <a:pt x="165545" y="7144"/>
                    <a:pt x="139255"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4" name="자유형: 도형 373">
              <a:extLst>
                <a:ext uri="{FF2B5EF4-FFF2-40B4-BE49-F238E27FC236}">
                  <a16:creationId xmlns:a16="http://schemas.microsoft.com/office/drawing/2014/main" id="{B4A0E619-CBF3-4AB2-8F3B-821FC1A4AA50}"/>
                </a:ext>
              </a:extLst>
            </p:cNvPr>
            <p:cNvSpPr/>
            <p:nvPr/>
          </p:nvSpPr>
          <p:spPr>
            <a:xfrm>
              <a:off x="8307696" y="3767804"/>
              <a:ext cx="228600" cy="190500"/>
            </a:xfrm>
            <a:custGeom>
              <a:avLst/>
              <a:gdLst>
                <a:gd name="connsiteX0" fmla="*/ 210502 w 228600"/>
                <a:gd name="connsiteY0" fmla="*/ 7144 h 190500"/>
                <a:gd name="connsiteX1" fmla="*/ 161163 w 228600"/>
                <a:gd name="connsiteY1" fmla="*/ 7144 h 190500"/>
                <a:gd name="connsiteX2" fmla="*/ 150495 w 228600"/>
                <a:gd name="connsiteY2" fmla="*/ 15526 h 190500"/>
                <a:gd name="connsiteX3" fmla="*/ 115062 w 228600"/>
                <a:gd name="connsiteY3" fmla="*/ 42958 h 190500"/>
                <a:gd name="connsiteX4" fmla="*/ 79629 w 228600"/>
                <a:gd name="connsiteY4" fmla="*/ 15526 h 190500"/>
                <a:gd name="connsiteX5" fmla="*/ 68961 w 228600"/>
                <a:gd name="connsiteY5" fmla="*/ 7144 h 190500"/>
                <a:gd name="connsiteX6" fmla="*/ 53816 w 228600"/>
                <a:gd name="connsiteY6" fmla="*/ 7144 h 190500"/>
                <a:gd name="connsiteX7" fmla="*/ 42672 w 228600"/>
                <a:gd name="connsiteY7" fmla="*/ 18288 h 190500"/>
                <a:gd name="connsiteX8" fmla="*/ 42672 w 228600"/>
                <a:gd name="connsiteY8" fmla="*/ 55436 h 190500"/>
                <a:gd name="connsiteX9" fmla="*/ 31528 w 228600"/>
                <a:gd name="connsiteY9" fmla="*/ 66580 h 190500"/>
                <a:gd name="connsiteX10" fmla="*/ 19812 w 228600"/>
                <a:gd name="connsiteY10" fmla="*/ 66580 h 190500"/>
                <a:gd name="connsiteX11" fmla="*/ 7144 w 228600"/>
                <a:gd name="connsiteY11" fmla="*/ 79248 h 190500"/>
                <a:gd name="connsiteX12" fmla="*/ 19812 w 228600"/>
                <a:gd name="connsiteY12" fmla="*/ 91916 h 190500"/>
                <a:gd name="connsiteX13" fmla="*/ 31528 w 228600"/>
                <a:gd name="connsiteY13" fmla="*/ 91916 h 190500"/>
                <a:gd name="connsiteX14" fmla="*/ 42672 w 228600"/>
                <a:gd name="connsiteY14" fmla="*/ 103061 h 190500"/>
                <a:gd name="connsiteX15" fmla="*/ 42672 w 228600"/>
                <a:gd name="connsiteY15" fmla="*/ 175165 h 190500"/>
                <a:gd name="connsiteX16" fmla="*/ 53816 w 228600"/>
                <a:gd name="connsiteY16" fmla="*/ 186309 h 190500"/>
                <a:gd name="connsiteX17" fmla="*/ 174784 w 228600"/>
                <a:gd name="connsiteY17" fmla="*/ 186309 h 190500"/>
                <a:gd name="connsiteX18" fmla="*/ 221742 w 228600"/>
                <a:gd name="connsiteY18" fmla="*/ 139351 h 190500"/>
                <a:gd name="connsiteX19" fmla="*/ 221742 w 228600"/>
                <a:gd name="connsiteY19" fmla="*/ 18383 h 190500"/>
                <a:gd name="connsiteX20" fmla="*/ 210502 w 228600"/>
                <a:gd name="connsiteY20"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190500">
                  <a:moveTo>
                    <a:pt x="210502" y="7144"/>
                  </a:moveTo>
                  <a:lnTo>
                    <a:pt x="161163" y="7144"/>
                  </a:lnTo>
                  <a:cubicBezTo>
                    <a:pt x="156114" y="7144"/>
                    <a:pt x="151733" y="10668"/>
                    <a:pt x="150495" y="15526"/>
                  </a:cubicBezTo>
                  <a:cubicBezTo>
                    <a:pt x="146399" y="31337"/>
                    <a:pt x="132112" y="42958"/>
                    <a:pt x="115062" y="42958"/>
                  </a:cubicBezTo>
                  <a:cubicBezTo>
                    <a:pt x="98012" y="42958"/>
                    <a:pt x="83725" y="31337"/>
                    <a:pt x="79629" y="15526"/>
                  </a:cubicBezTo>
                  <a:cubicBezTo>
                    <a:pt x="78391" y="10573"/>
                    <a:pt x="74009" y="7144"/>
                    <a:pt x="68961" y="7144"/>
                  </a:cubicBezTo>
                  <a:lnTo>
                    <a:pt x="53816" y="7144"/>
                  </a:lnTo>
                  <a:cubicBezTo>
                    <a:pt x="47625" y="7144"/>
                    <a:pt x="42672" y="12097"/>
                    <a:pt x="42672" y="18288"/>
                  </a:cubicBezTo>
                  <a:lnTo>
                    <a:pt x="42672" y="55436"/>
                  </a:lnTo>
                  <a:cubicBezTo>
                    <a:pt x="42672" y="61627"/>
                    <a:pt x="37719" y="66580"/>
                    <a:pt x="31528" y="66580"/>
                  </a:cubicBezTo>
                  <a:lnTo>
                    <a:pt x="19812" y="66580"/>
                  </a:lnTo>
                  <a:cubicBezTo>
                    <a:pt x="12954" y="66580"/>
                    <a:pt x="7144" y="72104"/>
                    <a:pt x="7144" y="79248"/>
                  </a:cubicBezTo>
                  <a:cubicBezTo>
                    <a:pt x="7144" y="86201"/>
                    <a:pt x="12763" y="91916"/>
                    <a:pt x="19812" y="91916"/>
                  </a:cubicBezTo>
                  <a:lnTo>
                    <a:pt x="31528" y="91916"/>
                  </a:lnTo>
                  <a:cubicBezTo>
                    <a:pt x="37719" y="91916"/>
                    <a:pt x="42672" y="96869"/>
                    <a:pt x="42672" y="103061"/>
                  </a:cubicBezTo>
                  <a:lnTo>
                    <a:pt x="42672" y="175165"/>
                  </a:lnTo>
                  <a:cubicBezTo>
                    <a:pt x="42672" y="181356"/>
                    <a:pt x="47625" y="186309"/>
                    <a:pt x="53816" y="186309"/>
                  </a:cubicBezTo>
                  <a:lnTo>
                    <a:pt x="174784" y="186309"/>
                  </a:lnTo>
                  <a:cubicBezTo>
                    <a:pt x="200406" y="186309"/>
                    <a:pt x="221742" y="165640"/>
                    <a:pt x="221742" y="139351"/>
                  </a:cubicBezTo>
                  <a:lnTo>
                    <a:pt x="221742" y="18383"/>
                  </a:lnTo>
                  <a:cubicBezTo>
                    <a:pt x="221646" y="12097"/>
                    <a:pt x="216694" y="7144"/>
                    <a:pt x="210502"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5" name="자유형: 도형 374">
              <a:extLst>
                <a:ext uri="{FF2B5EF4-FFF2-40B4-BE49-F238E27FC236}">
                  <a16:creationId xmlns:a16="http://schemas.microsoft.com/office/drawing/2014/main" id="{31C5DC0E-006A-493F-B57C-3D5667365EA8}"/>
                </a:ext>
              </a:extLst>
            </p:cNvPr>
            <p:cNvSpPr/>
            <p:nvPr/>
          </p:nvSpPr>
          <p:spPr>
            <a:xfrm>
              <a:off x="8141675" y="3731990"/>
              <a:ext cx="190500" cy="228600"/>
            </a:xfrm>
            <a:custGeom>
              <a:avLst/>
              <a:gdLst>
                <a:gd name="connsiteX0" fmla="*/ 177927 w 190500"/>
                <a:gd name="connsiteY0" fmla="*/ 150781 h 228600"/>
                <a:gd name="connsiteX1" fmla="*/ 150495 w 190500"/>
                <a:gd name="connsiteY1" fmla="*/ 115348 h 228600"/>
                <a:gd name="connsiteX2" fmla="*/ 177927 w 190500"/>
                <a:gd name="connsiteY2" fmla="*/ 79915 h 228600"/>
                <a:gd name="connsiteX3" fmla="*/ 186309 w 190500"/>
                <a:gd name="connsiteY3" fmla="*/ 69247 h 228600"/>
                <a:gd name="connsiteX4" fmla="*/ 186309 w 190500"/>
                <a:gd name="connsiteY4" fmla="*/ 54102 h 228600"/>
                <a:gd name="connsiteX5" fmla="*/ 175164 w 190500"/>
                <a:gd name="connsiteY5" fmla="*/ 42958 h 228600"/>
                <a:gd name="connsiteX6" fmla="*/ 138017 w 190500"/>
                <a:gd name="connsiteY6" fmla="*/ 42958 h 228600"/>
                <a:gd name="connsiteX7" fmla="*/ 126872 w 190500"/>
                <a:gd name="connsiteY7" fmla="*/ 31813 h 228600"/>
                <a:gd name="connsiteX8" fmla="*/ 126872 w 190500"/>
                <a:gd name="connsiteY8" fmla="*/ 19907 h 228600"/>
                <a:gd name="connsiteX9" fmla="*/ 114205 w 190500"/>
                <a:gd name="connsiteY9" fmla="*/ 7144 h 228600"/>
                <a:gd name="connsiteX10" fmla="*/ 101536 w 190500"/>
                <a:gd name="connsiteY10" fmla="*/ 19907 h 228600"/>
                <a:gd name="connsiteX11" fmla="*/ 101536 w 190500"/>
                <a:gd name="connsiteY11" fmla="*/ 31813 h 228600"/>
                <a:gd name="connsiteX12" fmla="*/ 90392 w 190500"/>
                <a:gd name="connsiteY12" fmla="*/ 42958 h 228600"/>
                <a:gd name="connsiteX13" fmla="*/ 18288 w 190500"/>
                <a:gd name="connsiteY13" fmla="*/ 42958 h 228600"/>
                <a:gd name="connsiteX14" fmla="*/ 7144 w 190500"/>
                <a:gd name="connsiteY14" fmla="*/ 54102 h 228600"/>
                <a:gd name="connsiteX15" fmla="*/ 7144 w 190500"/>
                <a:gd name="connsiteY15" fmla="*/ 175070 h 228600"/>
                <a:gd name="connsiteX16" fmla="*/ 54102 w 190500"/>
                <a:gd name="connsiteY16" fmla="*/ 222028 h 228600"/>
                <a:gd name="connsiteX17" fmla="*/ 175070 w 190500"/>
                <a:gd name="connsiteY17" fmla="*/ 222028 h 228600"/>
                <a:gd name="connsiteX18" fmla="*/ 186214 w 190500"/>
                <a:gd name="connsiteY18" fmla="*/ 210884 h 228600"/>
                <a:gd name="connsiteX19" fmla="*/ 186214 w 190500"/>
                <a:gd name="connsiteY19" fmla="*/ 161449 h 228600"/>
                <a:gd name="connsiteX20" fmla="*/ 177927 w 190500"/>
                <a:gd name="connsiteY20" fmla="*/ 15078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228600">
                  <a:moveTo>
                    <a:pt x="177927" y="150781"/>
                  </a:moveTo>
                  <a:cubicBezTo>
                    <a:pt x="162115" y="146685"/>
                    <a:pt x="150495" y="132397"/>
                    <a:pt x="150495" y="115348"/>
                  </a:cubicBezTo>
                  <a:cubicBezTo>
                    <a:pt x="150495" y="98298"/>
                    <a:pt x="162115" y="84011"/>
                    <a:pt x="177927" y="79915"/>
                  </a:cubicBezTo>
                  <a:cubicBezTo>
                    <a:pt x="182880" y="78677"/>
                    <a:pt x="186309" y="74295"/>
                    <a:pt x="186309" y="69247"/>
                  </a:cubicBezTo>
                  <a:lnTo>
                    <a:pt x="186309" y="54102"/>
                  </a:lnTo>
                  <a:cubicBezTo>
                    <a:pt x="186309" y="47911"/>
                    <a:pt x="181356" y="42958"/>
                    <a:pt x="175164" y="42958"/>
                  </a:cubicBezTo>
                  <a:lnTo>
                    <a:pt x="138017" y="42958"/>
                  </a:lnTo>
                  <a:cubicBezTo>
                    <a:pt x="131826" y="42958"/>
                    <a:pt x="126872" y="38005"/>
                    <a:pt x="126872" y="31813"/>
                  </a:cubicBezTo>
                  <a:lnTo>
                    <a:pt x="126872" y="19907"/>
                  </a:lnTo>
                  <a:cubicBezTo>
                    <a:pt x="126872" y="13049"/>
                    <a:pt x="121348" y="7144"/>
                    <a:pt x="114205" y="7144"/>
                  </a:cubicBezTo>
                  <a:cubicBezTo>
                    <a:pt x="107251" y="7144"/>
                    <a:pt x="101536" y="12859"/>
                    <a:pt x="101536" y="19907"/>
                  </a:cubicBezTo>
                  <a:lnTo>
                    <a:pt x="101536" y="31813"/>
                  </a:lnTo>
                  <a:cubicBezTo>
                    <a:pt x="101536" y="38005"/>
                    <a:pt x="96583" y="42958"/>
                    <a:pt x="90392" y="42958"/>
                  </a:cubicBezTo>
                  <a:lnTo>
                    <a:pt x="18288" y="42958"/>
                  </a:lnTo>
                  <a:cubicBezTo>
                    <a:pt x="12096" y="42958"/>
                    <a:pt x="7144" y="47911"/>
                    <a:pt x="7144" y="54102"/>
                  </a:cubicBezTo>
                  <a:lnTo>
                    <a:pt x="7144" y="175070"/>
                  </a:lnTo>
                  <a:cubicBezTo>
                    <a:pt x="7144" y="200692"/>
                    <a:pt x="27813" y="222028"/>
                    <a:pt x="54102" y="222028"/>
                  </a:cubicBezTo>
                  <a:lnTo>
                    <a:pt x="175070" y="222028"/>
                  </a:lnTo>
                  <a:cubicBezTo>
                    <a:pt x="181260" y="222028"/>
                    <a:pt x="186214" y="217075"/>
                    <a:pt x="186214" y="210884"/>
                  </a:cubicBezTo>
                  <a:lnTo>
                    <a:pt x="186214" y="161449"/>
                  </a:lnTo>
                  <a:cubicBezTo>
                    <a:pt x="186404" y="156401"/>
                    <a:pt x="182880" y="152114"/>
                    <a:pt x="177927" y="150781"/>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76" name="그룹 375">
            <a:extLst>
              <a:ext uri="{FF2B5EF4-FFF2-40B4-BE49-F238E27FC236}">
                <a16:creationId xmlns:a16="http://schemas.microsoft.com/office/drawing/2014/main" id="{E8FCD33C-5FA9-47A6-B80E-6F0A665592EC}"/>
              </a:ext>
            </a:extLst>
          </p:cNvPr>
          <p:cNvGrpSpPr/>
          <p:nvPr/>
        </p:nvGrpSpPr>
        <p:grpSpPr>
          <a:xfrm>
            <a:off x="4111648" y="901350"/>
            <a:ext cx="388524" cy="388239"/>
            <a:chOff x="4111648" y="901350"/>
            <a:chExt cx="388524" cy="388239"/>
          </a:xfrm>
          <a:solidFill>
            <a:schemeClr val="bg1"/>
          </a:solidFill>
        </p:grpSpPr>
        <p:sp>
          <p:nvSpPr>
            <p:cNvPr id="377" name="자유형: 도형 376">
              <a:extLst>
                <a:ext uri="{FF2B5EF4-FFF2-40B4-BE49-F238E27FC236}">
                  <a16:creationId xmlns:a16="http://schemas.microsoft.com/office/drawing/2014/main" id="{D80EF24C-AC28-4AE5-9EA0-A36398215878}"/>
                </a:ext>
              </a:extLst>
            </p:cNvPr>
            <p:cNvSpPr/>
            <p:nvPr/>
          </p:nvSpPr>
          <p:spPr>
            <a:xfrm>
              <a:off x="4357297" y="1035462"/>
              <a:ext cx="142875" cy="161925"/>
            </a:xfrm>
            <a:custGeom>
              <a:avLst/>
              <a:gdLst>
                <a:gd name="connsiteX0" fmla="*/ 139351 w 142875"/>
                <a:gd name="connsiteY0" fmla="*/ 145352 h 161925"/>
                <a:gd name="connsiteX1" fmla="*/ 104394 w 142875"/>
                <a:gd name="connsiteY1" fmla="*/ 99632 h 161925"/>
                <a:gd name="connsiteX2" fmla="*/ 118586 w 142875"/>
                <a:gd name="connsiteY2" fmla="*/ 62865 h 161925"/>
                <a:gd name="connsiteX3" fmla="*/ 62865 w 142875"/>
                <a:gd name="connsiteY3" fmla="*/ 7144 h 161925"/>
                <a:gd name="connsiteX4" fmla="*/ 7144 w 142875"/>
                <a:gd name="connsiteY4" fmla="*/ 62865 h 161925"/>
                <a:gd name="connsiteX5" fmla="*/ 62865 w 142875"/>
                <a:gd name="connsiteY5" fmla="*/ 118586 h 161925"/>
                <a:gd name="connsiteX6" fmla="*/ 86582 w 142875"/>
                <a:gd name="connsiteY6" fmla="*/ 113062 h 161925"/>
                <a:gd name="connsiteX7" fmla="*/ 121539 w 142875"/>
                <a:gd name="connsiteY7" fmla="*/ 158687 h 161925"/>
                <a:gd name="connsiteX8" fmla="*/ 130493 w 142875"/>
                <a:gd name="connsiteY8" fmla="*/ 163163 h 161925"/>
                <a:gd name="connsiteX9" fmla="*/ 137160 w 142875"/>
                <a:gd name="connsiteY9" fmla="*/ 160973 h 161925"/>
                <a:gd name="connsiteX10" fmla="*/ 139351 w 142875"/>
                <a:gd name="connsiteY10" fmla="*/ 145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61925">
                  <a:moveTo>
                    <a:pt x="139351" y="145352"/>
                  </a:moveTo>
                  <a:lnTo>
                    <a:pt x="104394" y="99632"/>
                  </a:lnTo>
                  <a:cubicBezTo>
                    <a:pt x="113157" y="89821"/>
                    <a:pt x="118586" y="76962"/>
                    <a:pt x="118586" y="62865"/>
                  </a:cubicBezTo>
                  <a:cubicBezTo>
                    <a:pt x="118586" y="32099"/>
                    <a:pt x="93631" y="7144"/>
                    <a:pt x="62865" y="7144"/>
                  </a:cubicBezTo>
                  <a:cubicBezTo>
                    <a:pt x="32099" y="7144"/>
                    <a:pt x="7144" y="32099"/>
                    <a:pt x="7144" y="62865"/>
                  </a:cubicBezTo>
                  <a:cubicBezTo>
                    <a:pt x="7144" y="93631"/>
                    <a:pt x="32099" y="118586"/>
                    <a:pt x="62865" y="118586"/>
                  </a:cubicBezTo>
                  <a:cubicBezTo>
                    <a:pt x="71342" y="118586"/>
                    <a:pt x="79343" y="116491"/>
                    <a:pt x="86582" y="113062"/>
                  </a:cubicBezTo>
                  <a:lnTo>
                    <a:pt x="121539" y="158687"/>
                  </a:lnTo>
                  <a:cubicBezTo>
                    <a:pt x="123730" y="161639"/>
                    <a:pt x="127063" y="163163"/>
                    <a:pt x="130493" y="163163"/>
                  </a:cubicBezTo>
                  <a:cubicBezTo>
                    <a:pt x="132779" y="163163"/>
                    <a:pt x="135160" y="162401"/>
                    <a:pt x="137160" y="160973"/>
                  </a:cubicBezTo>
                  <a:cubicBezTo>
                    <a:pt x="142018" y="157258"/>
                    <a:pt x="143065" y="150305"/>
                    <a:pt x="139351" y="14535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8" name="자유형: 도형 377">
              <a:extLst>
                <a:ext uri="{FF2B5EF4-FFF2-40B4-BE49-F238E27FC236}">
                  <a16:creationId xmlns:a16="http://schemas.microsoft.com/office/drawing/2014/main" id="{91040B63-8FB3-40BA-A3BB-AABB5B5BC052}"/>
                </a:ext>
              </a:extLst>
            </p:cNvPr>
            <p:cNvSpPr/>
            <p:nvPr/>
          </p:nvSpPr>
          <p:spPr>
            <a:xfrm>
              <a:off x="4111648" y="946689"/>
              <a:ext cx="257175" cy="342900"/>
            </a:xfrm>
            <a:custGeom>
              <a:avLst/>
              <a:gdLst>
                <a:gd name="connsiteX0" fmla="*/ 29433 w 257175"/>
                <a:gd name="connsiteY0" fmla="*/ 308801 h 342900"/>
                <a:gd name="connsiteX1" fmla="*/ 29433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3 w 257175"/>
                <a:gd name="connsiteY10" fmla="*/ 30880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3" y="308801"/>
                  </a:moveTo>
                  <a:lnTo>
                    <a:pt x="29433"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945"/>
                    <a:pt x="29433" y="314897"/>
                    <a:pt x="29433" y="30880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79" name="자유형: 도형 378">
              <a:extLst>
                <a:ext uri="{FF2B5EF4-FFF2-40B4-BE49-F238E27FC236}">
                  <a16:creationId xmlns:a16="http://schemas.microsoft.com/office/drawing/2014/main" id="{002FCCED-25AE-4075-B90F-85BB5A2CD59F}"/>
                </a:ext>
              </a:extLst>
            </p:cNvPr>
            <p:cNvSpPr/>
            <p:nvPr/>
          </p:nvSpPr>
          <p:spPr>
            <a:xfrm>
              <a:off x="4245760" y="968692"/>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0" name="자유형: 도형 379">
              <a:extLst>
                <a:ext uri="{FF2B5EF4-FFF2-40B4-BE49-F238E27FC236}">
                  <a16:creationId xmlns:a16="http://schemas.microsoft.com/office/drawing/2014/main" id="{B8076644-2965-47C4-B2CC-9ED00676C855}"/>
                </a:ext>
              </a:extLst>
            </p:cNvPr>
            <p:cNvSpPr/>
            <p:nvPr/>
          </p:nvSpPr>
          <p:spPr>
            <a:xfrm>
              <a:off x="4223757" y="1035888"/>
              <a:ext cx="76200" cy="57150"/>
            </a:xfrm>
            <a:custGeom>
              <a:avLst/>
              <a:gdLst>
                <a:gd name="connsiteX0" fmla="*/ 7144 w 76200"/>
                <a:gd name="connsiteY0" fmla="*/ 41103 h 57150"/>
                <a:gd name="connsiteX1" fmla="*/ 7144 w 76200"/>
                <a:gd name="connsiteY1" fmla="*/ 51676 h 57150"/>
                <a:gd name="connsiteX2" fmla="*/ 74009 w 76200"/>
                <a:gd name="connsiteY2" fmla="*/ 51676 h 57150"/>
                <a:gd name="connsiteX3" fmla="*/ 74009 w 76200"/>
                <a:gd name="connsiteY3" fmla="*/ 40532 h 57150"/>
                <a:gd name="connsiteX4" fmla="*/ 38767 w 76200"/>
                <a:gd name="connsiteY4" fmla="*/ 7194 h 57150"/>
                <a:gd name="connsiteX5" fmla="*/ 7144 w 76200"/>
                <a:gd name="connsiteY5" fmla="*/ 4110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7144" y="41103"/>
                  </a:moveTo>
                  <a:lnTo>
                    <a:pt x="7144" y="51676"/>
                  </a:lnTo>
                  <a:lnTo>
                    <a:pt x="74009" y="51676"/>
                  </a:lnTo>
                  <a:lnTo>
                    <a:pt x="74009" y="40532"/>
                  </a:lnTo>
                  <a:cubicBezTo>
                    <a:pt x="74009" y="21482"/>
                    <a:pt x="58007" y="6147"/>
                    <a:pt x="38767" y="7194"/>
                  </a:cubicBezTo>
                  <a:cubicBezTo>
                    <a:pt x="21336" y="8052"/>
                    <a:pt x="7144" y="23673"/>
                    <a:pt x="7144" y="4110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1" name="자유형: 도형 380">
              <a:extLst>
                <a:ext uri="{FF2B5EF4-FFF2-40B4-BE49-F238E27FC236}">
                  <a16:creationId xmlns:a16="http://schemas.microsoft.com/office/drawing/2014/main" id="{555D1391-5ACE-435A-943C-0E8C5EAD3D9A}"/>
                </a:ext>
              </a:extLst>
            </p:cNvPr>
            <p:cNvSpPr/>
            <p:nvPr/>
          </p:nvSpPr>
          <p:spPr>
            <a:xfrm>
              <a:off x="4156225" y="901350"/>
              <a:ext cx="257175" cy="342900"/>
            </a:xfrm>
            <a:custGeom>
              <a:avLst/>
              <a:gdLst>
                <a:gd name="connsiteX0" fmla="*/ 186214 w 257175"/>
                <a:gd name="connsiteY0" fmla="*/ 197358 h 342900"/>
                <a:gd name="connsiteX1" fmla="*/ 253079 w 257175"/>
                <a:gd name="connsiteY1" fmla="*/ 120491 h 342900"/>
                <a:gd name="connsiteX2" fmla="*/ 253079 w 257175"/>
                <a:gd name="connsiteY2" fmla="*/ 97060 h 342900"/>
                <a:gd name="connsiteX3" fmla="*/ 175069 w 257175"/>
                <a:gd name="connsiteY3" fmla="*/ 97060 h 342900"/>
                <a:gd name="connsiteX4" fmla="*/ 163925 w 257175"/>
                <a:gd name="connsiteY4" fmla="*/ 85916 h 342900"/>
                <a:gd name="connsiteX5" fmla="*/ 163925 w 257175"/>
                <a:gd name="connsiteY5" fmla="*/ 7144 h 342900"/>
                <a:gd name="connsiteX6" fmla="*/ 18288 w 257175"/>
                <a:gd name="connsiteY6" fmla="*/ 7144 h 342900"/>
                <a:gd name="connsiteX7" fmla="*/ 7144 w 257175"/>
                <a:gd name="connsiteY7" fmla="*/ 18288 h 342900"/>
                <a:gd name="connsiteX8" fmla="*/ 7144 w 257175"/>
                <a:gd name="connsiteY8" fmla="*/ 331851 h 342900"/>
                <a:gd name="connsiteX9" fmla="*/ 18288 w 257175"/>
                <a:gd name="connsiteY9" fmla="*/ 342995 h 342900"/>
                <a:gd name="connsiteX10" fmla="*/ 241935 w 257175"/>
                <a:gd name="connsiteY10" fmla="*/ 342995 h 342900"/>
                <a:gd name="connsiteX11" fmla="*/ 253079 w 257175"/>
                <a:gd name="connsiteY11" fmla="*/ 331851 h 342900"/>
                <a:gd name="connsiteX12" fmla="*/ 253079 w 257175"/>
                <a:gd name="connsiteY12" fmla="*/ 274225 h 342900"/>
                <a:gd name="connsiteX13" fmla="*/ 186214 w 257175"/>
                <a:gd name="connsiteY13" fmla="*/ 197358 h 342900"/>
                <a:gd name="connsiteX14" fmla="*/ 152400 w 257175"/>
                <a:gd name="connsiteY14" fmla="*/ 297656 h 342900"/>
                <a:gd name="connsiteX15" fmla="*/ 63532 w 257175"/>
                <a:gd name="connsiteY15" fmla="*/ 297656 h 342900"/>
                <a:gd name="connsiteX16" fmla="*/ 52197 w 257175"/>
                <a:gd name="connsiteY16" fmla="*/ 287750 h 342900"/>
                <a:gd name="connsiteX17" fmla="*/ 63246 w 257175"/>
                <a:gd name="connsiteY17" fmla="*/ 275368 h 342900"/>
                <a:gd name="connsiteX18" fmla="*/ 152114 w 257175"/>
                <a:gd name="connsiteY18" fmla="*/ 275368 h 342900"/>
                <a:gd name="connsiteX19" fmla="*/ 163449 w 257175"/>
                <a:gd name="connsiteY19" fmla="*/ 285274 h 342900"/>
                <a:gd name="connsiteX20" fmla="*/ 152400 w 257175"/>
                <a:gd name="connsiteY20" fmla="*/ 297656 h 342900"/>
                <a:gd name="connsiteX21" fmla="*/ 152400 w 257175"/>
                <a:gd name="connsiteY21" fmla="*/ 253079 h 342900"/>
                <a:gd name="connsiteX22" fmla="*/ 63532 w 257175"/>
                <a:gd name="connsiteY22" fmla="*/ 253079 h 342900"/>
                <a:gd name="connsiteX23" fmla="*/ 52197 w 257175"/>
                <a:gd name="connsiteY23" fmla="*/ 243173 h 342900"/>
                <a:gd name="connsiteX24" fmla="*/ 63246 w 257175"/>
                <a:gd name="connsiteY24" fmla="*/ 230791 h 342900"/>
                <a:gd name="connsiteX25" fmla="*/ 152114 w 257175"/>
                <a:gd name="connsiteY25" fmla="*/ 230791 h 342900"/>
                <a:gd name="connsiteX26" fmla="*/ 163449 w 257175"/>
                <a:gd name="connsiteY26" fmla="*/ 240697 h 342900"/>
                <a:gd name="connsiteX27" fmla="*/ 152400 w 257175"/>
                <a:gd name="connsiteY27" fmla="*/ 253079 h 342900"/>
                <a:gd name="connsiteX28" fmla="*/ 152686 w 257175"/>
                <a:gd name="connsiteY28" fmla="*/ 208502 h 342900"/>
                <a:gd name="connsiteX29" fmla="*/ 63532 w 257175"/>
                <a:gd name="connsiteY29" fmla="*/ 208502 h 342900"/>
                <a:gd name="connsiteX30" fmla="*/ 52388 w 257175"/>
                <a:gd name="connsiteY30" fmla="*/ 197358 h 342900"/>
                <a:gd name="connsiteX31" fmla="*/ 52388 w 257175"/>
                <a:gd name="connsiteY31" fmla="*/ 175070 h 342900"/>
                <a:gd name="connsiteX32" fmla="*/ 108109 w 257175"/>
                <a:gd name="connsiteY32" fmla="*/ 119348 h 342900"/>
                <a:gd name="connsiteX33" fmla="*/ 74771 w 257175"/>
                <a:gd name="connsiteY33" fmla="*/ 83344 h 342900"/>
                <a:gd name="connsiteX34" fmla="*/ 105537 w 257175"/>
                <a:gd name="connsiteY34" fmla="*/ 52578 h 342900"/>
                <a:gd name="connsiteX35" fmla="*/ 141541 w 257175"/>
                <a:gd name="connsiteY35" fmla="*/ 85916 h 342900"/>
                <a:gd name="connsiteX36" fmla="*/ 108109 w 257175"/>
                <a:gd name="connsiteY36" fmla="*/ 119348 h 342900"/>
                <a:gd name="connsiteX37" fmla="*/ 163830 w 257175"/>
                <a:gd name="connsiteY37" fmla="*/ 175070 h 342900"/>
                <a:gd name="connsiteX38" fmla="*/ 163830 w 257175"/>
                <a:gd name="connsiteY38" fmla="*/ 197358 h 342900"/>
                <a:gd name="connsiteX39" fmla="*/ 152686 w 257175"/>
                <a:gd name="connsiteY39" fmla="*/ 20850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7175" h="342900">
                  <a:moveTo>
                    <a:pt x="186214" y="197358"/>
                  </a:moveTo>
                  <a:cubicBezTo>
                    <a:pt x="186214" y="158210"/>
                    <a:pt x="215360" y="125921"/>
                    <a:pt x="253079" y="120491"/>
                  </a:cubicBezTo>
                  <a:lnTo>
                    <a:pt x="253079" y="97060"/>
                  </a:lnTo>
                  <a:lnTo>
                    <a:pt x="175069" y="97060"/>
                  </a:lnTo>
                  <a:cubicBezTo>
                    <a:pt x="168878" y="97060"/>
                    <a:pt x="163925" y="92107"/>
                    <a:pt x="163925" y="85916"/>
                  </a:cubicBezTo>
                  <a:lnTo>
                    <a:pt x="163925"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74225"/>
                  </a:lnTo>
                  <a:cubicBezTo>
                    <a:pt x="215360" y="268796"/>
                    <a:pt x="186214" y="236506"/>
                    <a:pt x="186214" y="197358"/>
                  </a:cubicBezTo>
                  <a:close/>
                  <a:moveTo>
                    <a:pt x="152400" y="297656"/>
                  </a:moveTo>
                  <a:lnTo>
                    <a:pt x="63532" y="297656"/>
                  </a:lnTo>
                  <a:cubicBezTo>
                    <a:pt x="57817" y="297656"/>
                    <a:pt x="52768" y="293465"/>
                    <a:pt x="52197" y="287750"/>
                  </a:cubicBezTo>
                  <a:cubicBezTo>
                    <a:pt x="51435" y="280988"/>
                    <a:pt x="56674" y="275368"/>
                    <a:pt x="63246" y="275368"/>
                  </a:cubicBezTo>
                  <a:lnTo>
                    <a:pt x="152114" y="275368"/>
                  </a:lnTo>
                  <a:cubicBezTo>
                    <a:pt x="157829" y="275368"/>
                    <a:pt x="162877" y="279559"/>
                    <a:pt x="163449" y="285274"/>
                  </a:cubicBezTo>
                  <a:cubicBezTo>
                    <a:pt x="164211" y="291941"/>
                    <a:pt x="158972" y="297656"/>
                    <a:pt x="152400" y="297656"/>
                  </a:cubicBezTo>
                  <a:close/>
                  <a:moveTo>
                    <a:pt x="152400" y="253079"/>
                  </a:moveTo>
                  <a:lnTo>
                    <a:pt x="63532" y="253079"/>
                  </a:lnTo>
                  <a:cubicBezTo>
                    <a:pt x="57817" y="253079"/>
                    <a:pt x="52768" y="248888"/>
                    <a:pt x="52197" y="243173"/>
                  </a:cubicBezTo>
                  <a:cubicBezTo>
                    <a:pt x="51435" y="236411"/>
                    <a:pt x="56674" y="230791"/>
                    <a:pt x="63246" y="230791"/>
                  </a:cubicBezTo>
                  <a:lnTo>
                    <a:pt x="152114" y="230791"/>
                  </a:lnTo>
                  <a:cubicBezTo>
                    <a:pt x="157829" y="230791"/>
                    <a:pt x="162877" y="234982"/>
                    <a:pt x="163449" y="240697"/>
                  </a:cubicBezTo>
                  <a:cubicBezTo>
                    <a:pt x="164211" y="247364"/>
                    <a:pt x="158972" y="253079"/>
                    <a:pt x="152400" y="253079"/>
                  </a:cubicBezTo>
                  <a:close/>
                  <a:moveTo>
                    <a:pt x="152686" y="208502"/>
                  </a:moveTo>
                  <a:lnTo>
                    <a:pt x="63532" y="208502"/>
                  </a:lnTo>
                  <a:cubicBezTo>
                    <a:pt x="57340" y="208502"/>
                    <a:pt x="52388" y="203549"/>
                    <a:pt x="52388" y="197358"/>
                  </a:cubicBezTo>
                  <a:lnTo>
                    <a:pt x="52388" y="175070"/>
                  </a:lnTo>
                  <a:cubicBezTo>
                    <a:pt x="52388" y="144304"/>
                    <a:pt x="77343" y="119348"/>
                    <a:pt x="108109" y="119348"/>
                  </a:cubicBezTo>
                  <a:cubicBezTo>
                    <a:pt x="88868" y="119348"/>
                    <a:pt x="73342" y="102965"/>
                    <a:pt x="74771" y="83344"/>
                  </a:cubicBezTo>
                  <a:cubicBezTo>
                    <a:pt x="76009" y="66961"/>
                    <a:pt x="89154" y="53816"/>
                    <a:pt x="105537" y="52578"/>
                  </a:cubicBezTo>
                  <a:cubicBezTo>
                    <a:pt x="125158" y="51149"/>
                    <a:pt x="141541" y="66675"/>
                    <a:pt x="141541" y="85916"/>
                  </a:cubicBezTo>
                  <a:cubicBezTo>
                    <a:pt x="141541" y="104394"/>
                    <a:pt x="126587" y="119348"/>
                    <a:pt x="108109" y="119348"/>
                  </a:cubicBezTo>
                  <a:cubicBezTo>
                    <a:pt x="138874" y="119348"/>
                    <a:pt x="163830" y="144304"/>
                    <a:pt x="163830" y="175070"/>
                  </a:cubicBezTo>
                  <a:lnTo>
                    <a:pt x="163830" y="197358"/>
                  </a:lnTo>
                  <a:cubicBezTo>
                    <a:pt x="163830" y="203549"/>
                    <a:pt x="158877" y="208502"/>
                    <a:pt x="152686" y="20850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2" name="자유형: 도형 381">
              <a:extLst>
                <a:ext uri="{FF2B5EF4-FFF2-40B4-BE49-F238E27FC236}">
                  <a16:creationId xmlns:a16="http://schemas.microsoft.com/office/drawing/2014/main" id="{CB1794E1-E80C-4B47-81FA-B9534270E0A1}"/>
                </a:ext>
              </a:extLst>
            </p:cNvPr>
            <p:cNvSpPr/>
            <p:nvPr/>
          </p:nvSpPr>
          <p:spPr>
            <a:xfrm>
              <a:off x="4335295" y="901350"/>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83" name="그룹 382">
            <a:extLst>
              <a:ext uri="{FF2B5EF4-FFF2-40B4-BE49-F238E27FC236}">
                <a16:creationId xmlns:a16="http://schemas.microsoft.com/office/drawing/2014/main" id="{0B5E6C0B-4172-42B0-B15D-673C58268562}"/>
              </a:ext>
            </a:extLst>
          </p:cNvPr>
          <p:cNvGrpSpPr/>
          <p:nvPr/>
        </p:nvGrpSpPr>
        <p:grpSpPr>
          <a:xfrm>
            <a:off x="752656" y="1562597"/>
            <a:ext cx="390525" cy="390525"/>
            <a:chOff x="752656" y="1562597"/>
            <a:chExt cx="390525" cy="390525"/>
          </a:xfrm>
          <a:solidFill>
            <a:schemeClr val="bg1"/>
          </a:solidFill>
        </p:grpSpPr>
        <p:sp>
          <p:nvSpPr>
            <p:cNvPr id="384" name="자유형: 도형 383">
              <a:extLst>
                <a:ext uri="{FF2B5EF4-FFF2-40B4-BE49-F238E27FC236}">
                  <a16:creationId xmlns:a16="http://schemas.microsoft.com/office/drawing/2014/main" id="{7C95BB80-6FEE-4166-B970-E89C38AD3CA4}"/>
                </a:ext>
              </a:extLst>
            </p:cNvPr>
            <p:cNvSpPr/>
            <p:nvPr/>
          </p:nvSpPr>
          <p:spPr>
            <a:xfrm>
              <a:off x="797621" y="1607153"/>
              <a:ext cx="209550" cy="161925"/>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5" name="자유형: 도형 384">
              <a:extLst>
                <a:ext uri="{FF2B5EF4-FFF2-40B4-BE49-F238E27FC236}">
                  <a16:creationId xmlns:a16="http://schemas.microsoft.com/office/drawing/2014/main" id="{51E2FBB8-4010-4B8A-A241-6ED88D1368D9}"/>
                </a:ext>
              </a:extLst>
            </p:cNvPr>
            <p:cNvSpPr/>
            <p:nvPr/>
          </p:nvSpPr>
          <p:spPr>
            <a:xfrm>
              <a:off x="797995" y="1807749"/>
              <a:ext cx="95250" cy="104775"/>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6" name="자유형: 도형 385">
              <a:extLst>
                <a:ext uri="{FF2B5EF4-FFF2-40B4-BE49-F238E27FC236}">
                  <a16:creationId xmlns:a16="http://schemas.microsoft.com/office/drawing/2014/main" id="{FD4BCEB9-9651-4D3F-BB01-DF5A71E66409}"/>
                </a:ext>
              </a:extLst>
            </p:cNvPr>
            <p:cNvSpPr/>
            <p:nvPr/>
          </p:nvSpPr>
          <p:spPr>
            <a:xfrm>
              <a:off x="909438" y="1740884"/>
              <a:ext cx="95250" cy="171450"/>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7" name="자유형: 도형 386">
              <a:extLst>
                <a:ext uri="{FF2B5EF4-FFF2-40B4-BE49-F238E27FC236}">
                  <a16:creationId xmlns:a16="http://schemas.microsoft.com/office/drawing/2014/main" id="{E5ADF9F0-02CA-4C52-A868-0F7A0A1105FB}"/>
                </a:ext>
              </a:extLst>
            </p:cNvPr>
            <p:cNvSpPr/>
            <p:nvPr/>
          </p:nvSpPr>
          <p:spPr>
            <a:xfrm>
              <a:off x="998589" y="1607534"/>
              <a:ext cx="142875" cy="304800"/>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88" name="자유형: 도형 387">
              <a:extLst>
                <a:ext uri="{FF2B5EF4-FFF2-40B4-BE49-F238E27FC236}">
                  <a16:creationId xmlns:a16="http://schemas.microsoft.com/office/drawing/2014/main" id="{1CF5BFEB-104D-4F97-BFFE-C1952F4D9649}"/>
                </a:ext>
              </a:extLst>
            </p:cNvPr>
            <p:cNvSpPr/>
            <p:nvPr/>
          </p:nvSpPr>
          <p:spPr>
            <a:xfrm>
              <a:off x="752656" y="1562597"/>
              <a:ext cx="390525" cy="390525"/>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89" name="그룹 388">
            <a:extLst>
              <a:ext uri="{FF2B5EF4-FFF2-40B4-BE49-F238E27FC236}">
                <a16:creationId xmlns:a16="http://schemas.microsoft.com/office/drawing/2014/main" id="{7C51085E-F360-4B67-A097-D8E6E12DBE28}"/>
              </a:ext>
            </a:extLst>
          </p:cNvPr>
          <p:cNvGrpSpPr/>
          <p:nvPr/>
        </p:nvGrpSpPr>
        <p:grpSpPr>
          <a:xfrm>
            <a:off x="5480564" y="4882800"/>
            <a:ext cx="333375" cy="424244"/>
            <a:chOff x="5480564" y="4882800"/>
            <a:chExt cx="333375" cy="424244"/>
          </a:xfrm>
          <a:solidFill>
            <a:schemeClr val="bg1"/>
          </a:solidFill>
        </p:grpSpPr>
        <p:sp>
          <p:nvSpPr>
            <p:cNvPr id="390" name="자유형: 도형 389">
              <a:extLst>
                <a:ext uri="{FF2B5EF4-FFF2-40B4-BE49-F238E27FC236}">
                  <a16:creationId xmlns:a16="http://schemas.microsoft.com/office/drawing/2014/main" id="{6B39290A-CA44-4A86-89E3-C5D4D65AAD9D}"/>
                </a:ext>
              </a:extLst>
            </p:cNvPr>
            <p:cNvSpPr/>
            <p:nvPr/>
          </p:nvSpPr>
          <p:spPr>
            <a:xfrm>
              <a:off x="5515904" y="5202269"/>
              <a:ext cx="123825" cy="104775"/>
            </a:xfrm>
            <a:custGeom>
              <a:avLst/>
              <a:gdLst>
                <a:gd name="connsiteX0" fmla="*/ 111838 w 123825"/>
                <a:gd name="connsiteY0" fmla="*/ 14478 h 104775"/>
                <a:gd name="connsiteX1" fmla="*/ 52973 w 123825"/>
                <a:gd name="connsiteY1" fmla="*/ 23336 h 104775"/>
                <a:gd name="connsiteX2" fmla="*/ 34876 w 123825"/>
                <a:gd name="connsiteY2" fmla="*/ 9239 h 104775"/>
                <a:gd name="connsiteX3" fmla="*/ 7634 w 123825"/>
                <a:gd name="connsiteY3" fmla="*/ 69532 h 104775"/>
                <a:gd name="connsiteX4" fmla="*/ 8396 w 123825"/>
                <a:gd name="connsiteY4" fmla="*/ 75057 h 104775"/>
                <a:gd name="connsiteX5" fmla="*/ 13825 w 123825"/>
                <a:gd name="connsiteY5" fmla="*/ 76676 h 104775"/>
                <a:gd name="connsiteX6" fmla="*/ 33638 w 123825"/>
                <a:gd name="connsiteY6" fmla="*/ 71152 h 104775"/>
                <a:gd name="connsiteX7" fmla="*/ 40400 w 123825"/>
                <a:gd name="connsiteY7" fmla="*/ 70199 h 104775"/>
                <a:gd name="connsiteX8" fmla="*/ 63165 w 123825"/>
                <a:gd name="connsiteY8" fmla="*/ 84487 h 104775"/>
                <a:gd name="connsiteX9" fmla="*/ 72118 w 123825"/>
                <a:gd name="connsiteY9" fmla="*/ 103060 h 104775"/>
                <a:gd name="connsiteX10" fmla="*/ 76881 w 123825"/>
                <a:gd name="connsiteY10" fmla="*/ 106013 h 104775"/>
                <a:gd name="connsiteX11" fmla="*/ 81548 w 123825"/>
                <a:gd name="connsiteY11" fmla="*/ 102965 h 104775"/>
                <a:gd name="connsiteX12" fmla="*/ 124887 w 123825"/>
                <a:gd name="connsiteY12" fmla="*/ 7144 h 104775"/>
                <a:gd name="connsiteX13" fmla="*/ 111838 w 123825"/>
                <a:gd name="connsiteY13" fmla="*/ 144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04775">
                  <a:moveTo>
                    <a:pt x="111838" y="14478"/>
                  </a:moveTo>
                  <a:cubicBezTo>
                    <a:pt x="95550" y="29527"/>
                    <a:pt x="72976" y="32956"/>
                    <a:pt x="52973" y="23336"/>
                  </a:cubicBezTo>
                  <a:cubicBezTo>
                    <a:pt x="45734" y="19812"/>
                    <a:pt x="39638" y="15049"/>
                    <a:pt x="34876" y="9239"/>
                  </a:cubicBezTo>
                  <a:lnTo>
                    <a:pt x="7634" y="69532"/>
                  </a:lnTo>
                  <a:cubicBezTo>
                    <a:pt x="6396" y="72295"/>
                    <a:pt x="7825" y="74295"/>
                    <a:pt x="8396" y="75057"/>
                  </a:cubicBezTo>
                  <a:cubicBezTo>
                    <a:pt x="9063" y="75819"/>
                    <a:pt x="10873" y="77533"/>
                    <a:pt x="13825" y="76676"/>
                  </a:cubicBezTo>
                  <a:lnTo>
                    <a:pt x="33638" y="71152"/>
                  </a:lnTo>
                  <a:cubicBezTo>
                    <a:pt x="35923" y="70485"/>
                    <a:pt x="38209" y="70199"/>
                    <a:pt x="40400" y="70199"/>
                  </a:cubicBezTo>
                  <a:cubicBezTo>
                    <a:pt x="49925" y="70199"/>
                    <a:pt x="58879" y="75533"/>
                    <a:pt x="63165" y="84487"/>
                  </a:cubicBezTo>
                  <a:lnTo>
                    <a:pt x="72118" y="103060"/>
                  </a:lnTo>
                  <a:cubicBezTo>
                    <a:pt x="73452" y="105727"/>
                    <a:pt x="75929" y="106013"/>
                    <a:pt x="76881" y="106013"/>
                  </a:cubicBezTo>
                  <a:cubicBezTo>
                    <a:pt x="77929" y="106013"/>
                    <a:pt x="80310" y="105632"/>
                    <a:pt x="81548" y="102965"/>
                  </a:cubicBezTo>
                  <a:lnTo>
                    <a:pt x="124887" y="7144"/>
                  </a:lnTo>
                  <a:cubicBezTo>
                    <a:pt x="120125" y="8477"/>
                    <a:pt x="115648" y="10954"/>
                    <a:pt x="111838" y="1447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1" name="자유형: 도형 390">
              <a:extLst>
                <a:ext uri="{FF2B5EF4-FFF2-40B4-BE49-F238E27FC236}">
                  <a16:creationId xmlns:a16="http://schemas.microsoft.com/office/drawing/2014/main" id="{0BC13265-5D42-45B1-8D40-3F6CE3BE95DB}"/>
                </a:ext>
              </a:extLst>
            </p:cNvPr>
            <p:cNvSpPr/>
            <p:nvPr/>
          </p:nvSpPr>
          <p:spPr>
            <a:xfrm>
              <a:off x="5654984" y="5202269"/>
              <a:ext cx="123825" cy="104775"/>
            </a:xfrm>
            <a:custGeom>
              <a:avLst/>
              <a:gdLst>
                <a:gd name="connsiteX0" fmla="*/ 124492 w 123825"/>
                <a:gd name="connsiteY0" fmla="*/ 69532 h 104775"/>
                <a:gd name="connsiteX1" fmla="*/ 97250 w 123825"/>
                <a:gd name="connsiteY1" fmla="*/ 9239 h 104775"/>
                <a:gd name="connsiteX2" fmla="*/ 79153 w 123825"/>
                <a:gd name="connsiteY2" fmla="*/ 23336 h 104775"/>
                <a:gd name="connsiteX3" fmla="*/ 20288 w 123825"/>
                <a:gd name="connsiteY3" fmla="*/ 14478 h 104775"/>
                <a:gd name="connsiteX4" fmla="*/ 7144 w 123825"/>
                <a:gd name="connsiteY4" fmla="*/ 7144 h 104775"/>
                <a:gd name="connsiteX5" fmla="*/ 50482 w 123825"/>
                <a:gd name="connsiteY5" fmla="*/ 102965 h 104775"/>
                <a:gd name="connsiteX6" fmla="*/ 55150 w 123825"/>
                <a:gd name="connsiteY6" fmla="*/ 106013 h 104775"/>
                <a:gd name="connsiteX7" fmla="*/ 59912 w 123825"/>
                <a:gd name="connsiteY7" fmla="*/ 103060 h 104775"/>
                <a:gd name="connsiteX8" fmla="*/ 68866 w 123825"/>
                <a:gd name="connsiteY8" fmla="*/ 84487 h 104775"/>
                <a:gd name="connsiteX9" fmla="*/ 91630 w 123825"/>
                <a:gd name="connsiteY9" fmla="*/ 70199 h 104775"/>
                <a:gd name="connsiteX10" fmla="*/ 98393 w 123825"/>
                <a:gd name="connsiteY10" fmla="*/ 71152 h 104775"/>
                <a:gd name="connsiteX11" fmla="*/ 118205 w 123825"/>
                <a:gd name="connsiteY11" fmla="*/ 76676 h 104775"/>
                <a:gd name="connsiteX12" fmla="*/ 123634 w 123825"/>
                <a:gd name="connsiteY12" fmla="*/ 75057 h 104775"/>
                <a:gd name="connsiteX13" fmla="*/ 124492 w 123825"/>
                <a:gd name="connsiteY13" fmla="*/ 6953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04775">
                  <a:moveTo>
                    <a:pt x="124492" y="69532"/>
                  </a:moveTo>
                  <a:lnTo>
                    <a:pt x="97250" y="9239"/>
                  </a:lnTo>
                  <a:cubicBezTo>
                    <a:pt x="92487" y="14954"/>
                    <a:pt x="86392" y="19812"/>
                    <a:pt x="79153" y="23336"/>
                  </a:cubicBezTo>
                  <a:cubicBezTo>
                    <a:pt x="59150" y="32956"/>
                    <a:pt x="36576" y="29623"/>
                    <a:pt x="20288" y="14478"/>
                  </a:cubicBezTo>
                  <a:cubicBezTo>
                    <a:pt x="16478" y="10954"/>
                    <a:pt x="11906" y="8477"/>
                    <a:pt x="7144" y="7144"/>
                  </a:cubicBezTo>
                  <a:lnTo>
                    <a:pt x="50482" y="102965"/>
                  </a:lnTo>
                  <a:cubicBezTo>
                    <a:pt x="51721" y="105727"/>
                    <a:pt x="54197" y="106013"/>
                    <a:pt x="55150" y="106013"/>
                  </a:cubicBezTo>
                  <a:cubicBezTo>
                    <a:pt x="56197" y="106013"/>
                    <a:pt x="58578" y="105727"/>
                    <a:pt x="59912" y="103060"/>
                  </a:cubicBezTo>
                  <a:lnTo>
                    <a:pt x="68866" y="84487"/>
                  </a:lnTo>
                  <a:cubicBezTo>
                    <a:pt x="73152" y="75533"/>
                    <a:pt x="82105" y="70199"/>
                    <a:pt x="91630" y="70199"/>
                  </a:cubicBezTo>
                  <a:cubicBezTo>
                    <a:pt x="93916" y="70199"/>
                    <a:pt x="96202" y="70485"/>
                    <a:pt x="98393" y="71152"/>
                  </a:cubicBezTo>
                  <a:lnTo>
                    <a:pt x="118205" y="76676"/>
                  </a:lnTo>
                  <a:cubicBezTo>
                    <a:pt x="121062" y="77438"/>
                    <a:pt x="122967" y="75819"/>
                    <a:pt x="123634" y="75057"/>
                  </a:cubicBezTo>
                  <a:cubicBezTo>
                    <a:pt x="124301" y="74295"/>
                    <a:pt x="125730" y="72295"/>
                    <a:pt x="124492" y="695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2" name="자유형: 도형 391">
              <a:extLst>
                <a:ext uri="{FF2B5EF4-FFF2-40B4-BE49-F238E27FC236}">
                  <a16:creationId xmlns:a16="http://schemas.microsoft.com/office/drawing/2014/main" id="{B77400EF-2184-4681-AEFF-B62F2FA1786B}"/>
                </a:ext>
              </a:extLst>
            </p:cNvPr>
            <p:cNvSpPr/>
            <p:nvPr/>
          </p:nvSpPr>
          <p:spPr>
            <a:xfrm>
              <a:off x="5480564" y="4882800"/>
              <a:ext cx="333375" cy="333375"/>
            </a:xfrm>
            <a:custGeom>
              <a:avLst/>
              <a:gdLst>
                <a:gd name="connsiteX0" fmla="*/ 320342 w 333375"/>
                <a:gd name="connsiteY0" fmla="*/ 176879 h 333375"/>
                <a:gd name="connsiteX1" fmla="*/ 304340 w 333375"/>
                <a:gd name="connsiteY1" fmla="*/ 106871 h 333375"/>
                <a:gd name="connsiteX2" fmla="*/ 301578 w 333375"/>
                <a:gd name="connsiteY2" fmla="*/ 70009 h 333375"/>
                <a:gd name="connsiteX3" fmla="*/ 266240 w 333375"/>
                <a:gd name="connsiteY3" fmla="*/ 59055 h 333375"/>
                <a:gd name="connsiteX4" fmla="*/ 201470 w 333375"/>
                <a:gd name="connsiteY4" fmla="*/ 27908 h 333375"/>
                <a:gd name="connsiteX5" fmla="*/ 170895 w 333375"/>
                <a:gd name="connsiteY5" fmla="*/ 7144 h 333375"/>
                <a:gd name="connsiteX6" fmla="*/ 140320 w 333375"/>
                <a:gd name="connsiteY6" fmla="*/ 27908 h 333375"/>
                <a:gd name="connsiteX7" fmla="*/ 75550 w 333375"/>
                <a:gd name="connsiteY7" fmla="*/ 59055 h 333375"/>
                <a:gd name="connsiteX8" fmla="*/ 40212 w 333375"/>
                <a:gd name="connsiteY8" fmla="*/ 70009 h 333375"/>
                <a:gd name="connsiteX9" fmla="*/ 37450 w 333375"/>
                <a:gd name="connsiteY9" fmla="*/ 106871 h 333375"/>
                <a:gd name="connsiteX10" fmla="*/ 21447 w 333375"/>
                <a:gd name="connsiteY10" fmla="*/ 176879 h 333375"/>
                <a:gd name="connsiteX11" fmla="*/ 8017 w 333375"/>
                <a:gd name="connsiteY11" fmla="*/ 211360 h 333375"/>
                <a:gd name="connsiteX12" fmla="*/ 35068 w 333375"/>
                <a:gd name="connsiteY12" fmla="*/ 236506 h 333375"/>
                <a:gd name="connsiteX13" fmla="*/ 79836 w 333375"/>
                <a:gd name="connsiteY13" fmla="*/ 292703 h 333375"/>
                <a:gd name="connsiteX14" fmla="*/ 98314 w 333375"/>
                <a:gd name="connsiteY14" fmla="*/ 324707 h 333375"/>
                <a:gd name="connsiteX15" fmla="*/ 134890 w 333375"/>
                <a:gd name="connsiteY15" fmla="*/ 319278 h 333375"/>
                <a:gd name="connsiteX16" fmla="*/ 170800 w 333375"/>
                <a:gd name="connsiteY16" fmla="*/ 305276 h 333375"/>
                <a:gd name="connsiteX17" fmla="*/ 206708 w 333375"/>
                <a:gd name="connsiteY17" fmla="*/ 319278 h 333375"/>
                <a:gd name="connsiteX18" fmla="*/ 243285 w 333375"/>
                <a:gd name="connsiteY18" fmla="*/ 324707 h 333375"/>
                <a:gd name="connsiteX19" fmla="*/ 261763 w 333375"/>
                <a:gd name="connsiteY19" fmla="*/ 292703 h 333375"/>
                <a:gd name="connsiteX20" fmla="*/ 306531 w 333375"/>
                <a:gd name="connsiteY20" fmla="*/ 236506 h 333375"/>
                <a:gd name="connsiteX21" fmla="*/ 333582 w 333375"/>
                <a:gd name="connsiteY21" fmla="*/ 211360 h 333375"/>
                <a:gd name="connsiteX22" fmla="*/ 320342 w 333375"/>
                <a:gd name="connsiteY22" fmla="*/ 176879 h 333375"/>
                <a:gd name="connsiteX23" fmla="*/ 170895 w 333375"/>
                <a:gd name="connsiteY23" fmla="*/ 281654 h 333375"/>
                <a:gd name="connsiteX24" fmla="*/ 63358 w 333375"/>
                <a:gd name="connsiteY24" fmla="*/ 174117 h 333375"/>
                <a:gd name="connsiteX25" fmla="*/ 170895 w 333375"/>
                <a:gd name="connsiteY25" fmla="*/ 66580 h 333375"/>
                <a:gd name="connsiteX26" fmla="*/ 278432 w 333375"/>
                <a:gd name="connsiteY26" fmla="*/ 174117 h 333375"/>
                <a:gd name="connsiteX27" fmla="*/ 170895 w 333375"/>
                <a:gd name="connsiteY27" fmla="*/ 28165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3375" h="333375">
                  <a:moveTo>
                    <a:pt x="320342" y="176879"/>
                  </a:moveTo>
                  <a:cubicBezTo>
                    <a:pt x="297673" y="161354"/>
                    <a:pt x="290719" y="130588"/>
                    <a:pt x="304340" y="106871"/>
                  </a:cubicBezTo>
                  <a:cubicBezTo>
                    <a:pt x="312532" y="92583"/>
                    <a:pt x="308245" y="78486"/>
                    <a:pt x="301578" y="70009"/>
                  </a:cubicBezTo>
                  <a:cubicBezTo>
                    <a:pt x="294815" y="61531"/>
                    <a:pt x="282052" y="54292"/>
                    <a:pt x="266240" y="59055"/>
                  </a:cubicBezTo>
                  <a:cubicBezTo>
                    <a:pt x="240046" y="67056"/>
                    <a:pt x="211566" y="53435"/>
                    <a:pt x="201470" y="27908"/>
                  </a:cubicBezTo>
                  <a:cubicBezTo>
                    <a:pt x="195374" y="12573"/>
                    <a:pt x="181753" y="7144"/>
                    <a:pt x="170895" y="7144"/>
                  </a:cubicBezTo>
                  <a:cubicBezTo>
                    <a:pt x="160132" y="7144"/>
                    <a:pt x="146416" y="12573"/>
                    <a:pt x="140320" y="27908"/>
                  </a:cubicBezTo>
                  <a:cubicBezTo>
                    <a:pt x="130223" y="53435"/>
                    <a:pt x="101838" y="67151"/>
                    <a:pt x="75550" y="59055"/>
                  </a:cubicBezTo>
                  <a:cubicBezTo>
                    <a:pt x="59738" y="54197"/>
                    <a:pt x="46975" y="61531"/>
                    <a:pt x="40212" y="70009"/>
                  </a:cubicBezTo>
                  <a:cubicBezTo>
                    <a:pt x="33449" y="78486"/>
                    <a:pt x="29163" y="92583"/>
                    <a:pt x="37450" y="106871"/>
                  </a:cubicBezTo>
                  <a:cubicBezTo>
                    <a:pt x="51070" y="130683"/>
                    <a:pt x="44117" y="161449"/>
                    <a:pt x="21447" y="176879"/>
                  </a:cubicBezTo>
                  <a:cubicBezTo>
                    <a:pt x="7827" y="186214"/>
                    <a:pt x="5541" y="200787"/>
                    <a:pt x="8017" y="211360"/>
                  </a:cubicBezTo>
                  <a:cubicBezTo>
                    <a:pt x="10494" y="221932"/>
                    <a:pt x="18780" y="234029"/>
                    <a:pt x="35068" y="236506"/>
                  </a:cubicBezTo>
                  <a:cubicBezTo>
                    <a:pt x="62214" y="240602"/>
                    <a:pt x="81836" y="265366"/>
                    <a:pt x="79836" y="292703"/>
                  </a:cubicBezTo>
                  <a:cubicBezTo>
                    <a:pt x="78597" y="309181"/>
                    <a:pt x="88599" y="320040"/>
                    <a:pt x="98314" y="324707"/>
                  </a:cubicBezTo>
                  <a:cubicBezTo>
                    <a:pt x="108030" y="329374"/>
                    <a:pt x="122794" y="330422"/>
                    <a:pt x="134890" y="319278"/>
                  </a:cubicBezTo>
                  <a:cubicBezTo>
                    <a:pt x="144987" y="309944"/>
                    <a:pt x="157846" y="305276"/>
                    <a:pt x="170800" y="305276"/>
                  </a:cubicBezTo>
                  <a:cubicBezTo>
                    <a:pt x="183754" y="305276"/>
                    <a:pt x="196612" y="309944"/>
                    <a:pt x="206708" y="319278"/>
                  </a:cubicBezTo>
                  <a:cubicBezTo>
                    <a:pt x="218805" y="330422"/>
                    <a:pt x="233569" y="329470"/>
                    <a:pt x="243285" y="324707"/>
                  </a:cubicBezTo>
                  <a:cubicBezTo>
                    <a:pt x="253000" y="320040"/>
                    <a:pt x="263002" y="309181"/>
                    <a:pt x="261763" y="292703"/>
                  </a:cubicBezTo>
                  <a:cubicBezTo>
                    <a:pt x="259763" y="265366"/>
                    <a:pt x="279480" y="240697"/>
                    <a:pt x="306531" y="236506"/>
                  </a:cubicBezTo>
                  <a:cubicBezTo>
                    <a:pt x="322818" y="234029"/>
                    <a:pt x="331200" y="221837"/>
                    <a:pt x="333582" y="211360"/>
                  </a:cubicBezTo>
                  <a:cubicBezTo>
                    <a:pt x="336154" y="200787"/>
                    <a:pt x="333868" y="186214"/>
                    <a:pt x="320342" y="176879"/>
                  </a:cubicBezTo>
                  <a:close/>
                  <a:moveTo>
                    <a:pt x="170895" y="281654"/>
                  </a:moveTo>
                  <a:cubicBezTo>
                    <a:pt x="111554" y="281654"/>
                    <a:pt x="63358" y="233363"/>
                    <a:pt x="63358" y="174117"/>
                  </a:cubicBezTo>
                  <a:cubicBezTo>
                    <a:pt x="63358" y="114776"/>
                    <a:pt x="111649" y="66580"/>
                    <a:pt x="170895" y="66580"/>
                  </a:cubicBezTo>
                  <a:cubicBezTo>
                    <a:pt x="230236" y="66580"/>
                    <a:pt x="278432" y="114871"/>
                    <a:pt x="278432" y="174117"/>
                  </a:cubicBezTo>
                  <a:cubicBezTo>
                    <a:pt x="278432" y="233363"/>
                    <a:pt x="230236" y="281654"/>
                    <a:pt x="170895" y="28165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3" name="자유형: 도형 392">
              <a:extLst>
                <a:ext uri="{FF2B5EF4-FFF2-40B4-BE49-F238E27FC236}">
                  <a16:creationId xmlns:a16="http://schemas.microsoft.com/office/drawing/2014/main" id="{40590E3A-A3C4-4DA8-ACDF-966B2B002E43}"/>
                </a:ext>
              </a:extLst>
            </p:cNvPr>
            <p:cNvSpPr/>
            <p:nvPr/>
          </p:nvSpPr>
          <p:spPr>
            <a:xfrm>
              <a:off x="5556781" y="4962239"/>
              <a:ext cx="180975" cy="180975"/>
            </a:xfrm>
            <a:custGeom>
              <a:avLst/>
              <a:gdLst>
                <a:gd name="connsiteX0" fmla="*/ 94679 w 180975"/>
                <a:gd name="connsiteY0" fmla="*/ 7144 h 180975"/>
                <a:gd name="connsiteX1" fmla="*/ 7144 w 180975"/>
                <a:gd name="connsiteY1" fmla="*/ 94679 h 180975"/>
                <a:gd name="connsiteX2" fmla="*/ 94679 w 180975"/>
                <a:gd name="connsiteY2" fmla="*/ 182213 h 180975"/>
                <a:gd name="connsiteX3" fmla="*/ 182214 w 180975"/>
                <a:gd name="connsiteY3" fmla="*/ 94679 h 180975"/>
                <a:gd name="connsiteX4" fmla="*/ 94679 w 180975"/>
                <a:gd name="connsiteY4" fmla="*/ 7144 h 180975"/>
                <a:gd name="connsiteX5" fmla="*/ 139541 w 180975"/>
                <a:gd name="connsiteY5" fmla="*/ 86106 h 180975"/>
                <a:gd name="connsiteX6" fmla="*/ 85058 w 180975"/>
                <a:gd name="connsiteY6" fmla="*/ 125921 h 180975"/>
                <a:gd name="connsiteX7" fmla="*/ 79153 w 180975"/>
                <a:gd name="connsiteY7" fmla="*/ 127826 h 180975"/>
                <a:gd name="connsiteX8" fmla="*/ 77533 w 180975"/>
                <a:gd name="connsiteY8" fmla="*/ 127730 h 180975"/>
                <a:gd name="connsiteX9" fmla="*/ 70961 w 180975"/>
                <a:gd name="connsiteY9" fmla="*/ 123635 h 180975"/>
                <a:gd name="connsiteX10" fmla="*/ 54674 w 180975"/>
                <a:gd name="connsiteY10" fmla="*/ 100394 h 180975"/>
                <a:gd name="connsiteX11" fmla="*/ 57150 w 180975"/>
                <a:gd name="connsiteY11" fmla="*/ 86392 h 180975"/>
                <a:gd name="connsiteX12" fmla="*/ 71152 w 180975"/>
                <a:gd name="connsiteY12" fmla="*/ 88868 h 180975"/>
                <a:gd name="connsiteX13" fmla="*/ 81534 w 180975"/>
                <a:gd name="connsiteY13" fmla="*/ 103727 h 180975"/>
                <a:gd name="connsiteX14" fmla="*/ 127730 w 180975"/>
                <a:gd name="connsiteY14" fmla="*/ 70009 h 180975"/>
                <a:gd name="connsiteX15" fmla="*/ 141732 w 180975"/>
                <a:gd name="connsiteY15" fmla="*/ 72199 h 180975"/>
                <a:gd name="connsiteX16" fmla="*/ 139541 w 180975"/>
                <a:gd name="connsiteY16" fmla="*/ 8610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975" h="180975">
                  <a:moveTo>
                    <a:pt x="94679" y="7144"/>
                  </a:moveTo>
                  <a:cubicBezTo>
                    <a:pt x="46387" y="7144"/>
                    <a:pt x="7144" y="46387"/>
                    <a:pt x="7144" y="94679"/>
                  </a:cubicBezTo>
                  <a:cubicBezTo>
                    <a:pt x="7144" y="142970"/>
                    <a:pt x="46387" y="182213"/>
                    <a:pt x="94679" y="182213"/>
                  </a:cubicBezTo>
                  <a:cubicBezTo>
                    <a:pt x="142971" y="182213"/>
                    <a:pt x="182214" y="142970"/>
                    <a:pt x="182214" y="94679"/>
                  </a:cubicBezTo>
                  <a:cubicBezTo>
                    <a:pt x="182214" y="46387"/>
                    <a:pt x="142971" y="7144"/>
                    <a:pt x="94679" y="7144"/>
                  </a:cubicBezTo>
                  <a:close/>
                  <a:moveTo>
                    <a:pt x="139541" y="86106"/>
                  </a:moveTo>
                  <a:lnTo>
                    <a:pt x="85058" y="125921"/>
                  </a:lnTo>
                  <a:cubicBezTo>
                    <a:pt x="83344" y="127159"/>
                    <a:pt x="81248" y="127826"/>
                    <a:pt x="79153" y="127826"/>
                  </a:cubicBezTo>
                  <a:cubicBezTo>
                    <a:pt x="78582" y="127826"/>
                    <a:pt x="78105" y="127826"/>
                    <a:pt x="77533" y="127730"/>
                  </a:cubicBezTo>
                  <a:cubicBezTo>
                    <a:pt x="74867" y="127254"/>
                    <a:pt x="72485" y="125825"/>
                    <a:pt x="70961" y="123635"/>
                  </a:cubicBezTo>
                  <a:lnTo>
                    <a:pt x="54674" y="100394"/>
                  </a:lnTo>
                  <a:cubicBezTo>
                    <a:pt x="51530" y="95821"/>
                    <a:pt x="52578" y="89630"/>
                    <a:pt x="57150" y="86392"/>
                  </a:cubicBezTo>
                  <a:cubicBezTo>
                    <a:pt x="61722" y="83248"/>
                    <a:pt x="67913" y="84296"/>
                    <a:pt x="71152" y="88868"/>
                  </a:cubicBezTo>
                  <a:lnTo>
                    <a:pt x="81534" y="103727"/>
                  </a:lnTo>
                  <a:lnTo>
                    <a:pt x="127730" y="70009"/>
                  </a:lnTo>
                  <a:cubicBezTo>
                    <a:pt x="132207" y="66770"/>
                    <a:pt x="138494" y="67723"/>
                    <a:pt x="141732" y="72199"/>
                  </a:cubicBezTo>
                  <a:cubicBezTo>
                    <a:pt x="144971" y="76581"/>
                    <a:pt x="144018" y="82868"/>
                    <a:pt x="139541" y="8610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394" name="그룹 393">
            <a:extLst>
              <a:ext uri="{FF2B5EF4-FFF2-40B4-BE49-F238E27FC236}">
                <a16:creationId xmlns:a16="http://schemas.microsoft.com/office/drawing/2014/main" id="{2726C8EE-CA99-4AAD-9C8F-B5E8ADD1A7A4}"/>
              </a:ext>
            </a:extLst>
          </p:cNvPr>
          <p:cNvGrpSpPr/>
          <p:nvPr/>
        </p:nvGrpSpPr>
        <p:grpSpPr>
          <a:xfrm>
            <a:off x="3440707" y="4256817"/>
            <a:ext cx="386098" cy="335480"/>
            <a:chOff x="3440707" y="4256817"/>
            <a:chExt cx="386098" cy="335480"/>
          </a:xfrm>
          <a:solidFill>
            <a:schemeClr val="bg1"/>
          </a:solidFill>
        </p:grpSpPr>
        <p:sp>
          <p:nvSpPr>
            <p:cNvPr id="395" name="자유형: 도형 394">
              <a:extLst>
                <a:ext uri="{FF2B5EF4-FFF2-40B4-BE49-F238E27FC236}">
                  <a16:creationId xmlns:a16="http://schemas.microsoft.com/office/drawing/2014/main" id="{5B42A2CC-A16E-410A-918E-FC1734A667F1}"/>
                </a:ext>
              </a:extLst>
            </p:cNvPr>
            <p:cNvSpPr/>
            <p:nvPr/>
          </p:nvSpPr>
          <p:spPr>
            <a:xfrm>
              <a:off x="3502955" y="4315872"/>
              <a:ext cx="323850" cy="209550"/>
            </a:xfrm>
            <a:custGeom>
              <a:avLst/>
              <a:gdLst>
                <a:gd name="connsiteX0" fmla="*/ 248458 w 323850"/>
                <a:gd name="connsiteY0" fmla="*/ 51054 h 209550"/>
                <a:gd name="connsiteX1" fmla="*/ 246457 w 323850"/>
                <a:gd name="connsiteY1" fmla="*/ 51054 h 209550"/>
                <a:gd name="connsiteX2" fmla="*/ 164352 w 323850"/>
                <a:gd name="connsiteY2" fmla="*/ 7144 h 209550"/>
                <a:gd name="connsiteX3" fmla="*/ 99963 w 323850"/>
                <a:gd name="connsiteY3" fmla="*/ 31052 h 209550"/>
                <a:gd name="connsiteX4" fmla="*/ 69007 w 323850"/>
                <a:gd name="connsiteY4" fmla="*/ 80296 h 209550"/>
                <a:gd name="connsiteX5" fmla="*/ 7189 w 323850"/>
                <a:gd name="connsiteY5" fmla="*/ 144875 h 209550"/>
                <a:gd name="connsiteX6" fmla="*/ 70054 w 323850"/>
                <a:gd name="connsiteY6" fmla="*/ 204692 h 209550"/>
                <a:gd name="connsiteX7" fmla="*/ 247695 w 323850"/>
                <a:gd name="connsiteY7" fmla="*/ 204692 h 209550"/>
                <a:gd name="connsiteX8" fmla="*/ 325324 w 323850"/>
                <a:gd name="connsiteY8" fmla="*/ 130112 h 209550"/>
                <a:gd name="connsiteX9" fmla="*/ 248458 w 323850"/>
                <a:gd name="connsiteY9" fmla="*/ 5105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209550">
                  <a:moveTo>
                    <a:pt x="248458" y="51054"/>
                  </a:moveTo>
                  <a:cubicBezTo>
                    <a:pt x="247791" y="51054"/>
                    <a:pt x="247124" y="51054"/>
                    <a:pt x="246457" y="51054"/>
                  </a:cubicBezTo>
                  <a:cubicBezTo>
                    <a:pt x="228264" y="23813"/>
                    <a:pt x="197403" y="7144"/>
                    <a:pt x="164352" y="7144"/>
                  </a:cubicBezTo>
                  <a:cubicBezTo>
                    <a:pt x="140730" y="7144"/>
                    <a:pt x="117870" y="15621"/>
                    <a:pt x="99963" y="31052"/>
                  </a:cubicBezTo>
                  <a:cubicBezTo>
                    <a:pt x="84818" y="44101"/>
                    <a:pt x="74055" y="61246"/>
                    <a:pt x="69007" y="80296"/>
                  </a:cubicBezTo>
                  <a:cubicBezTo>
                    <a:pt x="34050" y="80486"/>
                    <a:pt x="5856" y="109633"/>
                    <a:pt x="7189" y="144875"/>
                  </a:cubicBezTo>
                  <a:cubicBezTo>
                    <a:pt x="8427" y="178403"/>
                    <a:pt x="36526" y="204692"/>
                    <a:pt x="70054" y="204692"/>
                  </a:cubicBezTo>
                  <a:lnTo>
                    <a:pt x="247695" y="204692"/>
                  </a:lnTo>
                  <a:cubicBezTo>
                    <a:pt x="289415" y="204692"/>
                    <a:pt x="324086" y="171831"/>
                    <a:pt x="325324" y="130112"/>
                  </a:cubicBezTo>
                  <a:cubicBezTo>
                    <a:pt x="326467" y="86773"/>
                    <a:pt x="291606" y="51054"/>
                    <a:pt x="248458" y="5105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6" name="자유형: 도형 395">
              <a:extLst>
                <a:ext uri="{FF2B5EF4-FFF2-40B4-BE49-F238E27FC236}">
                  <a16:creationId xmlns:a16="http://schemas.microsoft.com/office/drawing/2014/main" id="{BCCC9224-97AB-4D2D-A8C9-CC0FD74BDAB3}"/>
                </a:ext>
              </a:extLst>
            </p:cNvPr>
            <p:cNvSpPr/>
            <p:nvPr/>
          </p:nvSpPr>
          <p:spPr>
            <a:xfrm>
              <a:off x="3575971" y="4535147"/>
              <a:ext cx="47625" cy="57150"/>
            </a:xfrm>
            <a:custGeom>
              <a:avLst/>
              <a:gdLst>
                <a:gd name="connsiteX0" fmla="*/ 37710 w 47625"/>
                <a:gd name="connsiteY0" fmla="*/ 8278 h 57150"/>
                <a:gd name="connsiteX1" fmla="*/ 22947 w 47625"/>
                <a:gd name="connsiteY1" fmla="*/ 13231 h 57150"/>
                <a:gd name="connsiteX2" fmla="*/ 8278 w 47625"/>
                <a:gd name="connsiteY2" fmla="*/ 42473 h 57150"/>
                <a:gd name="connsiteX3" fmla="*/ 13231 w 47625"/>
                <a:gd name="connsiteY3" fmla="*/ 57237 h 57150"/>
                <a:gd name="connsiteX4" fmla="*/ 27995 w 47625"/>
                <a:gd name="connsiteY4" fmla="*/ 52379 h 57150"/>
                <a:gd name="connsiteX5" fmla="*/ 42663 w 47625"/>
                <a:gd name="connsiteY5" fmla="*/ 23137 h 57150"/>
                <a:gd name="connsiteX6" fmla="*/ 37710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0" y="8278"/>
                  </a:moveTo>
                  <a:cubicBezTo>
                    <a:pt x="32281" y="5611"/>
                    <a:pt x="25709" y="7802"/>
                    <a:pt x="22947" y="13231"/>
                  </a:cubicBezTo>
                  <a:lnTo>
                    <a:pt x="8278" y="42473"/>
                  </a:lnTo>
                  <a:cubicBezTo>
                    <a:pt x="5611" y="47902"/>
                    <a:pt x="7802" y="54474"/>
                    <a:pt x="13231" y="57237"/>
                  </a:cubicBezTo>
                  <a:cubicBezTo>
                    <a:pt x="18565" y="59904"/>
                    <a:pt x="25328" y="57713"/>
                    <a:pt x="27995" y="52379"/>
                  </a:cubicBezTo>
                  <a:lnTo>
                    <a:pt x="42663" y="23137"/>
                  </a:lnTo>
                  <a:cubicBezTo>
                    <a:pt x="45330" y="17517"/>
                    <a:pt x="43139" y="10945"/>
                    <a:pt x="37710" y="827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7" name="자유형: 도형 396">
              <a:extLst>
                <a:ext uri="{FF2B5EF4-FFF2-40B4-BE49-F238E27FC236}">
                  <a16:creationId xmlns:a16="http://schemas.microsoft.com/office/drawing/2014/main" id="{340CE543-7F7F-4475-AAF7-AA4C93560452}"/>
                </a:ext>
              </a:extLst>
            </p:cNvPr>
            <p:cNvSpPr/>
            <p:nvPr/>
          </p:nvSpPr>
          <p:spPr>
            <a:xfrm>
              <a:off x="3649120" y="4535147"/>
              <a:ext cx="47625" cy="57150"/>
            </a:xfrm>
            <a:custGeom>
              <a:avLst/>
              <a:gdLst>
                <a:gd name="connsiteX0" fmla="*/ 37713 w 47625"/>
                <a:gd name="connsiteY0" fmla="*/ 8278 h 57150"/>
                <a:gd name="connsiteX1" fmla="*/ 22949 w 47625"/>
                <a:gd name="connsiteY1" fmla="*/ 13231 h 57150"/>
                <a:gd name="connsiteX2" fmla="*/ 8280 w 47625"/>
                <a:gd name="connsiteY2" fmla="*/ 42473 h 57150"/>
                <a:gd name="connsiteX3" fmla="*/ 13138 w 47625"/>
                <a:gd name="connsiteY3" fmla="*/ 57237 h 57150"/>
                <a:gd name="connsiteX4" fmla="*/ 27902 w 47625"/>
                <a:gd name="connsiteY4" fmla="*/ 52379 h 57150"/>
                <a:gd name="connsiteX5" fmla="*/ 42570 w 47625"/>
                <a:gd name="connsiteY5" fmla="*/ 23137 h 57150"/>
                <a:gd name="connsiteX6" fmla="*/ 37713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3" y="8278"/>
                  </a:moveTo>
                  <a:cubicBezTo>
                    <a:pt x="32283" y="5611"/>
                    <a:pt x="25711" y="7802"/>
                    <a:pt x="22949" y="13231"/>
                  </a:cubicBezTo>
                  <a:lnTo>
                    <a:pt x="8280" y="42473"/>
                  </a:lnTo>
                  <a:cubicBezTo>
                    <a:pt x="5613" y="47902"/>
                    <a:pt x="7804" y="54474"/>
                    <a:pt x="13138" y="57237"/>
                  </a:cubicBezTo>
                  <a:cubicBezTo>
                    <a:pt x="18472" y="59904"/>
                    <a:pt x="25235" y="57713"/>
                    <a:pt x="27902" y="52379"/>
                  </a:cubicBezTo>
                  <a:lnTo>
                    <a:pt x="42570" y="23137"/>
                  </a:lnTo>
                  <a:cubicBezTo>
                    <a:pt x="45333" y="17517"/>
                    <a:pt x="43142" y="10945"/>
                    <a:pt x="37713" y="827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8" name="자유형: 도형 397">
              <a:extLst>
                <a:ext uri="{FF2B5EF4-FFF2-40B4-BE49-F238E27FC236}">
                  <a16:creationId xmlns:a16="http://schemas.microsoft.com/office/drawing/2014/main" id="{DB1B61F7-95F2-4EB7-A8ED-CBBB7D459DD9}"/>
                </a:ext>
              </a:extLst>
            </p:cNvPr>
            <p:cNvSpPr/>
            <p:nvPr/>
          </p:nvSpPr>
          <p:spPr>
            <a:xfrm>
              <a:off x="3722275" y="4535147"/>
              <a:ext cx="47625" cy="57150"/>
            </a:xfrm>
            <a:custGeom>
              <a:avLst/>
              <a:gdLst>
                <a:gd name="connsiteX0" fmla="*/ 37710 w 47625"/>
                <a:gd name="connsiteY0" fmla="*/ 8278 h 57150"/>
                <a:gd name="connsiteX1" fmla="*/ 22946 w 47625"/>
                <a:gd name="connsiteY1" fmla="*/ 13231 h 57150"/>
                <a:gd name="connsiteX2" fmla="*/ 8278 w 47625"/>
                <a:gd name="connsiteY2" fmla="*/ 42473 h 57150"/>
                <a:gd name="connsiteX3" fmla="*/ 13231 w 47625"/>
                <a:gd name="connsiteY3" fmla="*/ 57237 h 57150"/>
                <a:gd name="connsiteX4" fmla="*/ 27995 w 47625"/>
                <a:gd name="connsiteY4" fmla="*/ 52379 h 57150"/>
                <a:gd name="connsiteX5" fmla="*/ 42663 w 47625"/>
                <a:gd name="connsiteY5" fmla="*/ 23137 h 57150"/>
                <a:gd name="connsiteX6" fmla="*/ 37710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0" y="8278"/>
                  </a:moveTo>
                  <a:cubicBezTo>
                    <a:pt x="32281" y="5611"/>
                    <a:pt x="25709" y="7802"/>
                    <a:pt x="22946" y="13231"/>
                  </a:cubicBezTo>
                  <a:lnTo>
                    <a:pt x="8278" y="42473"/>
                  </a:lnTo>
                  <a:cubicBezTo>
                    <a:pt x="5611" y="47902"/>
                    <a:pt x="7802" y="54474"/>
                    <a:pt x="13231" y="57237"/>
                  </a:cubicBezTo>
                  <a:cubicBezTo>
                    <a:pt x="18565" y="59904"/>
                    <a:pt x="25232" y="57713"/>
                    <a:pt x="27995" y="52379"/>
                  </a:cubicBezTo>
                  <a:lnTo>
                    <a:pt x="42663" y="23137"/>
                  </a:lnTo>
                  <a:cubicBezTo>
                    <a:pt x="45330" y="17517"/>
                    <a:pt x="43140" y="10945"/>
                    <a:pt x="37710" y="827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399" name="자유형: 도형 398">
              <a:extLst>
                <a:ext uri="{FF2B5EF4-FFF2-40B4-BE49-F238E27FC236}">
                  <a16:creationId xmlns:a16="http://schemas.microsoft.com/office/drawing/2014/main" id="{0B81C0AD-22FB-43CF-9D52-CDAA17498198}"/>
                </a:ext>
              </a:extLst>
            </p:cNvPr>
            <p:cNvSpPr/>
            <p:nvPr/>
          </p:nvSpPr>
          <p:spPr>
            <a:xfrm>
              <a:off x="3440707" y="4256817"/>
              <a:ext cx="200025" cy="161925"/>
            </a:xfrm>
            <a:custGeom>
              <a:avLst/>
              <a:gdLst>
                <a:gd name="connsiteX0" fmla="*/ 114967 w 200025"/>
                <a:gd name="connsiteY0" fmla="*/ 118967 h 161925"/>
                <a:gd name="connsiteX1" fmla="*/ 147924 w 200025"/>
                <a:gd name="connsiteY1" fmla="*/ 73438 h 161925"/>
                <a:gd name="connsiteX2" fmla="*/ 198882 w 200025"/>
                <a:gd name="connsiteY2" fmla="*/ 47530 h 161925"/>
                <a:gd name="connsiteX3" fmla="*/ 181356 w 200025"/>
                <a:gd name="connsiteY3" fmla="*/ 25813 h 161925"/>
                <a:gd name="connsiteX4" fmla="*/ 131064 w 200025"/>
                <a:gd name="connsiteY4" fmla="*/ 7144 h 161925"/>
                <a:gd name="connsiteX5" fmla="*/ 67818 w 200025"/>
                <a:gd name="connsiteY5" fmla="*/ 40196 h 161925"/>
                <a:gd name="connsiteX6" fmla="*/ 67818 w 200025"/>
                <a:gd name="connsiteY6" fmla="*/ 40196 h 161925"/>
                <a:gd name="connsiteX7" fmla="*/ 7144 w 200025"/>
                <a:gd name="connsiteY7" fmla="*/ 100774 h 161925"/>
                <a:gd name="connsiteX8" fmla="*/ 58008 w 200025"/>
                <a:gd name="connsiteY8" fmla="*/ 160591 h 161925"/>
                <a:gd name="connsiteX9" fmla="*/ 71914 w 200025"/>
                <a:gd name="connsiteY9" fmla="*/ 142304 h 161925"/>
                <a:gd name="connsiteX10" fmla="*/ 114967 w 200025"/>
                <a:gd name="connsiteY10" fmla="*/ 1189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5" h="161925">
                  <a:moveTo>
                    <a:pt x="114967" y="118967"/>
                  </a:moveTo>
                  <a:cubicBezTo>
                    <a:pt x="122111" y="101441"/>
                    <a:pt x="133350" y="85915"/>
                    <a:pt x="147924" y="73438"/>
                  </a:cubicBezTo>
                  <a:cubicBezTo>
                    <a:pt x="162687" y="60770"/>
                    <a:pt x="180213" y="51911"/>
                    <a:pt x="198882" y="47530"/>
                  </a:cubicBezTo>
                  <a:cubicBezTo>
                    <a:pt x="194405" y="39338"/>
                    <a:pt x="188500" y="32004"/>
                    <a:pt x="181356" y="25813"/>
                  </a:cubicBezTo>
                  <a:cubicBezTo>
                    <a:pt x="167354" y="13811"/>
                    <a:pt x="149543" y="7144"/>
                    <a:pt x="131064" y="7144"/>
                  </a:cubicBezTo>
                  <a:cubicBezTo>
                    <a:pt x="105728" y="7144"/>
                    <a:pt x="82106" y="19621"/>
                    <a:pt x="67818" y="40196"/>
                  </a:cubicBezTo>
                  <a:cubicBezTo>
                    <a:pt x="67818" y="40196"/>
                    <a:pt x="67818" y="40196"/>
                    <a:pt x="67818" y="40196"/>
                  </a:cubicBezTo>
                  <a:cubicBezTo>
                    <a:pt x="34385" y="40196"/>
                    <a:pt x="7144" y="67342"/>
                    <a:pt x="7144" y="100774"/>
                  </a:cubicBezTo>
                  <a:cubicBezTo>
                    <a:pt x="7144" y="130873"/>
                    <a:pt x="29242" y="155924"/>
                    <a:pt x="58008" y="160591"/>
                  </a:cubicBezTo>
                  <a:cubicBezTo>
                    <a:pt x="61722" y="153924"/>
                    <a:pt x="66389" y="147828"/>
                    <a:pt x="71914" y="142304"/>
                  </a:cubicBezTo>
                  <a:cubicBezTo>
                    <a:pt x="83820" y="130112"/>
                    <a:pt x="98774" y="122206"/>
                    <a:pt x="114967" y="118967"/>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00" name="그룹 399">
            <a:extLst>
              <a:ext uri="{FF2B5EF4-FFF2-40B4-BE49-F238E27FC236}">
                <a16:creationId xmlns:a16="http://schemas.microsoft.com/office/drawing/2014/main" id="{7FAA88DA-CF46-4291-BFB5-FF3F1BB195C1}"/>
              </a:ext>
            </a:extLst>
          </p:cNvPr>
          <p:cNvGrpSpPr/>
          <p:nvPr/>
        </p:nvGrpSpPr>
        <p:grpSpPr>
          <a:xfrm>
            <a:off x="8135484" y="2896171"/>
            <a:ext cx="390239" cy="394525"/>
            <a:chOff x="8135484" y="2896171"/>
            <a:chExt cx="390239" cy="394525"/>
          </a:xfrm>
          <a:solidFill>
            <a:schemeClr val="bg1"/>
          </a:solidFill>
        </p:grpSpPr>
        <p:sp>
          <p:nvSpPr>
            <p:cNvPr id="401" name="자유형: 도형 400">
              <a:extLst>
                <a:ext uri="{FF2B5EF4-FFF2-40B4-BE49-F238E27FC236}">
                  <a16:creationId xmlns:a16="http://schemas.microsoft.com/office/drawing/2014/main" id="{C48A9C46-CB3C-4649-AA59-EF643924FB16}"/>
                </a:ext>
              </a:extLst>
            </p:cNvPr>
            <p:cNvSpPr/>
            <p:nvPr/>
          </p:nvSpPr>
          <p:spPr>
            <a:xfrm>
              <a:off x="8314554" y="2985325"/>
              <a:ext cx="209550" cy="161925"/>
            </a:xfrm>
            <a:custGeom>
              <a:avLst/>
              <a:gdLst>
                <a:gd name="connsiteX0" fmla="*/ 197358 w 209550"/>
                <a:gd name="connsiteY0" fmla="*/ 7144 h 161925"/>
                <a:gd name="connsiteX1" fmla="*/ 18288 w 209550"/>
                <a:gd name="connsiteY1" fmla="*/ 7144 h 161925"/>
                <a:gd name="connsiteX2" fmla="*/ 7144 w 209550"/>
                <a:gd name="connsiteY2" fmla="*/ 18288 h 161925"/>
                <a:gd name="connsiteX3" fmla="*/ 7144 w 209550"/>
                <a:gd name="connsiteY3" fmla="*/ 107442 h 161925"/>
                <a:gd name="connsiteX4" fmla="*/ 18288 w 209550"/>
                <a:gd name="connsiteY4" fmla="*/ 118586 h 161925"/>
                <a:gd name="connsiteX5" fmla="*/ 74009 w 209550"/>
                <a:gd name="connsiteY5" fmla="*/ 118586 h 161925"/>
                <a:gd name="connsiteX6" fmla="*/ 74009 w 209550"/>
                <a:gd name="connsiteY6" fmla="*/ 152019 h 161925"/>
                <a:gd name="connsiteX7" fmla="*/ 80963 w 209550"/>
                <a:gd name="connsiteY7" fmla="*/ 162306 h 161925"/>
                <a:gd name="connsiteX8" fmla="*/ 92964 w 209550"/>
                <a:gd name="connsiteY8" fmla="*/ 159829 h 161925"/>
                <a:gd name="connsiteX9" fmla="*/ 134398 w 209550"/>
                <a:gd name="connsiteY9" fmla="*/ 118586 h 161925"/>
                <a:gd name="connsiteX10" fmla="*/ 197358 w 209550"/>
                <a:gd name="connsiteY10" fmla="*/ 118586 h 161925"/>
                <a:gd name="connsiteX11" fmla="*/ 208502 w 209550"/>
                <a:gd name="connsiteY11" fmla="*/ 107442 h 161925"/>
                <a:gd name="connsiteX12" fmla="*/ 208502 w 209550"/>
                <a:gd name="connsiteY12" fmla="*/ 18288 h 161925"/>
                <a:gd name="connsiteX13" fmla="*/ 197358 w 209550"/>
                <a:gd name="connsiteY13" fmla="*/ 7144 h 161925"/>
                <a:gd name="connsiteX14" fmla="*/ 62960 w 209550"/>
                <a:gd name="connsiteY14" fmla="*/ 73628 h 161925"/>
                <a:gd name="connsiteX15" fmla="*/ 51816 w 209550"/>
                <a:gd name="connsiteY15" fmla="*/ 62484 h 161925"/>
                <a:gd name="connsiteX16" fmla="*/ 62960 w 209550"/>
                <a:gd name="connsiteY16" fmla="*/ 51340 h 161925"/>
                <a:gd name="connsiteX17" fmla="*/ 74105 w 209550"/>
                <a:gd name="connsiteY17" fmla="*/ 62484 h 161925"/>
                <a:gd name="connsiteX18" fmla="*/ 62960 w 209550"/>
                <a:gd name="connsiteY18" fmla="*/ 73628 h 161925"/>
                <a:gd name="connsiteX19" fmla="*/ 107538 w 209550"/>
                <a:gd name="connsiteY19" fmla="*/ 73628 h 161925"/>
                <a:gd name="connsiteX20" fmla="*/ 96393 w 209550"/>
                <a:gd name="connsiteY20" fmla="*/ 62484 h 161925"/>
                <a:gd name="connsiteX21" fmla="*/ 107538 w 209550"/>
                <a:gd name="connsiteY21" fmla="*/ 51340 h 161925"/>
                <a:gd name="connsiteX22" fmla="*/ 118682 w 209550"/>
                <a:gd name="connsiteY22" fmla="*/ 62484 h 161925"/>
                <a:gd name="connsiteX23" fmla="*/ 107538 w 209550"/>
                <a:gd name="connsiteY23" fmla="*/ 73628 h 161925"/>
                <a:gd name="connsiteX24" fmla="*/ 152115 w 209550"/>
                <a:gd name="connsiteY24" fmla="*/ 73628 h 161925"/>
                <a:gd name="connsiteX25" fmla="*/ 140970 w 209550"/>
                <a:gd name="connsiteY25" fmla="*/ 62484 h 161925"/>
                <a:gd name="connsiteX26" fmla="*/ 152115 w 209550"/>
                <a:gd name="connsiteY26" fmla="*/ 51340 h 161925"/>
                <a:gd name="connsiteX27" fmla="*/ 163259 w 209550"/>
                <a:gd name="connsiteY27" fmla="*/ 62484 h 161925"/>
                <a:gd name="connsiteX28" fmla="*/ 152115 w 209550"/>
                <a:gd name="connsiteY28" fmla="*/ 7362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161925">
                  <a:moveTo>
                    <a:pt x="197358" y="7144"/>
                  </a:moveTo>
                  <a:lnTo>
                    <a:pt x="18288" y="7144"/>
                  </a:lnTo>
                  <a:cubicBezTo>
                    <a:pt x="12097" y="7144"/>
                    <a:pt x="7144" y="12097"/>
                    <a:pt x="7144" y="18288"/>
                  </a:cubicBezTo>
                  <a:lnTo>
                    <a:pt x="7144" y="107442"/>
                  </a:lnTo>
                  <a:cubicBezTo>
                    <a:pt x="7144" y="113633"/>
                    <a:pt x="12097" y="118586"/>
                    <a:pt x="18288" y="118586"/>
                  </a:cubicBezTo>
                  <a:lnTo>
                    <a:pt x="74009" y="118586"/>
                  </a:lnTo>
                  <a:lnTo>
                    <a:pt x="74009" y="152019"/>
                  </a:lnTo>
                  <a:cubicBezTo>
                    <a:pt x="74009" y="156496"/>
                    <a:pt x="76676" y="160496"/>
                    <a:pt x="80963" y="162306"/>
                  </a:cubicBezTo>
                  <a:cubicBezTo>
                    <a:pt x="84201" y="163925"/>
                    <a:pt x="89725" y="163449"/>
                    <a:pt x="92964" y="159829"/>
                  </a:cubicBezTo>
                  <a:lnTo>
                    <a:pt x="134398" y="118586"/>
                  </a:lnTo>
                  <a:lnTo>
                    <a:pt x="197358" y="118586"/>
                  </a:lnTo>
                  <a:cubicBezTo>
                    <a:pt x="203549" y="118586"/>
                    <a:pt x="208502" y="113633"/>
                    <a:pt x="208502" y="107442"/>
                  </a:cubicBezTo>
                  <a:lnTo>
                    <a:pt x="208502" y="18288"/>
                  </a:lnTo>
                  <a:cubicBezTo>
                    <a:pt x="208502" y="12097"/>
                    <a:pt x="203549" y="7144"/>
                    <a:pt x="197358" y="7144"/>
                  </a:cubicBezTo>
                  <a:close/>
                  <a:moveTo>
                    <a:pt x="62960" y="73628"/>
                  </a:moveTo>
                  <a:cubicBezTo>
                    <a:pt x="56674" y="73628"/>
                    <a:pt x="51816" y="68771"/>
                    <a:pt x="51816" y="62484"/>
                  </a:cubicBezTo>
                  <a:cubicBezTo>
                    <a:pt x="51816" y="56198"/>
                    <a:pt x="56674" y="51340"/>
                    <a:pt x="62960" y="51340"/>
                  </a:cubicBezTo>
                  <a:cubicBezTo>
                    <a:pt x="69247" y="51340"/>
                    <a:pt x="74105" y="56198"/>
                    <a:pt x="74105" y="62484"/>
                  </a:cubicBezTo>
                  <a:cubicBezTo>
                    <a:pt x="74105" y="68771"/>
                    <a:pt x="69247" y="73628"/>
                    <a:pt x="62960" y="73628"/>
                  </a:cubicBezTo>
                  <a:close/>
                  <a:moveTo>
                    <a:pt x="107538" y="73628"/>
                  </a:moveTo>
                  <a:cubicBezTo>
                    <a:pt x="101251" y="73628"/>
                    <a:pt x="96393" y="68771"/>
                    <a:pt x="96393" y="62484"/>
                  </a:cubicBezTo>
                  <a:cubicBezTo>
                    <a:pt x="96393" y="56198"/>
                    <a:pt x="101251" y="51340"/>
                    <a:pt x="107538" y="51340"/>
                  </a:cubicBezTo>
                  <a:cubicBezTo>
                    <a:pt x="113824" y="51340"/>
                    <a:pt x="118682" y="56198"/>
                    <a:pt x="118682" y="62484"/>
                  </a:cubicBezTo>
                  <a:cubicBezTo>
                    <a:pt x="118682" y="68771"/>
                    <a:pt x="113824" y="73628"/>
                    <a:pt x="107538" y="73628"/>
                  </a:cubicBezTo>
                  <a:close/>
                  <a:moveTo>
                    <a:pt x="152115" y="73628"/>
                  </a:moveTo>
                  <a:cubicBezTo>
                    <a:pt x="145828" y="73628"/>
                    <a:pt x="140970" y="68771"/>
                    <a:pt x="140970" y="62484"/>
                  </a:cubicBezTo>
                  <a:cubicBezTo>
                    <a:pt x="140970" y="56198"/>
                    <a:pt x="145828" y="51340"/>
                    <a:pt x="152115" y="51340"/>
                  </a:cubicBezTo>
                  <a:cubicBezTo>
                    <a:pt x="158401" y="51340"/>
                    <a:pt x="163259" y="56198"/>
                    <a:pt x="163259" y="62484"/>
                  </a:cubicBezTo>
                  <a:cubicBezTo>
                    <a:pt x="163259" y="68771"/>
                    <a:pt x="158401" y="73628"/>
                    <a:pt x="152115" y="7362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02" name="자유형: 도형 401">
              <a:extLst>
                <a:ext uri="{FF2B5EF4-FFF2-40B4-BE49-F238E27FC236}">
                  <a16:creationId xmlns:a16="http://schemas.microsoft.com/office/drawing/2014/main" id="{56B60362-A8BC-4A33-BF2C-E4D3E89C1B45}"/>
                </a:ext>
              </a:extLst>
            </p:cNvPr>
            <p:cNvSpPr/>
            <p:nvPr/>
          </p:nvSpPr>
          <p:spPr>
            <a:xfrm>
              <a:off x="8355035" y="2898362"/>
              <a:ext cx="123825" cy="76200"/>
            </a:xfrm>
            <a:custGeom>
              <a:avLst/>
              <a:gdLst>
                <a:gd name="connsiteX0" fmla="*/ 121920 w 123825"/>
                <a:gd name="connsiteY0" fmla="*/ 71819 h 76200"/>
                <a:gd name="connsiteX1" fmla="*/ 44768 w 123825"/>
                <a:gd name="connsiteY1" fmla="*/ 71819 h 76200"/>
                <a:gd name="connsiteX2" fmla="*/ 7144 w 123825"/>
                <a:gd name="connsiteY2" fmla="*/ 7144 h 76200"/>
                <a:gd name="connsiteX3" fmla="*/ 121920 w 123825"/>
                <a:gd name="connsiteY3" fmla="*/ 71819 h 76200"/>
              </a:gdLst>
              <a:ahLst/>
              <a:cxnLst>
                <a:cxn ang="0">
                  <a:pos x="connsiteX0" y="connsiteY0"/>
                </a:cxn>
                <a:cxn ang="0">
                  <a:pos x="connsiteX1" y="connsiteY1"/>
                </a:cxn>
                <a:cxn ang="0">
                  <a:pos x="connsiteX2" y="connsiteY2"/>
                </a:cxn>
                <a:cxn ang="0">
                  <a:pos x="connsiteX3" y="connsiteY3"/>
                </a:cxn>
              </a:cxnLst>
              <a:rect l="l" t="t" r="r" b="b"/>
              <a:pathLst>
                <a:path w="123825" h="76200">
                  <a:moveTo>
                    <a:pt x="121920" y="71819"/>
                  </a:moveTo>
                  <a:lnTo>
                    <a:pt x="44768" y="71819"/>
                  </a:lnTo>
                  <a:cubicBezTo>
                    <a:pt x="32290" y="46006"/>
                    <a:pt x="18002" y="23432"/>
                    <a:pt x="7144" y="7144"/>
                  </a:cubicBezTo>
                  <a:cubicBezTo>
                    <a:pt x="53054" y="14288"/>
                    <a:pt x="93345" y="37910"/>
                    <a:pt x="121920" y="7181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03" name="자유형: 도형 402">
              <a:extLst>
                <a:ext uri="{FF2B5EF4-FFF2-40B4-BE49-F238E27FC236}">
                  <a16:creationId xmlns:a16="http://schemas.microsoft.com/office/drawing/2014/main" id="{95758602-23A2-4F59-A765-BB1276693082}"/>
                </a:ext>
              </a:extLst>
            </p:cNvPr>
            <p:cNvSpPr/>
            <p:nvPr/>
          </p:nvSpPr>
          <p:spPr>
            <a:xfrm>
              <a:off x="8273216" y="2896171"/>
              <a:ext cx="104775" cy="95250"/>
            </a:xfrm>
            <a:custGeom>
              <a:avLst/>
              <a:gdLst>
                <a:gd name="connsiteX0" fmla="*/ 101441 w 104775"/>
                <a:gd name="connsiteY0" fmla="*/ 74009 h 95250"/>
                <a:gd name="connsiteX1" fmla="*/ 59721 w 104775"/>
                <a:gd name="connsiteY1" fmla="*/ 74009 h 95250"/>
                <a:gd name="connsiteX2" fmla="*/ 28289 w 104775"/>
                <a:gd name="connsiteY2" fmla="*/ 96298 h 95250"/>
                <a:gd name="connsiteX3" fmla="*/ 7144 w 104775"/>
                <a:gd name="connsiteY3" fmla="*/ 96298 h 95250"/>
                <a:gd name="connsiteX4" fmla="*/ 59721 w 104775"/>
                <a:gd name="connsiteY4" fmla="*/ 7144 h 95250"/>
                <a:gd name="connsiteX5" fmla="*/ 101441 w 104775"/>
                <a:gd name="connsiteY5" fmla="*/ 74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95250">
                  <a:moveTo>
                    <a:pt x="101441" y="74009"/>
                  </a:moveTo>
                  <a:lnTo>
                    <a:pt x="59721" y="74009"/>
                  </a:lnTo>
                  <a:cubicBezTo>
                    <a:pt x="45244" y="74009"/>
                    <a:pt x="32766" y="83344"/>
                    <a:pt x="28289" y="96298"/>
                  </a:cubicBezTo>
                  <a:lnTo>
                    <a:pt x="7144" y="96298"/>
                  </a:lnTo>
                  <a:cubicBezTo>
                    <a:pt x="24955" y="57055"/>
                    <a:pt x="47720" y="23622"/>
                    <a:pt x="59721" y="7144"/>
                  </a:cubicBezTo>
                  <a:cubicBezTo>
                    <a:pt x="69342" y="20288"/>
                    <a:pt x="86010" y="44577"/>
                    <a:pt x="101441"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04" name="자유형: 도형 403">
              <a:extLst>
                <a:ext uri="{FF2B5EF4-FFF2-40B4-BE49-F238E27FC236}">
                  <a16:creationId xmlns:a16="http://schemas.microsoft.com/office/drawing/2014/main" id="{9C361FCC-8346-4A6F-9F96-C9F9D2332649}"/>
                </a:ext>
              </a:extLst>
            </p:cNvPr>
            <p:cNvSpPr/>
            <p:nvPr/>
          </p:nvSpPr>
          <p:spPr>
            <a:xfrm>
              <a:off x="8165011" y="2898362"/>
              <a:ext cx="142875" cy="95250"/>
            </a:xfrm>
            <a:custGeom>
              <a:avLst/>
              <a:gdLst>
                <a:gd name="connsiteX0" fmla="*/ 90774 w 142875"/>
                <a:gd name="connsiteY0" fmla="*/ 94107 h 95250"/>
                <a:gd name="connsiteX1" fmla="*/ 7144 w 142875"/>
                <a:gd name="connsiteY1" fmla="*/ 94107 h 95250"/>
                <a:gd name="connsiteX2" fmla="*/ 138684 w 142875"/>
                <a:gd name="connsiteY2" fmla="*/ 7144 h 95250"/>
                <a:gd name="connsiteX3" fmla="*/ 90774 w 142875"/>
                <a:gd name="connsiteY3" fmla="*/ 94107 h 95250"/>
              </a:gdLst>
              <a:ahLst/>
              <a:cxnLst>
                <a:cxn ang="0">
                  <a:pos x="connsiteX0" y="connsiteY0"/>
                </a:cxn>
                <a:cxn ang="0">
                  <a:pos x="connsiteX1" y="connsiteY1"/>
                </a:cxn>
                <a:cxn ang="0">
                  <a:pos x="connsiteX2" y="connsiteY2"/>
                </a:cxn>
                <a:cxn ang="0">
                  <a:pos x="connsiteX3" y="connsiteY3"/>
                </a:cxn>
              </a:cxnLst>
              <a:rect l="l" t="t" r="r" b="b"/>
              <a:pathLst>
                <a:path w="142875" h="95250">
                  <a:moveTo>
                    <a:pt x="90774" y="94107"/>
                  </a:moveTo>
                  <a:lnTo>
                    <a:pt x="7144" y="94107"/>
                  </a:lnTo>
                  <a:cubicBezTo>
                    <a:pt x="35909" y="48387"/>
                    <a:pt x="83154" y="15907"/>
                    <a:pt x="138684" y="7144"/>
                  </a:cubicBezTo>
                  <a:cubicBezTo>
                    <a:pt x="124683" y="27908"/>
                    <a:pt x="105537" y="58865"/>
                    <a:pt x="90774" y="9410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05" name="자유형: 도형 404">
              <a:extLst>
                <a:ext uri="{FF2B5EF4-FFF2-40B4-BE49-F238E27FC236}">
                  <a16:creationId xmlns:a16="http://schemas.microsoft.com/office/drawing/2014/main" id="{5CD1F20B-0227-408F-BC62-33B97AF27EF1}"/>
                </a:ext>
              </a:extLst>
            </p:cNvPr>
            <p:cNvSpPr/>
            <p:nvPr/>
          </p:nvSpPr>
          <p:spPr>
            <a:xfrm>
              <a:off x="8135579" y="3007613"/>
              <a:ext cx="114300" cy="76200"/>
            </a:xfrm>
            <a:custGeom>
              <a:avLst/>
              <a:gdLst>
                <a:gd name="connsiteX0" fmla="*/ 111728 w 114300"/>
                <a:gd name="connsiteY0" fmla="*/ 7144 h 76200"/>
                <a:gd name="connsiteX1" fmla="*/ 97441 w 114300"/>
                <a:gd name="connsiteY1" fmla="*/ 74009 h 76200"/>
                <a:gd name="connsiteX2" fmla="*/ 7144 w 114300"/>
                <a:gd name="connsiteY2" fmla="*/ 74009 h 76200"/>
                <a:gd name="connsiteX3" fmla="*/ 24860 w 114300"/>
                <a:gd name="connsiteY3" fmla="*/ 7144 h 76200"/>
                <a:gd name="connsiteX4" fmla="*/ 111728 w 1143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111728" y="7144"/>
                  </a:moveTo>
                  <a:cubicBezTo>
                    <a:pt x="104108" y="28766"/>
                    <a:pt x="98774" y="51530"/>
                    <a:pt x="97441" y="74009"/>
                  </a:cubicBezTo>
                  <a:lnTo>
                    <a:pt x="7144" y="74009"/>
                  </a:lnTo>
                  <a:cubicBezTo>
                    <a:pt x="8667" y="50387"/>
                    <a:pt x="15240" y="27623"/>
                    <a:pt x="24860" y="7144"/>
                  </a:cubicBezTo>
                  <a:lnTo>
                    <a:pt x="111728"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06" name="자유형: 도형 405">
              <a:extLst>
                <a:ext uri="{FF2B5EF4-FFF2-40B4-BE49-F238E27FC236}">
                  <a16:creationId xmlns:a16="http://schemas.microsoft.com/office/drawing/2014/main" id="{00B9341C-5180-4D4F-B45B-173528020232}"/>
                </a:ext>
              </a:extLst>
            </p:cNvPr>
            <p:cNvSpPr/>
            <p:nvPr/>
          </p:nvSpPr>
          <p:spPr>
            <a:xfrm>
              <a:off x="8248260" y="3007613"/>
              <a:ext cx="57150" cy="76200"/>
            </a:xfrm>
            <a:custGeom>
              <a:avLst/>
              <a:gdLst>
                <a:gd name="connsiteX0" fmla="*/ 51244 w 57150"/>
                <a:gd name="connsiteY0" fmla="*/ 7144 h 76200"/>
                <a:gd name="connsiteX1" fmla="*/ 51244 w 57150"/>
                <a:gd name="connsiteY1" fmla="*/ 74009 h 76200"/>
                <a:gd name="connsiteX2" fmla="*/ 7144 w 57150"/>
                <a:gd name="connsiteY2" fmla="*/ 74009 h 76200"/>
                <a:gd name="connsiteX3" fmla="*/ 22955 w 57150"/>
                <a:gd name="connsiteY3" fmla="*/ 7144 h 76200"/>
                <a:gd name="connsiteX4" fmla="*/ 51244 w 571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76200">
                  <a:moveTo>
                    <a:pt x="51244" y="7144"/>
                  </a:moveTo>
                  <a:lnTo>
                    <a:pt x="51244" y="74009"/>
                  </a:lnTo>
                  <a:lnTo>
                    <a:pt x="7144" y="74009"/>
                  </a:lnTo>
                  <a:cubicBezTo>
                    <a:pt x="8667" y="51721"/>
                    <a:pt x="14764" y="28766"/>
                    <a:pt x="22955" y="7144"/>
                  </a:cubicBezTo>
                  <a:lnTo>
                    <a:pt x="512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07" name="자유형: 도형 406">
              <a:extLst>
                <a:ext uri="{FF2B5EF4-FFF2-40B4-BE49-F238E27FC236}">
                  <a16:creationId xmlns:a16="http://schemas.microsoft.com/office/drawing/2014/main" id="{25D8DA73-F18B-4774-9CA0-1F927739B698}"/>
                </a:ext>
              </a:extLst>
            </p:cNvPr>
            <p:cNvSpPr/>
            <p:nvPr/>
          </p:nvSpPr>
          <p:spPr>
            <a:xfrm>
              <a:off x="8165107" y="3185921"/>
              <a:ext cx="142875" cy="95250"/>
            </a:xfrm>
            <a:custGeom>
              <a:avLst/>
              <a:gdLst>
                <a:gd name="connsiteX0" fmla="*/ 138113 w 142875"/>
                <a:gd name="connsiteY0" fmla="*/ 94012 h 95250"/>
                <a:gd name="connsiteX1" fmla="*/ 7144 w 142875"/>
                <a:gd name="connsiteY1" fmla="*/ 7144 h 95250"/>
                <a:gd name="connsiteX2" fmla="*/ 90774 w 142875"/>
                <a:gd name="connsiteY2" fmla="*/ 7144 h 95250"/>
                <a:gd name="connsiteX3" fmla="*/ 122206 w 142875"/>
                <a:gd name="connsiteY3" fmla="*/ 68390 h 95250"/>
                <a:gd name="connsiteX4" fmla="*/ 138113 w 142875"/>
                <a:gd name="connsiteY4" fmla="*/ 9401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5250">
                  <a:moveTo>
                    <a:pt x="138113" y="94012"/>
                  </a:moveTo>
                  <a:cubicBezTo>
                    <a:pt x="82868" y="85154"/>
                    <a:pt x="35814" y="52673"/>
                    <a:pt x="7144" y="7144"/>
                  </a:cubicBezTo>
                  <a:lnTo>
                    <a:pt x="90774" y="7144"/>
                  </a:lnTo>
                  <a:cubicBezTo>
                    <a:pt x="100299" y="29813"/>
                    <a:pt x="111633" y="50768"/>
                    <a:pt x="122206" y="68390"/>
                  </a:cubicBezTo>
                  <a:cubicBezTo>
                    <a:pt x="127635" y="77724"/>
                    <a:pt x="133065" y="86296"/>
                    <a:pt x="138113" y="9401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08" name="자유형: 도형 407">
              <a:extLst>
                <a:ext uri="{FF2B5EF4-FFF2-40B4-BE49-F238E27FC236}">
                  <a16:creationId xmlns:a16="http://schemas.microsoft.com/office/drawing/2014/main" id="{A0C975F3-B6CC-46B4-B9BD-2EB412B87E21}"/>
                </a:ext>
              </a:extLst>
            </p:cNvPr>
            <p:cNvSpPr/>
            <p:nvPr/>
          </p:nvSpPr>
          <p:spPr>
            <a:xfrm>
              <a:off x="8273216" y="3185921"/>
              <a:ext cx="114300" cy="104775"/>
            </a:xfrm>
            <a:custGeom>
              <a:avLst/>
              <a:gdLst>
                <a:gd name="connsiteX0" fmla="*/ 112300 w 114300"/>
                <a:gd name="connsiteY0" fmla="*/ 7144 h 104775"/>
                <a:gd name="connsiteX1" fmla="*/ 59721 w 114300"/>
                <a:gd name="connsiteY1" fmla="*/ 97822 h 104775"/>
                <a:gd name="connsiteX2" fmla="*/ 7144 w 114300"/>
                <a:gd name="connsiteY2" fmla="*/ 7144 h 104775"/>
                <a:gd name="connsiteX3" fmla="*/ 112300 w 11430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14300" h="104775">
                  <a:moveTo>
                    <a:pt x="112300" y="7144"/>
                  </a:moveTo>
                  <a:cubicBezTo>
                    <a:pt x="94488" y="46387"/>
                    <a:pt x="71723" y="81248"/>
                    <a:pt x="59721" y="97822"/>
                  </a:cubicBezTo>
                  <a:cubicBezTo>
                    <a:pt x="47720" y="81344"/>
                    <a:pt x="24955" y="46387"/>
                    <a:pt x="7144" y="7144"/>
                  </a:cubicBezTo>
                  <a:lnTo>
                    <a:pt x="112300"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09" name="자유형: 도형 408">
              <a:extLst>
                <a:ext uri="{FF2B5EF4-FFF2-40B4-BE49-F238E27FC236}">
                  <a16:creationId xmlns:a16="http://schemas.microsoft.com/office/drawing/2014/main" id="{81347D8C-534E-42C8-9873-F2180A6B22E7}"/>
                </a:ext>
              </a:extLst>
            </p:cNvPr>
            <p:cNvSpPr/>
            <p:nvPr/>
          </p:nvSpPr>
          <p:spPr>
            <a:xfrm>
              <a:off x="8273216" y="3185921"/>
              <a:ext cx="114300" cy="104775"/>
            </a:xfrm>
            <a:custGeom>
              <a:avLst/>
              <a:gdLst>
                <a:gd name="connsiteX0" fmla="*/ 112300 w 114300"/>
                <a:gd name="connsiteY0" fmla="*/ 7144 h 104775"/>
                <a:gd name="connsiteX1" fmla="*/ 59721 w 114300"/>
                <a:gd name="connsiteY1" fmla="*/ 97822 h 104775"/>
                <a:gd name="connsiteX2" fmla="*/ 7144 w 114300"/>
                <a:gd name="connsiteY2" fmla="*/ 7144 h 104775"/>
                <a:gd name="connsiteX3" fmla="*/ 112300 w 11430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14300" h="104775">
                  <a:moveTo>
                    <a:pt x="112300" y="7144"/>
                  </a:moveTo>
                  <a:cubicBezTo>
                    <a:pt x="94488" y="46387"/>
                    <a:pt x="71723" y="81248"/>
                    <a:pt x="59721" y="97822"/>
                  </a:cubicBezTo>
                  <a:cubicBezTo>
                    <a:pt x="47720" y="81344"/>
                    <a:pt x="24955" y="46387"/>
                    <a:pt x="7144" y="7144"/>
                  </a:cubicBezTo>
                  <a:lnTo>
                    <a:pt x="112300"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10" name="자유형: 도형 409">
              <a:extLst>
                <a:ext uri="{FF2B5EF4-FFF2-40B4-BE49-F238E27FC236}">
                  <a16:creationId xmlns:a16="http://schemas.microsoft.com/office/drawing/2014/main" id="{E6BECE1D-4CE9-4530-A4F5-CA5A7858962E}"/>
                </a:ext>
              </a:extLst>
            </p:cNvPr>
            <p:cNvSpPr/>
            <p:nvPr/>
          </p:nvSpPr>
          <p:spPr>
            <a:xfrm>
              <a:off x="8135484" y="3096767"/>
              <a:ext cx="114300" cy="76200"/>
            </a:xfrm>
            <a:custGeom>
              <a:avLst/>
              <a:gdLst>
                <a:gd name="connsiteX0" fmla="*/ 111823 w 114300"/>
                <a:gd name="connsiteY0" fmla="*/ 74009 h 76200"/>
                <a:gd name="connsiteX1" fmla="*/ 24860 w 114300"/>
                <a:gd name="connsiteY1" fmla="*/ 74009 h 76200"/>
                <a:gd name="connsiteX2" fmla="*/ 7144 w 114300"/>
                <a:gd name="connsiteY2" fmla="*/ 7144 h 76200"/>
                <a:gd name="connsiteX3" fmla="*/ 97441 w 114300"/>
                <a:gd name="connsiteY3" fmla="*/ 7144 h 76200"/>
                <a:gd name="connsiteX4" fmla="*/ 111823 w 1143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111823" y="74009"/>
                  </a:moveTo>
                  <a:lnTo>
                    <a:pt x="24860" y="74009"/>
                  </a:lnTo>
                  <a:cubicBezTo>
                    <a:pt x="15240" y="53531"/>
                    <a:pt x="8763" y="30766"/>
                    <a:pt x="7144" y="7144"/>
                  </a:cubicBezTo>
                  <a:lnTo>
                    <a:pt x="97441" y="7144"/>
                  </a:lnTo>
                  <a:cubicBezTo>
                    <a:pt x="98965" y="29623"/>
                    <a:pt x="104299" y="52388"/>
                    <a:pt x="111823"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11" name="자유형: 도형 410">
              <a:extLst>
                <a:ext uri="{FF2B5EF4-FFF2-40B4-BE49-F238E27FC236}">
                  <a16:creationId xmlns:a16="http://schemas.microsoft.com/office/drawing/2014/main" id="{05088D5A-B4BB-4E90-8014-FDD97D19ABB8}"/>
                </a:ext>
              </a:extLst>
            </p:cNvPr>
            <p:cNvSpPr/>
            <p:nvPr/>
          </p:nvSpPr>
          <p:spPr>
            <a:xfrm>
              <a:off x="8248260" y="3096767"/>
              <a:ext cx="152400" cy="76200"/>
            </a:xfrm>
            <a:custGeom>
              <a:avLst/>
              <a:gdLst>
                <a:gd name="connsiteX0" fmla="*/ 146589 w 152400"/>
                <a:gd name="connsiteY0" fmla="*/ 73533 h 76200"/>
                <a:gd name="connsiteX1" fmla="*/ 146399 w 152400"/>
                <a:gd name="connsiteY1" fmla="*/ 74009 h 76200"/>
                <a:gd name="connsiteX2" fmla="*/ 22955 w 152400"/>
                <a:gd name="connsiteY2" fmla="*/ 74009 h 76200"/>
                <a:gd name="connsiteX3" fmla="*/ 7144 w 152400"/>
                <a:gd name="connsiteY3" fmla="*/ 7144 h 76200"/>
                <a:gd name="connsiteX4" fmla="*/ 53244 w 152400"/>
                <a:gd name="connsiteY4" fmla="*/ 7144 h 76200"/>
                <a:gd name="connsiteX5" fmla="*/ 84677 w 152400"/>
                <a:gd name="connsiteY5" fmla="*/ 29432 h 76200"/>
                <a:gd name="connsiteX6" fmla="*/ 118110 w 152400"/>
                <a:gd name="connsiteY6" fmla="*/ 29432 h 76200"/>
                <a:gd name="connsiteX7" fmla="*/ 118110 w 152400"/>
                <a:gd name="connsiteY7" fmla="*/ 40577 h 76200"/>
                <a:gd name="connsiteX8" fmla="*/ 138589 w 152400"/>
                <a:gd name="connsiteY8" fmla="*/ 71342 h 76200"/>
                <a:gd name="connsiteX9" fmla="*/ 146589 w 152400"/>
                <a:gd name="connsiteY9" fmla="*/ 73533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76200">
                  <a:moveTo>
                    <a:pt x="146589" y="73533"/>
                  </a:moveTo>
                  <a:cubicBezTo>
                    <a:pt x="146399" y="73724"/>
                    <a:pt x="146399" y="73724"/>
                    <a:pt x="146399" y="74009"/>
                  </a:cubicBezTo>
                  <a:lnTo>
                    <a:pt x="22955" y="74009"/>
                  </a:lnTo>
                  <a:cubicBezTo>
                    <a:pt x="14668" y="52388"/>
                    <a:pt x="8667" y="29432"/>
                    <a:pt x="7144" y="7144"/>
                  </a:cubicBezTo>
                  <a:lnTo>
                    <a:pt x="53244" y="7144"/>
                  </a:lnTo>
                  <a:cubicBezTo>
                    <a:pt x="57721" y="20098"/>
                    <a:pt x="70199" y="29432"/>
                    <a:pt x="84677" y="29432"/>
                  </a:cubicBezTo>
                  <a:lnTo>
                    <a:pt x="118110" y="29432"/>
                  </a:lnTo>
                  <a:lnTo>
                    <a:pt x="118110" y="40577"/>
                  </a:lnTo>
                  <a:cubicBezTo>
                    <a:pt x="118110" y="54197"/>
                    <a:pt x="126111" y="66199"/>
                    <a:pt x="138589" y="71342"/>
                  </a:cubicBezTo>
                  <a:cubicBezTo>
                    <a:pt x="141255" y="72485"/>
                    <a:pt x="143923" y="73152"/>
                    <a:pt x="146589" y="7353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12" name="자유형: 도형 411">
              <a:extLst>
                <a:ext uri="{FF2B5EF4-FFF2-40B4-BE49-F238E27FC236}">
                  <a16:creationId xmlns:a16="http://schemas.microsoft.com/office/drawing/2014/main" id="{2A094806-25A3-430B-994F-732D4FF80469}"/>
                </a:ext>
              </a:extLst>
            </p:cNvPr>
            <p:cNvSpPr/>
            <p:nvPr/>
          </p:nvSpPr>
          <p:spPr>
            <a:xfrm>
              <a:off x="8355511" y="3185921"/>
              <a:ext cx="142875" cy="95250"/>
            </a:xfrm>
            <a:custGeom>
              <a:avLst/>
              <a:gdLst>
                <a:gd name="connsiteX0" fmla="*/ 138113 w 142875"/>
                <a:gd name="connsiteY0" fmla="*/ 7144 h 95250"/>
                <a:gd name="connsiteX1" fmla="*/ 7144 w 142875"/>
                <a:gd name="connsiteY1" fmla="*/ 94012 h 95250"/>
                <a:gd name="connsiteX2" fmla="*/ 23146 w 142875"/>
                <a:gd name="connsiteY2" fmla="*/ 68390 h 95250"/>
                <a:gd name="connsiteX3" fmla="*/ 23336 w 142875"/>
                <a:gd name="connsiteY3" fmla="*/ 68104 h 95250"/>
                <a:gd name="connsiteX4" fmla="*/ 54579 w 142875"/>
                <a:gd name="connsiteY4" fmla="*/ 7239 h 95250"/>
                <a:gd name="connsiteX5" fmla="*/ 138113 w 142875"/>
                <a:gd name="connsiteY5" fmla="*/ 723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138113" y="7144"/>
                  </a:moveTo>
                  <a:cubicBezTo>
                    <a:pt x="109443" y="52673"/>
                    <a:pt x="62389" y="85154"/>
                    <a:pt x="7144" y="94012"/>
                  </a:cubicBezTo>
                  <a:cubicBezTo>
                    <a:pt x="12192" y="86296"/>
                    <a:pt x="17622" y="77629"/>
                    <a:pt x="23146" y="68390"/>
                  </a:cubicBezTo>
                  <a:cubicBezTo>
                    <a:pt x="23241" y="68294"/>
                    <a:pt x="23241" y="68199"/>
                    <a:pt x="23336" y="68104"/>
                  </a:cubicBezTo>
                  <a:cubicBezTo>
                    <a:pt x="33909" y="50578"/>
                    <a:pt x="45149" y="29813"/>
                    <a:pt x="54579" y="7239"/>
                  </a:cubicBezTo>
                  <a:lnTo>
                    <a:pt x="138113" y="7239"/>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13" name="자유형: 도형 412">
              <a:extLst>
                <a:ext uri="{FF2B5EF4-FFF2-40B4-BE49-F238E27FC236}">
                  <a16:creationId xmlns:a16="http://schemas.microsoft.com/office/drawing/2014/main" id="{CCEC0068-207F-401A-B570-A63D7EEAE7D9}"/>
                </a:ext>
              </a:extLst>
            </p:cNvPr>
            <p:cNvSpPr/>
            <p:nvPr/>
          </p:nvSpPr>
          <p:spPr>
            <a:xfrm>
              <a:off x="8411423" y="3117913"/>
              <a:ext cx="114300" cy="57150"/>
            </a:xfrm>
            <a:custGeom>
              <a:avLst/>
              <a:gdLst>
                <a:gd name="connsiteX0" fmla="*/ 108109 w 114300"/>
                <a:gd name="connsiteY0" fmla="*/ 7144 h 57150"/>
                <a:gd name="connsiteX1" fmla="*/ 94107 w 114300"/>
                <a:gd name="connsiteY1" fmla="*/ 52864 h 57150"/>
                <a:gd name="connsiteX2" fmla="*/ 7144 w 114300"/>
                <a:gd name="connsiteY2" fmla="*/ 52864 h 57150"/>
                <a:gd name="connsiteX3" fmla="*/ 9620 w 114300"/>
                <a:gd name="connsiteY3" fmla="*/ 45053 h 57150"/>
                <a:gd name="connsiteX4" fmla="*/ 46863 w 114300"/>
                <a:gd name="connsiteY4" fmla="*/ 8287 h 57150"/>
                <a:gd name="connsiteX5" fmla="*/ 99918 w 114300"/>
                <a:gd name="connsiteY5" fmla="*/ 8287 h 57150"/>
                <a:gd name="connsiteX6" fmla="*/ 108109 w 11430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108109" y="7144"/>
                  </a:moveTo>
                  <a:cubicBezTo>
                    <a:pt x="105442" y="23146"/>
                    <a:pt x="100775" y="38576"/>
                    <a:pt x="94107" y="52864"/>
                  </a:cubicBezTo>
                  <a:lnTo>
                    <a:pt x="7144" y="52864"/>
                  </a:lnTo>
                  <a:cubicBezTo>
                    <a:pt x="8001" y="50387"/>
                    <a:pt x="8954" y="47720"/>
                    <a:pt x="9620" y="45053"/>
                  </a:cubicBezTo>
                  <a:cubicBezTo>
                    <a:pt x="11906" y="43910"/>
                    <a:pt x="20574" y="34576"/>
                    <a:pt x="46863" y="8287"/>
                  </a:cubicBezTo>
                  <a:lnTo>
                    <a:pt x="99918" y="8287"/>
                  </a:lnTo>
                  <a:cubicBezTo>
                    <a:pt x="102680" y="8287"/>
                    <a:pt x="105442" y="7811"/>
                    <a:pt x="108109"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14" name="그룹 413">
            <a:extLst>
              <a:ext uri="{FF2B5EF4-FFF2-40B4-BE49-F238E27FC236}">
                <a16:creationId xmlns:a16="http://schemas.microsoft.com/office/drawing/2014/main" id="{8F725770-1464-4187-9426-F932755D89AA}"/>
              </a:ext>
            </a:extLst>
          </p:cNvPr>
          <p:cNvGrpSpPr/>
          <p:nvPr/>
        </p:nvGrpSpPr>
        <p:grpSpPr>
          <a:xfrm>
            <a:off x="6158094" y="4884991"/>
            <a:ext cx="323850" cy="424243"/>
            <a:chOff x="6158094" y="4884991"/>
            <a:chExt cx="323850" cy="424243"/>
          </a:xfrm>
          <a:solidFill>
            <a:schemeClr val="bg1"/>
          </a:solidFill>
        </p:grpSpPr>
        <p:sp>
          <p:nvSpPr>
            <p:cNvPr id="415" name="자유형: 도형 414">
              <a:extLst>
                <a:ext uri="{FF2B5EF4-FFF2-40B4-BE49-F238E27FC236}">
                  <a16:creationId xmlns:a16="http://schemas.microsoft.com/office/drawing/2014/main" id="{D06D3ECD-9D56-4183-9605-85540346F73C}"/>
                </a:ext>
              </a:extLst>
            </p:cNvPr>
            <p:cNvSpPr/>
            <p:nvPr/>
          </p:nvSpPr>
          <p:spPr>
            <a:xfrm>
              <a:off x="6238009" y="5194934"/>
              <a:ext cx="171450" cy="114300"/>
            </a:xfrm>
            <a:custGeom>
              <a:avLst/>
              <a:gdLst>
                <a:gd name="connsiteX0" fmla="*/ 131159 w 171450"/>
                <a:gd name="connsiteY0" fmla="*/ 25432 h 114300"/>
                <a:gd name="connsiteX1" fmla="*/ 125063 w 171450"/>
                <a:gd name="connsiteY1" fmla="*/ 24955 h 114300"/>
                <a:gd name="connsiteX2" fmla="*/ 85916 w 171450"/>
                <a:gd name="connsiteY2" fmla="*/ 18479 h 114300"/>
                <a:gd name="connsiteX3" fmla="*/ 46863 w 171450"/>
                <a:gd name="connsiteY3" fmla="*/ 24955 h 114300"/>
                <a:gd name="connsiteX4" fmla="*/ 40767 w 171450"/>
                <a:gd name="connsiteY4" fmla="*/ 25432 h 114300"/>
                <a:gd name="connsiteX5" fmla="*/ 14288 w 171450"/>
                <a:gd name="connsiteY5" fmla="*/ 14383 h 114300"/>
                <a:gd name="connsiteX6" fmla="*/ 7144 w 171450"/>
                <a:gd name="connsiteY6" fmla="*/ 7144 h 114300"/>
                <a:gd name="connsiteX7" fmla="*/ 7144 w 171450"/>
                <a:gd name="connsiteY7" fmla="*/ 102108 h 114300"/>
                <a:gd name="connsiteX8" fmla="*/ 10192 w 171450"/>
                <a:gd name="connsiteY8" fmla="*/ 110585 h 114300"/>
                <a:gd name="connsiteX9" fmla="*/ 19527 w 171450"/>
                <a:gd name="connsiteY9" fmla="*/ 114871 h 114300"/>
                <a:gd name="connsiteX10" fmla="*/ 25051 w 171450"/>
                <a:gd name="connsiteY10" fmla="*/ 113538 h 114300"/>
                <a:gd name="connsiteX11" fmla="*/ 85916 w 171450"/>
                <a:gd name="connsiteY11" fmla="*/ 83058 h 114300"/>
                <a:gd name="connsiteX12" fmla="*/ 146781 w 171450"/>
                <a:gd name="connsiteY12" fmla="*/ 113538 h 114300"/>
                <a:gd name="connsiteX13" fmla="*/ 158877 w 171450"/>
                <a:gd name="connsiteY13" fmla="*/ 112967 h 114300"/>
                <a:gd name="connsiteX14" fmla="*/ 164783 w 171450"/>
                <a:gd name="connsiteY14" fmla="*/ 102394 h 114300"/>
                <a:gd name="connsiteX15" fmla="*/ 164783 w 171450"/>
                <a:gd name="connsiteY15" fmla="*/ 7144 h 114300"/>
                <a:gd name="connsiteX16" fmla="*/ 157544 w 171450"/>
                <a:gd name="connsiteY16" fmla="*/ 14478 h 114300"/>
                <a:gd name="connsiteX17" fmla="*/ 131159 w 171450"/>
                <a:gd name="connsiteY17" fmla="*/ 2543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14300">
                  <a:moveTo>
                    <a:pt x="131159" y="25432"/>
                  </a:moveTo>
                  <a:cubicBezTo>
                    <a:pt x="129159" y="25432"/>
                    <a:pt x="127064" y="25241"/>
                    <a:pt x="125063" y="24955"/>
                  </a:cubicBezTo>
                  <a:lnTo>
                    <a:pt x="85916" y="18479"/>
                  </a:lnTo>
                  <a:lnTo>
                    <a:pt x="46863" y="24955"/>
                  </a:lnTo>
                  <a:cubicBezTo>
                    <a:pt x="44863" y="25337"/>
                    <a:pt x="42768" y="25432"/>
                    <a:pt x="40767" y="25432"/>
                  </a:cubicBezTo>
                  <a:cubicBezTo>
                    <a:pt x="30861" y="25432"/>
                    <a:pt x="21241" y="21431"/>
                    <a:pt x="14288" y="14383"/>
                  </a:cubicBezTo>
                  <a:lnTo>
                    <a:pt x="7144" y="7144"/>
                  </a:lnTo>
                  <a:lnTo>
                    <a:pt x="7144" y="102108"/>
                  </a:lnTo>
                  <a:cubicBezTo>
                    <a:pt x="7144" y="105156"/>
                    <a:pt x="8192" y="108204"/>
                    <a:pt x="10192" y="110585"/>
                  </a:cubicBezTo>
                  <a:cubicBezTo>
                    <a:pt x="12668" y="113443"/>
                    <a:pt x="16097" y="114871"/>
                    <a:pt x="19527" y="114871"/>
                  </a:cubicBezTo>
                  <a:cubicBezTo>
                    <a:pt x="21431" y="114871"/>
                    <a:pt x="23336" y="114395"/>
                    <a:pt x="25051" y="113538"/>
                  </a:cubicBezTo>
                  <a:lnTo>
                    <a:pt x="85916" y="83058"/>
                  </a:lnTo>
                  <a:lnTo>
                    <a:pt x="146781" y="113538"/>
                  </a:lnTo>
                  <a:cubicBezTo>
                    <a:pt x="150590" y="115443"/>
                    <a:pt x="155163" y="115253"/>
                    <a:pt x="158877" y="112967"/>
                  </a:cubicBezTo>
                  <a:cubicBezTo>
                    <a:pt x="162496" y="110680"/>
                    <a:pt x="164783" y="106680"/>
                    <a:pt x="164783" y="102394"/>
                  </a:cubicBezTo>
                  <a:lnTo>
                    <a:pt x="164783" y="7144"/>
                  </a:lnTo>
                  <a:lnTo>
                    <a:pt x="157544" y="14478"/>
                  </a:lnTo>
                  <a:cubicBezTo>
                    <a:pt x="150686" y="21431"/>
                    <a:pt x="141065" y="25432"/>
                    <a:pt x="131159" y="25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16" name="자유형: 도형 415">
              <a:extLst>
                <a:ext uri="{FF2B5EF4-FFF2-40B4-BE49-F238E27FC236}">
                  <a16:creationId xmlns:a16="http://schemas.microsoft.com/office/drawing/2014/main" id="{602328A3-A551-464A-85D1-1B7C19ED09E4}"/>
                </a:ext>
              </a:extLst>
            </p:cNvPr>
            <p:cNvSpPr/>
            <p:nvPr/>
          </p:nvSpPr>
          <p:spPr>
            <a:xfrm>
              <a:off x="6256392" y="4975859"/>
              <a:ext cx="133350" cy="133350"/>
            </a:xfrm>
            <a:custGeom>
              <a:avLst/>
              <a:gdLst>
                <a:gd name="connsiteX0" fmla="*/ 67913 w 133350"/>
                <a:gd name="connsiteY0" fmla="*/ 7144 h 133350"/>
                <a:gd name="connsiteX1" fmla="*/ 7144 w 133350"/>
                <a:gd name="connsiteY1" fmla="*/ 67913 h 133350"/>
                <a:gd name="connsiteX2" fmla="*/ 67913 w 133350"/>
                <a:gd name="connsiteY2" fmla="*/ 128683 h 133350"/>
                <a:gd name="connsiteX3" fmla="*/ 128683 w 133350"/>
                <a:gd name="connsiteY3" fmla="*/ 67913 h 133350"/>
                <a:gd name="connsiteX4" fmla="*/ 67913 w 133350"/>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67913" y="7144"/>
                  </a:moveTo>
                  <a:cubicBezTo>
                    <a:pt x="34386" y="7144"/>
                    <a:pt x="7144" y="34385"/>
                    <a:pt x="7144" y="67913"/>
                  </a:cubicBezTo>
                  <a:cubicBezTo>
                    <a:pt x="7144" y="101441"/>
                    <a:pt x="34386" y="128683"/>
                    <a:pt x="67913" y="128683"/>
                  </a:cubicBezTo>
                  <a:cubicBezTo>
                    <a:pt x="101441" y="128683"/>
                    <a:pt x="128683" y="101441"/>
                    <a:pt x="128683" y="67913"/>
                  </a:cubicBezTo>
                  <a:cubicBezTo>
                    <a:pt x="128683" y="34385"/>
                    <a:pt x="101346" y="7144"/>
                    <a:pt x="67913"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17" name="자유형: 도형 416">
              <a:extLst>
                <a:ext uri="{FF2B5EF4-FFF2-40B4-BE49-F238E27FC236}">
                  <a16:creationId xmlns:a16="http://schemas.microsoft.com/office/drawing/2014/main" id="{D6E61AF2-2B22-4BA5-971B-A0CC4A18A00F}"/>
                </a:ext>
              </a:extLst>
            </p:cNvPr>
            <p:cNvSpPr/>
            <p:nvPr/>
          </p:nvSpPr>
          <p:spPr>
            <a:xfrm>
              <a:off x="6158094" y="4884991"/>
              <a:ext cx="323850" cy="314325"/>
            </a:xfrm>
            <a:custGeom>
              <a:avLst/>
              <a:gdLst>
                <a:gd name="connsiteX0" fmla="*/ 323564 w 323850"/>
                <a:gd name="connsiteY0" fmla="*/ 153067 h 314325"/>
                <a:gd name="connsiteX1" fmla="*/ 303371 w 323850"/>
                <a:gd name="connsiteY1" fmla="*/ 114205 h 314325"/>
                <a:gd name="connsiteX2" fmla="*/ 296799 w 323850"/>
                <a:gd name="connsiteY2" fmla="*/ 70866 h 314325"/>
                <a:gd name="connsiteX3" fmla="*/ 290036 w 323850"/>
                <a:gd name="connsiteY3" fmla="*/ 61627 h 314325"/>
                <a:gd name="connsiteX4" fmla="*/ 250889 w 323850"/>
                <a:gd name="connsiteY4" fmla="*/ 42005 h 314325"/>
                <a:gd name="connsiteX5" fmla="*/ 220123 w 323850"/>
                <a:gd name="connsiteY5" fmla="*/ 10859 h 314325"/>
                <a:gd name="connsiteX6" fmla="*/ 211265 w 323850"/>
                <a:gd name="connsiteY6" fmla="*/ 7144 h 314325"/>
                <a:gd name="connsiteX7" fmla="*/ 209264 w 323850"/>
                <a:gd name="connsiteY7" fmla="*/ 7334 h 314325"/>
                <a:gd name="connsiteX8" fmla="*/ 166021 w 323850"/>
                <a:gd name="connsiteY8" fmla="*/ 14478 h 314325"/>
                <a:gd name="connsiteX9" fmla="*/ 122777 w 323850"/>
                <a:gd name="connsiteY9" fmla="*/ 7334 h 314325"/>
                <a:gd name="connsiteX10" fmla="*/ 120777 w 323850"/>
                <a:gd name="connsiteY10" fmla="*/ 7144 h 314325"/>
                <a:gd name="connsiteX11" fmla="*/ 111919 w 323850"/>
                <a:gd name="connsiteY11" fmla="*/ 10859 h 314325"/>
                <a:gd name="connsiteX12" fmla="*/ 81153 w 323850"/>
                <a:gd name="connsiteY12" fmla="*/ 42005 h 314325"/>
                <a:gd name="connsiteX13" fmla="*/ 42005 w 323850"/>
                <a:gd name="connsiteY13" fmla="*/ 61627 h 314325"/>
                <a:gd name="connsiteX14" fmla="*/ 35242 w 323850"/>
                <a:gd name="connsiteY14" fmla="*/ 70866 h 314325"/>
                <a:gd name="connsiteX15" fmla="*/ 28670 w 323850"/>
                <a:gd name="connsiteY15" fmla="*/ 114205 h 314325"/>
                <a:gd name="connsiteX16" fmla="*/ 8573 w 323850"/>
                <a:gd name="connsiteY16" fmla="*/ 153067 h 314325"/>
                <a:gd name="connsiteX17" fmla="*/ 8573 w 323850"/>
                <a:gd name="connsiteY17" fmla="*/ 164497 h 314325"/>
                <a:gd name="connsiteX18" fmla="*/ 28670 w 323850"/>
                <a:gd name="connsiteY18" fmla="*/ 203359 h 314325"/>
                <a:gd name="connsiteX19" fmla="*/ 35242 w 323850"/>
                <a:gd name="connsiteY19" fmla="*/ 246698 h 314325"/>
                <a:gd name="connsiteX20" fmla="*/ 42005 w 323850"/>
                <a:gd name="connsiteY20" fmla="*/ 255937 h 314325"/>
                <a:gd name="connsiteX21" fmla="*/ 81153 w 323850"/>
                <a:gd name="connsiteY21" fmla="*/ 275558 h 314325"/>
                <a:gd name="connsiteX22" fmla="*/ 111919 w 323850"/>
                <a:gd name="connsiteY22" fmla="*/ 306705 h 314325"/>
                <a:gd name="connsiteX23" fmla="*/ 120777 w 323850"/>
                <a:gd name="connsiteY23" fmla="*/ 310420 h 314325"/>
                <a:gd name="connsiteX24" fmla="*/ 122777 w 323850"/>
                <a:gd name="connsiteY24" fmla="*/ 310229 h 314325"/>
                <a:gd name="connsiteX25" fmla="*/ 166021 w 323850"/>
                <a:gd name="connsiteY25" fmla="*/ 303086 h 314325"/>
                <a:gd name="connsiteX26" fmla="*/ 209264 w 323850"/>
                <a:gd name="connsiteY26" fmla="*/ 310229 h 314325"/>
                <a:gd name="connsiteX27" fmla="*/ 211265 w 323850"/>
                <a:gd name="connsiteY27" fmla="*/ 310420 h 314325"/>
                <a:gd name="connsiteX28" fmla="*/ 220123 w 323850"/>
                <a:gd name="connsiteY28" fmla="*/ 306705 h 314325"/>
                <a:gd name="connsiteX29" fmla="*/ 250889 w 323850"/>
                <a:gd name="connsiteY29" fmla="*/ 275558 h 314325"/>
                <a:gd name="connsiteX30" fmla="*/ 290036 w 323850"/>
                <a:gd name="connsiteY30" fmla="*/ 255937 h 314325"/>
                <a:gd name="connsiteX31" fmla="*/ 296799 w 323850"/>
                <a:gd name="connsiteY31" fmla="*/ 246698 h 314325"/>
                <a:gd name="connsiteX32" fmla="*/ 303371 w 323850"/>
                <a:gd name="connsiteY32" fmla="*/ 203359 h 314325"/>
                <a:gd name="connsiteX33" fmla="*/ 323564 w 323850"/>
                <a:gd name="connsiteY33" fmla="*/ 164497 h 314325"/>
                <a:gd name="connsiteX34" fmla="*/ 323564 w 323850"/>
                <a:gd name="connsiteY34" fmla="*/ 153067 h 314325"/>
                <a:gd name="connsiteX35" fmla="*/ 166211 w 323850"/>
                <a:gd name="connsiteY35" fmla="*/ 244412 h 314325"/>
                <a:gd name="connsiteX36" fmla="*/ 80582 w 323850"/>
                <a:gd name="connsiteY36" fmla="*/ 158782 h 314325"/>
                <a:gd name="connsiteX37" fmla="*/ 166211 w 323850"/>
                <a:gd name="connsiteY37" fmla="*/ 73152 h 314325"/>
                <a:gd name="connsiteX38" fmla="*/ 251841 w 323850"/>
                <a:gd name="connsiteY38" fmla="*/ 158782 h 314325"/>
                <a:gd name="connsiteX39" fmla="*/ 166211 w 323850"/>
                <a:gd name="connsiteY39" fmla="*/ 24441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3850" h="314325">
                  <a:moveTo>
                    <a:pt x="323564" y="153067"/>
                  </a:moveTo>
                  <a:lnTo>
                    <a:pt x="303371" y="114205"/>
                  </a:lnTo>
                  <a:lnTo>
                    <a:pt x="296799" y="70866"/>
                  </a:lnTo>
                  <a:cubicBezTo>
                    <a:pt x="296228" y="66866"/>
                    <a:pt x="293656" y="63437"/>
                    <a:pt x="290036" y="61627"/>
                  </a:cubicBezTo>
                  <a:lnTo>
                    <a:pt x="250889" y="42005"/>
                  </a:lnTo>
                  <a:lnTo>
                    <a:pt x="220123" y="10859"/>
                  </a:lnTo>
                  <a:cubicBezTo>
                    <a:pt x="217742" y="8477"/>
                    <a:pt x="214598" y="7144"/>
                    <a:pt x="211265" y="7144"/>
                  </a:cubicBezTo>
                  <a:cubicBezTo>
                    <a:pt x="210598" y="7144"/>
                    <a:pt x="209931" y="7239"/>
                    <a:pt x="209264" y="7334"/>
                  </a:cubicBezTo>
                  <a:lnTo>
                    <a:pt x="166021" y="14478"/>
                  </a:lnTo>
                  <a:lnTo>
                    <a:pt x="122777" y="7334"/>
                  </a:lnTo>
                  <a:cubicBezTo>
                    <a:pt x="122110" y="7239"/>
                    <a:pt x="121444" y="7144"/>
                    <a:pt x="120777" y="7144"/>
                  </a:cubicBezTo>
                  <a:cubicBezTo>
                    <a:pt x="117443" y="7144"/>
                    <a:pt x="114300" y="8477"/>
                    <a:pt x="111919" y="10859"/>
                  </a:cubicBezTo>
                  <a:lnTo>
                    <a:pt x="81153" y="42005"/>
                  </a:lnTo>
                  <a:lnTo>
                    <a:pt x="42005" y="61627"/>
                  </a:lnTo>
                  <a:cubicBezTo>
                    <a:pt x="38386" y="63437"/>
                    <a:pt x="35909" y="66866"/>
                    <a:pt x="35242" y="70866"/>
                  </a:cubicBezTo>
                  <a:lnTo>
                    <a:pt x="28670" y="114205"/>
                  </a:lnTo>
                  <a:lnTo>
                    <a:pt x="8573" y="153067"/>
                  </a:lnTo>
                  <a:cubicBezTo>
                    <a:pt x="6667" y="156686"/>
                    <a:pt x="6667" y="160877"/>
                    <a:pt x="8573" y="164497"/>
                  </a:cubicBezTo>
                  <a:lnTo>
                    <a:pt x="28670" y="203359"/>
                  </a:lnTo>
                  <a:lnTo>
                    <a:pt x="35242" y="246698"/>
                  </a:lnTo>
                  <a:cubicBezTo>
                    <a:pt x="35814" y="250698"/>
                    <a:pt x="38386" y="254127"/>
                    <a:pt x="42005" y="255937"/>
                  </a:cubicBezTo>
                  <a:lnTo>
                    <a:pt x="81153" y="275558"/>
                  </a:lnTo>
                  <a:lnTo>
                    <a:pt x="111919" y="306705"/>
                  </a:lnTo>
                  <a:cubicBezTo>
                    <a:pt x="114300" y="309086"/>
                    <a:pt x="117443" y="310420"/>
                    <a:pt x="120777" y="310420"/>
                  </a:cubicBezTo>
                  <a:cubicBezTo>
                    <a:pt x="121444" y="310420"/>
                    <a:pt x="122110" y="310325"/>
                    <a:pt x="122777" y="310229"/>
                  </a:cubicBezTo>
                  <a:lnTo>
                    <a:pt x="166021" y="303086"/>
                  </a:lnTo>
                  <a:lnTo>
                    <a:pt x="209264" y="310229"/>
                  </a:lnTo>
                  <a:cubicBezTo>
                    <a:pt x="209931" y="310325"/>
                    <a:pt x="210598" y="310420"/>
                    <a:pt x="211265" y="310420"/>
                  </a:cubicBezTo>
                  <a:cubicBezTo>
                    <a:pt x="214598" y="310420"/>
                    <a:pt x="217742" y="309086"/>
                    <a:pt x="220123" y="306705"/>
                  </a:cubicBezTo>
                  <a:lnTo>
                    <a:pt x="250889" y="275558"/>
                  </a:lnTo>
                  <a:lnTo>
                    <a:pt x="290036" y="255937"/>
                  </a:lnTo>
                  <a:cubicBezTo>
                    <a:pt x="293656" y="254127"/>
                    <a:pt x="296132" y="250698"/>
                    <a:pt x="296799" y="246698"/>
                  </a:cubicBezTo>
                  <a:lnTo>
                    <a:pt x="303371" y="203359"/>
                  </a:lnTo>
                  <a:lnTo>
                    <a:pt x="323564" y="164497"/>
                  </a:lnTo>
                  <a:cubicBezTo>
                    <a:pt x="325470" y="160973"/>
                    <a:pt x="325470" y="156686"/>
                    <a:pt x="323564" y="153067"/>
                  </a:cubicBezTo>
                  <a:close/>
                  <a:moveTo>
                    <a:pt x="166211" y="244412"/>
                  </a:moveTo>
                  <a:cubicBezTo>
                    <a:pt x="118968" y="244412"/>
                    <a:pt x="80582" y="206026"/>
                    <a:pt x="80582" y="158782"/>
                  </a:cubicBezTo>
                  <a:cubicBezTo>
                    <a:pt x="80582" y="111538"/>
                    <a:pt x="118968" y="73152"/>
                    <a:pt x="166211" y="73152"/>
                  </a:cubicBezTo>
                  <a:cubicBezTo>
                    <a:pt x="213455" y="73152"/>
                    <a:pt x="251841" y="111538"/>
                    <a:pt x="251841" y="158782"/>
                  </a:cubicBezTo>
                  <a:cubicBezTo>
                    <a:pt x="251841" y="206026"/>
                    <a:pt x="213360" y="244412"/>
                    <a:pt x="166211" y="244412"/>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18" name="그룹 417">
            <a:extLst>
              <a:ext uri="{FF2B5EF4-FFF2-40B4-BE49-F238E27FC236}">
                <a16:creationId xmlns:a16="http://schemas.microsoft.com/office/drawing/2014/main" id="{D4628A3F-EF7A-45B5-8CE1-7B8AFFA2CA11}"/>
              </a:ext>
            </a:extLst>
          </p:cNvPr>
          <p:cNvGrpSpPr/>
          <p:nvPr/>
        </p:nvGrpSpPr>
        <p:grpSpPr>
          <a:xfrm>
            <a:off x="2765098" y="2243423"/>
            <a:ext cx="390525" cy="364617"/>
            <a:chOff x="2765098" y="2243423"/>
            <a:chExt cx="390525" cy="364617"/>
          </a:xfrm>
          <a:solidFill>
            <a:schemeClr val="bg1"/>
          </a:solidFill>
        </p:grpSpPr>
        <p:sp>
          <p:nvSpPr>
            <p:cNvPr id="419" name="자유형: 도형 418">
              <a:extLst>
                <a:ext uri="{FF2B5EF4-FFF2-40B4-BE49-F238E27FC236}">
                  <a16:creationId xmlns:a16="http://schemas.microsoft.com/office/drawing/2014/main" id="{B02EC5C6-9DCE-4A92-B75E-2117E5D5366B}"/>
                </a:ext>
              </a:extLst>
            </p:cNvPr>
            <p:cNvSpPr/>
            <p:nvPr/>
          </p:nvSpPr>
          <p:spPr>
            <a:xfrm>
              <a:off x="2867290" y="2541365"/>
              <a:ext cx="180975" cy="66675"/>
            </a:xfrm>
            <a:custGeom>
              <a:avLst/>
              <a:gdLst>
                <a:gd name="connsiteX0" fmla="*/ 46208 w 180975"/>
                <a:gd name="connsiteY0" fmla="*/ 7144 h 66675"/>
                <a:gd name="connsiteX1" fmla="*/ 46208 w 180975"/>
                <a:gd name="connsiteY1" fmla="*/ 45815 h 66675"/>
                <a:gd name="connsiteX2" fmla="*/ 18680 w 180975"/>
                <a:gd name="connsiteY2" fmla="*/ 45815 h 66675"/>
                <a:gd name="connsiteX3" fmla="*/ 7155 w 180975"/>
                <a:gd name="connsiteY3" fmla="*/ 56483 h 66675"/>
                <a:gd name="connsiteX4" fmla="*/ 18300 w 180975"/>
                <a:gd name="connsiteY4" fmla="*/ 68104 h 66675"/>
                <a:gd name="connsiteX5" fmla="*/ 171747 w 180975"/>
                <a:gd name="connsiteY5" fmla="*/ 68104 h 66675"/>
                <a:gd name="connsiteX6" fmla="*/ 183272 w 180975"/>
                <a:gd name="connsiteY6" fmla="*/ 57436 h 66675"/>
                <a:gd name="connsiteX7" fmla="*/ 172128 w 180975"/>
                <a:gd name="connsiteY7" fmla="*/ 45815 h 66675"/>
                <a:gd name="connsiteX8" fmla="*/ 145077 w 180975"/>
                <a:gd name="connsiteY8" fmla="*/ 45815 h 66675"/>
                <a:gd name="connsiteX9" fmla="*/ 145077 w 180975"/>
                <a:gd name="connsiteY9" fmla="*/ 7144 h 66675"/>
                <a:gd name="connsiteX10" fmla="*/ 46208 w 180975"/>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75" h="66675">
                  <a:moveTo>
                    <a:pt x="46208" y="7144"/>
                  </a:moveTo>
                  <a:lnTo>
                    <a:pt x="46208" y="45815"/>
                  </a:lnTo>
                  <a:lnTo>
                    <a:pt x="18680" y="45815"/>
                  </a:lnTo>
                  <a:cubicBezTo>
                    <a:pt x="12680" y="45815"/>
                    <a:pt x="7441" y="50483"/>
                    <a:pt x="7155" y="56483"/>
                  </a:cubicBezTo>
                  <a:cubicBezTo>
                    <a:pt x="6870" y="62865"/>
                    <a:pt x="11918" y="68104"/>
                    <a:pt x="18300" y="68104"/>
                  </a:cubicBezTo>
                  <a:lnTo>
                    <a:pt x="171747" y="68104"/>
                  </a:lnTo>
                  <a:cubicBezTo>
                    <a:pt x="177748" y="68104"/>
                    <a:pt x="182987" y="63437"/>
                    <a:pt x="183272" y="57436"/>
                  </a:cubicBezTo>
                  <a:cubicBezTo>
                    <a:pt x="183558" y="51054"/>
                    <a:pt x="178415" y="45815"/>
                    <a:pt x="172128" y="45815"/>
                  </a:cubicBezTo>
                  <a:lnTo>
                    <a:pt x="145077" y="45815"/>
                  </a:lnTo>
                  <a:lnTo>
                    <a:pt x="145077" y="7144"/>
                  </a:lnTo>
                  <a:lnTo>
                    <a:pt x="46208"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20" name="자유형: 도형 419">
              <a:extLst>
                <a:ext uri="{FF2B5EF4-FFF2-40B4-BE49-F238E27FC236}">
                  <a16:creationId xmlns:a16="http://schemas.microsoft.com/office/drawing/2014/main" id="{16BEAC4C-5C4D-48DA-972E-CA9564F8AC9F}"/>
                </a:ext>
              </a:extLst>
            </p:cNvPr>
            <p:cNvSpPr/>
            <p:nvPr/>
          </p:nvSpPr>
          <p:spPr>
            <a:xfrm>
              <a:off x="2765098" y="2243423"/>
              <a:ext cx="390525" cy="200025"/>
            </a:xfrm>
            <a:custGeom>
              <a:avLst/>
              <a:gdLst>
                <a:gd name="connsiteX0" fmla="*/ 377666 w 390525"/>
                <a:gd name="connsiteY0" fmla="*/ 7144 h 200025"/>
                <a:gd name="connsiteX1" fmla="*/ 17050 w 390525"/>
                <a:gd name="connsiteY1" fmla="*/ 7144 h 200025"/>
                <a:gd name="connsiteX2" fmla="*/ 7144 w 390525"/>
                <a:gd name="connsiteY2" fmla="*/ 17050 h 200025"/>
                <a:gd name="connsiteX3" fmla="*/ 7144 w 390525"/>
                <a:gd name="connsiteY3" fmla="*/ 200311 h 200025"/>
                <a:gd name="connsiteX4" fmla="*/ 387572 w 390525"/>
                <a:gd name="connsiteY4" fmla="*/ 200311 h 200025"/>
                <a:gd name="connsiteX5" fmla="*/ 387572 w 390525"/>
                <a:gd name="connsiteY5" fmla="*/ 17050 h 200025"/>
                <a:gd name="connsiteX6" fmla="*/ 377666 w 390525"/>
                <a:gd name="connsiteY6" fmla="*/ 71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200025">
                  <a:moveTo>
                    <a:pt x="377666" y="7144"/>
                  </a:moveTo>
                  <a:lnTo>
                    <a:pt x="17050" y="7144"/>
                  </a:lnTo>
                  <a:cubicBezTo>
                    <a:pt x="11621" y="7144"/>
                    <a:pt x="7144" y="11621"/>
                    <a:pt x="7144" y="17050"/>
                  </a:cubicBezTo>
                  <a:lnTo>
                    <a:pt x="7144" y="200311"/>
                  </a:lnTo>
                  <a:lnTo>
                    <a:pt x="387572" y="200311"/>
                  </a:lnTo>
                  <a:lnTo>
                    <a:pt x="387572" y="17050"/>
                  </a:lnTo>
                  <a:cubicBezTo>
                    <a:pt x="387572" y="11525"/>
                    <a:pt x="383191" y="7144"/>
                    <a:pt x="37766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21" name="자유형: 도형 420">
              <a:extLst>
                <a:ext uri="{FF2B5EF4-FFF2-40B4-BE49-F238E27FC236}">
                  <a16:creationId xmlns:a16="http://schemas.microsoft.com/office/drawing/2014/main" id="{D897459E-6B8D-4515-8E77-57C520FFEC04}"/>
                </a:ext>
              </a:extLst>
            </p:cNvPr>
            <p:cNvSpPr/>
            <p:nvPr/>
          </p:nvSpPr>
          <p:spPr>
            <a:xfrm>
              <a:off x="2765098" y="2458878"/>
              <a:ext cx="390525" cy="66675"/>
            </a:xfrm>
            <a:custGeom>
              <a:avLst/>
              <a:gdLst>
                <a:gd name="connsiteX0" fmla="*/ 17145 w 390525"/>
                <a:gd name="connsiteY0" fmla="*/ 67342 h 66675"/>
                <a:gd name="connsiteX1" fmla="*/ 377666 w 390525"/>
                <a:gd name="connsiteY1" fmla="*/ 67342 h 66675"/>
                <a:gd name="connsiteX2" fmla="*/ 387572 w 390525"/>
                <a:gd name="connsiteY2" fmla="*/ 57436 h 66675"/>
                <a:gd name="connsiteX3" fmla="*/ 387572 w 390525"/>
                <a:gd name="connsiteY3" fmla="*/ 7144 h 66675"/>
                <a:gd name="connsiteX4" fmla="*/ 7144 w 390525"/>
                <a:gd name="connsiteY4" fmla="*/ 7144 h 66675"/>
                <a:gd name="connsiteX5" fmla="*/ 7144 w 390525"/>
                <a:gd name="connsiteY5" fmla="*/ 57436 h 66675"/>
                <a:gd name="connsiteX6" fmla="*/ 17145 w 390525"/>
                <a:gd name="connsiteY6" fmla="*/ 67342 h 66675"/>
                <a:gd name="connsiteX7" fmla="*/ 174689 w 390525"/>
                <a:gd name="connsiteY7" fmla="*/ 25718 h 66675"/>
                <a:gd name="connsiteX8" fmla="*/ 219647 w 390525"/>
                <a:gd name="connsiteY8" fmla="*/ 25718 h 66675"/>
                <a:gd name="connsiteX9" fmla="*/ 231172 w 390525"/>
                <a:gd name="connsiteY9" fmla="*/ 36386 h 66675"/>
                <a:gd name="connsiteX10" fmla="*/ 220028 w 390525"/>
                <a:gd name="connsiteY10" fmla="*/ 48006 h 66675"/>
                <a:gd name="connsiteX11" fmla="*/ 175070 w 390525"/>
                <a:gd name="connsiteY11" fmla="*/ 48006 h 66675"/>
                <a:gd name="connsiteX12" fmla="*/ 163544 w 390525"/>
                <a:gd name="connsiteY12" fmla="*/ 37338 h 66675"/>
                <a:gd name="connsiteX13" fmla="*/ 174689 w 390525"/>
                <a:gd name="connsiteY13" fmla="*/ 2571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0525" h="66675">
                  <a:moveTo>
                    <a:pt x="17145" y="67342"/>
                  </a:moveTo>
                  <a:lnTo>
                    <a:pt x="377666" y="67342"/>
                  </a:lnTo>
                  <a:cubicBezTo>
                    <a:pt x="383096" y="67342"/>
                    <a:pt x="387572" y="62865"/>
                    <a:pt x="387572" y="57436"/>
                  </a:cubicBezTo>
                  <a:lnTo>
                    <a:pt x="387572" y="7144"/>
                  </a:lnTo>
                  <a:lnTo>
                    <a:pt x="7144" y="7144"/>
                  </a:lnTo>
                  <a:lnTo>
                    <a:pt x="7144" y="57436"/>
                  </a:lnTo>
                  <a:cubicBezTo>
                    <a:pt x="7239" y="62865"/>
                    <a:pt x="11621" y="67342"/>
                    <a:pt x="17145" y="67342"/>
                  </a:cubicBezTo>
                  <a:close/>
                  <a:moveTo>
                    <a:pt x="174689" y="25718"/>
                  </a:moveTo>
                  <a:lnTo>
                    <a:pt x="219647" y="25718"/>
                  </a:lnTo>
                  <a:cubicBezTo>
                    <a:pt x="225647" y="25718"/>
                    <a:pt x="230886" y="30385"/>
                    <a:pt x="231172" y="36386"/>
                  </a:cubicBezTo>
                  <a:cubicBezTo>
                    <a:pt x="231458" y="42767"/>
                    <a:pt x="226314" y="48006"/>
                    <a:pt x="220028" y="48006"/>
                  </a:cubicBezTo>
                  <a:lnTo>
                    <a:pt x="175070" y="48006"/>
                  </a:lnTo>
                  <a:cubicBezTo>
                    <a:pt x="169069" y="48006"/>
                    <a:pt x="163830" y="43339"/>
                    <a:pt x="163544" y="37338"/>
                  </a:cubicBezTo>
                  <a:cubicBezTo>
                    <a:pt x="163354" y="30956"/>
                    <a:pt x="168402" y="25718"/>
                    <a:pt x="174689" y="25718"/>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22" name="그룹 421">
            <a:extLst>
              <a:ext uri="{FF2B5EF4-FFF2-40B4-BE49-F238E27FC236}">
                <a16:creationId xmlns:a16="http://schemas.microsoft.com/office/drawing/2014/main" id="{F9D365F0-358B-4B56-969A-A9CADBDFD879}"/>
              </a:ext>
            </a:extLst>
          </p:cNvPr>
          <p:cNvGrpSpPr/>
          <p:nvPr/>
        </p:nvGrpSpPr>
        <p:grpSpPr>
          <a:xfrm>
            <a:off x="7463066" y="2241184"/>
            <a:ext cx="389716" cy="380715"/>
            <a:chOff x="7463066" y="2241184"/>
            <a:chExt cx="389716" cy="380715"/>
          </a:xfrm>
          <a:solidFill>
            <a:schemeClr val="bg1"/>
          </a:solidFill>
        </p:grpSpPr>
        <p:sp>
          <p:nvSpPr>
            <p:cNvPr id="423" name="자유형: 도형 422">
              <a:extLst>
                <a:ext uri="{FF2B5EF4-FFF2-40B4-BE49-F238E27FC236}">
                  <a16:creationId xmlns:a16="http://schemas.microsoft.com/office/drawing/2014/main" id="{BDB9CF35-7E6B-46F9-BE74-927D43E6D58C}"/>
                </a:ext>
              </a:extLst>
            </p:cNvPr>
            <p:cNvSpPr/>
            <p:nvPr/>
          </p:nvSpPr>
          <p:spPr>
            <a:xfrm>
              <a:off x="7681332" y="2241184"/>
              <a:ext cx="171450" cy="161925"/>
            </a:xfrm>
            <a:custGeom>
              <a:avLst/>
              <a:gdLst>
                <a:gd name="connsiteX0" fmla="*/ 165925 w 171450"/>
                <a:gd name="connsiteY0" fmla="*/ 105966 h 161925"/>
                <a:gd name="connsiteX1" fmla="*/ 70390 w 171450"/>
                <a:gd name="connsiteY1" fmla="*/ 10430 h 161925"/>
                <a:gd name="connsiteX2" fmla="*/ 54673 w 171450"/>
                <a:gd name="connsiteY2" fmla="*/ 10430 h 161925"/>
                <a:gd name="connsiteX3" fmla="*/ 7144 w 171450"/>
                <a:gd name="connsiteY3" fmla="*/ 57960 h 161925"/>
                <a:gd name="connsiteX4" fmla="*/ 55340 w 171450"/>
                <a:gd name="connsiteY4" fmla="*/ 83201 h 161925"/>
                <a:gd name="connsiteX5" fmla="*/ 129921 w 171450"/>
                <a:gd name="connsiteY5" fmla="*/ 157782 h 161925"/>
                <a:gd name="connsiteX6" fmla="*/ 165925 w 171450"/>
                <a:gd name="connsiteY6" fmla="*/ 121777 h 161925"/>
                <a:gd name="connsiteX7" fmla="*/ 165925 w 171450"/>
                <a:gd name="connsiteY7" fmla="*/ 10596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161925">
                  <a:moveTo>
                    <a:pt x="165925" y="105966"/>
                  </a:moveTo>
                  <a:lnTo>
                    <a:pt x="70390" y="10430"/>
                  </a:lnTo>
                  <a:cubicBezTo>
                    <a:pt x="66008" y="6048"/>
                    <a:pt x="58960" y="6048"/>
                    <a:pt x="54673" y="10430"/>
                  </a:cubicBezTo>
                  <a:lnTo>
                    <a:pt x="7144" y="57960"/>
                  </a:lnTo>
                  <a:cubicBezTo>
                    <a:pt x="25241" y="61198"/>
                    <a:pt x="42005" y="69866"/>
                    <a:pt x="55340" y="83201"/>
                  </a:cubicBezTo>
                  <a:lnTo>
                    <a:pt x="129921" y="157782"/>
                  </a:lnTo>
                  <a:lnTo>
                    <a:pt x="165925" y="121777"/>
                  </a:lnTo>
                  <a:cubicBezTo>
                    <a:pt x="170307" y="117396"/>
                    <a:pt x="170307" y="110347"/>
                    <a:pt x="165925" y="10596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24" name="자유형: 도형 423">
              <a:extLst>
                <a:ext uri="{FF2B5EF4-FFF2-40B4-BE49-F238E27FC236}">
                  <a16:creationId xmlns:a16="http://schemas.microsoft.com/office/drawing/2014/main" id="{230478DA-D5C4-4921-90DD-EA9E852CCDDA}"/>
                </a:ext>
              </a:extLst>
            </p:cNvPr>
            <p:cNvSpPr/>
            <p:nvPr/>
          </p:nvSpPr>
          <p:spPr>
            <a:xfrm>
              <a:off x="7463066" y="2241565"/>
              <a:ext cx="342900" cy="352425"/>
            </a:xfrm>
            <a:custGeom>
              <a:avLst/>
              <a:gdLst>
                <a:gd name="connsiteX0" fmla="*/ 257985 w 342900"/>
                <a:gd name="connsiteY0" fmla="*/ 98917 h 352425"/>
                <a:gd name="connsiteX1" fmla="*/ 209312 w 342900"/>
                <a:gd name="connsiteY1" fmla="*/ 78819 h 352425"/>
                <a:gd name="connsiteX2" fmla="*/ 190071 w 342900"/>
                <a:gd name="connsiteY2" fmla="*/ 78819 h 352425"/>
                <a:gd name="connsiteX3" fmla="*/ 121682 w 342900"/>
                <a:gd name="connsiteY3" fmla="*/ 10430 h 352425"/>
                <a:gd name="connsiteX4" fmla="*/ 105966 w 342900"/>
                <a:gd name="connsiteY4" fmla="*/ 10430 h 352425"/>
                <a:gd name="connsiteX5" fmla="*/ 10430 w 342900"/>
                <a:gd name="connsiteY5" fmla="*/ 105966 h 352425"/>
                <a:gd name="connsiteX6" fmla="*/ 10430 w 342900"/>
                <a:gd name="connsiteY6" fmla="*/ 121682 h 352425"/>
                <a:gd name="connsiteX7" fmla="*/ 66818 w 342900"/>
                <a:gd name="connsiteY7" fmla="*/ 178070 h 352425"/>
                <a:gd name="connsiteX8" fmla="*/ 66818 w 342900"/>
                <a:gd name="connsiteY8" fmla="*/ 220837 h 352425"/>
                <a:gd name="connsiteX9" fmla="*/ 99012 w 342900"/>
                <a:gd name="connsiteY9" fmla="*/ 188643 h 352425"/>
                <a:gd name="connsiteX10" fmla="*/ 131683 w 342900"/>
                <a:gd name="connsiteY10" fmla="*/ 175117 h 352425"/>
                <a:gd name="connsiteX11" fmla="*/ 164354 w 342900"/>
                <a:gd name="connsiteY11" fmla="*/ 188643 h 352425"/>
                <a:gd name="connsiteX12" fmla="*/ 177784 w 342900"/>
                <a:gd name="connsiteY12" fmla="*/ 218646 h 352425"/>
                <a:gd name="connsiteX13" fmla="*/ 192167 w 342900"/>
                <a:gd name="connsiteY13" fmla="*/ 228457 h 352425"/>
                <a:gd name="connsiteX14" fmla="*/ 205597 w 342900"/>
                <a:gd name="connsiteY14" fmla="*/ 258461 h 352425"/>
                <a:gd name="connsiteX15" fmla="*/ 219980 w 342900"/>
                <a:gd name="connsiteY15" fmla="*/ 268272 h 352425"/>
                <a:gd name="connsiteX16" fmla="*/ 232172 w 342900"/>
                <a:gd name="connsiteY16" fmla="*/ 289893 h 352425"/>
                <a:gd name="connsiteX17" fmla="*/ 253794 w 342900"/>
                <a:gd name="connsiteY17" fmla="*/ 302085 h 352425"/>
                <a:gd name="connsiteX18" fmla="*/ 267319 w 342900"/>
                <a:gd name="connsiteY18" fmla="*/ 334756 h 352425"/>
                <a:gd name="connsiteX19" fmla="*/ 262843 w 342900"/>
                <a:gd name="connsiteY19" fmla="*/ 354568 h 352425"/>
                <a:gd name="connsiteX20" fmla="*/ 279797 w 342900"/>
                <a:gd name="connsiteY20" fmla="*/ 345615 h 352425"/>
                <a:gd name="connsiteX21" fmla="*/ 287036 w 342900"/>
                <a:gd name="connsiteY21" fmla="*/ 310944 h 352425"/>
                <a:gd name="connsiteX22" fmla="*/ 304943 w 342900"/>
                <a:gd name="connsiteY22" fmla="*/ 269129 h 352425"/>
                <a:gd name="connsiteX23" fmla="*/ 322850 w 342900"/>
                <a:gd name="connsiteY23" fmla="*/ 227314 h 352425"/>
                <a:gd name="connsiteX24" fmla="*/ 333518 w 342900"/>
                <a:gd name="connsiteY24" fmla="*/ 174641 h 352425"/>
                <a:gd name="connsiteX25" fmla="*/ 257985 w 342900"/>
                <a:gd name="connsiteY25" fmla="*/ 9891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900" h="352425">
                  <a:moveTo>
                    <a:pt x="257985" y="98917"/>
                  </a:moveTo>
                  <a:cubicBezTo>
                    <a:pt x="245031" y="85963"/>
                    <a:pt x="227695" y="78819"/>
                    <a:pt x="209312" y="78819"/>
                  </a:cubicBezTo>
                  <a:lnTo>
                    <a:pt x="190071" y="78819"/>
                  </a:lnTo>
                  <a:lnTo>
                    <a:pt x="121682" y="10430"/>
                  </a:lnTo>
                  <a:cubicBezTo>
                    <a:pt x="117300" y="6048"/>
                    <a:pt x="110252" y="6048"/>
                    <a:pt x="105966" y="10430"/>
                  </a:cubicBezTo>
                  <a:lnTo>
                    <a:pt x="10430" y="105966"/>
                  </a:lnTo>
                  <a:cubicBezTo>
                    <a:pt x="6048" y="110347"/>
                    <a:pt x="6048" y="117396"/>
                    <a:pt x="10430" y="121682"/>
                  </a:cubicBezTo>
                  <a:lnTo>
                    <a:pt x="66818" y="178070"/>
                  </a:lnTo>
                  <a:lnTo>
                    <a:pt x="66818" y="220837"/>
                  </a:lnTo>
                  <a:lnTo>
                    <a:pt x="99012" y="188643"/>
                  </a:lnTo>
                  <a:cubicBezTo>
                    <a:pt x="107775" y="179880"/>
                    <a:pt x="119301" y="175117"/>
                    <a:pt x="131683" y="175117"/>
                  </a:cubicBezTo>
                  <a:cubicBezTo>
                    <a:pt x="143971" y="175117"/>
                    <a:pt x="155591" y="179880"/>
                    <a:pt x="164354" y="188643"/>
                  </a:cubicBezTo>
                  <a:cubicBezTo>
                    <a:pt x="172641" y="196929"/>
                    <a:pt x="177118" y="207693"/>
                    <a:pt x="177784" y="218646"/>
                  </a:cubicBezTo>
                  <a:cubicBezTo>
                    <a:pt x="183118" y="220932"/>
                    <a:pt x="187976" y="224266"/>
                    <a:pt x="192167" y="228457"/>
                  </a:cubicBezTo>
                  <a:cubicBezTo>
                    <a:pt x="200454" y="236744"/>
                    <a:pt x="204930" y="247507"/>
                    <a:pt x="205597" y="258461"/>
                  </a:cubicBezTo>
                  <a:cubicBezTo>
                    <a:pt x="210931" y="260747"/>
                    <a:pt x="215789" y="264081"/>
                    <a:pt x="219980" y="268272"/>
                  </a:cubicBezTo>
                  <a:cubicBezTo>
                    <a:pt x="226172" y="274463"/>
                    <a:pt x="230172" y="281892"/>
                    <a:pt x="232172" y="289893"/>
                  </a:cubicBezTo>
                  <a:cubicBezTo>
                    <a:pt x="240268" y="291894"/>
                    <a:pt x="247698" y="296085"/>
                    <a:pt x="253794" y="302085"/>
                  </a:cubicBezTo>
                  <a:cubicBezTo>
                    <a:pt x="262462" y="310848"/>
                    <a:pt x="267319" y="322374"/>
                    <a:pt x="267319" y="334756"/>
                  </a:cubicBezTo>
                  <a:cubicBezTo>
                    <a:pt x="267319" y="341709"/>
                    <a:pt x="265795" y="348472"/>
                    <a:pt x="262843" y="354568"/>
                  </a:cubicBezTo>
                  <a:cubicBezTo>
                    <a:pt x="269034" y="353425"/>
                    <a:pt x="275035" y="350472"/>
                    <a:pt x="279797" y="345615"/>
                  </a:cubicBezTo>
                  <a:cubicBezTo>
                    <a:pt x="294275" y="331137"/>
                    <a:pt x="288084" y="313706"/>
                    <a:pt x="287036" y="310944"/>
                  </a:cubicBezTo>
                  <a:cubicBezTo>
                    <a:pt x="304086" y="304086"/>
                    <a:pt x="311230" y="285131"/>
                    <a:pt x="304943" y="269129"/>
                  </a:cubicBezTo>
                  <a:cubicBezTo>
                    <a:pt x="319421" y="263319"/>
                    <a:pt x="330089" y="245793"/>
                    <a:pt x="322850" y="227314"/>
                  </a:cubicBezTo>
                  <a:cubicBezTo>
                    <a:pt x="344091" y="218742"/>
                    <a:pt x="349901" y="190929"/>
                    <a:pt x="333518" y="174641"/>
                  </a:cubicBezTo>
                  <a:lnTo>
                    <a:pt x="257985" y="98917"/>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25" name="자유형: 도형 424">
              <a:extLst>
                <a:ext uri="{FF2B5EF4-FFF2-40B4-BE49-F238E27FC236}">
                  <a16:creationId xmlns:a16="http://schemas.microsoft.com/office/drawing/2014/main" id="{C783BE81-20A2-42D1-A89D-C85BFEE51D49}"/>
                </a:ext>
              </a:extLst>
            </p:cNvPr>
            <p:cNvSpPr/>
            <p:nvPr/>
          </p:nvSpPr>
          <p:spPr>
            <a:xfrm>
              <a:off x="7533932" y="2431399"/>
              <a:ext cx="180975" cy="190500"/>
            </a:xfrm>
            <a:custGeom>
              <a:avLst/>
              <a:gdLst>
                <a:gd name="connsiteX0" fmla="*/ 133303 w 180975"/>
                <a:gd name="connsiteY0" fmla="*/ 127587 h 190500"/>
                <a:gd name="connsiteX1" fmla="*/ 133303 w 180975"/>
                <a:gd name="connsiteY1" fmla="*/ 93774 h 190500"/>
                <a:gd name="connsiteX2" fmla="*/ 99489 w 180975"/>
                <a:gd name="connsiteY2" fmla="*/ 93774 h 190500"/>
                <a:gd name="connsiteX3" fmla="*/ 105489 w 180975"/>
                <a:gd name="connsiteY3" fmla="*/ 87773 h 190500"/>
                <a:gd name="connsiteX4" fmla="*/ 105489 w 180975"/>
                <a:gd name="connsiteY4" fmla="*/ 53959 h 190500"/>
                <a:gd name="connsiteX5" fmla="*/ 71676 w 180975"/>
                <a:gd name="connsiteY5" fmla="*/ 53959 h 190500"/>
                <a:gd name="connsiteX6" fmla="*/ 77677 w 180975"/>
                <a:gd name="connsiteY6" fmla="*/ 47958 h 190500"/>
                <a:gd name="connsiteX7" fmla="*/ 77677 w 180975"/>
                <a:gd name="connsiteY7" fmla="*/ 14145 h 190500"/>
                <a:gd name="connsiteX8" fmla="*/ 43863 w 180975"/>
                <a:gd name="connsiteY8" fmla="*/ 14145 h 190500"/>
                <a:gd name="connsiteX9" fmla="*/ 14145 w 180975"/>
                <a:gd name="connsiteY9" fmla="*/ 43863 h 190500"/>
                <a:gd name="connsiteX10" fmla="*/ 14145 w 180975"/>
                <a:gd name="connsiteY10" fmla="*/ 77676 h 190500"/>
                <a:gd name="connsiteX11" fmla="*/ 47959 w 180975"/>
                <a:gd name="connsiteY11" fmla="*/ 77676 h 190500"/>
                <a:gd name="connsiteX12" fmla="*/ 47959 w 180975"/>
                <a:gd name="connsiteY12" fmla="*/ 111490 h 190500"/>
                <a:gd name="connsiteX13" fmla="*/ 81772 w 180975"/>
                <a:gd name="connsiteY13" fmla="*/ 111490 h 190500"/>
                <a:gd name="connsiteX14" fmla="*/ 81772 w 180975"/>
                <a:gd name="connsiteY14" fmla="*/ 145304 h 190500"/>
                <a:gd name="connsiteX15" fmla="*/ 115586 w 180975"/>
                <a:gd name="connsiteY15" fmla="*/ 145304 h 190500"/>
                <a:gd name="connsiteX16" fmla="*/ 115586 w 180975"/>
                <a:gd name="connsiteY16" fmla="*/ 179118 h 190500"/>
                <a:gd name="connsiteX17" fmla="*/ 149400 w 180975"/>
                <a:gd name="connsiteY17" fmla="*/ 179118 h 190500"/>
                <a:gd name="connsiteX18" fmla="*/ 167212 w 180975"/>
                <a:gd name="connsiteY18" fmla="*/ 161306 h 190500"/>
                <a:gd name="connsiteX19" fmla="*/ 167212 w 180975"/>
                <a:gd name="connsiteY19" fmla="*/ 127492 h 190500"/>
                <a:gd name="connsiteX20" fmla="*/ 133303 w 180975"/>
                <a:gd name="connsiteY20" fmla="*/ 1275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0975" h="190500">
                  <a:moveTo>
                    <a:pt x="133303" y="127587"/>
                  </a:moveTo>
                  <a:cubicBezTo>
                    <a:pt x="142637" y="118253"/>
                    <a:pt x="142637" y="103108"/>
                    <a:pt x="133303" y="93774"/>
                  </a:cubicBezTo>
                  <a:cubicBezTo>
                    <a:pt x="123968" y="84439"/>
                    <a:pt x="108823" y="84439"/>
                    <a:pt x="99489" y="93774"/>
                  </a:cubicBezTo>
                  <a:lnTo>
                    <a:pt x="105489" y="87773"/>
                  </a:lnTo>
                  <a:cubicBezTo>
                    <a:pt x="114824" y="78438"/>
                    <a:pt x="114824" y="63294"/>
                    <a:pt x="105489" y="53959"/>
                  </a:cubicBezTo>
                  <a:cubicBezTo>
                    <a:pt x="96155" y="44625"/>
                    <a:pt x="81010" y="44625"/>
                    <a:pt x="71676" y="53959"/>
                  </a:cubicBezTo>
                  <a:lnTo>
                    <a:pt x="77677" y="47958"/>
                  </a:lnTo>
                  <a:cubicBezTo>
                    <a:pt x="87011" y="38624"/>
                    <a:pt x="87011" y="23479"/>
                    <a:pt x="77677" y="14145"/>
                  </a:cubicBezTo>
                  <a:cubicBezTo>
                    <a:pt x="68342" y="4810"/>
                    <a:pt x="53197" y="4810"/>
                    <a:pt x="43863" y="14145"/>
                  </a:cubicBezTo>
                  <a:lnTo>
                    <a:pt x="14145" y="43863"/>
                  </a:lnTo>
                  <a:cubicBezTo>
                    <a:pt x="4810" y="53197"/>
                    <a:pt x="4810" y="68342"/>
                    <a:pt x="14145" y="77676"/>
                  </a:cubicBezTo>
                  <a:cubicBezTo>
                    <a:pt x="23479" y="87011"/>
                    <a:pt x="38624" y="87011"/>
                    <a:pt x="47959" y="77676"/>
                  </a:cubicBezTo>
                  <a:cubicBezTo>
                    <a:pt x="38624" y="87011"/>
                    <a:pt x="38624" y="102156"/>
                    <a:pt x="47959" y="111490"/>
                  </a:cubicBezTo>
                  <a:cubicBezTo>
                    <a:pt x="57293" y="120825"/>
                    <a:pt x="72438" y="120825"/>
                    <a:pt x="81772" y="111490"/>
                  </a:cubicBezTo>
                  <a:cubicBezTo>
                    <a:pt x="72438" y="120825"/>
                    <a:pt x="72438" y="135969"/>
                    <a:pt x="81772" y="145304"/>
                  </a:cubicBezTo>
                  <a:cubicBezTo>
                    <a:pt x="91107" y="154638"/>
                    <a:pt x="106252" y="154638"/>
                    <a:pt x="115586" y="145304"/>
                  </a:cubicBezTo>
                  <a:cubicBezTo>
                    <a:pt x="106252" y="154638"/>
                    <a:pt x="106252" y="169783"/>
                    <a:pt x="115586" y="179118"/>
                  </a:cubicBezTo>
                  <a:cubicBezTo>
                    <a:pt x="124921" y="188452"/>
                    <a:pt x="140065" y="188452"/>
                    <a:pt x="149400" y="179118"/>
                  </a:cubicBezTo>
                  <a:lnTo>
                    <a:pt x="167212" y="161306"/>
                  </a:lnTo>
                  <a:cubicBezTo>
                    <a:pt x="176546" y="151971"/>
                    <a:pt x="176546" y="136827"/>
                    <a:pt x="167212" y="127492"/>
                  </a:cubicBezTo>
                  <a:cubicBezTo>
                    <a:pt x="157782" y="118253"/>
                    <a:pt x="142637" y="118253"/>
                    <a:pt x="133303" y="127587"/>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426" name="자유형: 도형 425">
            <a:extLst>
              <a:ext uri="{FF2B5EF4-FFF2-40B4-BE49-F238E27FC236}">
                <a16:creationId xmlns:a16="http://schemas.microsoft.com/office/drawing/2014/main" id="{9F68F68B-2204-4CDC-842E-FDFC3A0C37CE}"/>
              </a:ext>
            </a:extLst>
          </p:cNvPr>
          <p:cNvSpPr/>
          <p:nvPr/>
        </p:nvSpPr>
        <p:spPr>
          <a:xfrm>
            <a:off x="6143711" y="2901505"/>
            <a:ext cx="342900" cy="390525"/>
          </a:xfrm>
          <a:custGeom>
            <a:avLst/>
            <a:gdLst>
              <a:gd name="connsiteX0" fmla="*/ 285750 w 342900"/>
              <a:gd name="connsiteY0" fmla="*/ 276130 h 390525"/>
              <a:gd name="connsiteX1" fmla="*/ 246507 w 342900"/>
              <a:gd name="connsiteY1" fmla="*/ 292322 h 390525"/>
              <a:gd name="connsiteX2" fmla="*/ 155353 w 342900"/>
              <a:gd name="connsiteY2" fmla="*/ 230791 h 390525"/>
              <a:gd name="connsiteX3" fmla="*/ 163163 w 342900"/>
              <a:gd name="connsiteY3" fmla="*/ 197358 h 390525"/>
              <a:gd name="connsiteX4" fmla="*/ 155353 w 342900"/>
              <a:gd name="connsiteY4" fmla="*/ 163925 h 390525"/>
              <a:gd name="connsiteX5" fmla="*/ 246507 w 342900"/>
              <a:gd name="connsiteY5" fmla="*/ 102394 h 390525"/>
              <a:gd name="connsiteX6" fmla="*/ 285750 w 342900"/>
              <a:gd name="connsiteY6" fmla="*/ 118586 h 390525"/>
              <a:gd name="connsiteX7" fmla="*/ 341471 w 342900"/>
              <a:gd name="connsiteY7" fmla="*/ 62865 h 390525"/>
              <a:gd name="connsiteX8" fmla="*/ 285750 w 342900"/>
              <a:gd name="connsiteY8" fmla="*/ 7144 h 390525"/>
              <a:gd name="connsiteX9" fmla="*/ 230028 w 342900"/>
              <a:gd name="connsiteY9" fmla="*/ 62865 h 390525"/>
              <a:gd name="connsiteX10" fmla="*/ 234219 w 342900"/>
              <a:gd name="connsiteY10" fmla="*/ 83820 h 390525"/>
              <a:gd name="connsiteX11" fmla="*/ 142970 w 342900"/>
              <a:gd name="connsiteY11" fmla="*/ 145447 h 390525"/>
              <a:gd name="connsiteX12" fmla="*/ 85154 w 342900"/>
              <a:gd name="connsiteY12" fmla="*/ 119348 h 390525"/>
              <a:gd name="connsiteX13" fmla="*/ 7144 w 342900"/>
              <a:gd name="connsiteY13" fmla="*/ 197358 h 390525"/>
              <a:gd name="connsiteX14" fmla="*/ 85154 w 342900"/>
              <a:gd name="connsiteY14" fmla="*/ 275368 h 390525"/>
              <a:gd name="connsiteX15" fmla="*/ 142970 w 342900"/>
              <a:gd name="connsiteY15" fmla="*/ 249269 h 390525"/>
              <a:gd name="connsiteX16" fmla="*/ 234219 w 342900"/>
              <a:gd name="connsiteY16" fmla="*/ 310896 h 390525"/>
              <a:gd name="connsiteX17" fmla="*/ 230028 w 342900"/>
              <a:gd name="connsiteY17" fmla="*/ 331851 h 390525"/>
              <a:gd name="connsiteX18" fmla="*/ 285750 w 342900"/>
              <a:gd name="connsiteY18" fmla="*/ 387572 h 390525"/>
              <a:gd name="connsiteX19" fmla="*/ 341471 w 342900"/>
              <a:gd name="connsiteY19" fmla="*/ 331851 h 390525"/>
              <a:gd name="connsiteX20" fmla="*/ 285750 w 342900"/>
              <a:gd name="connsiteY20" fmla="*/ 27613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900" h="390525">
                <a:moveTo>
                  <a:pt x="285750" y="276130"/>
                </a:moveTo>
                <a:cubicBezTo>
                  <a:pt x="270510" y="276130"/>
                  <a:pt x="256604" y="282321"/>
                  <a:pt x="246507" y="292322"/>
                </a:cubicBezTo>
                <a:lnTo>
                  <a:pt x="155353" y="230791"/>
                </a:lnTo>
                <a:cubicBezTo>
                  <a:pt x="160211" y="220599"/>
                  <a:pt x="163163" y="209360"/>
                  <a:pt x="163163" y="197358"/>
                </a:cubicBezTo>
                <a:cubicBezTo>
                  <a:pt x="163163" y="185357"/>
                  <a:pt x="160211" y="174117"/>
                  <a:pt x="155353" y="163925"/>
                </a:cubicBezTo>
                <a:lnTo>
                  <a:pt x="246507" y="102394"/>
                </a:lnTo>
                <a:cubicBezTo>
                  <a:pt x="256604" y="112395"/>
                  <a:pt x="270415" y="118586"/>
                  <a:pt x="285750" y="118586"/>
                </a:cubicBezTo>
                <a:cubicBezTo>
                  <a:pt x="316516" y="118586"/>
                  <a:pt x="341471" y="93631"/>
                  <a:pt x="341471" y="62865"/>
                </a:cubicBezTo>
                <a:cubicBezTo>
                  <a:pt x="341471" y="32099"/>
                  <a:pt x="316516" y="7144"/>
                  <a:pt x="285750" y="7144"/>
                </a:cubicBezTo>
                <a:cubicBezTo>
                  <a:pt x="254984" y="7144"/>
                  <a:pt x="230028" y="32099"/>
                  <a:pt x="230028" y="62865"/>
                </a:cubicBezTo>
                <a:cubicBezTo>
                  <a:pt x="230028" y="70295"/>
                  <a:pt x="231553" y="77343"/>
                  <a:pt x="234219" y="83820"/>
                </a:cubicBezTo>
                <a:lnTo>
                  <a:pt x="142970" y="145447"/>
                </a:lnTo>
                <a:cubicBezTo>
                  <a:pt x="128683" y="129540"/>
                  <a:pt x="108204" y="119348"/>
                  <a:pt x="85154" y="119348"/>
                </a:cubicBezTo>
                <a:cubicBezTo>
                  <a:pt x="42100" y="119348"/>
                  <a:pt x="7144" y="154305"/>
                  <a:pt x="7144" y="197358"/>
                </a:cubicBezTo>
                <a:cubicBezTo>
                  <a:pt x="7144" y="240411"/>
                  <a:pt x="42100" y="275368"/>
                  <a:pt x="85154" y="275368"/>
                </a:cubicBezTo>
                <a:cubicBezTo>
                  <a:pt x="108109" y="275368"/>
                  <a:pt x="128683" y="265176"/>
                  <a:pt x="142970" y="249269"/>
                </a:cubicBezTo>
                <a:lnTo>
                  <a:pt x="234219" y="310896"/>
                </a:lnTo>
                <a:cubicBezTo>
                  <a:pt x="231553" y="317373"/>
                  <a:pt x="230028" y="324421"/>
                  <a:pt x="230028" y="331851"/>
                </a:cubicBezTo>
                <a:cubicBezTo>
                  <a:pt x="230028" y="362617"/>
                  <a:pt x="254984" y="387572"/>
                  <a:pt x="285750" y="387572"/>
                </a:cubicBezTo>
                <a:cubicBezTo>
                  <a:pt x="316516" y="387572"/>
                  <a:pt x="341471" y="362617"/>
                  <a:pt x="341471" y="331851"/>
                </a:cubicBezTo>
                <a:cubicBezTo>
                  <a:pt x="341471" y="301085"/>
                  <a:pt x="316516" y="276130"/>
                  <a:pt x="285750" y="276130"/>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sp>
        <p:nvSpPr>
          <p:cNvPr id="427" name="자유형: 도형 426">
            <a:extLst>
              <a:ext uri="{FF2B5EF4-FFF2-40B4-BE49-F238E27FC236}">
                <a16:creationId xmlns:a16="http://schemas.microsoft.com/office/drawing/2014/main" id="{5075E2C8-B2EC-41FD-8E10-1C5A7B7CA676}"/>
              </a:ext>
            </a:extLst>
          </p:cNvPr>
          <p:cNvSpPr/>
          <p:nvPr/>
        </p:nvSpPr>
        <p:spPr>
          <a:xfrm>
            <a:off x="6791697" y="2899791"/>
            <a:ext cx="390525" cy="390525"/>
          </a:xfrm>
          <a:custGeom>
            <a:avLst/>
            <a:gdLst>
              <a:gd name="connsiteX0" fmla="*/ 108204 w 390525"/>
              <a:gd name="connsiteY0" fmla="*/ 175070 h 390525"/>
              <a:gd name="connsiteX1" fmla="*/ 85916 w 390525"/>
              <a:gd name="connsiteY1" fmla="*/ 197358 h 390525"/>
              <a:gd name="connsiteX2" fmla="*/ 108204 w 390525"/>
              <a:gd name="connsiteY2" fmla="*/ 219646 h 390525"/>
              <a:gd name="connsiteX3" fmla="*/ 130493 w 390525"/>
              <a:gd name="connsiteY3" fmla="*/ 197358 h 390525"/>
              <a:gd name="connsiteX4" fmla="*/ 108204 w 390525"/>
              <a:gd name="connsiteY4" fmla="*/ 175070 h 390525"/>
              <a:gd name="connsiteX5" fmla="*/ 108204 w 390525"/>
              <a:gd name="connsiteY5" fmla="*/ 175070 h 390525"/>
              <a:gd name="connsiteX6" fmla="*/ 85916 w 390525"/>
              <a:gd name="connsiteY6" fmla="*/ 197358 h 390525"/>
              <a:gd name="connsiteX7" fmla="*/ 108204 w 390525"/>
              <a:gd name="connsiteY7" fmla="*/ 219646 h 390525"/>
              <a:gd name="connsiteX8" fmla="*/ 130493 w 390525"/>
              <a:gd name="connsiteY8" fmla="*/ 197358 h 390525"/>
              <a:gd name="connsiteX9" fmla="*/ 108204 w 390525"/>
              <a:gd name="connsiteY9" fmla="*/ 175070 h 390525"/>
              <a:gd name="connsiteX10" fmla="*/ 108204 w 390525"/>
              <a:gd name="connsiteY10" fmla="*/ 175070 h 390525"/>
              <a:gd name="connsiteX11" fmla="*/ 85916 w 390525"/>
              <a:gd name="connsiteY11" fmla="*/ 197358 h 390525"/>
              <a:gd name="connsiteX12" fmla="*/ 108204 w 390525"/>
              <a:gd name="connsiteY12" fmla="*/ 219646 h 390525"/>
              <a:gd name="connsiteX13" fmla="*/ 130493 w 390525"/>
              <a:gd name="connsiteY13" fmla="*/ 197358 h 390525"/>
              <a:gd name="connsiteX14" fmla="*/ 108204 w 390525"/>
              <a:gd name="connsiteY14" fmla="*/ 175070 h 390525"/>
              <a:gd name="connsiteX15" fmla="*/ 241935 w 390525"/>
              <a:gd name="connsiteY15" fmla="*/ 97060 h 390525"/>
              <a:gd name="connsiteX16" fmla="*/ 219646 w 390525"/>
              <a:gd name="connsiteY16" fmla="*/ 119348 h 390525"/>
              <a:gd name="connsiteX17" fmla="*/ 241935 w 390525"/>
              <a:gd name="connsiteY17" fmla="*/ 141637 h 390525"/>
              <a:gd name="connsiteX18" fmla="*/ 264223 w 390525"/>
              <a:gd name="connsiteY18" fmla="*/ 119348 h 390525"/>
              <a:gd name="connsiteX19" fmla="*/ 241935 w 390525"/>
              <a:gd name="connsiteY19" fmla="*/ 97060 h 390525"/>
              <a:gd name="connsiteX20" fmla="*/ 241935 w 390525"/>
              <a:gd name="connsiteY20" fmla="*/ 97060 h 390525"/>
              <a:gd name="connsiteX21" fmla="*/ 219646 w 390525"/>
              <a:gd name="connsiteY21" fmla="*/ 119348 h 390525"/>
              <a:gd name="connsiteX22" fmla="*/ 241935 w 390525"/>
              <a:gd name="connsiteY22" fmla="*/ 141637 h 390525"/>
              <a:gd name="connsiteX23" fmla="*/ 264223 w 390525"/>
              <a:gd name="connsiteY23" fmla="*/ 119348 h 390525"/>
              <a:gd name="connsiteX24" fmla="*/ 241935 w 390525"/>
              <a:gd name="connsiteY24" fmla="*/ 97060 h 390525"/>
              <a:gd name="connsiteX25" fmla="*/ 108204 w 390525"/>
              <a:gd name="connsiteY25" fmla="*/ 175070 h 390525"/>
              <a:gd name="connsiteX26" fmla="*/ 85916 w 390525"/>
              <a:gd name="connsiteY26" fmla="*/ 197358 h 390525"/>
              <a:gd name="connsiteX27" fmla="*/ 108204 w 390525"/>
              <a:gd name="connsiteY27" fmla="*/ 219646 h 390525"/>
              <a:gd name="connsiteX28" fmla="*/ 130493 w 390525"/>
              <a:gd name="connsiteY28" fmla="*/ 197358 h 390525"/>
              <a:gd name="connsiteX29" fmla="*/ 108204 w 390525"/>
              <a:gd name="connsiteY29" fmla="*/ 175070 h 390525"/>
              <a:gd name="connsiteX30" fmla="*/ 197358 w 390525"/>
              <a:gd name="connsiteY30" fmla="*/ 7144 h 390525"/>
              <a:gd name="connsiteX31" fmla="*/ 7144 w 390525"/>
              <a:gd name="connsiteY31" fmla="*/ 197358 h 390525"/>
              <a:gd name="connsiteX32" fmla="*/ 197358 w 390525"/>
              <a:gd name="connsiteY32" fmla="*/ 387572 h 390525"/>
              <a:gd name="connsiteX33" fmla="*/ 387572 w 390525"/>
              <a:gd name="connsiteY33" fmla="*/ 197358 h 390525"/>
              <a:gd name="connsiteX34" fmla="*/ 197358 w 390525"/>
              <a:gd name="connsiteY34" fmla="*/ 7144 h 390525"/>
              <a:gd name="connsiteX35" fmla="*/ 152781 w 390525"/>
              <a:gd name="connsiteY35" fmla="*/ 197358 h 390525"/>
              <a:gd name="connsiteX36" fmla="*/ 150972 w 390525"/>
              <a:gd name="connsiteY36" fmla="*/ 209359 h 390525"/>
              <a:gd name="connsiteX37" fmla="*/ 210503 w 390525"/>
              <a:gd name="connsiteY37" fmla="*/ 243935 h 390525"/>
              <a:gd name="connsiteX38" fmla="*/ 241935 w 390525"/>
              <a:gd name="connsiteY38" fmla="*/ 230791 h 390525"/>
              <a:gd name="connsiteX39" fmla="*/ 286512 w 390525"/>
              <a:gd name="connsiteY39" fmla="*/ 275368 h 390525"/>
              <a:gd name="connsiteX40" fmla="*/ 241935 w 390525"/>
              <a:gd name="connsiteY40" fmla="*/ 319945 h 390525"/>
              <a:gd name="connsiteX41" fmla="*/ 197358 w 390525"/>
              <a:gd name="connsiteY41" fmla="*/ 275368 h 390525"/>
              <a:gd name="connsiteX42" fmla="*/ 199168 w 390525"/>
              <a:gd name="connsiteY42" fmla="*/ 263366 h 390525"/>
              <a:gd name="connsiteX43" fmla="*/ 139637 w 390525"/>
              <a:gd name="connsiteY43" fmla="*/ 228791 h 390525"/>
              <a:gd name="connsiteX44" fmla="*/ 108204 w 390525"/>
              <a:gd name="connsiteY44" fmla="*/ 241935 h 390525"/>
              <a:gd name="connsiteX45" fmla="*/ 63627 w 390525"/>
              <a:gd name="connsiteY45" fmla="*/ 197358 h 390525"/>
              <a:gd name="connsiteX46" fmla="*/ 108204 w 390525"/>
              <a:gd name="connsiteY46" fmla="*/ 152781 h 390525"/>
              <a:gd name="connsiteX47" fmla="*/ 139637 w 390525"/>
              <a:gd name="connsiteY47" fmla="*/ 165925 h 390525"/>
              <a:gd name="connsiteX48" fmla="*/ 199168 w 390525"/>
              <a:gd name="connsiteY48" fmla="*/ 131350 h 390525"/>
              <a:gd name="connsiteX49" fmla="*/ 197358 w 390525"/>
              <a:gd name="connsiteY49" fmla="*/ 119348 h 390525"/>
              <a:gd name="connsiteX50" fmla="*/ 241935 w 390525"/>
              <a:gd name="connsiteY50" fmla="*/ 74771 h 390525"/>
              <a:gd name="connsiteX51" fmla="*/ 286512 w 390525"/>
              <a:gd name="connsiteY51" fmla="*/ 119348 h 390525"/>
              <a:gd name="connsiteX52" fmla="*/ 241935 w 390525"/>
              <a:gd name="connsiteY52" fmla="*/ 163925 h 390525"/>
              <a:gd name="connsiteX53" fmla="*/ 210503 w 390525"/>
              <a:gd name="connsiteY53" fmla="*/ 150781 h 390525"/>
              <a:gd name="connsiteX54" fmla="*/ 150972 w 390525"/>
              <a:gd name="connsiteY54" fmla="*/ 185356 h 390525"/>
              <a:gd name="connsiteX55" fmla="*/ 152781 w 390525"/>
              <a:gd name="connsiteY55" fmla="*/ 197358 h 390525"/>
              <a:gd name="connsiteX56" fmla="*/ 241935 w 390525"/>
              <a:gd name="connsiteY56" fmla="*/ 141637 h 390525"/>
              <a:gd name="connsiteX57" fmla="*/ 264223 w 390525"/>
              <a:gd name="connsiteY57" fmla="*/ 119348 h 390525"/>
              <a:gd name="connsiteX58" fmla="*/ 241935 w 390525"/>
              <a:gd name="connsiteY58" fmla="*/ 97060 h 390525"/>
              <a:gd name="connsiteX59" fmla="*/ 219646 w 390525"/>
              <a:gd name="connsiteY59" fmla="*/ 119348 h 390525"/>
              <a:gd name="connsiteX60" fmla="*/ 241935 w 390525"/>
              <a:gd name="connsiteY60" fmla="*/ 141637 h 390525"/>
              <a:gd name="connsiteX61" fmla="*/ 241935 w 390525"/>
              <a:gd name="connsiteY61" fmla="*/ 297656 h 390525"/>
              <a:gd name="connsiteX62" fmla="*/ 264223 w 390525"/>
              <a:gd name="connsiteY62" fmla="*/ 275368 h 390525"/>
              <a:gd name="connsiteX63" fmla="*/ 241935 w 390525"/>
              <a:gd name="connsiteY63" fmla="*/ 253079 h 390525"/>
              <a:gd name="connsiteX64" fmla="*/ 219646 w 390525"/>
              <a:gd name="connsiteY64" fmla="*/ 275368 h 390525"/>
              <a:gd name="connsiteX65" fmla="*/ 241935 w 390525"/>
              <a:gd name="connsiteY65" fmla="*/ 297656 h 390525"/>
              <a:gd name="connsiteX66" fmla="*/ 108204 w 390525"/>
              <a:gd name="connsiteY66" fmla="*/ 175070 h 390525"/>
              <a:gd name="connsiteX67" fmla="*/ 85916 w 390525"/>
              <a:gd name="connsiteY67" fmla="*/ 197358 h 390525"/>
              <a:gd name="connsiteX68" fmla="*/ 108204 w 390525"/>
              <a:gd name="connsiteY68" fmla="*/ 219646 h 390525"/>
              <a:gd name="connsiteX69" fmla="*/ 130493 w 390525"/>
              <a:gd name="connsiteY69" fmla="*/ 197358 h 390525"/>
              <a:gd name="connsiteX70" fmla="*/ 108204 w 390525"/>
              <a:gd name="connsiteY70" fmla="*/ 175070 h 390525"/>
              <a:gd name="connsiteX71" fmla="*/ 108204 w 390525"/>
              <a:gd name="connsiteY71" fmla="*/ 175070 h 390525"/>
              <a:gd name="connsiteX72" fmla="*/ 85916 w 390525"/>
              <a:gd name="connsiteY72" fmla="*/ 197358 h 390525"/>
              <a:gd name="connsiteX73" fmla="*/ 108204 w 390525"/>
              <a:gd name="connsiteY73" fmla="*/ 219646 h 390525"/>
              <a:gd name="connsiteX74" fmla="*/ 130493 w 390525"/>
              <a:gd name="connsiteY74" fmla="*/ 197358 h 390525"/>
              <a:gd name="connsiteX75" fmla="*/ 108204 w 390525"/>
              <a:gd name="connsiteY75" fmla="*/ 175070 h 390525"/>
              <a:gd name="connsiteX76" fmla="*/ 241935 w 390525"/>
              <a:gd name="connsiteY76" fmla="*/ 97060 h 390525"/>
              <a:gd name="connsiteX77" fmla="*/ 219646 w 390525"/>
              <a:gd name="connsiteY77" fmla="*/ 119348 h 390525"/>
              <a:gd name="connsiteX78" fmla="*/ 241935 w 390525"/>
              <a:gd name="connsiteY78" fmla="*/ 141637 h 390525"/>
              <a:gd name="connsiteX79" fmla="*/ 264223 w 390525"/>
              <a:gd name="connsiteY79" fmla="*/ 119348 h 390525"/>
              <a:gd name="connsiteX80" fmla="*/ 241935 w 390525"/>
              <a:gd name="connsiteY80" fmla="*/ 97060 h 390525"/>
              <a:gd name="connsiteX81" fmla="*/ 241935 w 390525"/>
              <a:gd name="connsiteY81" fmla="*/ 97060 h 390525"/>
              <a:gd name="connsiteX82" fmla="*/ 219646 w 390525"/>
              <a:gd name="connsiteY82" fmla="*/ 119348 h 390525"/>
              <a:gd name="connsiteX83" fmla="*/ 241935 w 390525"/>
              <a:gd name="connsiteY83" fmla="*/ 141637 h 390525"/>
              <a:gd name="connsiteX84" fmla="*/ 264223 w 390525"/>
              <a:gd name="connsiteY84" fmla="*/ 119348 h 390525"/>
              <a:gd name="connsiteX85" fmla="*/ 241935 w 390525"/>
              <a:gd name="connsiteY85" fmla="*/ 97060 h 390525"/>
              <a:gd name="connsiteX86" fmla="*/ 108204 w 390525"/>
              <a:gd name="connsiteY86" fmla="*/ 175070 h 390525"/>
              <a:gd name="connsiteX87" fmla="*/ 85916 w 390525"/>
              <a:gd name="connsiteY87" fmla="*/ 197358 h 390525"/>
              <a:gd name="connsiteX88" fmla="*/ 108204 w 390525"/>
              <a:gd name="connsiteY88" fmla="*/ 219646 h 390525"/>
              <a:gd name="connsiteX89" fmla="*/ 130493 w 390525"/>
              <a:gd name="connsiteY89" fmla="*/ 197358 h 390525"/>
              <a:gd name="connsiteX90" fmla="*/ 108204 w 390525"/>
              <a:gd name="connsiteY90" fmla="*/ 17507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0525" h="390525">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428" name="그룹 427">
            <a:extLst>
              <a:ext uri="{FF2B5EF4-FFF2-40B4-BE49-F238E27FC236}">
                <a16:creationId xmlns:a16="http://schemas.microsoft.com/office/drawing/2014/main" id="{70E603BE-EFF9-44F5-9895-9BB9343ECBFE}"/>
              </a:ext>
            </a:extLst>
          </p:cNvPr>
          <p:cNvGrpSpPr/>
          <p:nvPr/>
        </p:nvGrpSpPr>
        <p:grpSpPr>
          <a:xfrm>
            <a:off x="6798957" y="5589841"/>
            <a:ext cx="390525" cy="343947"/>
            <a:chOff x="6798957" y="5589841"/>
            <a:chExt cx="390525" cy="343947"/>
          </a:xfrm>
          <a:solidFill>
            <a:schemeClr val="bg1"/>
          </a:solidFill>
        </p:grpSpPr>
        <p:sp>
          <p:nvSpPr>
            <p:cNvPr id="429" name="자유형: 도형 428">
              <a:extLst>
                <a:ext uri="{FF2B5EF4-FFF2-40B4-BE49-F238E27FC236}">
                  <a16:creationId xmlns:a16="http://schemas.microsoft.com/office/drawing/2014/main" id="{4C1E2F7E-AF64-4C8D-865A-10B22BE4B07E}"/>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30" name="자유형: 도형 429">
              <a:extLst>
                <a:ext uri="{FF2B5EF4-FFF2-40B4-BE49-F238E27FC236}">
                  <a16:creationId xmlns:a16="http://schemas.microsoft.com/office/drawing/2014/main" id="{B2AAA9CB-7E3A-486B-9D81-CC3011428828}"/>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31" name="자유형: 도형 430">
              <a:extLst>
                <a:ext uri="{FF2B5EF4-FFF2-40B4-BE49-F238E27FC236}">
                  <a16:creationId xmlns:a16="http://schemas.microsoft.com/office/drawing/2014/main" id="{3674B9B4-A2E1-4DCC-86FD-206BD17AB8A1}"/>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32" name="그룹 431">
            <a:extLst>
              <a:ext uri="{FF2B5EF4-FFF2-40B4-BE49-F238E27FC236}">
                <a16:creationId xmlns:a16="http://schemas.microsoft.com/office/drawing/2014/main" id="{6FE3379F-5601-4BCE-B471-7354417F154A}"/>
              </a:ext>
            </a:extLst>
          </p:cNvPr>
          <p:cNvGrpSpPr/>
          <p:nvPr/>
        </p:nvGrpSpPr>
        <p:grpSpPr>
          <a:xfrm>
            <a:off x="1496845" y="2235136"/>
            <a:ext cx="247650" cy="392049"/>
            <a:chOff x="1496845" y="2235136"/>
            <a:chExt cx="247650" cy="392049"/>
          </a:xfrm>
          <a:solidFill>
            <a:schemeClr val="bg1"/>
          </a:solidFill>
        </p:grpSpPr>
        <p:sp>
          <p:nvSpPr>
            <p:cNvPr id="433" name="자유형: 도형 432">
              <a:extLst>
                <a:ext uri="{FF2B5EF4-FFF2-40B4-BE49-F238E27FC236}">
                  <a16:creationId xmlns:a16="http://schemas.microsoft.com/office/drawing/2014/main" id="{D9287191-7439-492F-ACB3-6D4B1B4789E6}"/>
                </a:ext>
              </a:extLst>
            </p:cNvPr>
            <p:cNvSpPr/>
            <p:nvPr/>
          </p:nvSpPr>
          <p:spPr>
            <a:xfrm>
              <a:off x="1496845" y="2550985"/>
              <a:ext cx="247650" cy="76200"/>
            </a:xfrm>
            <a:custGeom>
              <a:avLst/>
              <a:gdLst>
                <a:gd name="connsiteX0" fmla="*/ 7144 w 247650"/>
                <a:gd name="connsiteY0" fmla="*/ 7144 h 76200"/>
                <a:gd name="connsiteX1" fmla="*/ 7144 w 247650"/>
                <a:gd name="connsiteY1" fmla="*/ 29051 h 76200"/>
                <a:gd name="connsiteX2" fmla="*/ 49911 w 247650"/>
                <a:gd name="connsiteY2" fmla="*/ 71818 h 76200"/>
                <a:gd name="connsiteX3" fmla="*/ 199263 w 247650"/>
                <a:gd name="connsiteY3" fmla="*/ 71818 h 76200"/>
                <a:gd name="connsiteX4" fmla="*/ 242030 w 247650"/>
                <a:gd name="connsiteY4" fmla="*/ 29051 h 76200"/>
                <a:gd name="connsiteX5" fmla="*/ 242030 w 247650"/>
                <a:gd name="connsiteY5" fmla="*/ 7144 h 76200"/>
                <a:gd name="connsiteX6" fmla="*/ 7144 w 247650"/>
                <a:gd name="connsiteY6" fmla="*/ 7144 h 76200"/>
                <a:gd name="connsiteX7" fmla="*/ 113443 w 247650"/>
                <a:gd name="connsiteY7" fmla="*/ 36100 h 76200"/>
                <a:gd name="connsiteX8" fmla="*/ 125825 w 247650"/>
                <a:gd name="connsiteY8" fmla="*/ 25051 h 76200"/>
                <a:gd name="connsiteX9" fmla="*/ 135731 w 247650"/>
                <a:gd name="connsiteY9" fmla="*/ 36385 h 76200"/>
                <a:gd name="connsiteX10" fmla="*/ 135731 w 247650"/>
                <a:gd name="connsiteY10" fmla="*/ 37243 h 76200"/>
                <a:gd name="connsiteX11" fmla="*/ 125825 w 247650"/>
                <a:gd name="connsiteY11" fmla="*/ 48577 h 76200"/>
                <a:gd name="connsiteX12" fmla="*/ 113443 w 247650"/>
                <a:gd name="connsiteY12" fmla="*/ 37528 h 76200"/>
                <a:gd name="connsiteX13" fmla="*/ 113443 w 247650"/>
                <a:gd name="connsiteY13" fmla="*/ 36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650" h="76200">
                  <a:moveTo>
                    <a:pt x="7144" y="7144"/>
                  </a:moveTo>
                  <a:lnTo>
                    <a:pt x="7144" y="29051"/>
                  </a:lnTo>
                  <a:cubicBezTo>
                    <a:pt x="7144" y="52673"/>
                    <a:pt x="26289" y="71818"/>
                    <a:pt x="49911" y="71818"/>
                  </a:cubicBezTo>
                  <a:lnTo>
                    <a:pt x="199263" y="71818"/>
                  </a:lnTo>
                  <a:cubicBezTo>
                    <a:pt x="222885" y="71818"/>
                    <a:pt x="242030" y="52673"/>
                    <a:pt x="242030" y="29051"/>
                  </a:cubicBezTo>
                  <a:lnTo>
                    <a:pt x="242030" y="7144"/>
                  </a:lnTo>
                  <a:lnTo>
                    <a:pt x="7144" y="7144"/>
                  </a:lnTo>
                  <a:close/>
                  <a:moveTo>
                    <a:pt x="113443" y="36100"/>
                  </a:moveTo>
                  <a:cubicBezTo>
                    <a:pt x="113443" y="29527"/>
                    <a:pt x="119158" y="24289"/>
                    <a:pt x="125825" y="25051"/>
                  </a:cubicBezTo>
                  <a:cubicBezTo>
                    <a:pt x="131540" y="25717"/>
                    <a:pt x="135731" y="30670"/>
                    <a:pt x="135731" y="36385"/>
                  </a:cubicBezTo>
                  <a:lnTo>
                    <a:pt x="135731" y="37243"/>
                  </a:lnTo>
                  <a:cubicBezTo>
                    <a:pt x="135731" y="42958"/>
                    <a:pt x="131540" y="48006"/>
                    <a:pt x="125825" y="48577"/>
                  </a:cubicBezTo>
                  <a:cubicBezTo>
                    <a:pt x="119063" y="49339"/>
                    <a:pt x="113443" y="44101"/>
                    <a:pt x="113443" y="37528"/>
                  </a:cubicBezTo>
                  <a:lnTo>
                    <a:pt x="113443" y="3610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34" name="자유형: 도형 433">
              <a:extLst>
                <a:ext uri="{FF2B5EF4-FFF2-40B4-BE49-F238E27FC236}">
                  <a16:creationId xmlns:a16="http://schemas.microsoft.com/office/drawing/2014/main" id="{6E949BB1-89DE-4524-B677-8AA8F6FD2EFD}"/>
                </a:ext>
              </a:extLst>
            </p:cNvPr>
            <p:cNvSpPr/>
            <p:nvPr/>
          </p:nvSpPr>
          <p:spPr>
            <a:xfrm>
              <a:off x="1496845" y="2235136"/>
              <a:ext cx="247650" cy="304800"/>
            </a:xfrm>
            <a:custGeom>
              <a:avLst/>
              <a:gdLst>
                <a:gd name="connsiteX0" fmla="*/ 241935 w 247650"/>
                <a:gd name="connsiteY0" fmla="*/ 300704 h 304800"/>
                <a:gd name="connsiteX1" fmla="*/ 241935 w 247650"/>
                <a:gd name="connsiteY1" fmla="*/ 49911 h 304800"/>
                <a:gd name="connsiteX2" fmla="*/ 199168 w 247650"/>
                <a:gd name="connsiteY2" fmla="*/ 7144 h 304800"/>
                <a:gd name="connsiteX3" fmla="*/ 49911 w 247650"/>
                <a:gd name="connsiteY3" fmla="*/ 7144 h 304800"/>
                <a:gd name="connsiteX4" fmla="*/ 7144 w 247650"/>
                <a:gd name="connsiteY4" fmla="*/ 49911 h 304800"/>
                <a:gd name="connsiteX5" fmla="*/ 7144 w 247650"/>
                <a:gd name="connsiteY5" fmla="*/ 300704 h 304800"/>
                <a:gd name="connsiteX6" fmla="*/ 241935 w 247650"/>
                <a:gd name="connsiteY6" fmla="*/ 30070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304800">
                  <a:moveTo>
                    <a:pt x="241935" y="300704"/>
                  </a:moveTo>
                  <a:lnTo>
                    <a:pt x="241935" y="49911"/>
                  </a:lnTo>
                  <a:cubicBezTo>
                    <a:pt x="241935" y="26289"/>
                    <a:pt x="222790" y="7144"/>
                    <a:pt x="199168" y="7144"/>
                  </a:cubicBezTo>
                  <a:lnTo>
                    <a:pt x="49911" y="7144"/>
                  </a:lnTo>
                  <a:cubicBezTo>
                    <a:pt x="26289" y="7144"/>
                    <a:pt x="7144" y="26289"/>
                    <a:pt x="7144" y="49911"/>
                  </a:cubicBezTo>
                  <a:lnTo>
                    <a:pt x="7144" y="300704"/>
                  </a:lnTo>
                  <a:lnTo>
                    <a:pt x="241935" y="30070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35" name="그룹 434">
            <a:extLst>
              <a:ext uri="{FF2B5EF4-FFF2-40B4-BE49-F238E27FC236}">
                <a16:creationId xmlns:a16="http://schemas.microsoft.com/office/drawing/2014/main" id="{29F8DEA7-66A1-43A9-8553-05BD58E4CF61}"/>
              </a:ext>
            </a:extLst>
          </p:cNvPr>
          <p:cNvGrpSpPr/>
          <p:nvPr/>
        </p:nvGrpSpPr>
        <p:grpSpPr>
          <a:xfrm>
            <a:off x="2800745" y="4238339"/>
            <a:ext cx="323850" cy="389466"/>
            <a:chOff x="2800745" y="4238339"/>
            <a:chExt cx="323850" cy="389466"/>
          </a:xfrm>
          <a:solidFill>
            <a:schemeClr val="bg1"/>
          </a:solidFill>
        </p:grpSpPr>
        <p:sp>
          <p:nvSpPr>
            <p:cNvPr id="436" name="자유형: 도형 435">
              <a:extLst>
                <a:ext uri="{FF2B5EF4-FFF2-40B4-BE49-F238E27FC236}">
                  <a16:creationId xmlns:a16="http://schemas.microsoft.com/office/drawing/2014/main" id="{0959A7BB-C48D-4F2C-BCE0-215678B28203}"/>
                </a:ext>
              </a:extLst>
            </p:cNvPr>
            <p:cNvSpPr/>
            <p:nvPr/>
          </p:nvSpPr>
          <p:spPr>
            <a:xfrm>
              <a:off x="2800745" y="4238339"/>
              <a:ext cx="323850" cy="180975"/>
            </a:xfrm>
            <a:custGeom>
              <a:avLst/>
              <a:gdLst>
                <a:gd name="connsiteX0" fmla="*/ 266867 w 323850"/>
                <a:gd name="connsiteY0" fmla="*/ 62294 h 180975"/>
                <a:gd name="connsiteX1" fmla="*/ 239912 w 323850"/>
                <a:gd name="connsiteY1" fmla="*/ 69056 h 180975"/>
                <a:gd name="connsiteX2" fmla="*/ 158187 w 323850"/>
                <a:gd name="connsiteY2" fmla="*/ 7144 h 180975"/>
                <a:gd name="connsiteX3" fmla="*/ 73319 w 323850"/>
                <a:gd name="connsiteY3" fmla="*/ 92012 h 180975"/>
                <a:gd name="connsiteX4" fmla="*/ 73319 w 323850"/>
                <a:gd name="connsiteY4" fmla="*/ 92202 h 180975"/>
                <a:gd name="connsiteX5" fmla="*/ 50269 w 323850"/>
                <a:gd name="connsiteY5" fmla="*/ 92202 h 180975"/>
                <a:gd name="connsiteX6" fmla="*/ 7216 w 323850"/>
                <a:gd name="connsiteY6" fmla="*/ 136970 h 180975"/>
                <a:gd name="connsiteX7" fmla="*/ 49507 w 323850"/>
                <a:gd name="connsiteY7" fmla="*/ 176879 h 180975"/>
                <a:gd name="connsiteX8" fmla="*/ 266963 w 323850"/>
                <a:gd name="connsiteY8" fmla="*/ 176879 h 180975"/>
                <a:gd name="connsiteX9" fmla="*/ 269153 w 323850"/>
                <a:gd name="connsiteY9" fmla="*/ 176784 h 180975"/>
                <a:gd name="connsiteX10" fmla="*/ 324208 w 323850"/>
                <a:gd name="connsiteY10" fmla="*/ 119539 h 180975"/>
                <a:gd name="connsiteX11" fmla="*/ 266867 w 323850"/>
                <a:gd name="connsiteY11" fmla="*/ 6229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180975">
                  <a:moveTo>
                    <a:pt x="266867" y="62294"/>
                  </a:moveTo>
                  <a:cubicBezTo>
                    <a:pt x="257152" y="62294"/>
                    <a:pt x="247913" y="64770"/>
                    <a:pt x="239912" y="69056"/>
                  </a:cubicBezTo>
                  <a:cubicBezTo>
                    <a:pt x="229910" y="33338"/>
                    <a:pt x="197144" y="7144"/>
                    <a:pt x="158187" y="7144"/>
                  </a:cubicBezTo>
                  <a:cubicBezTo>
                    <a:pt x="111324" y="7144"/>
                    <a:pt x="73319" y="45148"/>
                    <a:pt x="73319" y="92012"/>
                  </a:cubicBezTo>
                  <a:lnTo>
                    <a:pt x="73319" y="92202"/>
                  </a:lnTo>
                  <a:lnTo>
                    <a:pt x="50269" y="92202"/>
                  </a:lnTo>
                  <a:cubicBezTo>
                    <a:pt x="25790" y="92202"/>
                    <a:pt x="5787" y="112490"/>
                    <a:pt x="7216" y="136970"/>
                  </a:cubicBezTo>
                  <a:cubicBezTo>
                    <a:pt x="8454" y="159258"/>
                    <a:pt x="26933" y="176879"/>
                    <a:pt x="49507" y="176879"/>
                  </a:cubicBezTo>
                  <a:lnTo>
                    <a:pt x="266963" y="176879"/>
                  </a:lnTo>
                  <a:cubicBezTo>
                    <a:pt x="267725" y="176879"/>
                    <a:pt x="268391" y="176879"/>
                    <a:pt x="269153" y="176784"/>
                  </a:cubicBezTo>
                  <a:cubicBezTo>
                    <a:pt x="299729" y="175641"/>
                    <a:pt x="324208" y="150495"/>
                    <a:pt x="324208" y="119539"/>
                  </a:cubicBezTo>
                  <a:cubicBezTo>
                    <a:pt x="324113" y="87916"/>
                    <a:pt x="298490" y="62294"/>
                    <a:pt x="266867" y="6229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37" name="자유형: 도형 436">
              <a:extLst>
                <a:ext uri="{FF2B5EF4-FFF2-40B4-BE49-F238E27FC236}">
                  <a16:creationId xmlns:a16="http://schemas.microsoft.com/office/drawing/2014/main" id="{324A91A9-F908-4AFE-B425-4DF6C3AD5FC2}"/>
                </a:ext>
              </a:extLst>
            </p:cNvPr>
            <p:cNvSpPr/>
            <p:nvPr/>
          </p:nvSpPr>
          <p:spPr>
            <a:xfrm>
              <a:off x="2951979" y="4554378"/>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668" y="32099"/>
                    <a:pt x="7144" y="26479"/>
                    <a:pt x="7144" y="19621"/>
                  </a:cubicBezTo>
                  <a:cubicBezTo>
                    <a:pt x="7144" y="12668"/>
                    <a:pt x="12763" y="7144"/>
                    <a:pt x="19621" y="7144"/>
                  </a:cubicBezTo>
                  <a:cubicBezTo>
                    <a:pt x="26479" y="7144"/>
                    <a:pt x="32099" y="12763"/>
                    <a:pt x="32099" y="196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38" name="자유형: 도형 437">
              <a:extLst>
                <a:ext uri="{FF2B5EF4-FFF2-40B4-BE49-F238E27FC236}">
                  <a16:creationId xmlns:a16="http://schemas.microsoft.com/office/drawing/2014/main" id="{DDCF1DDE-8F9B-4197-B072-3355265E3DE6}"/>
                </a:ext>
              </a:extLst>
            </p:cNvPr>
            <p:cNvSpPr/>
            <p:nvPr/>
          </p:nvSpPr>
          <p:spPr>
            <a:xfrm>
              <a:off x="2857205" y="4467225"/>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763" y="32099"/>
                    <a:pt x="7144" y="26479"/>
                    <a:pt x="7144" y="19621"/>
                  </a:cubicBezTo>
                  <a:cubicBezTo>
                    <a:pt x="7144" y="12763"/>
                    <a:pt x="12763" y="7144"/>
                    <a:pt x="19621" y="7144"/>
                  </a:cubicBezTo>
                  <a:cubicBezTo>
                    <a:pt x="26479" y="7144"/>
                    <a:pt x="32099" y="12763"/>
                    <a:pt x="32099" y="196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39" name="자유형: 도형 438">
              <a:extLst>
                <a:ext uri="{FF2B5EF4-FFF2-40B4-BE49-F238E27FC236}">
                  <a16:creationId xmlns:a16="http://schemas.microsoft.com/office/drawing/2014/main" id="{76AF998B-80C4-4408-8291-4052AFAA83BD}"/>
                </a:ext>
              </a:extLst>
            </p:cNvPr>
            <p:cNvSpPr/>
            <p:nvPr/>
          </p:nvSpPr>
          <p:spPr>
            <a:xfrm>
              <a:off x="3040847" y="4467225"/>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668" y="32099"/>
                    <a:pt x="7144" y="26479"/>
                    <a:pt x="7144" y="19621"/>
                  </a:cubicBezTo>
                  <a:cubicBezTo>
                    <a:pt x="7144" y="12763"/>
                    <a:pt x="12763" y="7144"/>
                    <a:pt x="19621" y="7144"/>
                  </a:cubicBezTo>
                  <a:cubicBezTo>
                    <a:pt x="26575" y="7144"/>
                    <a:pt x="32099" y="12763"/>
                    <a:pt x="32099" y="1962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0" name="자유형: 도형 439">
              <a:extLst>
                <a:ext uri="{FF2B5EF4-FFF2-40B4-BE49-F238E27FC236}">
                  <a16:creationId xmlns:a16="http://schemas.microsoft.com/office/drawing/2014/main" id="{A4EE03A4-8A86-4ED9-950C-7BA186267906}"/>
                </a:ext>
              </a:extLst>
            </p:cNvPr>
            <p:cNvSpPr/>
            <p:nvPr/>
          </p:nvSpPr>
          <p:spPr>
            <a:xfrm>
              <a:off x="2831908" y="4532555"/>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0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0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0"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0" y="74782"/>
                  </a:cubicBezTo>
                  <a:lnTo>
                    <a:pt x="33394" y="69639"/>
                  </a:lnTo>
                  <a:lnTo>
                    <a:pt x="33394" y="80402"/>
                  </a:lnTo>
                  <a:cubicBezTo>
                    <a:pt x="33394" y="86594"/>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2" y="58019"/>
                    <a:pt x="76828" y="54875"/>
                  </a:cubicBezTo>
                  <a:lnTo>
                    <a:pt x="67875" y="49732"/>
                  </a:lnTo>
                  <a:lnTo>
                    <a:pt x="76828" y="44588"/>
                  </a:lnTo>
                  <a:cubicBezTo>
                    <a:pt x="82257" y="41445"/>
                    <a:pt x="84162" y="34397"/>
                    <a:pt x="81019" y="2887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1" name="자유형: 도형 440">
              <a:extLst>
                <a:ext uri="{FF2B5EF4-FFF2-40B4-BE49-F238E27FC236}">
                  <a16:creationId xmlns:a16="http://schemas.microsoft.com/office/drawing/2014/main" id="{3610B349-0AAE-4BA9-BAA1-C4A6C7525F08}"/>
                </a:ext>
              </a:extLst>
            </p:cNvPr>
            <p:cNvSpPr/>
            <p:nvPr/>
          </p:nvSpPr>
          <p:spPr>
            <a:xfrm>
              <a:off x="3015359" y="4532555"/>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1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1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1" y="74782"/>
                  </a:cubicBezTo>
                  <a:lnTo>
                    <a:pt x="33394" y="69639"/>
                  </a:lnTo>
                  <a:lnTo>
                    <a:pt x="33394" y="80402"/>
                  </a:lnTo>
                  <a:cubicBezTo>
                    <a:pt x="33394" y="86594"/>
                    <a:pt x="38157"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9"/>
                    <a:pt x="76828" y="54875"/>
                  </a:cubicBezTo>
                  <a:lnTo>
                    <a:pt x="67875" y="49732"/>
                  </a:lnTo>
                  <a:lnTo>
                    <a:pt x="76828" y="44588"/>
                  </a:lnTo>
                  <a:cubicBezTo>
                    <a:pt x="82353" y="41445"/>
                    <a:pt x="84258" y="34397"/>
                    <a:pt x="81019" y="2887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2" name="자유형: 도형 441">
              <a:extLst>
                <a:ext uri="{FF2B5EF4-FFF2-40B4-BE49-F238E27FC236}">
                  <a16:creationId xmlns:a16="http://schemas.microsoft.com/office/drawing/2014/main" id="{7EBA85F7-19A8-4DE5-A5D9-70248E89B04B}"/>
                </a:ext>
              </a:extLst>
            </p:cNvPr>
            <p:cNvSpPr/>
            <p:nvPr/>
          </p:nvSpPr>
          <p:spPr>
            <a:xfrm>
              <a:off x="2926967" y="4437114"/>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1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1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8"/>
                    <a:pt x="5486" y="65067"/>
                    <a:pt x="8724" y="70591"/>
                  </a:cubicBezTo>
                  <a:cubicBezTo>
                    <a:pt x="11868" y="76116"/>
                    <a:pt x="18916" y="78021"/>
                    <a:pt x="24441" y="74782"/>
                  </a:cubicBezTo>
                  <a:lnTo>
                    <a:pt x="33394" y="69639"/>
                  </a:lnTo>
                  <a:lnTo>
                    <a:pt x="33394" y="80402"/>
                  </a:lnTo>
                  <a:cubicBezTo>
                    <a:pt x="33394" y="86593"/>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8"/>
                    <a:pt x="76828" y="54875"/>
                  </a:cubicBezTo>
                  <a:lnTo>
                    <a:pt x="67875" y="49732"/>
                  </a:lnTo>
                  <a:lnTo>
                    <a:pt x="76828" y="44588"/>
                  </a:lnTo>
                  <a:cubicBezTo>
                    <a:pt x="82353" y="41350"/>
                    <a:pt x="84258" y="34301"/>
                    <a:pt x="81019" y="28872"/>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443" name="자유형: 도형 442">
            <a:extLst>
              <a:ext uri="{FF2B5EF4-FFF2-40B4-BE49-F238E27FC236}">
                <a16:creationId xmlns:a16="http://schemas.microsoft.com/office/drawing/2014/main" id="{80EB99F2-AFF8-456F-8777-9810C6B4E0B9}"/>
              </a:ext>
            </a:extLst>
          </p:cNvPr>
          <p:cNvSpPr/>
          <p:nvPr/>
        </p:nvSpPr>
        <p:spPr>
          <a:xfrm>
            <a:off x="4806320" y="4236792"/>
            <a:ext cx="342900" cy="390525"/>
          </a:xfrm>
          <a:custGeom>
            <a:avLst/>
            <a:gdLst>
              <a:gd name="connsiteX0" fmla="*/ 327836 w 342900"/>
              <a:gd name="connsiteY0" fmla="*/ 250340 h 390525"/>
              <a:gd name="connsiteX1" fmla="*/ 303929 w 342900"/>
              <a:gd name="connsiteY1" fmla="*/ 247006 h 390525"/>
              <a:gd name="connsiteX2" fmla="*/ 292023 w 342900"/>
              <a:gd name="connsiteY2" fmla="*/ 253007 h 390525"/>
              <a:gd name="connsiteX3" fmla="*/ 262781 w 342900"/>
              <a:gd name="connsiteY3" fmla="*/ 235767 h 390525"/>
              <a:gd name="connsiteX4" fmla="*/ 291927 w 342900"/>
              <a:gd name="connsiteY4" fmla="*/ 227956 h 390525"/>
              <a:gd name="connsiteX5" fmla="*/ 299833 w 342900"/>
              <a:gd name="connsiteY5" fmla="*/ 214336 h 390525"/>
              <a:gd name="connsiteX6" fmla="*/ 286212 w 342900"/>
              <a:gd name="connsiteY6" fmla="*/ 206430 h 390525"/>
              <a:gd name="connsiteX7" fmla="*/ 235920 w 342900"/>
              <a:gd name="connsiteY7" fmla="*/ 219955 h 390525"/>
              <a:gd name="connsiteX8" fmla="*/ 197249 w 342900"/>
              <a:gd name="connsiteY8" fmla="*/ 197191 h 390525"/>
              <a:gd name="connsiteX9" fmla="*/ 235825 w 342900"/>
              <a:gd name="connsiteY9" fmla="*/ 174521 h 390525"/>
              <a:gd name="connsiteX10" fmla="*/ 286117 w 342900"/>
              <a:gd name="connsiteY10" fmla="*/ 188047 h 390525"/>
              <a:gd name="connsiteX11" fmla="*/ 288974 w 342900"/>
              <a:gd name="connsiteY11" fmla="*/ 188428 h 390525"/>
              <a:gd name="connsiteX12" fmla="*/ 299738 w 342900"/>
              <a:gd name="connsiteY12" fmla="*/ 180141 h 390525"/>
              <a:gd name="connsiteX13" fmla="*/ 291832 w 342900"/>
              <a:gd name="connsiteY13" fmla="*/ 166520 h 390525"/>
              <a:gd name="connsiteX14" fmla="*/ 262781 w 342900"/>
              <a:gd name="connsiteY14" fmla="*/ 158710 h 390525"/>
              <a:gd name="connsiteX15" fmla="*/ 292118 w 342900"/>
              <a:gd name="connsiteY15" fmla="*/ 141470 h 390525"/>
              <a:gd name="connsiteX16" fmla="*/ 304024 w 342900"/>
              <a:gd name="connsiteY16" fmla="*/ 147470 h 390525"/>
              <a:gd name="connsiteX17" fmla="*/ 312025 w 342900"/>
              <a:gd name="connsiteY17" fmla="*/ 148518 h 390525"/>
              <a:gd name="connsiteX18" fmla="*/ 327932 w 342900"/>
              <a:gd name="connsiteY18" fmla="*/ 144136 h 390525"/>
              <a:gd name="connsiteX19" fmla="*/ 339171 w 342900"/>
              <a:gd name="connsiteY19" fmla="*/ 100893 h 390525"/>
              <a:gd name="connsiteX20" fmla="*/ 319931 w 342900"/>
              <a:gd name="connsiteY20" fmla="*/ 86320 h 390525"/>
              <a:gd name="connsiteX21" fmla="*/ 296023 w 342900"/>
              <a:gd name="connsiteY21" fmla="*/ 89653 h 390525"/>
              <a:gd name="connsiteX22" fmla="*/ 280878 w 342900"/>
              <a:gd name="connsiteY22" fmla="*/ 122229 h 390525"/>
              <a:gd name="connsiteX23" fmla="*/ 252017 w 342900"/>
              <a:gd name="connsiteY23" fmla="*/ 139184 h 390525"/>
              <a:gd name="connsiteX24" fmla="*/ 259637 w 342900"/>
              <a:gd name="connsiteY24" fmla="*/ 110609 h 390525"/>
              <a:gd name="connsiteX25" fmla="*/ 251732 w 342900"/>
              <a:gd name="connsiteY25" fmla="*/ 96988 h 390525"/>
              <a:gd name="connsiteX26" fmla="*/ 238111 w 342900"/>
              <a:gd name="connsiteY26" fmla="*/ 104894 h 390525"/>
              <a:gd name="connsiteX27" fmla="*/ 224585 w 342900"/>
              <a:gd name="connsiteY27" fmla="*/ 155281 h 390525"/>
              <a:gd name="connsiteX28" fmla="*/ 186390 w 342900"/>
              <a:gd name="connsiteY28" fmla="*/ 177760 h 390525"/>
              <a:gd name="connsiteX29" fmla="*/ 186390 w 342900"/>
              <a:gd name="connsiteY29" fmla="*/ 133373 h 390525"/>
              <a:gd name="connsiteX30" fmla="*/ 223252 w 342900"/>
              <a:gd name="connsiteY30" fmla="*/ 96511 h 390525"/>
              <a:gd name="connsiteX31" fmla="*/ 223252 w 342900"/>
              <a:gd name="connsiteY31" fmla="*/ 80795 h 390525"/>
              <a:gd name="connsiteX32" fmla="*/ 207536 w 342900"/>
              <a:gd name="connsiteY32" fmla="*/ 80795 h 390525"/>
              <a:gd name="connsiteX33" fmla="*/ 186485 w 342900"/>
              <a:gd name="connsiteY33" fmla="*/ 101941 h 390525"/>
              <a:gd name="connsiteX34" fmla="*/ 186485 w 342900"/>
              <a:gd name="connsiteY34" fmla="*/ 68318 h 390525"/>
              <a:gd name="connsiteX35" fmla="*/ 206583 w 342900"/>
              <a:gd name="connsiteY35" fmla="*/ 34409 h 390525"/>
              <a:gd name="connsiteX36" fmla="*/ 178961 w 342900"/>
              <a:gd name="connsiteY36" fmla="*/ 7357 h 390525"/>
              <a:gd name="connsiteX37" fmla="*/ 143718 w 342900"/>
              <a:gd name="connsiteY37" fmla="*/ 38695 h 390525"/>
              <a:gd name="connsiteX38" fmla="*/ 164197 w 342900"/>
              <a:gd name="connsiteY38" fmla="*/ 68222 h 390525"/>
              <a:gd name="connsiteX39" fmla="*/ 164197 w 342900"/>
              <a:gd name="connsiteY39" fmla="*/ 101845 h 390525"/>
              <a:gd name="connsiteX40" fmla="*/ 143147 w 342900"/>
              <a:gd name="connsiteY40" fmla="*/ 80700 h 390525"/>
              <a:gd name="connsiteX41" fmla="*/ 127430 w 342900"/>
              <a:gd name="connsiteY41" fmla="*/ 80700 h 390525"/>
              <a:gd name="connsiteX42" fmla="*/ 127430 w 342900"/>
              <a:gd name="connsiteY42" fmla="*/ 96416 h 390525"/>
              <a:gd name="connsiteX43" fmla="*/ 164292 w 342900"/>
              <a:gd name="connsiteY43" fmla="*/ 133278 h 390525"/>
              <a:gd name="connsiteX44" fmla="*/ 164292 w 342900"/>
              <a:gd name="connsiteY44" fmla="*/ 177664 h 390525"/>
              <a:gd name="connsiteX45" fmla="*/ 126097 w 342900"/>
              <a:gd name="connsiteY45" fmla="*/ 155186 h 390525"/>
              <a:gd name="connsiteX46" fmla="*/ 112571 w 342900"/>
              <a:gd name="connsiteY46" fmla="*/ 104798 h 390525"/>
              <a:gd name="connsiteX47" fmla="*/ 98951 w 342900"/>
              <a:gd name="connsiteY47" fmla="*/ 96893 h 390525"/>
              <a:gd name="connsiteX48" fmla="*/ 91045 w 342900"/>
              <a:gd name="connsiteY48" fmla="*/ 110513 h 390525"/>
              <a:gd name="connsiteX49" fmla="*/ 98665 w 342900"/>
              <a:gd name="connsiteY49" fmla="*/ 139088 h 390525"/>
              <a:gd name="connsiteX50" fmla="*/ 69804 w 342900"/>
              <a:gd name="connsiteY50" fmla="*/ 122134 h 390525"/>
              <a:gd name="connsiteX51" fmla="*/ 54659 w 342900"/>
              <a:gd name="connsiteY51" fmla="*/ 89558 h 390525"/>
              <a:gd name="connsiteX52" fmla="*/ 30752 w 342900"/>
              <a:gd name="connsiteY52" fmla="*/ 86224 h 390525"/>
              <a:gd name="connsiteX53" fmla="*/ 11511 w 342900"/>
              <a:gd name="connsiteY53" fmla="*/ 100798 h 390525"/>
              <a:gd name="connsiteX54" fmla="*/ 22751 w 342900"/>
              <a:gd name="connsiteY54" fmla="*/ 144041 h 390525"/>
              <a:gd name="connsiteX55" fmla="*/ 38657 w 342900"/>
              <a:gd name="connsiteY55" fmla="*/ 148423 h 390525"/>
              <a:gd name="connsiteX56" fmla="*/ 46658 w 342900"/>
              <a:gd name="connsiteY56" fmla="*/ 147375 h 390525"/>
              <a:gd name="connsiteX57" fmla="*/ 58565 w 342900"/>
              <a:gd name="connsiteY57" fmla="*/ 141374 h 390525"/>
              <a:gd name="connsiteX58" fmla="*/ 87902 w 342900"/>
              <a:gd name="connsiteY58" fmla="*/ 158614 h 390525"/>
              <a:gd name="connsiteX59" fmla="*/ 58755 w 342900"/>
              <a:gd name="connsiteY59" fmla="*/ 166425 h 390525"/>
              <a:gd name="connsiteX60" fmla="*/ 50849 w 342900"/>
              <a:gd name="connsiteY60" fmla="*/ 180046 h 390525"/>
              <a:gd name="connsiteX61" fmla="*/ 61613 w 342900"/>
              <a:gd name="connsiteY61" fmla="*/ 188332 h 390525"/>
              <a:gd name="connsiteX62" fmla="*/ 64470 w 342900"/>
              <a:gd name="connsiteY62" fmla="*/ 187952 h 390525"/>
              <a:gd name="connsiteX63" fmla="*/ 114762 w 342900"/>
              <a:gd name="connsiteY63" fmla="*/ 174426 h 390525"/>
              <a:gd name="connsiteX64" fmla="*/ 153338 w 342900"/>
              <a:gd name="connsiteY64" fmla="*/ 197095 h 390525"/>
              <a:gd name="connsiteX65" fmla="*/ 114667 w 342900"/>
              <a:gd name="connsiteY65" fmla="*/ 219860 h 390525"/>
              <a:gd name="connsiteX66" fmla="*/ 64375 w 342900"/>
              <a:gd name="connsiteY66" fmla="*/ 206335 h 390525"/>
              <a:gd name="connsiteX67" fmla="*/ 50754 w 342900"/>
              <a:gd name="connsiteY67" fmla="*/ 214240 h 390525"/>
              <a:gd name="connsiteX68" fmla="*/ 58660 w 342900"/>
              <a:gd name="connsiteY68" fmla="*/ 227861 h 390525"/>
              <a:gd name="connsiteX69" fmla="*/ 87806 w 342900"/>
              <a:gd name="connsiteY69" fmla="*/ 235672 h 390525"/>
              <a:gd name="connsiteX70" fmla="*/ 58565 w 342900"/>
              <a:gd name="connsiteY70" fmla="*/ 252912 h 390525"/>
              <a:gd name="connsiteX71" fmla="*/ 46658 w 342900"/>
              <a:gd name="connsiteY71" fmla="*/ 246911 h 390525"/>
              <a:gd name="connsiteX72" fmla="*/ 22751 w 342900"/>
              <a:gd name="connsiteY72" fmla="*/ 250245 h 390525"/>
              <a:gd name="connsiteX73" fmla="*/ 11511 w 342900"/>
              <a:gd name="connsiteY73" fmla="*/ 293488 h 390525"/>
              <a:gd name="connsiteX74" fmla="*/ 30752 w 342900"/>
              <a:gd name="connsiteY74" fmla="*/ 308062 h 390525"/>
              <a:gd name="connsiteX75" fmla="*/ 38752 w 342900"/>
              <a:gd name="connsiteY75" fmla="*/ 309110 h 390525"/>
              <a:gd name="connsiteX76" fmla="*/ 54659 w 342900"/>
              <a:gd name="connsiteY76" fmla="*/ 304728 h 390525"/>
              <a:gd name="connsiteX77" fmla="*/ 69804 w 342900"/>
              <a:gd name="connsiteY77" fmla="*/ 272153 h 390525"/>
              <a:gd name="connsiteX78" fmla="*/ 98569 w 342900"/>
              <a:gd name="connsiteY78" fmla="*/ 255198 h 390525"/>
              <a:gd name="connsiteX79" fmla="*/ 90950 w 342900"/>
              <a:gd name="connsiteY79" fmla="*/ 283773 h 390525"/>
              <a:gd name="connsiteX80" fmla="*/ 98855 w 342900"/>
              <a:gd name="connsiteY80" fmla="*/ 297394 h 390525"/>
              <a:gd name="connsiteX81" fmla="*/ 101713 w 342900"/>
              <a:gd name="connsiteY81" fmla="*/ 297775 h 390525"/>
              <a:gd name="connsiteX82" fmla="*/ 112476 w 342900"/>
              <a:gd name="connsiteY82" fmla="*/ 289488 h 390525"/>
              <a:gd name="connsiteX83" fmla="*/ 126002 w 342900"/>
              <a:gd name="connsiteY83" fmla="*/ 239101 h 390525"/>
              <a:gd name="connsiteX84" fmla="*/ 164292 w 342900"/>
              <a:gd name="connsiteY84" fmla="*/ 216622 h 390525"/>
              <a:gd name="connsiteX85" fmla="*/ 164292 w 342900"/>
              <a:gd name="connsiteY85" fmla="*/ 261199 h 390525"/>
              <a:gd name="connsiteX86" fmla="*/ 127430 w 342900"/>
              <a:gd name="connsiteY86" fmla="*/ 298061 h 390525"/>
              <a:gd name="connsiteX87" fmla="*/ 127430 w 342900"/>
              <a:gd name="connsiteY87" fmla="*/ 313777 h 390525"/>
              <a:gd name="connsiteX88" fmla="*/ 135336 w 342900"/>
              <a:gd name="connsiteY88" fmla="*/ 317015 h 390525"/>
              <a:gd name="connsiteX89" fmla="*/ 143242 w 342900"/>
              <a:gd name="connsiteY89" fmla="*/ 313777 h 390525"/>
              <a:gd name="connsiteX90" fmla="*/ 164292 w 342900"/>
              <a:gd name="connsiteY90" fmla="*/ 292631 h 390525"/>
              <a:gd name="connsiteX91" fmla="*/ 164292 w 342900"/>
              <a:gd name="connsiteY91" fmla="*/ 326159 h 390525"/>
              <a:gd name="connsiteX92" fmla="*/ 144194 w 342900"/>
              <a:gd name="connsiteY92" fmla="*/ 360068 h 390525"/>
              <a:gd name="connsiteX93" fmla="*/ 171817 w 342900"/>
              <a:gd name="connsiteY93" fmla="*/ 387119 h 390525"/>
              <a:gd name="connsiteX94" fmla="*/ 207059 w 342900"/>
              <a:gd name="connsiteY94" fmla="*/ 355782 h 390525"/>
              <a:gd name="connsiteX95" fmla="*/ 186581 w 342900"/>
              <a:gd name="connsiteY95" fmla="*/ 326254 h 390525"/>
              <a:gd name="connsiteX96" fmla="*/ 186581 w 342900"/>
              <a:gd name="connsiteY96" fmla="*/ 292727 h 390525"/>
              <a:gd name="connsiteX97" fmla="*/ 207631 w 342900"/>
              <a:gd name="connsiteY97" fmla="*/ 313872 h 390525"/>
              <a:gd name="connsiteX98" fmla="*/ 215536 w 342900"/>
              <a:gd name="connsiteY98" fmla="*/ 317111 h 390525"/>
              <a:gd name="connsiteX99" fmla="*/ 223442 w 342900"/>
              <a:gd name="connsiteY99" fmla="*/ 313872 h 390525"/>
              <a:gd name="connsiteX100" fmla="*/ 223442 w 342900"/>
              <a:gd name="connsiteY100" fmla="*/ 298156 h 390525"/>
              <a:gd name="connsiteX101" fmla="*/ 186581 w 342900"/>
              <a:gd name="connsiteY101" fmla="*/ 261294 h 390525"/>
              <a:gd name="connsiteX102" fmla="*/ 186581 w 342900"/>
              <a:gd name="connsiteY102" fmla="*/ 216717 h 390525"/>
              <a:gd name="connsiteX103" fmla="*/ 224871 w 342900"/>
              <a:gd name="connsiteY103" fmla="*/ 239196 h 390525"/>
              <a:gd name="connsiteX104" fmla="*/ 238397 w 342900"/>
              <a:gd name="connsiteY104" fmla="*/ 289583 h 390525"/>
              <a:gd name="connsiteX105" fmla="*/ 249160 w 342900"/>
              <a:gd name="connsiteY105" fmla="*/ 297870 h 390525"/>
              <a:gd name="connsiteX106" fmla="*/ 252017 w 342900"/>
              <a:gd name="connsiteY106" fmla="*/ 297489 h 390525"/>
              <a:gd name="connsiteX107" fmla="*/ 259923 w 342900"/>
              <a:gd name="connsiteY107" fmla="*/ 283868 h 390525"/>
              <a:gd name="connsiteX108" fmla="*/ 252303 w 342900"/>
              <a:gd name="connsiteY108" fmla="*/ 255293 h 390525"/>
              <a:gd name="connsiteX109" fmla="*/ 281069 w 342900"/>
              <a:gd name="connsiteY109" fmla="*/ 272153 h 390525"/>
              <a:gd name="connsiteX110" fmla="*/ 296213 w 342900"/>
              <a:gd name="connsiteY110" fmla="*/ 304728 h 390525"/>
              <a:gd name="connsiteX111" fmla="*/ 312120 w 342900"/>
              <a:gd name="connsiteY111" fmla="*/ 309110 h 390525"/>
              <a:gd name="connsiteX112" fmla="*/ 320121 w 342900"/>
              <a:gd name="connsiteY112" fmla="*/ 308062 h 390525"/>
              <a:gd name="connsiteX113" fmla="*/ 339361 w 342900"/>
              <a:gd name="connsiteY113" fmla="*/ 293488 h 390525"/>
              <a:gd name="connsiteX114" fmla="*/ 327836 w 342900"/>
              <a:gd name="connsiteY114" fmla="*/ 25034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42900" h="390525">
                <a:moveTo>
                  <a:pt x="327836" y="250340"/>
                </a:moveTo>
                <a:cubicBezTo>
                  <a:pt x="320598" y="246054"/>
                  <a:pt x="312025" y="244911"/>
                  <a:pt x="303929" y="247006"/>
                </a:cubicBezTo>
                <a:cubicBezTo>
                  <a:pt x="299547" y="248149"/>
                  <a:pt x="295451" y="250245"/>
                  <a:pt x="292023" y="253007"/>
                </a:cubicBezTo>
                <a:lnTo>
                  <a:pt x="262781" y="235767"/>
                </a:lnTo>
                <a:lnTo>
                  <a:pt x="291927" y="227956"/>
                </a:lnTo>
                <a:cubicBezTo>
                  <a:pt x="297833" y="226337"/>
                  <a:pt x="301357" y="220241"/>
                  <a:pt x="299833" y="214336"/>
                </a:cubicBezTo>
                <a:cubicBezTo>
                  <a:pt x="298214" y="208430"/>
                  <a:pt x="292118" y="204906"/>
                  <a:pt x="286212" y="206430"/>
                </a:cubicBezTo>
                <a:lnTo>
                  <a:pt x="235920" y="219955"/>
                </a:lnTo>
                <a:lnTo>
                  <a:pt x="197249" y="197191"/>
                </a:lnTo>
                <a:lnTo>
                  <a:pt x="235825" y="174521"/>
                </a:lnTo>
                <a:lnTo>
                  <a:pt x="286117" y="188047"/>
                </a:lnTo>
                <a:cubicBezTo>
                  <a:pt x="287069" y="188332"/>
                  <a:pt x="288022" y="188428"/>
                  <a:pt x="288974" y="188428"/>
                </a:cubicBezTo>
                <a:cubicBezTo>
                  <a:pt x="293927" y="188428"/>
                  <a:pt x="298404" y="185189"/>
                  <a:pt x="299738" y="180141"/>
                </a:cubicBezTo>
                <a:cubicBezTo>
                  <a:pt x="301357" y="174236"/>
                  <a:pt x="297833" y="168044"/>
                  <a:pt x="291832" y="166520"/>
                </a:cubicBezTo>
                <a:lnTo>
                  <a:pt x="262781" y="158710"/>
                </a:lnTo>
                <a:lnTo>
                  <a:pt x="292118" y="141470"/>
                </a:lnTo>
                <a:cubicBezTo>
                  <a:pt x="295547" y="144232"/>
                  <a:pt x="299547" y="146327"/>
                  <a:pt x="304024" y="147470"/>
                </a:cubicBezTo>
                <a:cubicBezTo>
                  <a:pt x="306691" y="148137"/>
                  <a:pt x="309358" y="148518"/>
                  <a:pt x="312025" y="148518"/>
                </a:cubicBezTo>
                <a:cubicBezTo>
                  <a:pt x="317549" y="148518"/>
                  <a:pt x="323074" y="146994"/>
                  <a:pt x="327932" y="144136"/>
                </a:cubicBezTo>
                <a:cubicBezTo>
                  <a:pt x="342981" y="135278"/>
                  <a:pt x="347934" y="115943"/>
                  <a:pt x="339171" y="100893"/>
                </a:cubicBezTo>
                <a:cubicBezTo>
                  <a:pt x="334885" y="93654"/>
                  <a:pt x="328027" y="88415"/>
                  <a:pt x="319931" y="86320"/>
                </a:cubicBezTo>
                <a:cubicBezTo>
                  <a:pt x="311739" y="84224"/>
                  <a:pt x="303262" y="85367"/>
                  <a:pt x="296023" y="89653"/>
                </a:cubicBezTo>
                <a:cubicBezTo>
                  <a:pt x="284402" y="96511"/>
                  <a:pt x="278783" y="109656"/>
                  <a:pt x="280878" y="122229"/>
                </a:cubicBezTo>
                <a:lnTo>
                  <a:pt x="252017" y="139184"/>
                </a:lnTo>
                <a:lnTo>
                  <a:pt x="259637" y="110609"/>
                </a:lnTo>
                <a:cubicBezTo>
                  <a:pt x="261257" y="104703"/>
                  <a:pt x="257732" y="98512"/>
                  <a:pt x="251732" y="96988"/>
                </a:cubicBezTo>
                <a:cubicBezTo>
                  <a:pt x="245826" y="95369"/>
                  <a:pt x="239635" y="98893"/>
                  <a:pt x="238111" y="104894"/>
                </a:cubicBezTo>
                <a:lnTo>
                  <a:pt x="224585" y="155281"/>
                </a:lnTo>
                <a:lnTo>
                  <a:pt x="186390" y="177760"/>
                </a:lnTo>
                <a:lnTo>
                  <a:pt x="186390" y="133373"/>
                </a:lnTo>
                <a:lnTo>
                  <a:pt x="223252" y="96511"/>
                </a:lnTo>
                <a:cubicBezTo>
                  <a:pt x="227633" y="92130"/>
                  <a:pt x="227633" y="85081"/>
                  <a:pt x="223252" y="80795"/>
                </a:cubicBezTo>
                <a:cubicBezTo>
                  <a:pt x="218870" y="76414"/>
                  <a:pt x="211822" y="76414"/>
                  <a:pt x="207536" y="80795"/>
                </a:cubicBezTo>
                <a:lnTo>
                  <a:pt x="186485" y="101941"/>
                </a:lnTo>
                <a:lnTo>
                  <a:pt x="186485" y="68318"/>
                </a:lnTo>
                <a:cubicBezTo>
                  <a:pt x="199630" y="63364"/>
                  <a:pt x="208679" y="49744"/>
                  <a:pt x="206583" y="34409"/>
                </a:cubicBezTo>
                <a:cubicBezTo>
                  <a:pt x="204678" y="20216"/>
                  <a:pt x="193248" y="8977"/>
                  <a:pt x="178961" y="7357"/>
                </a:cubicBezTo>
                <a:cubicBezTo>
                  <a:pt x="159911" y="5167"/>
                  <a:pt x="143718" y="20121"/>
                  <a:pt x="143718" y="38695"/>
                </a:cubicBezTo>
                <a:cubicBezTo>
                  <a:pt x="143718" y="52220"/>
                  <a:pt x="152195" y="63745"/>
                  <a:pt x="164197" y="68222"/>
                </a:cubicBezTo>
                <a:lnTo>
                  <a:pt x="164197" y="101845"/>
                </a:lnTo>
                <a:lnTo>
                  <a:pt x="143147" y="80700"/>
                </a:lnTo>
                <a:cubicBezTo>
                  <a:pt x="138765" y="76319"/>
                  <a:pt x="131717" y="76319"/>
                  <a:pt x="127430" y="80700"/>
                </a:cubicBezTo>
                <a:cubicBezTo>
                  <a:pt x="123049" y="85081"/>
                  <a:pt x="123049" y="92130"/>
                  <a:pt x="127430" y="96416"/>
                </a:cubicBezTo>
                <a:lnTo>
                  <a:pt x="164292" y="133278"/>
                </a:lnTo>
                <a:lnTo>
                  <a:pt x="164292" y="177664"/>
                </a:lnTo>
                <a:lnTo>
                  <a:pt x="126097" y="155186"/>
                </a:lnTo>
                <a:lnTo>
                  <a:pt x="112571" y="104798"/>
                </a:lnTo>
                <a:cubicBezTo>
                  <a:pt x="110952" y="98893"/>
                  <a:pt x="104856" y="95369"/>
                  <a:pt x="98951" y="96893"/>
                </a:cubicBezTo>
                <a:cubicBezTo>
                  <a:pt x="93045" y="98512"/>
                  <a:pt x="89521" y="104608"/>
                  <a:pt x="91045" y="110513"/>
                </a:cubicBezTo>
                <a:lnTo>
                  <a:pt x="98665" y="139088"/>
                </a:lnTo>
                <a:lnTo>
                  <a:pt x="69804" y="122134"/>
                </a:lnTo>
                <a:cubicBezTo>
                  <a:pt x="71995" y="109561"/>
                  <a:pt x="66280" y="96416"/>
                  <a:pt x="54659" y="89558"/>
                </a:cubicBezTo>
                <a:cubicBezTo>
                  <a:pt x="47420" y="85272"/>
                  <a:pt x="38848" y="84129"/>
                  <a:pt x="30752" y="86224"/>
                </a:cubicBezTo>
                <a:cubicBezTo>
                  <a:pt x="22560" y="88320"/>
                  <a:pt x="15702" y="93559"/>
                  <a:pt x="11511" y="100798"/>
                </a:cubicBezTo>
                <a:cubicBezTo>
                  <a:pt x="2653" y="115847"/>
                  <a:pt x="7701" y="135183"/>
                  <a:pt x="22751" y="144041"/>
                </a:cubicBezTo>
                <a:cubicBezTo>
                  <a:pt x="27704" y="146899"/>
                  <a:pt x="33133" y="148423"/>
                  <a:pt x="38657" y="148423"/>
                </a:cubicBezTo>
                <a:cubicBezTo>
                  <a:pt x="41324" y="148423"/>
                  <a:pt x="43991" y="148042"/>
                  <a:pt x="46658" y="147375"/>
                </a:cubicBezTo>
                <a:cubicBezTo>
                  <a:pt x="51040" y="146232"/>
                  <a:pt x="55135" y="144136"/>
                  <a:pt x="58565" y="141374"/>
                </a:cubicBezTo>
                <a:lnTo>
                  <a:pt x="87902" y="158614"/>
                </a:lnTo>
                <a:lnTo>
                  <a:pt x="58755" y="166425"/>
                </a:lnTo>
                <a:cubicBezTo>
                  <a:pt x="52850" y="168044"/>
                  <a:pt x="49325" y="174140"/>
                  <a:pt x="50849" y="180046"/>
                </a:cubicBezTo>
                <a:cubicBezTo>
                  <a:pt x="52183" y="184999"/>
                  <a:pt x="56660" y="188332"/>
                  <a:pt x="61613" y="188332"/>
                </a:cubicBezTo>
                <a:cubicBezTo>
                  <a:pt x="62565" y="188332"/>
                  <a:pt x="63518" y="188237"/>
                  <a:pt x="64470" y="187952"/>
                </a:cubicBezTo>
                <a:lnTo>
                  <a:pt x="114762" y="174426"/>
                </a:lnTo>
                <a:lnTo>
                  <a:pt x="153338" y="197095"/>
                </a:lnTo>
                <a:lnTo>
                  <a:pt x="114667" y="219860"/>
                </a:lnTo>
                <a:lnTo>
                  <a:pt x="64375" y="206335"/>
                </a:lnTo>
                <a:cubicBezTo>
                  <a:pt x="58469" y="204715"/>
                  <a:pt x="52278" y="208240"/>
                  <a:pt x="50754" y="214240"/>
                </a:cubicBezTo>
                <a:cubicBezTo>
                  <a:pt x="49135" y="220146"/>
                  <a:pt x="52659" y="226337"/>
                  <a:pt x="58660" y="227861"/>
                </a:cubicBezTo>
                <a:lnTo>
                  <a:pt x="87806" y="235672"/>
                </a:lnTo>
                <a:lnTo>
                  <a:pt x="58565" y="252912"/>
                </a:lnTo>
                <a:cubicBezTo>
                  <a:pt x="55135" y="250150"/>
                  <a:pt x="51135" y="248054"/>
                  <a:pt x="46658" y="246911"/>
                </a:cubicBezTo>
                <a:cubicBezTo>
                  <a:pt x="38467" y="244816"/>
                  <a:pt x="29990" y="245959"/>
                  <a:pt x="22751" y="250245"/>
                </a:cubicBezTo>
                <a:cubicBezTo>
                  <a:pt x="7701" y="259103"/>
                  <a:pt x="2748" y="278439"/>
                  <a:pt x="11511" y="293488"/>
                </a:cubicBezTo>
                <a:cubicBezTo>
                  <a:pt x="15797" y="300728"/>
                  <a:pt x="22655" y="305966"/>
                  <a:pt x="30752" y="308062"/>
                </a:cubicBezTo>
                <a:cubicBezTo>
                  <a:pt x="33419" y="308728"/>
                  <a:pt x="36085" y="309110"/>
                  <a:pt x="38752" y="309110"/>
                </a:cubicBezTo>
                <a:cubicBezTo>
                  <a:pt x="44277" y="309110"/>
                  <a:pt x="49802" y="307586"/>
                  <a:pt x="54659" y="304728"/>
                </a:cubicBezTo>
                <a:cubicBezTo>
                  <a:pt x="66280" y="297870"/>
                  <a:pt x="71900" y="284726"/>
                  <a:pt x="69804" y="272153"/>
                </a:cubicBezTo>
                <a:lnTo>
                  <a:pt x="98569" y="255198"/>
                </a:lnTo>
                <a:lnTo>
                  <a:pt x="90950" y="283773"/>
                </a:lnTo>
                <a:cubicBezTo>
                  <a:pt x="89330" y="289678"/>
                  <a:pt x="92855" y="295870"/>
                  <a:pt x="98855" y="297394"/>
                </a:cubicBezTo>
                <a:cubicBezTo>
                  <a:pt x="99808" y="297679"/>
                  <a:pt x="100760" y="297775"/>
                  <a:pt x="101713" y="297775"/>
                </a:cubicBezTo>
                <a:cubicBezTo>
                  <a:pt x="106666" y="297775"/>
                  <a:pt x="111143" y="294536"/>
                  <a:pt x="112476" y="289488"/>
                </a:cubicBezTo>
                <a:lnTo>
                  <a:pt x="126002" y="239101"/>
                </a:lnTo>
                <a:lnTo>
                  <a:pt x="164292" y="216622"/>
                </a:lnTo>
                <a:lnTo>
                  <a:pt x="164292" y="261199"/>
                </a:lnTo>
                <a:lnTo>
                  <a:pt x="127430" y="298061"/>
                </a:lnTo>
                <a:cubicBezTo>
                  <a:pt x="123049" y="302442"/>
                  <a:pt x="123049" y="309490"/>
                  <a:pt x="127430" y="313777"/>
                </a:cubicBezTo>
                <a:cubicBezTo>
                  <a:pt x="129621" y="315968"/>
                  <a:pt x="132479" y="317015"/>
                  <a:pt x="135336" y="317015"/>
                </a:cubicBezTo>
                <a:cubicBezTo>
                  <a:pt x="138194" y="317015"/>
                  <a:pt x="141051" y="315968"/>
                  <a:pt x="143242" y="313777"/>
                </a:cubicBezTo>
                <a:lnTo>
                  <a:pt x="164292" y="292631"/>
                </a:lnTo>
                <a:lnTo>
                  <a:pt x="164292" y="326159"/>
                </a:lnTo>
                <a:cubicBezTo>
                  <a:pt x="151148" y="331112"/>
                  <a:pt x="142099" y="344733"/>
                  <a:pt x="144194" y="360068"/>
                </a:cubicBezTo>
                <a:cubicBezTo>
                  <a:pt x="146099" y="374261"/>
                  <a:pt x="157529" y="385500"/>
                  <a:pt x="171817" y="387119"/>
                </a:cubicBezTo>
                <a:cubicBezTo>
                  <a:pt x="190867" y="389310"/>
                  <a:pt x="207059" y="374356"/>
                  <a:pt x="207059" y="355782"/>
                </a:cubicBezTo>
                <a:cubicBezTo>
                  <a:pt x="207059" y="342256"/>
                  <a:pt x="198582" y="330731"/>
                  <a:pt x="186581" y="326254"/>
                </a:cubicBezTo>
                <a:lnTo>
                  <a:pt x="186581" y="292727"/>
                </a:lnTo>
                <a:lnTo>
                  <a:pt x="207631" y="313872"/>
                </a:lnTo>
                <a:cubicBezTo>
                  <a:pt x="209822" y="316063"/>
                  <a:pt x="212679" y="317111"/>
                  <a:pt x="215536" y="317111"/>
                </a:cubicBezTo>
                <a:cubicBezTo>
                  <a:pt x="218394" y="317111"/>
                  <a:pt x="221252" y="316063"/>
                  <a:pt x="223442" y="313872"/>
                </a:cubicBezTo>
                <a:cubicBezTo>
                  <a:pt x="227824" y="309490"/>
                  <a:pt x="227824" y="302442"/>
                  <a:pt x="223442" y="298156"/>
                </a:cubicBezTo>
                <a:lnTo>
                  <a:pt x="186581" y="261294"/>
                </a:lnTo>
                <a:lnTo>
                  <a:pt x="186581" y="216717"/>
                </a:lnTo>
                <a:lnTo>
                  <a:pt x="224871" y="239196"/>
                </a:lnTo>
                <a:lnTo>
                  <a:pt x="238397" y="289583"/>
                </a:lnTo>
                <a:cubicBezTo>
                  <a:pt x="239730" y="294536"/>
                  <a:pt x="244207" y="297870"/>
                  <a:pt x="249160" y="297870"/>
                </a:cubicBezTo>
                <a:cubicBezTo>
                  <a:pt x="250112" y="297870"/>
                  <a:pt x="251065" y="297775"/>
                  <a:pt x="252017" y="297489"/>
                </a:cubicBezTo>
                <a:cubicBezTo>
                  <a:pt x="257923" y="295870"/>
                  <a:pt x="261447" y="289774"/>
                  <a:pt x="259923" y="283868"/>
                </a:cubicBezTo>
                <a:lnTo>
                  <a:pt x="252303" y="255293"/>
                </a:lnTo>
                <a:lnTo>
                  <a:pt x="281069" y="272153"/>
                </a:lnTo>
                <a:cubicBezTo>
                  <a:pt x="278878" y="284726"/>
                  <a:pt x="284593" y="297870"/>
                  <a:pt x="296213" y="304728"/>
                </a:cubicBezTo>
                <a:cubicBezTo>
                  <a:pt x="301166" y="307586"/>
                  <a:pt x="306596" y="309110"/>
                  <a:pt x="312120" y="309110"/>
                </a:cubicBezTo>
                <a:cubicBezTo>
                  <a:pt x="314787" y="309110"/>
                  <a:pt x="317454" y="308728"/>
                  <a:pt x="320121" y="308062"/>
                </a:cubicBezTo>
                <a:cubicBezTo>
                  <a:pt x="328313" y="305966"/>
                  <a:pt x="335171" y="300728"/>
                  <a:pt x="339361" y="293488"/>
                </a:cubicBezTo>
                <a:cubicBezTo>
                  <a:pt x="347839" y="278534"/>
                  <a:pt x="342791" y="259103"/>
                  <a:pt x="327836" y="250340"/>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444" name="그룹 443">
            <a:extLst>
              <a:ext uri="{FF2B5EF4-FFF2-40B4-BE49-F238E27FC236}">
                <a16:creationId xmlns:a16="http://schemas.microsoft.com/office/drawing/2014/main" id="{6AFBBDE6-91ED-45B5-B82F-117E90E3BC90}"/>
              </a:ext>
            </a:extLst>
          </p:cNvPr>
          <p:cNvGrpSpPr/>
          <p:nvPr/>
        </p:nvGrpSpPr>
        <p:grpSpPr>
          <a:xfrm>
            <a:off x="4106409" y="2258397"/>
            <a:ext cx="394532" cy="342900"/>
            <a:chOff x="4106409" y="2258397"/>
            <a:chExt cx="394532" cy="342900"/>
          </a:xfrm>
          <a:solidFill>
            <a:schemeClr val="bg1"/>
          </a:solidFill>
        </p:grpSpPr>
        <p:sp>
          <p:nvSpPr>
            <p:cNvPr id="445" name="자유형: 도형 444">
              <a:extLst>
                <a:ext uri="{FF2B5EF4-FFF2-40B4-BE49-F238E27FC236}">
                  <a16:creationId xmlns:a16="http://schemas.microsoft.com/office/drawing/2014/main" id="{AD1A0490-56A0-4C2A-A708-D8BA097F0BCC}"/>
                </a:ext>
              </a:extLst>
            </p:cNvPr>
            <p:cNvSpPr/>
            <p:nvPr/>
          </p:nvSpPr>
          <p:spPr>
            <a:xfrm>
              <a:off x="4106409" y="2258397"/>
              <a:ext cx="257175" cy="342900"/>
            </a:xfrm>
            <a:custGeom>
              <a:avLst/>
              <a:gdLst>
                <a:gd name="connsiteX0" fmla="*/ 18288 w 257175"/>
                <a:gd name="connsiteY0" fmla="*/ 92944 h 342900"/>
                <a:gd name="connsiteX1" fmla="*/ 7144 w 257175"/>
                <a:gd name="connsiteY1" fmla="*/ 103993 h 342900"/>
                <a:gd name="connsiteX2" fmla="*/ 7144 w 257175"/>
                <a:gd name="connsiteY2" fmla="*/ 237819 h 342900"/>
                <a:gd name="connsiteX3" fmla="*/ 18288 w 257175"/>
                <a:gd name="connsiteY3" fmla="*/ 248963 h 342900"/>
                <a:gd name="connsiteX4" fmla="*/ 97060 w 257175"/>
                <a:gd name="connsiteY4" fmla="*/ 248963 h 342900"/>
                <a:gd name="connsiteX5" fmla="*/ 97060 w 257175"/>
                <a:gd name="connsiteY5" fmla="*/ 92944 h 342900"/>
                <a:gd name="connsiteX6" fmla="*/ 18288 w 257175"/>
                <a:gd name="connsiteY6" fmla="*/ 92944 h 342900"/>
                <a:gd name="connsiteX7" fmla="*/ 18288 w 257175"/>
                <a:gd name="connsiteY7" fmla="*/ 92944 h 342900"/>
                <a:gd name="connsiteX8" fmla="*/ 247269 w 257175"/>
                <a:gd name="connsiteY8" fmla="*/ 8552 h 342900"/>
                <a:gd name="connsiteX9" fmla="*/ 235934 w 257175"/>
                <a:gd name="connsiteY9" fmla="*/ 8743 h 342900"/>
                <a:gd name="connsiteX10" fmla="*/ 119348 w 257175"/>
                <a:gd name="connsiteY10" fmla="*/ 83895 h 342900"/>
                <a:gd name="connsiteX11" fmla="*/ 119348 w 257175"/>
                <a:gd name="connsiteY11" fmla="*/ 258869 h 342900"/>
                <a:gd name="connsiteX12" fmla="*/ 235648 w 257175"/>
                <a:gd name="connsiteY12" fmla="*/ 336688 h 342900"/>
                <a:gd name="connsiteX13" fmla="*/ 247269 w 257175"/>
                <a:gd name="connsiteY13" fmla="*/ 337165 h 342900"/>
                <a:gd name="connsiteX14" fmla="*/ 253079 w 257175"/>
                <a:gd name="connsiteY14" fmla="*/ 327354 h 342900"/>
                <a:gd name="connsiteX15" fmla="*/ 253079 w 257175"/>
                <a:gd name="connsiteY15" fmla="*/ 18172 h 342900"/>
                <a:gd name="connsiteX16" fmla="*/ 247269 w 257175"/>
                <a:gd name="connsiteY16" fmla="*/ 855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75" h="342900">
                  <a:moveTo>
                    <a:pt x="18288" y="92944"/>
                  </a:moveTo>
                  <a:cubicBezTo>
                    <a:pt x="12002" y="92944"/>
                    <a:pt x="7144" y="97801"/>
                    <a:pt x="7144" y="103993"/>
                  </a:cubicBezTo>
                  <a:lnTo>
                    <a:pt x="7144" y="237819"/>
                  </a:lnTo>
                  <a:cubicBezTo>
                    <a:pt x="7144" y="244010"/>
                    <a:pt x="12097" y="248963"/>
                    <a:pt x="18288" y="248963"/>
                  </a:cubicBezTo>
                  <a:lnTo>
                    <a:pt x="97060" y="248963"/>
                  </a:lnTo>
                  <a:lnTo>
                    <a:pt x="97060" y="92944"/>
                  </a:lnTo>
                  <a:lnTo>
                    <a:pt x="18288" y="92944"/>
                  </a:lnTo>
                  <a:lnTo>
                    <a:pt x="18288" y="92944"/>
                  </a:lnTo>
                  <a:close/>
                  <a:moveTo>
                    <a:pt x="247269" y="8552"/>
                  </a:moveTo>
                  <a:cubicBezTo>
                    <a:pt x="243745" y="6552"/>
                    <a:pt x="239268" y="6742"/>
                    <a:pt x="235934" y="8743"/>
                  </a:cubicBezTo>
                  <a:lnTo>
                    <a:pt x="119348" y="83895"/>
                  </a:lnTo>
                  <a:lnTo>
                    <a:pt x="119348" y="258869"/>
                  </a:lnTo>
                  <a:lnTo>
                    <a:pt x="235648" y="336688"/>
                  </a:lnTo>
                  <a:cubicBezTo>
                    <a:pt x="239459" y="338784"/>
                    <a:pt x="243173" y="339165"/>
                    <a:pt x="247269" y="337165"/>
                  </a:cubicBezTo>
                  <a:cubicBezTo>
                    <a:pt x="250793" y="335164"/>
                    <a:pt x="253079" y="331354"/>
                    <a:pt x="253079" y="327354"/>
                  </a:cubicBezTo>
                  <a:lnTo>
                    <a:pt x="253079" y="18172"/>
                  </a:lnTo>
                  <a:cubicBezTo>
                    <a:pt x="253079" y="14172"/>
                    <a:pt x="250793" y="10362"/>
                    <a:pt x="247269" y="855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6" name="자유형: 도형 445">
              <a:extLst>
                <a:ext uri="{FF2B5EF4-FFF2-40B4-BE49-F238E27FC236}">
                  <a16:creationId xmlns:a16="http://schemas.microsoft.com/office/drawing/2014/main" id="{585CEF29-DE37-40AC-A423-53EA521D3F4B}"/>
                </a:ext>
              </a:extLst>
            </p:cNvPr>
            <p:cNvSpPr/>
            <p:nvPr/>
          </p:nvSpPr>
          <p:spPr>
            <a:xfrm>
              <a:off x="4365019" y="2376779"/>
              <a:ext cx="38100" cy="104775"/>
            </a:xfrm>
            <a:custGeom>
              <a:avLst/>
              <a:gdLst>
                <a:gd name="connsiteX0" fmla="*/ 27521 w 38100"/>
                <a:gd name="connsiteY0" fmla="*/ 12091 h 104775"/>
                <a:gd name="connsiteX1" fmla="*/ 12091 w 38100"/>
                <a:gd name="connsiteY1" fmla="*/ 9042 h 104775"/>
                <a:gd name="connsiteX2" fmla="*/ 9043 w 38100"/>
                <a:gd name="connsiteY2" fmla="*/ 24473 h 104775"/>
                <a:gd name="connsiteX3" fmla="*/ 9043 w 38100"/>
                <a:gd name="connsiteY3" fmla="*/ 81433 h 104775"/>
                <a:gd name="connsiteX4" fmla="*/ 12091 w 38100"/>
                <a:gd name="connsiteY4" fmla="*/ 96863 h 104775"/>
                <a:gd name="connsiteX5" fmla="*/ 27521 w 38100"/>
                <a:gd name="connsiteY5" fmla="*/ 93815 h 104775"/>
                <a:gd name="connsiteX6" fmla="*/ 27521 w 38100"/>
                <a:gd name="connsiteY6" fmla="*/ 1209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27521" y="12091"/>
                  </a:moveTo>
                  <a:cubicBezTo>
                    <a:pt x="24092" y="6947"/>
                    <a:pt x="17139" y="5613"/>
                    <a:pt x="12091" y="9042"/>
                  </a:cubicBezTo>
                  <a:cubicBezTo>
                    <a:pt x="6947" y="12471"/>
                    <a:pt x="5613" y="19425"/>
                    <a:pt x="9043" y="24473"/>
                  </a:cubicBezTo>
                  <a:cubicBezTo>
                    <a:pt x="20568" y="41713"/>
                    <a:pt x="20568" y="64097"/>
                    <a:pt x="9043" y="81433"/>
                  </a:cubicBezTo>
                  <a:cubicBezTo>
                    <a:pt x="5613" y="86576"/>
                    <a:pt x="7042" y="93434"/>
                    <a:pt x="12091" y="96863"/>
                  </a:cubicBezTo>
                  <a:cubicBezTo>
                    <a:pt x="17139" y="100292"/>
                    <a:pt x="24092" y="98958"/>
                    <a:pt x="27521" y="93815"/>
                  </a:cubicBezTo>
                  <a:cubicBezTo>
                    <a:pt x="44094" y="68955"/>
                    <a:pt x="44094" y="36855"/>
                    <a:pt x="27521" y="1209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7" name="자유형: 도형 446">
              <a:extLst>
                <a:ext uri="{FF2B5EF4-FFF2-40B4-BE49-F238E27FC236}">
                  <a16:creationId xmlns:a16="http://schemas.microsoft.com/office/drawing/2014/main" id="{9BAA5A12-65E4-429F-B84E-BE24A4B514E9}"/>
                </a:ext>
              </a:extLst>
            </p:cNvPr>
            <p:cNvSpPr/>
            <p:nvPr/>
          </p:nvSpPr>
          <p:spPr>
            <a:xfrm>
              <a:off x="4434266" y="2319820"/>
              <a:ext cx="66675" cy="219075"/>
            </a:xfrm>
            <a:custGeom>
              <a:avLst/>
              <a:gdLst>
                <a:gd name="connsiteX0" fmla="*/ 32474 w 66675"/>
                <a:gd name="connsiteY0" fmla="*/ 19615 h 219075"/>
                <a:gd name="connsiteX1" fmla="*/ 27521 w 66675"/>
                <a:gd name="connsiteY1" fmla="*/ 12091 h 219075"/>
                <a:gd name="connsiteX2" fmla="*/ 12090 w 66675"/>
                <a:gd name="connsiteY2" fmla="*/ 9042 h 219075"/>
                <a:gd name="connsiteX3" fmla="*/ 9042 w 66675"/>
                <a:gd name="connsiteY3" fmla="*/ 24473 h 219075"/>
                <a:gd name="connsiteX4" fmla="*/ 13996 w 66675"/>
                <a:gd name="connsiteY4" fmla="*/ 31998 h 219075"/>
                <a:gd name="connsiteX5" fmla="*/ 13996 w 66675"/>
                <a:gd name="connsiteY5" fmla="*/ 187827 h 219075"/>
                <a:gd name="connsiteX6" fmla="*/ 9042 w 66675"/>
                <a:gd name="connsiteY6" fmla="*/ 195256 h 219075"/>
                <a:gd name="connsiteX7" fmla="*/ 12090 w 66675"/>
                <a:gd name="connsiteY7" fmla="*/ 210687 h 219075"/>
                <a:gd name="connsiteX8" fmla="*/ 27521 w 66675"/>
                <a:gd name="connsiteY8" fmla="*/ 207639 h 219075"/>
                <a:gd name="connsiteX9" fmla="*/ 32474 w 66675"/>
                <a:gd name="connsiteY9" fmla="*/ 200209 h 219075"/>
                <a:gd name="connsiteX10" fmla="*/ 32474 w 66675"/>
                <a:gd name="connsiteY10" fmla="*/ 1961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75" h="219075">
                  <a:moveTo>
                    <a:pt x="32474" y="19615"/>
                  </a:moveTo>
                  <a:lnTo>
                    <a:pt x="27521" y="12091"/>
                  </a:lnTo>
                  <a:cubicBezTo>
                    <a:pt x="24092" y="6947"/>
                    <a:pt x="17234" y="5613"/>
                    <a:pt x="12090" y="9042"/>
                  </a:cubicBezTo>
                  <a:cubicBezTo>
                    <a:pt x="6947" y="12471"/>
                    <a:pt x="5614" y="19329"/>
                    <a:pt x="9042" y="24473"/>
                  </a:cubicBezTo>
                  <a:lnTo>
                    <a:pt x="13996" y="31998"/>
                  </a:lnTo>
                  <a:cubicBezTo>
                    <a:pt x="45523" y="79337"/>
                    <a:pt x="45523" y="140487"/>
                    <a:pt x="13996" y="187827"/>
                  </a:cubicBezTo>
                  <a:lnTo>
                    <a:pt x="9042" y="195256"/>
                  </a:lnTo>
                  <a:cubicBezTo>
                    <a:pt x="5614" y="200400"/>
                    <a:pt x="7042" y="207258"/>
                    <a:pt x="12090" y="210687"/>
                  </a:cubicBezTo>
                  <a:cubicBezTo>
                    <a:pt x="17329" y="214116"/>
                    <a:pt x="24187" y="212687"/>
                    <a:pt x="27521" y="207639"/>
                  </a:cubicBezTo>
                  <a:lnTo>
                    <a:pt x="32474" y="200209"/>
                  </a:lnTo>
                  <a:cubicBezTo>
                    <a:pt x="69050" y="145345"/>
                    <a:pt x="69050" y="74479"/>
                    <a:pt x="32474" y="1961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48" name="자유형: 도형 447">
              <a:extLst>
                <a:ext uri="{FF2B5EF4-FFF2-40B4-BE49-F238E27FC236}">
                  <a16:creationId xmlns:a16="http://schemas.microsoft.com/office/drawing/2014/main" id="{9F658CD3-C698-415C-A0C4-2142D98CB174}"/>
                </a:ext>
              </a:extLst>
            </p:cNvPr>
            <p:cNvSpPr/>
            <p:nvPr/>
          </p:nvSpPr>
          <p:spPr>
            <a:xfrm>
              <a:off x="4397214" y="2344489"/>
              <a:ext cx="57150" cy="161925"/>
            </a:xfrm>
            <a:custGeom>
              <a:avLst/>
              <a:gdLst>
                <a:gd name="connsiteX0" fmla="*/ 32474 w 57150"/>
                <a:gd name="connsiteY0" fmla="*/ 19615 h 161925"/>
                <a:gd name="connsiteX1" fmla="*/ 27521 w 57150"/>
                <a:gd name="connsiteY1" fmla="*/ 12091 h 161925"/>
                <a:gd name="connsiteX2" fmla="*/ 12090 w 57150"/>
                <a:gd name="connsiteY2" fmla="*/ 9042 h 161925"/>
                <a:gd name="connsiteX3" fmla="*/ 9043 w 57150"/>
                <a:gd name="connsiteY3" fmla="*/ 24473 h 161925"/>
                <a:gd name="connsiteX4" fmla="*/ 13995 w 57150"/>
                <a:gd name="connsiteY4" fmla="*/ 31998 h 161925"/>
                <a:gd name="connsiteX5" fmla="*/ 13995 w 57150"/>
                <a:gd name="connsiteY5" fmla="*/ 138392 h 161925"/>
                <a:gd name="connsiteX6" fmla="*/ 9043 w 57150"/>
                <a:gd name="connsiteY6" fmla="*/ 145917 h 161925"/>
                <a:gd name="connsiteX7" fmla="*/ 12090 w 57150"/>
                <a:gd name="connsiteY7" fmla="*/ 161347 h 161925"/>
                <a:gd name="connsiteX8" fmla="*/ 27521 w 57150"/>
                <a:gd name="connsiteY8" fmla="*/ 158299 h 161925"/>
                <a:gd name="connsiteX9" fmla="*/ 32474 w 57150"/>
                <a:gd name="connsiteY9" fmla="*/ 150774 h 161925"/>
                <a:gd name="connsiteX10" fmla="*/ 32474 w 57150"/>
                <a:gd name="connsiteY10" fmla="*/ 1961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161925">
                  <a:moveTo>
                    <a:pt x="32474" y="19615"/>
                  </a:moveTo>
                  <a:lnTo>
                    <a:pt x="27521" y="12091"/>
                  </a:lnTo>
                  <a:cubicBezTo>
                    <a:pt x="24092" y="6947"/>
                    <a:pt x="17234" y="5613"/>
                    <a:pt x="12090" y="9042"/>
                  </a:cubicBezTo>
                  <a:cubicBezTo>
                    <a:pt x="6947" y="12471"/>
                    <a:pt x="5613" y="19329"/>
                    <a:pt x="9043" y="24473"/>
                  </a:cubicBezTo>
                  <a:lnTo>
                    <a:pt x="13995" y="31998"/>
                  </a:lnTo>
                  <a:cubicBezTo>
                    <a:pt x="35522" y="64287"/>
                    <a:pt x="35522" y="106007"/>
                    <a:pt x="13995" y="138392"/>
                  </a:cubicBezTo>
                  <a:lnTo>
                    <a:pt x="9043" y="145917"/>
                  </a:lnTo>
                  <a:cubicBezTo>
                    <a:pt x="5613" y="151060"/>
                    <a:pt x="7042" y="157918"/>
                    <a:pt x="12090" y="161347"/>
                  </a:cubicBezTo>
                  <a:cubicBezTo>
                    <a:pt x="17329" y="164776"/>
                    <a:pt x="24187" y="163347"/>
                    <a:pt x="27521" y="158299"/>
                  </a:cubicBezTo>
                  <a:lnTo>
                    <a:pt x="32474" y="150774"/>
                  </a:lnTo>
                  <a:cubicBezTo>
                    <a:pt x="58953" y="110960"/>
                    <a:pt x="58953" y="59525"/>
                    <a:pt x="32474" y="19615"/>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49" name="그룹 448">
            <a:extLst>
              <a:ext uri="{FF2B5EF4-FFF2-40B4-BE49-F238E27FC236}">
                <a16:creationId xmlns:a16="http://schemas.microsoft.com/office/drawing/2014/main" id="{F99D6607-05C6-4ECF-B074-36D8A3693C42}"/>
              </a:ext>
            </a:extLst>
          </p:cNvPr>
          <p:cNvGrpSpPr/>
          <p:nvPr/>
        </p:nvGrpSpPr>
        <p:grpSpPr>
          <a:xfrm>
            <a:off x="2769004" y="2900267"/>
            <a:ext cx="390620" cy="387667"/>
            <a:chOff x="2769004" y="2900267"/>
            <a:chExt cx="390620" cy="387667"/>
          </a:xfrm>
          <a:solidFill>
            <a:schemeClr val="bg1"/>
          </a:solidFill>
        </p:grpSpPr>
        <p:sp>
          <p:nvSpPr>
            <p:cNvPr id="450" name="자유형: 도형 449">
              <a:extLst>
                <a:ext uri="{FF2B5EF4-FFF2-40B4-BE49-F238E27FC236}">
                  <a16:creationId xmlns:a16="http://schemas.microsoft.com/office/drawing/2014/main" id="{2F911B65-AE5E-4F66-B368-E0A8E7F406FD}"/>
                </a:ext>
              </a:extLst>
            </p:cNvPr>
            <p:cNvSpPr/>
            <p:nvPr/>
          </p:nvSpPr>
          <p:spPr>
            <a:xfrm>
              <a:off x="2769004" y="2900267"/>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627 w 276225"/>
                <a:gd name="connsiteY6" fmla="*/ 63151 h 95250"/>
                <a:gd name="connsiteX7" fmla="*/ 52483 w 276225"/>
                <a:gd name="connsiteY7" fmla="*/ 52006 h 95250"/>
                <a:gd name="connsiteX8" fmla="*/ 63627 w 276225"/>
                <a:gd name="connsiteY8" fmla="*/ 40862 h 95250"/>
                <a:gd name="connsiteX9" fmla="*/ 74771 w 276225"/>
                <a:gd name="connsiteY9" fmla="*/ 52006 h 95250"/>
                <a:gd name="connsiteX10" fmla="*/ 63627 w 276225"/>
                <a:gd name="connsiteY10" fmla="*/ 63151 h 95250"/>
                <a:gd name="connsiteX11" fmla="*/ 108204 w 276225"/>
                <a:gd name="connsiteY11" fmla="*/ 63151 h 95250"/>
                <a:gd name="connsiteX12" fmla="*/ 97060 w 276225"/>
                <a:gd name="connsiteY12" fmla="*/ 52006 h 95250"/>
                <a:gd name="connsiteX13" fmla="*/ 108204 w 276225"/>
                <a:gd name="connsiteY13" fmla="*/ 40862 h 95250"/>
                <a:gd name="connsiteX14" fmla="*/ 119348 w 276225"/>
                <a:gd name="connsiteY14" fmla="*/ 52006 h 95250"/>
                <a:gd name="connsiteX15" fmla="*/ 108204 w 276225"/>
                <a:gd name="connsiteY15" fmla="*/ 63151 h 95250"/>
                <a:gd name="connsiteX16" fmla="*/ 152781 w 276225"/>
                <a:gd name="connsiteY16" fmla="*/ 63151 h 95250"/>
                <a:gd name="connsiteX17" fmla="*/ 141637 w 276225"/>
                <a:gd name="connsiteY17" fmla="*/ 52006 h 95250"/>
                <a:gd name="connsiteX18" fmla="*/ 152781 w 276225"/>
                <a:gd name="connsiteY18" fmla="*/ 40862 h 95250"/>
                <a:gd name="connsiteX19" fmla="*/ 163925 w 276225"/>
                <a:gd name="connsiteY19" fmla="*/ 52006 h 95250"/>
                <a:gd name="connsiteX20" fmla="*/ 152781 w 276225"/>
                <a:gd name="connsiteY20" fmla="*/ 63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627" y="63151"/>
                  </a:moveTo>
                  <a:cubicBezTo>
                    <a:pt x="57436" y="63151"/>
                    <a:pt x="52483" y="58198"/>
                    <a:pt x="52483" y="52006"/>
                  </a:cubicBezTo>
                  <a:cubicBezTo>
                    <a:pt x="52483" y="45815"/>
                    <a:pt x="57436" y="40862"/>
                    <a:pt x="63627" y="40862"/>
                  </a:cubicBezTo>
                  <a:cubicBezTo>
                    <a:pt x="69818" y="40862"/>
                    <a:pt x="74771" y="45815"/>
                    <a:pt x="74771" y="52006"/>
                  </a:cubicBezTo>
                  <a:cubicBezTo>
                    <a:pt x="74771" y="58198"/>
                    <a:pt x="69818" y="63151"/>
                    <a:pt x="63627" y="63151"/>
                  </a:cubicBezTo>
                  <a:close/>
                  <a:moveTo>
                    <a:pt x="108204" y="63151"/>
                  </a:moveTo>
                  <a:cubicBezTo>
                    <a:pt x="102013" y="63151"/>
                    <a:pt x="97060" y="58198"/>
                    <a:pt x="97060" y="52006"/>
                  </a:cubicBezTo>
                  <a:cubicBezTo>
                    <a:pt x="97060" y="45815"/>
                    <a:pt x="102013" y="40862"/>
                    <a:pt x="108204" y="40862"/>
                  </a:cubicBezTo>
                  <a:cubicBezTo>
                    <a:pt x="114395" y="40862"/>
                    <a:pt x="119348" y="45815"/>
                    <a:pt x="119348" y="52006"/>
                  </a:cubicBezTo>
                  <a:cubicBezTo>
                    <a:pt x="119348" y="58198"/>
                    <a:pt x="114395" y="63151"/>
                    <a:pt x="108204" y="63151"/>
                  </a:cubicBezTo>
                  <a:close/>
                  <a:moveTo>
                    <a:pt x="152781" y="63151"/>
                  </a:moveTo>
                  <a:cubicBezTo>
                    <a:pt x="146590" y="63151"/>
                    <a:pt x="141637" y="58198"/>
                    <a:pt x="141637" y="52006"/>
                  </a:cubicBezTo>
                  <a:cubicBezTo>
                    <a:pt x="141637" y="45815"/>
                    <a:pt x="146590" y="40862"/>
                    <a:pt x="152781" y="40862"/>
                  </a:cubicBezTo>
                  <a:cubicBezTo>
                    <a:pt x="158972" y="40862"/>
                    <a:pt x="163925" y="45815"/>
                    <a:pt x="163925" y="52006"/>
                  </a:cubicBezTo>
                  <a:cubicBezTo>
                    <a:pt x="163925" y="58198"/>
                    <a:pt x="158972" y="63151"/>
                    <a:pt x="152781" y="6315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1" name="자유형: 도형 450">
              <a:extLst>
                <a:ext uri="{FF2B5EF4-FFF2-40B4-BE49-F238E27FC236}">
                  <a16:creationId xmlns:a16="http://schemas.microsoft.com/office/drawing/2014/main" id="{649D50AF-590F-47E9-8F0C-6440BCCB7922}"/>
                </a:ext>
              </a:extLst>
            </p:cNvPr>
            <p:cNvSpPr/>
            <p:nvPr/>
          </p:nvSpPr>
          <p:spPr>
            <a:xfrm>
              <a:off x="3059516" y="2900267"/>
              <a:ext cx="95250" cy="95250"/>
            </a:xfrm>
            <a:custGeom>
              <a:avLst/>
              <a:gdLst>
                <a:gd name="connsiteX0" fmla="*/ 85916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6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6" y="7144"/>
                  </a:moveTo>
                  <a:lnTo>
                    <a:pt x="7144" y="7144"/>
                  </a:lnTo>
                  <a:lnTo>
                    <a:pt x="7144" y="96298"/>
                  </a:lnTo>
                  <a:lnTo>
                    <a:pt x="97060" y="96298"/>
                  </a:lnTo>
                  <a:lnTo>
                    <a:pt x="97060" y="18288"/>
                  </a:lnTo>
                  <a:cubicBezTo>
                    <a:pt x="97060" y="12192"/>
                    <a:pt x="92107" y="7144"/>
                    <a:pt x="85916"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2" name="자유형: 도형 451">
              <a:extLst>
                <a:ext uri="{FF2B5EF4-FFF2-40B4-BE49-F238E27FC236}">
                  <a16:creationId xmlns:a16="http://schemas.microsoft.com/office/drawing/2014/main" id="{2523B538-D11A-4CFB-8D95-F3BFF51E1FC9}"/>
                </a:ext>
              </a:extLst>
            </p:cNvPr>
            <p:cNvSpPr/>
            <p:nvPr/>
          </p:nvSpPr>
          <p:spPr>
            <a:xfrm>
              <a:off x="2948074" y="3113055"/>
              <a:ext cx="57150" cy="76200"/>
            </a:xfrm>
            <a:custGeom>
              <a:avLst/>
              <a:gdLst>
                <a:gd name="connsiteX0" fmla="*/ 29432 w 57150"/>
                <a:gd name="connsiteY0" fmla="*/ 74009 h 76200"/>
                <a:gd name="connsiteX1" fmla="*/ 34862 w 57150"/>
                <a:gd name="connsiteY1" fmla="*/ 72866 h 76200"/>
                <a:gd name="connsiteX2" fmla="*/ 32671 w 57150"/>
                <a:gd name="connsiteY2" fmla="*/ 70675 h 76200"/>
                <a:gd name="connsiteX3" fmla="*/ 32671 w 57150"/>
                <a:gd name="connsiteY3" fmla="*/ 54959 h 76200"/>
                <a:gd name="connsiteX4" fmla="*/ 48387 w 57150"/>
                <a:gd name="connsiteY4" fmla="*/ 54959 h 76200"/>
                <a:gd name="connsiteX5" fmla="*/ 50578 w 57150"/>
                <a:gd name="connsiteY5" fmla="*/ 57150 h 76200"/>
                <a:gd name="connsiteX6" fmla="*/ 51721 w 57150"/>
                <a:gd name="connsiteY6" fmla="*/ 51721 h 76200"/>
                <a:gd name="connsiteX7" fmla="*/ 51721 w 57150"/>
                <a:gd name="connsiteY7" fmla="*/ 29432 h 76200"/>
                <a:gd name="connsiteX8" fmla="*/ 29432 w 57150"/>
                <a:gd name="connsiteY8" fmla="*/ 7144 h 76200"/>
                <a:gd name="connsiteX9" fmla="*/ 7144 w 57150"/>
                <a:gd name="connsiteY9" fmla="*/ 29432 h 76200"/>
                <a:gd name="connsiteX10" fmla="*/ 7144 w 57150"/>
                <a:gd name="connsiteY10" fmla="*/ 51721 h 76200"/>
                <a:gd name="connsiteX11" fmla="*/ 29432 w 57150"/>
                <a:gd name="connsiteY11" fmla="*/ 74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76200">
                  <a:moveTo>
                    <a:pt x="29432" y="74009"/>
                  </a:moveTo>
                  <a:cubicBezTo>
                    <a:pt x="31337" y="74009"/>
                    <a:pt x="33052" y="73342"/>
                    <a:pt x="34862" y="72866"/>
                  </a:cubicBezTo>
                  <a:lnTo>
                    <a:pt x="32671" y="70675"/>
                  </a:lnTo>
                  <a:cubicBezTo>
                    <a:pt x="28289" y="66294"/>
                    <a:pt x="28289" y="59246"/>
                    <a:pt x="32671" y="54959"/>
                  </a:cubicBezTo>
                  <a:cubicBezTo>
                    <a:pt x="37052" y="50578"/>
                    <a:pt x="44101" y="50578"/>
                    <a:pt x="48387" y="54959"/>
                  </a:cubicBezTo>
                  <a:lnTo>
                    <a:pt x="50578" y="57150"/>
                  </a:lnTo>
                  <a:cubicBezTo>
                    <a:pt x="51054" y="55340"/>
                    <a:pt x="51721" y="53626"/>
                    <a:pt x="51721" y="51721"/>
                  </a:cubicBezTo>
                  <a:lnTo>
                    <a:pt x="51721" y="29432"/>
                  </a:lnTo>
                  <a:cubicBezTo>
                    <a:pt x="51721" y="17145"/>
                    <a:pt x="41720" y="7144"/>
                    <a:pt x="29432" y="7144"/>
                  </a:cubicBezTo>
                  <a:cubicBezTo>
                    <a:pt x="17145" y="7144"/>
                    <a:pt x="7144" y="17145"/>
                    <a:pt x="7144" y="29432"/>
                  </a:cubicBezTo>
                  <a:lnTo>
                    <a:pt x="7144" y="51721"/>
                  </a:lnTo>
                  <a:cubicBezTo>
                    <a:pt x="7144" y="64008"/>
                    <a:pt x="17145" y="74009"/>
                    <a:pt x="29432" y="7400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3" name="자유형: 도형 452">
              <a:extLst>
                <a:ext uri="{FF2B5EF4-FFF2-40B4-BE49-F238E27FC236}">
                  <a16:creationId xmlns:a16="http://schemas.microsoft.com/office/drawing/2014/main" id="{40A32922-53A9-4783-BDD8-25ECA3CB400C}"/>
                </a:ext>
              </a:extLst>
            </p:cNvPr>
            <p:cNvSpPr/>
            <p:nvPr/>
          </p:nvSpPr>
          <p:spPr>
            <a:xfrm>
              <a:off x="2769099" y="3011709"/>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5 h 276225"/>
                <a:gd name="connsiteX3" fmla="*/ 387572 w 390525"/>
                <a:gd name="connsiteY3" fmla="*/ 7144 h 276225"/>
                <a:gd name="connsiteX4" fmla="*/ 7144 w 390525"/>
                <a:gd name="connsiteY4" fmla="*/ 7144 h 276225"/>
                <a:gd name="connsiteX5" fmla="*/ 7144 w 390525"/>
                <a:gd name="connsiteY5" fmla="*/ 264985 h 276225"/>
                <a:gd name="connsiteX6" fmla="*/ 18288 w 390525"/>
                <a:gd name="connsiteY6" fmla="*/ 276130 h 276225"/>
                <a:gd name="connsiteX7" fmla="*/ 275272 w 390525"/>
                <a:gd name="connsiteY7" fmla="*/ 97060 h 276225"/>
                <a:gd name="connsiteX8" fmla="*/ 287655 w 390525"/>
                <a:gd name="connsiteY8" fmla="*/ 86011 h 276225"/>
                <a:gd name="connsiteX9" fmla="*/ 297561 w 390525"/>
                <a:gd name="connsiteY9" fmla="*/ 97346 h 276225"/>
                <a:gd name="connsiteX10" fmla="*/ 297561 w 390525"/>
                <a:gd name="connsiteY10" fmla="*/ 175070 h 276225"/>
                <a:gd name="connsiteX11" fmla="*/ 330708 w 390525"/>
                <a:gd name="connsiteY11" fmla="*/ 175070 h 276225"/>
                <a:gd name="connsiteX12" fmla="*/ 342043 w 390525"/>
                <a:gd name="connsiteY12" fmla="*/ 184975 h 276225"/>
                <a:gd name="connsiteX13" fmla="*/ 330994 w 390525"/>
                <a:gd name="connsiteY13" fmla="*/ 197358 h 276225"/>
                <a:gd name="connsiteX14" fmla="*/ 286417 w 390525"/>
                <a:gd name="connsiteY14" fmla="*/ 197358 h 276225"/>
                <a:gd name="connsiteX15" fmla="*/ 275272 w 390525"/>
                <a:gd name="connsiteY15" fmla="*/ 186214 h 276225"/>
                <a:gd name="connsiteX16" fmla="*/ 275272 w 390525"/>
                <a:gd name="connsiteY16" fmla="*/ 97060 h 276225"/>
                <a:gd name="connsiteX17" fmla="*/ 163830 w 390525"/>
                <a:gd name="connsiteY17" fmla="*/ 130778 h 276225"/>
                <a:gd name="connsiteX18" fmla="*/ 208407 w 390525"/>
                <a:gd name="connsiteY18" fmla="*/ 86201 h 276225"/>
                <a:gd name="connsiteX19" fmla="*/ 252984 w 390525"/>
                <a:gd name="connsiteY19" fmla="*/ 130778 h 276225"/>
                <a:gd name="connsiteX20" fmla="*/ 252984 w 390525"/>
                <a:gd name="connsiteY20" fmla="*/ 153067 h 276225"/>
                <a:gd name="connsiteX21" fmla="*/ 246697 w 390525"/>
                <a:gd name="connsiteY21" fmla="*/ 175546 h 276225"/>
                <a:gd name="connsiteX22" fmla="*/ 249746 w 390525"/>
                <a:gd name="connsiteY22" fmla="*/ 178594 h 276225"/>
                <a:gd name="connsiteX23" fmla="*/ 249746 w 390525"/>
                <a:gd name="connsiteY23" fmla="*/ 194310 h 276225"/>
                <a:gd name="connsiteX24" fmla="*/ 234029 w 390525"/>
                <a:gd name="connsiteY24" fmla="*/ 194310 h 276225"/>
                <a:gd name="connsiteX25" fmla="*/ 230981 w 390525"/>
                <a:gd name="connsiteY25" fmla="*/ 191262 h 276225"/>
                <a:gd name="connsiteX26" fmla="*/ 208502 w 390525"/>
                <a:gd name="connsiteY26" fmla="*/ 197548 h 276225"/>
                <a:gd name="connsiteX27" fmla="*/ 163925 w 390525"/>
                <a:gd name="connsiteY27" fmla="*/ 152971 h 276225"/>
                <a:gd name="connsiteX28" fmla="*/ 163925 w 390525"/>
                <a:gd name="connsiteY28" fmla="*/ 130778 h 276225"/>
                <a:gd name="connsiteX29" fmla="*/ 108109 w 390525"/>
                <a:gd name="connsiteY29" fmla="*/ 152781 h 276225"/>
                <a:gd name="connsiteX30" fmla="*/ 74771 w 390525"/>
                <a:gd name="connsiteY30" fmla="*/ 117538 h 276225"/>
                <a:gd name="connsiteX31" fmla="*/ 108680 w 390525"/>
                <a:gd name="connsiteY31" fmla="*/ 85916 h 276225"/>
                <a:gd name="connsiteX32" fmla="*/ 130111 w 390525"/>
                <a:gd name="connsiteY32" fmla="*/ 85916 h 276225"/>
                <a:gd name="connsiteX33" fmla="*/ 141446 w 390525"/>
                <a:gd name="connsiteY33" fmla="*/ 95821 h 276225"/>
                <a:gd name="connsiteX34" fmla="*/ 130397 w 390525"/>
                <a:gd name="connsiteY34" fmla="*/ 108204 h 276225"/>
                <a:gd name="connsiteX35" fmla="*/ 108394 w 390525"/>
                <a:gd name="connsiteY35" fmla="*/ 108204 h 276225"/>
                <a:gd name="connsiteX36" fmla="*/ 97060 w 390525"/>
                <a:gd name="connsiteY36" fmla="*/ 118110 h 276225"/>
                <a:gd name="connsiteX37" fmla="*/ 108109 w 390525"/>
                <a:gd name="connsiteY37" fmla="*/ 130492 h 276225"/>
                <a:gd name="connsiteX38" fmla="*/ 141446 w 390525"/>
                <a:gd name="connsiteY38" fmla="*/ 165735 h 276225"/>
                <a:gd name="connsiteX39" fmla="*/ 107537 w 390525"/>
                <a:gd name="connsiteY39" fmla="*/ 197358 h 276225"/>
                <a:gd name="connsiteX40" fmla="*/ 86106 w 390525"/>
                <a:gd name="connsiteY40" fmla="*/ 197358 h 276225"/>
                <a:gd name="connsiteX41" fmla="*/ 74771 w 390525"/>
                <a:gd name="connsiteY41" fmla="*/ 187452 h 276225"/>
                <a:gd name="connsiteX42" fmla="*/ 85820 w 390525"/>
                <a:gd name="connsiteY42" fmla="*/ 175070 h 276225"/>
                <a:gd name="connsiteX43" fmla="*/ 107823 w 390525"/>
                <a:gd name="connsiteY43" fmla="*/ 175070 h 276225"/>
                <a:gd name="connsiteX44" fmla="*/ 119158 w 390525"/>
                <a:gd name="connsiteY44" fmla="*/ 165163 h 276225"/>
                <a:gd name="connsiteX45" fmla="*/ 108109 w 390525"/>
                <a:gd name="connsiteY45" fmla="*/ 15278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0525" h="2762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75272" y="97060"/>
                  </a:moveTo>
                  <a:cubicBezTo>
                    <a:pt x="275272" y="90488"/>
                    <a:pt x="280988" y="85249"/>
                    <a:pt x="287655" y="86011"/>
                  </a:cubicBezTo>
                  <a:cubicBezTo>
                    <a:pt x="293370" y="86677"/>
                    <a:pt x="297561" y="91630"/>
                    <a:pt x="297561" y="97346"/>
                  </a:cubicBezTo>
                  <a:lnTo>
                    <a:pt x="297561" y="175070"/>
                  </a:lnTo>
                  <a:lnTo>
                    <a:pt x="330708" y="175070"/>
                  </a:lnTo>
                  <a:cubicBezTo>
                    <a:pt x="336423" y="175070"/>
                    <a:pt x="341471" y="179260"/>
                    <a:pt x="342043" y="184975"/>
                  </a:cubicBezTo>
                  <a:cubicBezTo>
                    <a:pt x="342805" y="191738"/>
                    <a:pt x="337566" y="197358"/>
                    <a:pt x="330994" y="197358"/>
                  </a:cubicBezTo>
                  <a:lnTo>
                    <a:pt x="286417" y="197358"/>
                  </a:lnTo>
                  <a:cubicBezTo>
                    <a:pt x="280225" y="197358"/>
                    <a:pt x="275272" y="192405"/>
                    <a:pt x="275272" y="186214"/>
                  </a:cubicBezTo>
                  <a:lnTo>
                    <a:pt x="275272" y="97060"/>
                  </a:lnTo>
                  <a:close/>
                  <a:moveTo>
                    <a:pt x="163830" y="130778"/>
                  </a:moveTo>
                  <a:cubicBezTo>
                    <a:pt x="163830" y="106204"/>
                    <a:pt x="183832" y="86201"/>
                    <a:pt x="208407" y="86201"/>
                  </a:cubicBezTo>
                  <a:cubicBezTo>
                    <a:pt x="232981" y="86201"/>
                    <a:pt x="252984" y="106204"/>
                    <a:pt x="252984" y="130778"/>
                  </a:cubicBezTo>
                  <a:lnTo>
                    <a:pt x="252984" y="153067"/>
                  </a:lnTo>
                  <a:cubicBezTo>
                    <a:pt x="252984" y="161354"/>
                    <a:pt x="250603" y="168973"/>
                    <a:pt x="246697" y="175546"/>
                  </a:cubicBezTo>
                  <a:lnTo>
                    <a:pt x="249746" y="178594"/>
                  </a:lnTo>
                  <a:cubicBezTo>
                    <a:pt x="254127" y="182975"/>
                    <a:pt x="254127" y="190024"/>
                    <a:pt x="249746" y="194310"/>
                  </a:cubicBezTo>
                  <a:cubicBezTo>
                    <a:pt x="245364" y="198692"/>
                    <a:pt x="238315" y="198692"/>
                    <a:pt x="234029" y="194310"/>
                  </a:cubicBezTo>
                  <a:lnTo>
                    <a:pt x="230981" y="191262"/>
                  </a:lnTo>
                  <a:cubicBezTo>
                    <a:pt x="224314" y="195167"/>
                    <a:pt x="216694" y="197548"/>
                    <a:pt x="208502" y="197548"/>
                  </a:cubicBezTo>
                  <a:cubicBezTo>
                    <a:pt x="183928" y="197548"/>
                    <a:pt x="163925" y="177546"/>
                    <a:pt x="163925" y="152971"/>
                  </a:cubicBezTo>
                  <a:lnTo>
                    <a:pt x="163925" y="130778"/>
                  </a:lnTo>
                  <a:close/>
                  <a:moveTo>
                    <a:pt x="108109" y="152781"/>
                  </a:moveTo>
                  <a:cubicBezTo>
                    <a:pt x="89059" y="152781"/>
                    <a:pt x="73723" y="136779"/>
                    <a:pt x="74771" y="117538"/>
                  </a:cubicBezTo>
                  <a:cubicBezTo>
                    <a:pt x="75724" y="100108"/>
                    <a:pt x="91249" y="85916"/>
                    <a:pt x="108680" y="85916"/>
                  </a:cubicBezTo>
                  <a:lnTo>
                    <a:pt x="130111" y="85916"/>
                  </a:lnTo>
                  <a:cubicBezTo>
                    <a:pt x="135826" y="85916"/>
                    <a:pt x="140875" y="90106"/>
                    <a:pt x="141446" y="95821"/>
                  </a:cubicBezTo>
                  <a:cubicBezTo>
                    <a:pt x="142208" y="102584"/>
                    <a:pt x="136969" y="108204"/>
                    <a:pt x="130397" y="108204"/>
                  </a:cubicBezTo>
                  <a:lnTo>
                    <a:pt x="108394" y="108204"/>
                  </a:lnTo>
                  <a:cubicBezTo>
                    <a:pt x="102679" y="108204"/>
                    <a:pt x="97631" y="112395"/>
                    <a:pt x="97060" y="118110"/>
                  </a:cubicBezTo>
                  <a:cubicBezTo>
                    <a:pt x="96298" y="124873"/>
                    <a:pt x="101536" y="130492"/>
                    <a:pt x="108109" y="130492"/>
                  </a:cubicBezTo>
                  <a:cubicBezTo>
                    <a:pt x="127159" y="130492"/>
                    <a:pt x="142494" y="146495"/>
                    <a:pt x="141446" y="165735"/>
                  </a:cubicBezTo>
                  <a:cubicBezTo>
                    <a:pt x="140494" y="183166"/>
                    <a:pt x="124968" y="197358"/>
                    <a:pt x="107537" y="197358"/>
                  </a:cubicBezTo>
                  <a:lnTo>
                    <a:pt x="86106" y="197358"/>
                  </a:lnTo>
                  <a:cubicBezTo>
                    <a:pt x="80391" y="197358"/>
                    <a:pt x="75343" y="193167"/>
                    <a:pt x="74771" y="187452"/>
                  </a:cubicBezTo>
                  <a:cubicBezTo>
                    <a:pt x="74009" y="180689"/>
                    <a:pt x="79248" y="175070"/>
                    <a:pt x="85820" y="175070"/>
                  </a:cubicBezTo>
                  <a:lnTo>
                    <a:pt x="107823" y="175070"/>
                  </a:lnTo>
                  <a:cubicBezTo>
                    <a:pt x="113538" y="175070"/>
                    <a:pt x="118586" y="170879"/>
                    <a:pt x="119158" y="165163"/>
                  </a:cubicBezTo>
                  <a:cubicBezTo>
                    <a:pt x="120015" y="158496"/>
                    <a:pt x="114681" y="152781"/>
                    <a:pt x="108109" y="152781"/>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54" name="그룹 453">
            <a:extLst>
              <a:ext uri="{FF2B5EF4-FFF2-40B4-BE49-F238E27FC236}">
                <a16:creationId xmlns:a16="http://schemas.microsoft.com/office/drawing/2014/main" id="{33A8EE21-5AA5-43ED-BAF6-AD781A96C455}"/>
              </a:ext>
            </a:extLst>
          </p:cNvPr>
          <p:cNvGrpSpPr/>
          <p:nvPr/>
        </p:nvGrpSpPr>
        <p:grpSpPr>
          <a:xfrm>
            <a:off x="6819320" y="1585851"/>
            <a:ext cx="343756" cy="351021"/>
            <a:chOff x="6819320" y="1585851"/>
            <a:chExt cx="343756" cy="351021"/>
          </a:xfrm>
          <a:solidFill>
            <a:schemeClr val="bg1"/>
          </a:solidFill>
        </p:grpSpPr>
        <p:sp>
          <p:nvSpPr>
            <p:cNvPr id="455" name="자유형: 도형 454">
              <a:extLst>
                <a:ext uri="{FF2B5EF4-FFF2-40B4-BE49-F238E27FC236}">
                  <a16:creationId xmlns:a16="http://schemas.microsoft.com/office/drawing/2014/main" id="{5A197A9A-AA60-40B0-8A5A-DFE332F20C8A}"/>
                </a:ext>
              </a:extLst>
            </p:cNvPr>
            <p:cNvSpPr/>
            <p:nvPr/>
          </p:nvSpPr>
          <p:spPr>
            <a:xfrm>
              <a:off x="7110308" y="1676971"/>
              <a:ext cx="47625" cy="66675"/>
            </a:xfrm>
            <a:custGeom>
              <a:avLst/>
              <a:gdLst>
                <a:gd name="connsiteX0" fmla="*/ 7144 w 47625"/>
                <a:gd name="connsiteY0" fmla="*/ 7144 h 66675"/>
                <a:gd name="connsiteX1" fmla="*/ 7144 w 47625"/>
                <a:gd name="connsiteY1" fmla="*/ 65437 h 66675"/>
                <a:gd name="connsiteX2" fmla="*/ 41815 w 47625"/>
                <a:gd name="connsiteY2" fmla="*/ 33623 h 66675"/>
              </a:gdLst>
              <a:ahLst/>
              <a:cxnLst>
                <a:cxn ang="0">
                  <a:pos x="connsiteX0" y="connsiteY0"/>
                </a:cxn>
                <a:cxn ang="0">
                  <a:pos x="connsiteX1" y="connsiteY1"/>
                </a:cxn>
                <a:cxn ang="0">
                  <a:pos x="connsiteX2" y="connsiteY2"/>
                </a:cxn>
              </a:cxnLst>
              <a:rect l="l" t="t" r="r" b="b"/>
              <a:pathLst>
                <a:path w="47625" h="66675">
                  <a:moveTo>
                    <a:pt x="7144" y="7144"/>
                  </a:moveTo>
                  <a:lnTo>
                    <a:pt x="7144" y="65437"/>
                  </a:lnTo>
                  <a:lnTo>
                    <a:pt x="41815" y="3362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56" name="자유형: 도형 455">
              <a:extLst>
                <a:ext uri="{FF2B5EF4-FFF2-40B4-BE49-F238E27FC236}">
                  <a16:creationId xmlns:a16="http://schemas.microsoft.com/office/drawing/2014/main" id="{46A9813E-A3EB-4277-90D8-681916042999}"/>
                </a:ext>
              </a:extLst>
            </p:cNvPr>
            <p:cNvSpPr/>
            <p:nvPr/>
          </p:nvSpPr>
          <p:spPr>
            <a:xfrm>
              <a:off x="6884852" y="1630108"/>
              <a:ext cx="219075" cy="180975"/>
            </a:xfrm>
            <a:custGeom>
              <a:avLst/>
              <a:gdLst>
                <a:gd name="connsiteX0" fmla="*/ 89821 w 219075"/>
                <a:gd name="connsiteY0" fmla="*/ 159163 h 180975"/>
                <a:gd name="connsiteX1" fmla="*/ 130016 w 219075"/>
                <a:gd name="connsiteY1" fmla="*/ 159163 h 180975"/>
                <a:gd name="connsiteX2" fmla="*/ 156115 w 219075"/>
                <a:gd name="connsiteY2" fmla="*/ 182594 h 180975"/>
                <a:gd name="connsiteX3" fmla="*/ 212503 w 219075"/>
                <a:gd name="connsiteY3" fmla="*/ 131064 h 180975"/>
                <a:gd name="connsiteX4" fmla="*/ 212407 w 219075"/>
                <a:gd name="connsiteY4" fmla="*/ 17240 h 180975"/>
                <a:gd name="connsiteX5" fmla="*/ 202311 w 219075"/>
                <a:gd name="connsiteY5" fmla="*/ 7144 h 180975"/>
                <a:gd name="connsiteX6" fmla="*/ 17240 w 219075"/>
                <a:gd name="connsiteY6" fmla="*/ 7144 h 180975"/>
                <a:gd name="connsiteX7" fmla="*/ 7144 w 219075"/>
                <a:gd name="connsiteY7" fmla="*/ 17240 h 180975"/>
                <a:gd name="connsiteX8" fmla="*/ 7144 w 219075"/>
                <a:gd name="connsiteY8" fmla="*/ 130207 h 180975"/>
                <a:gd name="connsiteX9" fmla="*/ 63818 w 219075"/>
                <a:gd name="connsiteY9" fmla="*/ 182023 h 180975"/>
                <a:gd name="connsiteX10" fmla="*/ 89821 w 219075"/>
                <a:gd name="connsiteY10" fmla="*/ 159163 h 180975"/>
                <a:gd name="connsiteX11" fmla="*/ 90773 w 219075"/>
                <a:gd name="connsiteY11" fmla="*/ 52864 h 180975"/>
                <a:gd name="connsiteX12" fmla="*/ 168307 w 219075"/>
                <a:gd name="connsiteY12" fmla="*/ 52864 h 180975"/>
                <a:gd name="connsiteX13" fmla="*/ 178594 w 219075"/>
                <a:gd name="connsiteY13" fmla="*/ 61817 h 180975"/>
                <a:gd name="connsiteX14" fmla="*/ 168593 w 219075"/>
                <a:gd name="connsiteY14" fmla="*/ 73057 h 180975"/>
                <a:gd name="connsiteX15" fmla="*/ 91059 w 219075"/>
                <a:gd name="connsiteY15" fmla="*/ 73057 h 180975"/>
                <a:gd name="connsiteX16" fmla="*/ 80772 w 219075"/>
                <a:gd name="connsiteY16" fmla="*/ 64103 h 180975"/>
                <a:gd name="connsiteX17" fmla="*/ 90773 w 219075"/>
                <a:gd name="connsiteY17" fmla="*/ 52864 h 180975"/>
                <a:gd name="connsiteX18" fmla="*/ 90773 w 219075"/>
                <a:gd name="connsiteY18" fmla="*/ 93059 h 180975"/>
                <a:gd name="connsiteX19" fmla="*/ 168307 w 219075"/>
                <a:gd name="connsiteY19" fmla="*/ 93059 h 180975"/>
                <a:gd name="connsiteX20" fmla="*/ 178594 w 219075"/>
                <a:gd name="connsiteY20" fmla="*/ 102013 h 180975"/>
                <a:gd name="connsiteX21" fmla="*/ 168593 w 219075"/>
                <a:gd name="connsiteY21" fmla="*/ 113252 h 180975"/>
                <a:gd name="connsiteX22" fmla="*/ 91059 w 219075"/>
                <a:gd name="connsiteY22" fmla="*/ 113252 h 180975"/>
                <a:gd name="connsiteX23" fmla="*/ 80772 w 219075"/>
                <a:gd name="connsiteY23" fmla="*/ 104299 h 180975"/>
                <a:gd name="connsiteX24" fmla="*/ 90773 w 219075"/>
                <a:gd name="connsiteY24" fmla="*/ 93059 h 180975"/>
                <a:gd name="connsiteX25" fmla="*/ 50578 w 219075"/>
                <a:gd name="connsiteY25" fmla="*/ 113062 h 180975"/>
                <a:gd name="connsiteX26" fmla="*/ 40481 w 219075"/>
                <a:gd name="connsiteY26" fmla="*/ 102965 h 180975"/>
                <a:gd name="connsiteX27" fmla="*/ 50578 w 219075"/>
                <a:gd name="connsiteY27" fmla="*/ 92869 h 180975"/>
                <a:gd name="connsiteX28" fmla="*/ 60674 w 219075"/>
                <a:gd name="connsiteY28" fmla="*/ 102965 h 180975"/>
                <a:gd name="connsiteX29" fmla="*/ 50578 w 219075"/>
                <a:gd name="connsiteY29" fmla="*/ 113062 h 180975"/>
                <a:gd name="connsiteX30" fmla="*/ 50578 w 219075"/>
                <a:gd name="connsiteY30" fmla="*/ 72866 h 180975"/>
                <a:gd name="connsiteX31" fmla="*/ 40481 w 219075"/>
                <a:gd name="connsiteY31" fmla="*/ 62770 h 180975"/>
                <a:gd name="connsiteX32" fmla="*/ 50578 w 219075"/>
                <a:gd name="connsiteY32" fmla="*/ 52673 h 180975"/>
                <a:gd name="connsiteX33" fmla="*/ 60674 w 219075"/>
                <a:gd name="connsiteY33" fmla="*/ 62770 h 180975"/>
                <a:gd name="connsiteX34" fmla="*/ 50578 w 219075"/>
                <a:gd name="connsiteY34" fmla="*/ 7286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9075" h="180975">
                  <a:moveTo>
                    <a:pt x="89821" y="159163"/>
                  </a:moveTo>
                  <a:cubicBezTo>
                    <a:pt x="101346" y="148876"/>
                    <a:pt x="118491" y="148876"/>
                    <a:pt x="130016" y="159163"/>
                  </a:cubicBezTo>
                  <a:lnTo>
                    <a:pt x="156115" y="182594"/>
                  </a:lnTo>
                  <a:cubicBezTo>
                    <a:pt x="164402" y="174974"/>
                    <a:pt x="208979" y="134969"/>
                    <a:pt x="212503" y="131064"/>
                  </a:cubicBezTo>
                  <a:cubicBezTo>
                    <a:pt x="212503" y="93154"/>
                    <a:pt x="212407" y="55150"/>
                    <a:pt x="212407" y="17240"/>
                  </a:cubicBezTo>
                  <a:cubicBezTo>
                    <a:pt x="212407" y="11716"/>
                    <a:pt x="207931" y="7144"/>
                    <a:pt x="202311" y="7144"/>
                  </a:cubicBezTo>
                  <a:lnTo>
                    <a:pt x="17240" y="7144"/>
                  </a:lnTo>
                  <a:cubicBezTo>
                    <a:pt x="11716" y="7144"/>
                    <a:pt x="7144" y="11621"/>
                    <a:pt x="7144" y="17240"/>
                  </a:cubicBezTo>
                  <a:lnTo>
                    <a:pt x="7144" y="130207"/>
                  </a:lnTo>
                  <a:lnTo>
                    <a:pt x="63818" y="182023"/>
                  </a:lnTo>
                  <a:lnTo>
                    <a:pt x="89821" y="159163"/>
                  </a:lnTo>
                  <a:close/>
                  <a:moveTo>
                    <a:pt x="90773" y="52864"/>
                  </a:moveTo>
                  <a:lnTo>
                    <a:pt x="168307" y="52864"/>
                  </a:lnTo>
                  <a:cubicBezTo>
                    <a:pt x="173450" y="52864"/>
                    <a:pt x="178022" y="56674"/>
                    <a:pt x="178594" y="61817"/>
                  </a:cubicBezTo>
                  <a:cubicBezTo>
                    <a:pt x="179261" y="67913"/>
                    <a:pt x="174498" y="73057"/>
                    <a:pt x="168593" y="73057"/>
                  </a:cubicBezTo>
                  <a:lnTo>
                    <a:pt x="91059" y="73057"/>
                  </a:lnTo>
                  <a:cubicBezTo>
                    <a:pt x="85915" y="73057"/>
                    <a:pt x="81343" y="69247"/>
                    <a:pt x="80772" y="64103"/>
                  </a:cubicBezTo>
                  <a:cubicBezTo>
                    <a:pt x="80105" y="57912"/>
                    <a:pt x="84867" y="52864"/>
                    <a:pt x="90773" y="52864"/>
                  </a:cubicBezTo>
                  <a:close/>
                  <a:moveTo>
                    <a:pt x="90773" y="93059"/>
                  </a:moveTo>
                  <a:lnTo>
                    <a:pt x="168307" y="93059"/>
                  </a:lnTo>
                  <a:cubicBezTo>
                    <a:pt x="173450" y="93059"/>
                    <a:pt x="178022" y="96869"/>
                    <a:pt x="178594" y="102013"/>
                  </a:cubicBezTo>
                  <a:cubicBezTo>
                    <a:pt x="179261" y="108109"/>
                    <a:pt x="174498" y="113252"/>
                    <a:pt x="168593" y="113252"/>
                  </a:cubicBezTo>
                  <a:lnTo>
                    <a:pt x="91059" y="113252"/>
                  </a:lnTo>
                  <a:cubicBezTo>
                    <a:pt x="85915" y="113252"/>
                    <a:pt x="81343" y="109442"/>
                    <a:pt x="80772" y="104299"/>
                  </a:cubicBezTo>
                  <a:cubicBezTo>
                    <a:pt x="80105" y="98203"/>
                    <a:pt x="84867" y="93059"/>
                    <a:pt x="90773" y="93059"/>
                  </a:cubicBezTo>
                  <a:close/>
                  <a:moveTo>
                    <a:pt x="50578" y="113062"/>
                  </a:moveTo>
                  <a:cubicBezTo>
                    <a:pt x="45053" y="113062"/>
                    <a:pt x="40481" y="108585"/>
                    <a:pt x="40481" y="102965"/>
                  </a:cubicBezTo>
                  <a:cubicBezTo>
                    <a:pt x="40481" y="97441"/>
                    <a:pt x="44958" y="92869"/>
                    <a:pt x="50578" y="92869"/>
                  </a:cubicBezTo>
                  <a:cubicBezTo>
                    <a:pt x="56102" y="92869"/>
                    <a:pt x="60674" y="97346"/>
                    <a:pt x="60674" y="102965"/>
                  </a:cubicBezTo>
                  <a:cubicBezTo>
                    <a:pt x="60579" y="108585"/>
                    <a:pt x="56102" y="113062"/>
                    <a:pt x="50578" y="113062"/>
                  </a:cubicBezTo>
                  <a:close/>
                  <a:moveTo>
                    <a:pt x="50578" y="72866"/>
                  </a:moveTo>
                  <a:cubicBezTo>
                    <a:pt x="45053" y="72866"/>
                    <a:pt x="40481" y="68390"/>
                    <a:pt x="40481" y="62770"/>
                  </a:cubicBezTo>
                  <a:cubicBezTo>
                    <a:pt x="40481" y="57245"/>
                    <a:pt x="44958" y="52673"/>
                    <a:pt x="50578" y="52673"/>
                  </a:cubicBezTo>
                  <a:cubicBezTo>
                    <a:pt x="56102" y="52673"/>
                    <a:pt x="60674" y="57150"/>
                    <a:pt x="60674" y="62770"/>
                  </a:cubicBezTo>
                  <a:cubicBezTo>
                    <a:pt x="60579" y="68294"/>
                    <a:pt x="56102" y="72866"/>
                    <a:pt x="50578" y="7286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7" name="자유형: 도형 456">
              <a:extLst>
                <a:ext uri="{FF2B5EF4-FFF2-40B4-BE49-F238E27FC236}">
                  <a16:creationId xmlns:a16="http://schemas.microsoft.com/office/drawing/2014/main" id="{FB58E4D5-66CB-445B-9420-ECF6560932EB}"/>
                </a:ext>
              </a:extLst>
            </p:cNvPr>
            <p:cNvSpPr/>
            <p:nvPr/>
          </p:nvSpPr>
          <p:spPr>
            <a:xfrm>
              <a:off x="6952098" y="1585851"/>
              <a:ext cx="76200" cy="38100"/>
            </a:xfrm>
            <a:custGeom>
              <a:avLst/>
              <a:gdLst>
                <a:gd name="connsiteX0" fmla="*/ 48577 w 76200"/>
                <a:gd name="connsiteY0" fmla="*/ 9300 h 38100"/>
                <a:gd name="connsiteX1" fmla="*/ 36195 w 76200"/>
                <a:gd name="connsiteY1" fmla="*/ 9205 h 38100"/>
                <a:gd name="connsiteX2" fmla="*/ 7144 w 76200"/>
                <a:gd name="connsiteY2" fmla="*/ 31398 h 38100"/>
                <a:gd name="connsiteX3" fmla="*/ 77343 w 76200"/>
                <a:gd name="connsiteY3" fmla="*/ 31398 h 38100"/>
                <a:gd name="connsiteX4" fmla="*/ 48577 w 76200"/>
                <a:gd name="connsiteY4" fmla="*/ 93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38100">
                  <a:moveTo>
                    <a:pt x="48577" y="9300"/>
                  </a:moveTo>
                  <a:cubicBezTo>
                    <a:pt x="45053" y="6538"/>
                    <a:pt x="40005" y="6347"/>
                    <a:pt x="36195" y="9205"/>
                  </a:cubicBezTo>
                  <a:lnTo>
                    <a:pt x="7144" y="31398"/>
                  </a:lnTo>
                  <a:lnTo>
                    <a:pt x="77343" y="31398"/>
                  </a:lnTo>
                  <a:lnTo>
                    <a:pt x="48577" y="930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58" name="자유형: 도형 457">
              <a:extLst>
                <a:ext uri="{FF2B5EF4-FFF2-40B4-BE49-F238E27FC236}">
                  <a16:creationId xmlns:a16="http://schemas.microsoft.com/office/drawing/2014/main" id="{C712F149-2A6D-4623-B049-C0FDF1E11075}"/>
                </a:ext>
              </a:extLst>
            </p:cNvPr>
            <p:cNvSpPr/>
            <p:nvPr/>
          </p:nvSpPr>
          <p:spPr>
            <a:xfrm>
              <a:off x="6831607" y="1793997"/>
              <a:ext cx="323850" cy="142875"/>
            </a:xfrm>
            <a:custGeom>
              <a:avLst/>
              <a:gdLst>
                <a:gd name="connsiteX0" fmla="*/ 156020 w 323850"/>
                <a:gd name="connsiteY0" fmla="*/ 9751 h 142875"/>
                <a:gd name="connsiteX1" fmla="*/ 7144 w 323850"/>
                <a:gd name="connsiteY1" fmla="*/ 141768 h 142875"/>
                <a:gd name="connsiteX2" fmla="*/ 316802 w 323850"/>
                <a:gd name="connsiteY2" fmla="*/ 141768 h 142875"/>
                <a:gd name="connsiteX3" fmla="*/ 169545 w 323850"/>
                <a:gd name="connsiteY3" fmla="*/ 9751 h 142875"/>
                <a:gd name="connsiteX4" fmla="*/ 156020 w 323850"/>
                <a:gd name="connsiteY4" fmla="*/ 9751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42875">
                  <a:moveTo>
                    <a:pt x="156020" y="9751"/>
                  </a:moveTo>
                  <a:lnTo>
                    <a:pt x="7144" y="141768"/>
                  </a:lnTo>
                  <a:lnTo>
                    <a:pt x="316802" y="141768"/>
                  </a:lnTo>
                  <a:lnTo>
                    <a:pt x="169545" y="9751"/>
                  </a:lnTo>
                  <a:cubicBezTo>
                    <a:pt x="165735" y="6227"/>
                    <a:pt x="159925" y="6322"/>
                    <a:pt x="156020" y="975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59" name="자유형: 도형 458">
              <a:extLst>
                <a:ext uri="{FF2B5EF4-FFF2-40B4-BE49-F238E27FC236}">
                  <a16:creationId xmlns:a16="http://schemas.microsoft.com/office/drawing/2014/main" id="{82469B67-C9F8-42BC-AE57-6B672AE802AF}"/>
                </a:ext>
              </a:extLst>
            </p:cNvPr>
            <p:cNvSpPr/>
            <p:nvPr/>
          </p:nvSpPr>
          <p:spPr>
            <a:xfrm>
              <a:off x="6830464" y="1676876"/>
              <a:ext cx="47625" cy="66675"/>
            </a:xfrm>
            <a:custGeom>
              <a:avLst/>
              <a:gdLst>
                <a:gd name="connsiteX0" fmla="*/ 41624 w 47625"/>
                <a:gd name="connsiteY0" fmla="*/ 7144 h 66675"/>
                <a:gd name="connsiteX1" fmla="*/ 7144 w 47625"/>
                <a:gd name="connsiteY1" fmla="*/ 33433 h 66675"/>
                <a:gd name="connsiteX2" fmla="*/ 41624 w 47625"/>
                <a:gd name="connsiteY2" fmla="*/ 64865 h 66675"/>
              </a:gdLst>
              <a:ahLst/>
              <a:cxnLst>
                <a:cxn ang="0">
                  <a:pos x="connsiteX0" y="connsiteY0"/>
                </a:cxn>
                <a:cxn ang="0">
                  <a:pos x="connsiteX1" y="connsiteY1"/>
                </a:cxn>
                <a:cxn ang="0">
                  <a:pos x="connsiteX2" y="connsiteY2"/>
                </a:cxn>
              </a:cxnLst>
              <a:rect l="l" t="t" r="r" b="b"/>
              <a:pathLst>
                <a:path w="47625" h="66675">
                  <a:moveTo>
                    <a:pt x="41624" y="7144"/>
                  </a:moveTo>
                  <a:lnTo>
                    <a:pt x="7144" y="33433"/>
                  </a:lnTo>
                  <a:lnTo>
                    <a:pt x="41624" y="64865"/>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60" name="자유형: 도형 459">
              <a:extLst>
                <a:ext uri="{FF2B5EF4-FFF2-40B4-BE49-F238E27FC236}">
                  <a16:creationId xmlns:a16="http://schemas.microsoft.com/office/drawing/2014/main" id="{BDDBDC5B-B199-449A-9EAF-9AF0FC963127}"/>
                </a:ext>
              </a:extLst>
            </p:cNvPr>
            <p:cNvSpPr/>
            <p:nvPr/>
          </p:nvSpPr>
          <p:spPr>
            <a:xfrm>
              <a:off x="6819320" y="1720595"/>
              <a:ext cx="114300" cy="200025"/>
            </a:xfrm>
            <a:custGeom>
              <a:avLst/>
              <a:gdLst>
                <a:gd name="connsiteX0" fmla="*/ 7144 w 114300"/>
                <a:gd name="connsiteY0" fmla="*/ 7144 h 200025"/>
                <a:gd name="connsiteX1" fmla="*/ 7144 w 114300"/>
                <a:gd name="connsiteY1" fmla="*/ 199168 h 200025"/>
                <a:gd name="connsiteX2" fmla="*/ 113729 w 114300"/>
                <a:gd name="connsiteY2" fmla="*/ 104680 h 200025"/>
              </a:gdLst>
              <a:ahLst/>
              <a:cxnLst>
                <a:cxn ang="0">
                  <a:pos x="connsiteX0" y="connsiteY0"/>
                </a:cxn>
                <a:cxn ang="0">
                  <a:pos x="connsiteX1" y="connsiteY1"/>
                </a:cxn>
                <a:cxn ang="0">
                  <a:pos x="connsiteX2" y="connsiteY2"/>
                </a:cxn>
              </a:cxnLst>
              <a:rect l="l" t="t" r="r" b="b"/>
              <a:pathLst>
                <a:path w="114300" h="200025">
                  <a:moveTo>
                    <a:pt x="7144" y="7144"/>
                  </a:moveTo>
                  <a:lnTo>
                    <a:pt x="7144" y="199168"/>
                  </a:lnTo>
                  <a:lnTo>
                    <a:pt x="113729" y="104680"/>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61" name="자유형: 도형 460">
              <a:extLst>
                <a:ext uri="{FF2B5EF4-FFF2-40B4-BE49-F238E27FC236}">
                  <a16:creationId xmlns:a16="http://schemas.microsoft.com/office/drawing/2014/main" id="{E05D6B13-2B88-49B2-A3C0-F2CE6A8AA741}"/>
                </a:ext>
              </a:extLst>
            </p:cNvPr>
            <p:cNvSpPr/>
            <p:nvPr/>
          </p:nvSpPr>
          <p:spPr>
            <a:xfrm>
              <a:off x="7048776" y="1721262"/>
              <a:ext cx="114300" cy="200025"/>
            </a:xfrm>
            <a:custGeom>
              <a:avLst/>
              <a:gdLst>
                <a:gd name="connsiteX0" fmla="*/ 7144 w 114300"/>
                <a:gd name="connsiteY0" fmla="*/ 104585 h 200025"/>
                <a:gd name="connsiteX1" fmla="*/ 113634 w 114300"/>
                <a:gd name="connsiteY1" fmla="*/ 200025 h 200025"/>
                <a:gd name="connsiteX2" fmla="*/ 113634 w 114300"/>
                <a:gd name="connsiteY2" fmla="*/ 7144 h 200025"/>
              </a:gdLst>
              <a:ahLst/>
              <a:cxnLst>
                <a:cxn ang="0">
                  <a:pos x="connsiteX0" y="connsiteY0"/>
                </a:cxn>
                <a:cxn ang="0">
                  <a:pos x="connsiteX1" y="connsiteY1"/>
                </a:cxn>
                <a:cxn ang="0">
                  <a:pos x="connsiteX2" y="connsiteY2"/>
                </a:cxn>
              </a:cxnLst>
              <a:rect l="l" t="t" r="r" b="b"/>
              <a:pathLst>
                <a:path w="114300" h="200025">
                  <a:moveTo>
                    <a:pt x="7144" y="104585"/>
                  </a:moveTo>
                  <a:lnTo>
                    <a:pt x="113634" y="200025"/>
                  </a:lnTo>
                  <a:lnTo>
                    <a:pt x="113634" y="7144"/>
                  </a:ln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62" name="그룹 461">
            <a:extLst>
              <a:ext uri="{FF2B5EF4-FFF2-40B4-BE49-F238E27FC236}">
                <a16:creationId xmlns:a16="http://schemas.microsoft.com/office/drawing/2014/main" id="{C8E5E0E4-6BEF-4A5E-B679-C6C6054A2AB3}"/>
              </a:ext>
            </a:extLst>
          </p:cNvPr>
          <p:cNvGrpSpPr/>
          <p:nvPr/>
        </p:nvGrpSpPr>
        <p:grpSpPr>
          <a:xfrm>
            <a:off x="1425598" y="4257220"/>
            <a:ext cx="390525" cy="341354"/>
            <a:chOff x="1425598" y="4257220"/>
            <a:chExt cx="390525" cy="341354"/>
          </a:xfrm>
          <a:solidFill>
            <a:schemeClr val="bg1"/>
          </a:solidFill>
        </p:grpSpPr>
        <p:sp>
          <p:nvSpPr>
            <p:cNvPr id="463" name="자유형: 도형 462">
              <a:extLst>
                <a:ext uri="{FF2B5EF4-FFF2-40B4-BE49-F238E27FC236}">
                  <a16:creationId xmlns:a16="http://schemas.microsoft.com/office/drawing/2014/main" id="{FE4E0EA2-A11E-4736-B793-35084CA3644D}"/>
                </a:ext>
              </a:extLst>
            </p:cNvPr>
            <p:cNvSpPr/>
            <p:nvPr/>
          </p:nvSpPr>
          <p:spPr>
            <a:xfrm>
              <a:off x="1604572" y="4257220"/>
              <a:ext cx="28575" cy="76200"/>
            </a:xfrm>
            <a:custGeom>
              <a:avLst/>
              <a:gdLst>
                <a:gd name="connsiteX0" fmla="*/ 29432 w 28575"/>
                <a:gd name="connsiteY0" fmla="*/ 63320 h 76200"/>
                <a:gd name="connsiteX1" fmla="*/ 29432 w 28575"/>
                <a:gd name="connsiteY1" fmla="*/ 18552 h 76200"/>
                <a:gd name="connsiteX2" fmla="*/ 19526 w 28575"/>
                <a:gd name="connsiteY2" fmla="*/ 7218 h 76200"/>
                <a:gd name="connsiteX3" fmla="*/ 7144 w 28575"/>
                <a:gd name="connsiteY3" fmla="*/ 18267 h 76200"/>
                <a:gd name="connsiteX4" fmla="*/ 7144 w 28575"/>
                <a:gd name="connsiteY4" fmla="*/ 63606 h 76200"/>
                <a:gd name="connsiteX5" fmla="*/ 19526 w 28575"/>
                <a:gd name="connsiteY5" fmla="*/ 74655 h 76200"/>
                <a:gd name="connsiteX6" fmla="*/ 29432 w 28575"/>
                <a:gd name="connsiteY6" fmla="*/ 633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76200">
                  <a:moveTo>
                    <a:pt x="29432" y="63320"/>
                  </a:moveTo>
                  <a:lnTo>
                    <a:pt x="29432" y="18552"/>
                  </a:lnTo>
                  <a:cubicBezTo>
                    <a:pt x="29432" y="12837"/>
                    <a:pt x="25241" y="7789"/>
                    <a:pt x="19526" y="7218"/>
                  </a:cubicBezTo>
                  <a:cubicBezTo>
                    <a:pt x="12764" y="6456"/>
                    <a:pt x="7144" y="11694"/>
                    <a:pt x="7144" y="18267"/>
                  </a:cubicBezTo>
                  <a:lnTo>
                    <a:pt x="7144" y="63606"/>
                  </a:lnTo>
                  <a:cubicBezTo>
                    <a:pt x="7144" y="70178"/>
                    <a:pt x="12859" y="75417"/>
                    <a:pt x="19526" y="74655"/>
                  </a:cubicBezTo>
                  <a:cubicBezTo>
                    <a:pt x="25241" y="74083"/>
                    <a:pt x="29432" y="69035"/>
                    <a:pt x="29432" y="6332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64" name="자유형: 도형 463">
              <a:extLst>
                <a:ext uri="{FF2B5EF4-FFF2-40B4-BE49-F238E27FC236}">
                  <a16:creationId xmlns:a16="http://schemas.microsoft.com/office/drawing/2014/main" id="{18B8D53E-8409-469C-B936-06D353D9196C}"/>
                </a:ext>
              </a:extLst>
            </p:cNvPr>
            <p:cNvSpPr/>
            <p:nvPr/>
          </p:nvSpPr>
          <p:spPr>
            <a:xfrm>
              <a:off x="1544933" y="4292141"/>
              <a:ext cx="38100" cy="57150"/>
            </a:xfrm>
            <a:custGeom>
              <a:avLst/>
              <a:gdLst>
                <a:gd name="connsiteX0" fmla="*/ 16587 w 38100"/>
                <a:gd name="connsiteY0" fmla="*/ 43162 h 57150"/>
                <a:gd name="connsiteX1" fmla="*/ 26874 w 38100"/>
                <a:gd name="connsiteY1" fmla="*/ 50020 h 57150"/>
                <a:gd name="connsiteX2" fmla="*/ 31160 w 38100"/>
                <a:gd name="connsiteY2" fmla="*/ 49163 h 57150"/>
                <a:gd name="connsiteX3" fmla="*/ 37161 w 38100"/>
                <a:gd name="connsiteY3" fmla="*/ 34589 h 57150"/>
                <a:gd name="connsiteX4" fmla="*/ 28588 w 38100"/>
                <a:gd name="connsiteY4" fmla="*/ 14015 h 57150"/>
                <a:gd name="connsiteX5" fmla="*/ 14015 w 38100"/>
                <a:gd name="connsiteY5" fmla="*/ 8014 h 57150"/>
                <a:gd name="connsiteX6" fmla="*/ 8014 w 38100"/>
                <a:gd name="connsiteY6" fmla="*/ 22588 h 57150"/>
                <a:gd name="connsiteX7" fmla="*/ 16587 w 38100"/>
                <a:gd name="connsiteY7" fmla="*/ 4316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57150">
                  <a:moveTo>
                    <a:pt x="16587" y="43162"/>
                  </a:moveTo>
                  <a:cubicBezTo>
                    <a:pt x="18397" y="47448"/>
                    <a:pt x="22492" y="50020"/>
                    <a:pt x="26874" y="50020"/>
                  </a:cubicBezTo>
                  <a:cubicBezTo>
                    <a:pt x="28303" y="50020"/>
                    <a:pt x="29731" y="49734"/>
                    <a:pt x="31160" y="49163"/>
                  </a:cubicBezTo>
                  <a:cubicBezTo>
                    <a:pt x="36875" y="46781"/>
                    <a:pt x="39542" y="40304"/>
                    <a:pt x="37161" y="34589"/>
                  </a:cubicBezTo>
                  <a:lnTo>
                    <a:pt x="28588" y="14015"/>
                  </a:lnTo>
                  <a:cubicBezTo>
                    <a:pt x="26207" y="8300"/>
                    <a:pt x="19730" y="5633"/>
                    <a:pt x="14015" y="8014"/>
                  </a:cubicBezTo>
                  <a:cubicBezTo>
                    <a:pt x="8300" y="10396"/>
                    <a:pt x="5633" y="16873"/>
                    <a:pt x="8014" y="22588"/>
                  </a:cubicBezTo>
                  <a:lnTo>
                    <a:pt x="16587" y="43162"/>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65" name="자유형: 도형 464">
              <a:extLst>
                <a:ext uri="{FF2B5EF4-FFF2-40B4-BE49-F238E27FC236}">
                  <a16:creationId xmlns:a16="http://schemas.microsoft.com/office/drawing/2014/main" id="{DE7A2C69-DCCF-4150-B198-E2AA28099D66}"/>
                </a:ext>
              </a:extLst>
            </p:cNvPr>
            <p:cNvSpPr/>
            <p:nvPr/>
          </p:nvSpPr>
          <p:spPr>
            <a:xfrm>
              <a:off x="1655899" y="4292155"/>
              <a:ext cx="38100" cy="57150"/>
            </a:xfrm>
            <a:custGeom>
              <a:avLst/>
              <a:gdLst>
                <a:gd name="connsiteX0" fmla="*/ 14015 w 38100"/>
                <a:gd name="connsiteY0" fmla="*/ 49149 h 57150"/>
                <a:gd name="connsiteX1" fmla="*/ 18301 w 38100"/>
                <a:gd name="connsiteY1" fmla="*/ 50007 h 57150"/>
                <a:gd name="connsiteX2" fmla="*/ 28588 w 38100"/>
                <a:gd name="connsiteY2" fmla="*/ 43149 h 57150"/>
                <a:gd name="connsiteX3" fmla="*/ 37161 w 38100"/>
                <a:gd name="connsiteY3" fmla="*/ 22575 h 57150"/>
                <a:gd name="connsiteX4" fmla="*/ 31160 w 38100"/>
                <a:gd name="connsiteY4" fmla="*/ 8001 h 57150"/>
                <a:gd name="connsiteX5" fmla="*/ 16587 w 38100"/>
                <a:gd name="connsiteY5" fmla="*/ 14002 h 57150"/>
                <a:gd name="connsiteX6" fmla="*/ 8014 w 38100"/>
                <a:gd name="connsiteY6" fmla="*/ 34576 h 57150"/>
                <a:gd name="connsiteX7" fmla="*/ 14015 w 38100"/>
                <a:gd name="connsiteY7" fmla="*/ 4914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57150">
                  <a:moveTo>
                    <a:pt x="14015" y="49149"/>
                  </a:moveTo>
                  <a:cubicBezTo>
                    <a:pt x="15444" y="49721"/>
                    <a:pt x="16873" y="50007"/>
                    <a:pt x="18301" y="50007"/>
                  </a:cubicBezTo>
                  <a:cubicBezTo>
                    <a:pt x="22683" y="50007"/>
                    <a:pt x="26779" y="47435"/>
                    <a:pt x="28588" y="43149"/>
                  </a:cubicBezTo>
                  <a:lnTo>
                    <a:pt x="37161" y="22575"/>
                  </a:lnTo>
                  <a:cubicBezTo>
                    <a:pt x="39542" y="16860"/>
                    <a:pt x="36780" y="10383"/>
                    <a:pt x="31160" y="8001"/>
                  </a:cubicBezTo>
                  <a:cubicBezTo>
                    <a:pt x="25445" y="5620"/>
                    <a:pt x="18968" y="8382"/>
                    <a:pt x="16587" y="14002"/>
                  </a:cubicBezTo>
                  <a:lnTo>
                    <a:pt x="8014" y="34576"/>
                  </a:lnTo>
                  <a:cubicBezTo>
                    <a:pt x="5633" y="40291"/>
                    <a:pt x="8300" y="46768"/>
                    <a:pt x="14015" y="49149"/>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66" name="자유형: 도형 465">
              <a:extLst>
                <a:ext uri="{FF2B5EF4-FFF2-40B4-BE49-F238E27FC236}">
                  <a16:creationId xmlns:a16="http://schemas.microsoft.com/office/drawing/2014/main" id="{9B0CECD5-8232-4933-9357-B5725F119C6E}"/>
                </a:ext>
              </a:extLst>
            </p:cNvPr>
            <p:cNvSpPr/>
            <p:nvPr/>
          </p:nvSpPr>
          <p:spPr>
            <a:xfrm>
              <a:off x="1425693" y="4436268"/>
              <a:ext cx="76200" cy="28575"/>
            </a:xfrm>
            <a:custGeom>
              <a:avLst/>
              <a:gdLst>
                <a:gd name="connsiteX0" fmla="*/ 18288 w 76200"/>
                <a:gd name="connsiteY0" fmla="*/ 29432 h 28575"/>
                <a:gd name="connsiteX1" fmla="*/ 63627 w 76200"/>
                <a:gd name="connsiteY1" fmla="*/ 29432 h 28575"/>
                <a:gd name="connsiteX2" fmla="*/ 74771 w 76200"/>
                <a:gd name="connsiteY2" fmla="*/ 18288 h 28575"/>
                <a:gd name="connsiteX3" fmla="*/ 63627 w 76200"/>
                <a:gd name="connsiteY3" fmla="*/ 7144 h 28575"/>
                <a:gd name="connsiteX4" fmla="*/ 18288 w 76200"/>
                <a:gd name="connsiteY4" fmla="*/ 7144 h 28575"/>
                <a:gd name="connsiteX5" fmla="*/ 7144 w 76200"/>
                <a:gd name="connsiteY5" fmla="*/ 18288 h 28575"/>
                <a:gd name="connsiteX6" fmla="*/ 18288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29432"/>
                  </a:moveTo>
                  <a:lnTo>
                    <a:pt x="63627" y="29432"/>
                  </a:lnTo>
                  <a:cubicBezTo>
                    <a:pt x="69818" y="29432"/>
                    <a:pt x="74771" y="24479"/>
                    <a:pt x="74771" y="18288"/>
                  </a:cubicBezTo>
                  <a:cubicBezTo>
                    <a:pt x="74771" y="12097"/>
                    <a:pt x="69818" y="7144"/>
                    <a:pt x="63627"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67" name="자유형: 도형 466">
              <a:extLst>
                <a:ext uri="{FF2B5EF4-FFF2-40B4-BE49-F238E27FC236}">
                  <a16:creationId xmlns:a16="http://schemas.microsoft.com/office/drawing/2014/main" id="{F32B37AE-0A33-4C1C-98FE-61A73ACB052A}"/>
                </a:ext>
              </a:extLst>
            </p:cNvPr>
            <p:cNvSpPr/>
            <p:nvPr/>
          </p:nvSpPr>
          <p:spPr>
            <a:xfrm>
              <a:off x="1738399" y="4436268"/>
              <a:ext cx="76200" cy="28575"/>
            </a:xfrm>
            <a:custGeom>
              <a:avLst/>
              <a:gdLst>
                <a:gd name="connsiteX0" fmla="*/ 7144 w 76200"/>
                <a:gd name="connsiteY0" fmla="*/ 18288 h 28575"/>
                <a:gd name="connsiteX1" fmla="*/ 18288 w 76200"/>
                <a:gd name="connsiteY1" fmla="*/ 29432 h 28575"/>
                <a:gd name="connsiteX2" fmla="*/ 63627 w 76200"/>
                <a:gd name="connsiteY2" fmla="*/ 29432 h 28575"/>
                <a:gd name="connsiteX3" fmla="*/ 74771 w 76200"/>
                <a:gd name="connsiteY3" fmla="*/ 18288 h 28575"/>
                <a:gd name="connsiteX4" fmla="*/ 63627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cubicBezTo>
                    <a:pt x="7144" y="24479"/>
                    <a:pt x="12097" y="29432"/>
                    <a:pt x="18288" y="29432"/>
                  </a:cubicBezTo>
                  <a:lnTo>
                    <a:pt x="63627" y="29432"/>
                  </a:lnTo>
                  <a:cubicBezTo>
                    <a:pt x="69818" y="29432"/>
                    <a:pt x="74771" y="24479"/>
                    <a:pt x="74771" y="18288"/>
                  </a:cubicBezTo>
                  <a:cubicBezTo>
                    <a:pt x="74771" y="12097"/>
                    <a:pt x="69818" y="7144"/>
                    <a:pt x="63627" y="7144"/>
                  </a:cubicBezTo>
                  <a:lnTo>
                    <a:pt x="18288" y="7144"/>
                  </a:lnTo>
                  <a:cubicBezTo>
                    <a:pt x="12192" y="7144"/>
                    <a:pt x="7144" y="12097"/>
                    <a:pt x="7144" y="18288"/>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68" name="자유형: 도형 467">
              <a:extLst>
                <a:ext uri="{FF2B5EF4-FFF2-40B4-BE49-F238E27FC236}">
                  <a16:creationId xmlns:a16="http://schemas.microsoft.com/office/drawing/2014/main" id="{498C694A-B8BD-4D23-B695-626895DDB652}"/>
                </a:ext>
              </a:extLst>
            </p:cNvPr>
            <p:cNvSpPr/>
            <p:nvPr/>
          </p:nvSpPr>
          <p:spPr>
            <a:xfrm>
              <a:off x="1478700" y="4310205"/>
              <a:ext cx="66675" cy="66675"/>
            </a:xfrm>
            <a:custGeom>
              <a:avLst/>
              <a:gdLst>
                <a:gd name="connsiteX0" fmla="*/ 41862 w 66675"/>
                <a:gd name="connsiteY0" fmla="*/ 57674 h 66675"/>
                <a:gd name="connsiteX1" fmla="*/ 49768 w 66675"/>
                <a:gd name="connsiteY1" fmla="*/ 60912 h 66675"/>
                <a:gd name="connsiteX2" fmla="*/ 57674 w 66675"/>
                <a:gd name="connsiteY2" fmla="*/ 57674 h 66675"/>
                <a:gd name="connsiteX3" fmla="*/ 57674 w 66675"/>
                <a:gd name="connsiteY3" fmla="*/ 41958 h 66675"/>
                <a:gd name="connsiteX4" fmla="*/ 26146 w 66675"/>
                <a:gd name="connsiteY4" fmla="*/ 10430 h 66675"/>
                <a:gd name="connsiteX5" fmla="*/ 10430 w 66675"/>
                <a:gd name="connsiteY5" fmla="*/ 10430 h 66675"/>
                <a:gd name="connsiteX6" fmla="*/ 10430 w 66675"/>
                <a:gd name="connsiteY6" fmla="*/ 26146 h 66675"/>
                <a:gd name="connsiteX7" fmla="*/ 41862 w 66675"/>
                <a:gd name="connsiteY7" fmla="*/ 5767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41862" y="57674"/>
                  </a:moveTo>
                  <a:cubicBezTo>
                    <a:pt x="44053" y="59865"/>
                    <a:pt x="46911" y="60912"/>
                    <a:pt x="49768" y="60912"/>
                  </a:cubicBezTo>
                  <a:cubicBezTo>
                    <a:pt x="52626" y="60912"/>
                    <a:pt x="55483" y="59865"/>
                    <a:pt x="57674" y="57674"/>
                  </a:cubicBezTo>
                  <a:cubicBezTo>
                    <a:pt x="62055" y="53292"/>
                    <a:pt x="62055" y="46244"/>
                    <a:pt x="57674" y="41958"/>
                  </a:cubicBezTo>
                  <a:lnTo>
                    <a:pt x="26146" y="10430"/>
                  </a:lnTo>
                  <a:cubicBezTo>
                    <a:pt x="21765" y="6048"/>
                    <a:pt x="14716" y="6048"/>
                    <a:pt x="10430" y="10430"/>
                  </a:cubicBezTo>
                  <a:cubicBezTo>
                    <a:pt x="6048" y="14812"/>
                    <a:pt x="6048" y="21860"/>
                    <a:pt x="10430" y="26146"/>
                  </a:cubicBezTo>
                  <a:lnTo>
                    <a:pt x="41862" y="5767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69" name="자유형: 도형 468">
              <a:extLst>
                <a:ext uri="{FF2B5EF4-FFF2-40B4-BE49-F238E27FC236}">
                  <a16:creationId xmlns:a16="http://schemas.microsoft.com/office/drawing/2014/main" id="{A4CC0D1B-9507-4898-8297-28B49B7D25AD}"/>
                </a:ext>
              </a:extLst>
            </p:cNvPr>
            <p:cNvSpPr/>
            <p:nvPr/>
          </p:nvSpPr>
          <p:spPr>
            <a:xfrm>
              <a:off x="1699299" y="4310205"/>
              <a:ext cx="66675" cy="66675"/>
            </a:xfrm>
            <a:custGeom>
              <a:avLst/>
              <a:gdLst>
                <a:gd name="connsiteX0" fmla="*/ 18240 w 66675"/>
                <a:gd name="connsiteY0" fmla="*/ 60912 h 66675"/>
                <a:gd name="connsiteX1" fmla="*/ 26146 w 66675"/>
                <a:gd name="connsiteY1" fmla="*/ 57674 h 66675"/>
                <a:gd name="connsiteX2" fmla="*/ 57674 w 66675"/>
                <a:gd name="connsiteY2" fmla="*/ 26146 h 66675"/>
                <a:gd name="connsiteX3" fmla="*/ 57674 w 66675"/>
                <a:gd name="connsiteY3" fmla="*/ 10430 h 66675"/>
                <a:gd name="connsiteX4" fmla="*/ 41958 w 66675"/>
                <a:gd name="connsiteY4" fmla="*/ 10430 h 66675"/>
                <a:gd name="connsiteX5" fmla="*/ 10430 w 66675"/>
                <a:gd name="connsiteY5" fmla="*/ 41958 h 66675"/>
                <a:gd name="connsiteX6" fmla="*/ 10430 w 66675"/>
                <a:gd name="connsiteY6" fmla="*/ 57674 h 66675"/>
                <a:gd name="connsiteX7" fmla="*/ 18240 w 66675"/>
                <a:gd name="connsiteY7" fmla="*/ 609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18240" y="60912"/>
                  </a:moveTo>
                  <a:cubicBezTo>
                    <a:pt x="21098" y="60912"/>
                    <a:pt x="23955" y="59865"/>
                    <a:pt x="26146" y="57674"/>
                  </a:cubicBezTo>
                  <a:lnTo>
                    <a:pt x="57674" y="26146"/>
                  </a:lnTo>
                  <a:cubicBezTo>
                    <a:pt x="62055" y="21765"/>
                    <a:pt x="62055" y="14716"/>
                    <a:pt x="57674" y="10430"/>
                  </a:cubicBezTo>
                  <a:cubicBezTo>
                    <a:pt x="53292" y="6048"/>
                    <a:pt x="46244" y="6048"/>
                    <a:pt x="41958" y="10430"/>
                  </a:cubicBezTo>
                  <a:lnTo>
                    <a:pt x="10430" y="41958"/>
                  </a:lnTo>
                  <a:cubicBezTo>
                    <a:pt x="6048" y="46339"/>
                    <a:pt x="6048" y="53388"/>
                    <a:pt x="10430" y="57674"/>
                  </a:cubicBezTo>
                  <a:cubicBezTo>
                    <a:pt x="12525" y="59865"/>
                    <a:pt x="15383" y="60912"/>
                    <a:pt x="18240" y="60912"/>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0" name="자유형: 도형 469">
              <a:extLst>
                <a:ext uri="{FF2B5EF4-FFF2-40B4-BE49-F238E27FC236}">
                  <a16:creationId xmlns:a16="http://schemas.microsoft.com/office/drawing/2014/main" id="{3F27E0C0-034A-41FC-B9F4-6E57ABC1D443}"/>
                </a:ext>
              </a:extLst>
            </p:cNvPr>
            <p:cNvSpPr/>
            <p:nvPr/>
          </p:nvSpPr>
          <p:spPr>
            <a:xfrm>
              <a:off x="1728246" y="4376533"/>
              <a:ext cx="47625" cy="38100"/>
            </a:xfrm>
            <a:custGeom>
              <a:avLst/>
              <a:gdLst>
                <a:gd name="connsiteX0" fmla="*/ 7962 w 47625"/>
                <a:gd name="connsiteY0" fmla="*/ 31160 h 38100"/>
                <a:gd name="connsiteX1" fmla="*/ 18249 w 47625"/>
                <a:gd name="connsiteY1" fmla="*/ 38018 h 38100"/>
                <a:gd name="connsiteX2" fmla="*/ 22535 w 47625"/>
                <a:gd name="connsiteY2" fmla="*/ 37161 h 38100"/>
                <a:gd name="connsiteX3" fmla="*/ 43109 w 47625"/>
                <a:gd name="connsiteY3" fmla="*/ 28588 h 38100"/>
                <a:gd name="connsiteX4" fmla="*/ 49110 w 47625"/>
                <a:gd name="connsiteY4" fmla="*/ 14015 h 38100"/>
                <a:gd name="connsiteX5" fmla="*/ 34536 w 47625"/>
                <a:gd name="connsiteY5" fmla="*/ 8014 h 38100"/>
                <a:gd name="connsiteX6" fmla="*/ 13962 w 47625"/>
                <a:gd name="connsiteY6" fmla="*/ 16587 h 38100"/>
                <a:gd name="connsiteX7" fmla="*/ 7962 w 47625"/>
                <a:gd name="connsiteY7" fmla="*/ 3116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962" y="31160"/>
                  </a:moveTo>
                  <a:cubicBezTo>
                    <a:pt x="9771" y="35446"/>
                    <a:pt x="13867" y="38018"/>
                    <a:pt x="18249" y="38018"/>
                  </a:cubicBezTo>
                  <a:cubicBezTo>
                    <a:pt x="19677" y="38018"/>
                    <a:pt x="21106" y="37732"/>
                    <a:pt x="22535" y="37161"/>
                  </a:cubicBezTo>
                  <a:lnTo>
                    <a:pt x="43109" y="28588"/>
                  </a:lnTo>
                  <a:cubicBezTo>
                    <a:pt x="48824" y="26207"/>
                    <a:pt x="51491" y="19730"/>
                    <a:pt x="49110" y="14015"/>
                  </a:cubicBezTo>
                  <a:cubicBezTo>
                    <a:pt x="46728" y="8300"/>
                    <a:pt x="40251" y="5633"/>
                    <a:pt x="34536" y="8014"/>
                  </a:cubicBezTo>
                  <a:lnTo>
                    <a:pt x="13962" y="16587"/>
                  </a:lnTo>
                  <a:cubicBezTo>
                    <a:pt x="8343" y="18873"/>
                    <a:pt x="5676" y="25445"/>
                    <a:pt x="7962" y="3116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1" name="자유형: 도형 470">
              <a:extLst>
                <a:ext uri="{FF2B5EF4-FFF2-40B4-BE49-F238E27FC236}">
                  <a16:creationId xmlns:a16="http://schemas.microsoft.com/office/drawing/2014/main" id="{1C051CDB-EBFD-498F-8DBB-5921C4D51ACE}"/>
                </a:ext>
              </a:extLst>
            </p:cNvPr>
            <p:cNvSpPr/>
            <p:nvPr/>
          </p:nvSpPr>
          <p:spPr>
            <a:xfrm>
              <a:off x="1460554" y="4376546"/>
              <a:ext cx="57150" cy="38100"/>
            </a:xfrm>
            <a:custGeom>
              <a:avLst/>
              <a:gdLst>
                <a:gd name="connsiteX0" fmla="*/ 14002 w 57150"/>
                <a:gd name="connsiteY0" fmla="*/ 28575 h 38100"/>
                <a:gd name="connsiteX1" fmla="*/ 34576 w 57150"/>
                <a:gd name="connsiteY1" fmla="*/ 37148 h 38100"/>
                <a:gd name="connsiteX2" fmla="*/ 38862 w 57150"/>
                <a:gd name="connsiteY2" fmla="*/ 38005 h 38100"/>
                <a:gd name="connsiteX3" fmla="*/ 49149 w 57150"/>
                <a:gd name="connsiteY3" fmla="*/ 31147 h 38100"/>
                <a:gd name="connsiteX4" fmla="*/ 43149 w 57150"/>
                <a:gd name="connsiteY4" fmla="*/ 16574 h 38100"/>
                <a:gd name="connsiteX5" fmla="*/ 22575 w 57150"/>
                <a:gd name="connsiteY5" fmla="*/ 8001 h 38100"/>
                <a:gd name="connsiteX6" fmla="*/ 8001 w 57150"/>
                <a:gd name="connsiteY6" fmla="*/ 14002 h 38100"/>
                <a:gd name="connsiteX7" fmla="*/ 14002 w 57150"/>
                <a:gd name="connsiteY7"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14002" y="28575"/>
                  </a:moveTo>
                  <a:lnTo>
                    <a:pt x="34576" y="37148"/>
                  </a:lnTo>
                  <a:cubicBezTo>
                    <a:pt x="36005" y="37719"/>
                    <a:pt x="37434" y="38005"/>
                    <a:pt x="38862" y="38005"/>
                  </a:cubicBezTo>
                  <a:cubicBezTo>
                    <a:pt x="43244" y="38005"/>
                    <a:pt x="47340" y="35433"/>
                    <a:pt x="49149" y="31147"/>
                  </a:cubicBezTo>
                  <a:cubicBezTo>
                    <a:pt x="51531" y="25432"/>
                    <a:pt x="48768" y="18955"/>
                    <a:pt x="43149" y="16574"/>
                  </a:cubicBezTo>
                  <a:lnTo>
                    <a:pt x="22575" y="8001"/>
                  </a:lnTo>
                  <a:cubicBezTo>
                    <a:pt x="16860" y="5620"/>
                    <a:pt x="10383" y="8382"/>
                    <a:pt x="8001" y="14002"/>
                  </a:cubicBezTo>
                  <a:cubicBezTo>
                    <a:pt x="5620" y="19717"/>
                    <a:pt x="8382" y="26289"/>
                    <a:pt x="14002" y="2857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2" name="자유형: 도형 471">
              <a:extLst>
                <a:ext uri="{FF2B5EF4-FFF2-40B4-BE49-F238E27FC236}">
                  <a16:creationId xmlns:a16="http://schemas.microsoft.com/office/drawing/2014/main" id="{6C4759F4-88B8-4915-9550-9A0B72AA69DE}"/>
                </a:ext>
              </a:extLst>
            </p:cNvPr>
            <p:cNvSpPr/>
            <p:nvPr/>
          </p:nvSpPr>
          <p:spPr>
            <a:xfrm>
              <a:off x="1425598" y="4347114"/>
              <a:ext cx="390525" cy="161925"/>
            </a:xfrm>
            <a:custGeom>
              <a:avLst/>
              <a:gdLst>
                <a:gd name="connsiteX0" fmla="*/ 376428 w 390525"/>
                <a:gd name="connsiteY0" fmla="*/ 140875 h 161925"/>
                <a:gd name="connsiteX1" fmla="*/ 291941 w 390525"/>
                <a:gd name="connsiteY1" fmla="*/ 140875 h 161925"/>
                <a:gd name="connsiteX2" fmla="*/ 297656 w 390525"/>
                <a:gd name="connsiteY2" fmla="*/ 107442 h 161925"/>
                <a:gd name="connsiteX3" fmla="*/ 197358 w 390525"/>
                <a:gd name="connsiteY3" fmla="*/ 7144 h 161925"/>
                <a:gd name="connsiteX4" fmla="*/ 97060 w 390525"/>
                <a:gd name="connsiteY4" fmla="*/ 107442 h 161925"/>
                <a:gd name="connsiteX5" fmla="*/ 102775 w 390525"/>
                <a:gd name="connsiteY5" fmla="*/ 140875 h 161925"/>
                <a:gd name="connsiteX6" fmla="*/ 18288 w 390525"/>
                <a:gd name="connsiteY6" fmla="*/ 140875 h 161925"/>
                <a:gd name="connsiteX7" fmla="*/ 7144 w 390525"/>
                <a:gd name="connsiteY7" fmla="*/ 152019 h 161925"/>
                <a:gd name="connsiteX8" fmla="*/ 18288 w 390525"/>
                <a:gd name="connsiteY8" fmla="*/ 163163 h 161925"/>
                <a:gd name="connsiteX9" fmla="*/ 274511 w 390525"/>
                <a:gd name="connsiteY9" fmla="*/ 163163 h 161925"/>
                <a:gd name="connsiteX10" fmla="*/ 274606 w 390525"/>
                <a:gd name="connsiteY10" fmla="*/ 163163 h 161925"/>
                <a:gd name="connsiteX11" fmla="*/ 274701 w 390525"/>
                <a:gd name="connsiteY11" fmla="*/ 163163 h 161925"/>
                <a:gd name="connsiteX12" fmla="*/ 376523 w 390525"/>
                <a:gd name="connsiteY12" fmla="*/ 163163 h 161925"/>
                <a:gd name="connsiteX13" fmla="*/ 387667 w 390525"/>
                <a:gd name="connsiteY13" fmla="*/ 152019 h 161925"/>
                <a:gd name="connsiteX14" fmla="*/ 376428 w 390525"/>
                <a:gd name="connsiteY14" fmla="*/ 140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61925">
                  <a:moveTo>
                    <a:pt x="376428" y="140875"/>
                  </a:moveTo>
                  <a:lnTo>
                    <a:pt x="291941" y="140875"/>
                  </a:lnTo>
                  <a:cubicBezTo>
                    <a:pt x="295751" y="130207"/>
                    <a:pt x="297656" y="118872"/>
                    <a:pt x="297656" y="107442"/>
                  </a:cubicBezTo>
                  <a:cubicBezTo>
                    <a:pt x="297656" y="52101"/>
                    <a:pt x="252698" y="7144"/>
                    <a:pt x="197358" y="7144"/>
                  </a:cubicBezTo>
                  <a:cubicBezTo>
                    <a:pt x="142018" y="7144"/>
                    <a:pt x="97060" y="52101"/>
                    <a:pt x="97060" y="107442"/>
                  </a:cubicBezTo>
                  <a:cubicBezTo>
                    <a:pt x="97060" y="118872"/>
                    <a:pt x="99060" y="130207"/>
                    <a:pt x="102775" y="140875"/>
                  </a:cubicBezTo>
                  <a:lnTo>
                    <a:pt x="18288" y="140875"/>
                  </a:lnTo>
                  <a:cubicBezTo>
                    <a:pt x="12097" y="140875"/>
                    <a:pt x="7144" y="145828"/>
                    <a:pt x="7144" y="152019"/>
                  </a:cubicBezTo>
                  <a:cubicBezTo>
                    <a:pt x="7144" y="158210"/>
                    <a:pt x="12097" y="163163"/>
                    <a:pt x="18288" y="163163"/>
                  </a:cubicBezTo>
                  <a:lnTo>
                    <a:pt x="274511" y="163163"/>
                  </a:lnTo>
                  <a:cubicBezTo>
                    <a:pt x="274511" y="163163"/>
                    <a:pt x="274511" y="163163"/>
                    <a:pt x="274606" y="163163"/>
                  </a:cubicBezTo>
                  <a:cubicBezTo>
                    <a:pt x="274606" y="163163"/>
                    <a:pt x="274606" y="163163"/>
                    <a:pt x="274701" y="163163"/>
                  </a:cubicBezTo>
                  <a:lnTo>
                    <a:pt x="376523" y="163163"/>
                  </a:lnTo>
                  <a:cubicBezTo>
                    <a:pt x="382715" y="163163"/>
                    <a:pt x="387667" y="158210"/>
                    <a:pt x="387667" y="152019"/>
                  </a:cubicBezTo>
                  <a:cubicBezTo>
                    <a:pt x="387572" y="145828"/>
                    <a:pt x="382619" y="140875"/>
                    <a:pt x="376428" y="140875"/>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3" name="자유형: 도형 472">
              <a:extLst>
                <a:ext uri="{FF2B5EF4-FFF2-40B4-BE49-F238E27FC236}">
                  <a16:creationId xmlns:a16="http://schemas.microsoft.com/office/drawing/2014/main" id="{79D46875-9EDE-45B3-B5A7-52E0AC499ABB}"/>
                </a:ext>
              </a:extLst>
            </p:cNvPr>
            <p:cNvSpPr/>
            <p:nvPr/>
          </p:nvSpPr>
          <p:spPr>
            <a:xfrm>
              <a:off x="1470270" y="4525422"/>
              <a:ext cx="304800" cy="28575"/>
            </a:xfrm>
            <a:custGeom>
              <a:avLst/>
              <a:gdLst>
                <a:gd name="connsiteX0" fmla="*/ 287179 w 304800"/>
                <a:gd name="connsiteY0" fmla="*/ 7144 h 28575"/>
                <a:gd name="connsiteX1" fmla="*/ 18288 w 304800"/>
                <a:gd name="connsiteY1" fmla="*/ 7144 h 28575"/>
                <a:gd name="connsiteX2" fmla="*/ 7144 w 304800"/>
                <a:gd name="connsiteY2" fmla="*/ 18288 h 28575"/>
                <a:gd name="connsiteX3" fmla="*/ 18288 w 304800"/>
                <a:gd name="connsiteY3" fmla="*/ 29433 h 28575"/>
                <a:gd name="connsiteX4" fmla="*/ 287274 w 304800"/>
                <a:gd name="connsiteY4" fmla="*/ 29433 h 28575"/>
                <a:gd name="connsiteX5" fmla="*/ 298418 w 304800"/>
                <a:gd name="connsiteY5" fmla="*/ 18288 h 28575"/>
                <a:gd name="connsiteX6" fmla="*/ 287179 w 3048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 h="28575">
                  <a:moveTo>
                    <a:pt x="287179" y="7144"/>
                  </a:moveTo>
                  <a:lnTo>
                    <a:pt x="18288" y="7144"/>
                  </a:lnTo>
                  <a:cubicBezTo>
                    <a:pt x="12097" y="7144"/>
                    <a:pt x="7144" y="12097"/>
                    <a:pt x="7144" y="18288"/>
                  </a:cubicBezTo>
                  <a:cubicBezTo>
                    <a:pt x="7144" y="24479"/>
                    <a:pt x="12097" y="29433"/>
                    <a:pt x="18288" y="29433"/>
                  </a:cubicBezTo>
                  <a:lnTo>
                    <a:pt x="287274" y="29433"/>
                  </a:lnTo>
                  <a:cubicBezTo>
                    <a:pt x="293465" y="29433"/>
                    <a:pt x="298418" y="24479"/>
                    <a:pt x="298418" y="18288"/>
                  </a:cubicBezTo>
                  <a:cubicBezTo>
                    <a:pt x="298323" y="12097"/>
                    <a:pt x="293370" y="7144"/>
                    <a:pt x="287179"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4" name="자유형: 도형 473">
              <a:extLst>
                <a:ext uri="{FF2B5EF4-FFF2-40B4-BE49-F238E27FC236}">
                  <a16:creationId xmlns:a16="http://schemas.microsoft.com/office/drawing/2014/main" id="{6F0B4D5E-4946-4C56-BDFF-3CECC25D0565}"/>
                </a:ext>
              </a:extLst>
            </p:cNvPr>
            <p:cNvSpPr/>
            <p:nvPr/>
          </p:nvSpPr>
          <p:spPr>
            <a:xfrm>
              <a:off x="1514847" y="4569999"/>
              <a:ext cx="209550" cy="28575"/>
            </a:xfrm>
            <a:custGeom>
              <a:avLst/>
              <a:gdLst>
                <a:gd name="connsiteX0" fmla="*/ 198025 w 209550"/>
                <a:gd name="connsiteY0" fmla="*/ 7144 h 28575"/>
                <a:gd name="connsiteX1" fmla="*/ 18288 w 209550"/>
                <a:gd name="connsiteY1" fmla="*/ 7144 h 28575"/>
                <a:gd name="connsiteX2" fmla="*/ 7144 w 209550"/>
                <a:gd name="connsiteY2" fmla="*/ 18288 h 28575"/>
                <a:gd name="connsiteX3" fmla="*/ 18288 w 209550"/>
                <a:gd name="connsiteY3" fmla="*/ 29432 h 28575"/>
                <a:gd name="connsiteX4" fmla="*/ 198120 w 209550"/>
                <a:gd name="connsiteY4" fmla="*/ 29432 h 28575"/>
                <a:gd name="connsiteX5" fmla="*/ 209264 w 209550"/>
                <a:gd name="connsiteY5" fmla="*/ 18288 h 28575"/>
                <a:gd name="connsiteX6" fmla="*/ 198025 w 2095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98025" y="7144"/>
                  </a:moveTo>
                  <a:lnTo>
                    <a:pt x="18288" y="7144"/>
                  </a:lnTo>
                  <a:cubicBezTo>
                    <a:pt x="12097" y="7144"/>
                    <a:pt x="7144" y="12097"/>
                    <a:pt x="7144" y="18288"/>
                  </a:cubicBezTo>
                  <a:cubicBezTo>
                    <a:pt x="7144" y="24479"/>
                    <a:pt x="12097" y="29432"/>
                    <a:pt x="18288" y="29432"/>
                  </a:cubicBezTo>
                  <a:lnTo>
                    <a:pt x="198120" y="29432"/>
                  </a:lnTo>
                  <a:cubicBezTo>
                    <a:pt x="204311" y="29432"/>
                    <a:pt x="209264" y="24479"/>
                    <a:pt x="209264" y="18288"/>
                  </a:cubicBezTo>
                  <a:cubicBezTo>
                    <a:pt x="209169" y="12192"/>
                    <a:pt x="204216" y="7144"/>
                    <a:pt x="198025" y="7144"/>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75" name="그룹 474">
            <a:extLst>
              <a:ext uri="{FF2B5EF4-FFF2-40B4-BE49-F238E27FC236}">
                <a16:creationId xmlns:a16="http://schemas.microsoft.com/office/drawing/2014/main" id="{CCD901D1-B201-4CEA-A8A1-DDB69722AD33}"/>
              </a:ext>
            </a:extLst>
          </p:cNvPr>
          <p:cNvGrpSpPr/>
          <p:nvPr/>
        </p:nvGrpSpPr>
        <p:grpSpPr>
          <a:xfrm>
            <a:off x="4107647" y="4896992"/>
            <a:ext cx="394132" cy="389001"/>
            <a:chOff x="4107647" y="4896992"/>
            <a:chExt cx="394132" cy="389001"/>
          </a:xfrm>
          <a:solidFill>
            <a:schemeClr val="bg1"/>
          </a:solidFill>
        </p:grpSpPr>
        <p:sp>
          <p:nvSpPr>
            <p:cNvPr id="476" name="자유형: 도형 475">
              <a:extLst>
                <a:ext uri="{FF2B5EF4-FFF2-40B4-BE49-F238E27FC236}">
                  <a16:creationId xmlns:a16="http://schemas.microsoft.com/office/drawing/2014/main" id="{A80947FE-132B-42ED-B03B-2E67F744106C}"/>
                </a:ext>
              </a:extLst>
            </p:cNvPr>
            <p:cNvSpPr/>
            <p:nvPr/>
          </p:nvSpPr>
          <p:spPr>
            <a:xfrm>
              <a:off x="4398827" y="5142928"/>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7" name="자유형: 도형 476">
              <a:extLst>
                <a:ext uri="{FF2B5EF4-FFF2-40B4-BE49-F238E27FC236}">
                  <a16:creationId xmlns:a16="http://schemas.microsoft.com/office/drawing/2014/main" id="{8F84005A-B019-4219-AD97-2964E8D527C0}"/>
                </a:ext>
              </a:extLst>
            </p:cNvPr>
            <p:cNvSpPr/>
            <p:nvPr/>
          </p:nvSpPr>
          <p:spPr>
            <a:xfrm>
              <a:off x="4376538" y="5209793"/>
              <a:ext cx="123825" cy="76200"/>
            </a:xfrm>
            <a:custGeom>
              <a:avLst/>
              <a:gdLst>
                <a:gd name="connsiteX0" fmla="*/ 62865 w 123825"/>
                <a:gd name="connsiteY0" fmla="*/ 7144 h 76200"/>
                <a:gd name="connsiteX1" fmla="*/ 7144 w 123825"/>
                <a:gd name="connsiteY1" fmla="*/ 63722 h 76200"/>
                <a:gd name="connsiteX2" fmla="*/ 18288 w 123825"/>
                <a:gd name="connsiteY2" fmla="*/ 74771 h 76200"/>
                <a:gd name="connsiteX3" fmla="*/ 107443 w 123825"/>
                <a:gd name="connsiteY3" fmla="*/ 74771 h 76200"/>
                <a:gd name="connsiteX4" fmla="*/ 118587 w 123825"/>
                <a:gd name="connsiteY4" fmla="*/ 63722 h 76200"/>
                <a:gd name="connsiteX5" fmla="*/ 62865 w 123825"/>
                <a:gd name="connsiteY5"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8" name="자유형: 도형 477">
              <a:extLst>
                <a:ext uri="{FF2B5EF4-FFF2-40B4-BE49-F238E27FC236}">
                  <a16:creationId xmlns:a16="http://schemas.microsoft.com/office/drawing/2014/main" id="{FE063293-0B98-4EB9-BBAD-5512EA0B94E8}"/>
                </a:ext>
              </a:extLst>
            </p:cNvPr>
            <p:cNvSpPr/>
            <p:nvPr/>
          </p:nvSpPr>
          <p:spPr>
            <a:xfrm>
              <a:off x="4107647" y="5209793"/>
              <a:ext cx="123825" cy="76200"/>
            </a:xfrm>
            <a:custGeom>
              <a:avLst/>
              <a:gdLst>
                <a:gd name="connsiteX0" fmla="*/ 18288 w 123825"/>
                <a:gd name="connsiteY0" fmla="*/ 74771 h 76200"/>
                <a:gd name="connsiteX1" fmla="*/ 107442 w 123825"/>
                <a:gd name="connsiteY1" fmla="*/ 74771 h 76200"/>
                <a:gd name="connsiteX2" fmla="*/ 118586 w 123825"/>
                <a:gd name="connsiteY2" fmla="*/ 63722 h 76200"/>
                <a:gd name="connsiteX3" fmla="*/ 62865 w 123825"/>
                <a:gd name="connsiteY3" fmla="*/ 7144 h 76200"/>
                <a:gd name="connsiteX4" fmla="*/ 7144 w 123825"/>
                <a:gd name="connsiteY4" fmla="*/ 63722 h 76200"/>
                <a:gd name="connsiteX5" fmla="*/ 18288 w 123825"/>
                <a:gd name="connsiteY5" fmla="*/ 747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79" name="자유형: 도형 478">
              <a:extLst>
                <a:ext uri="{FF2B5EF4-FFF2-40B4-BE49-F238E27FC236}">
                  <a16:creationId xmlns:a16="http://schemas.microsoft.com/office/drawing/2014/main" id="{B6B6BDAD-0094-4C42-97E3-FB7A12B68E7B}"/>
                </a:ext>
              </a:extLst>
            </p:cNvPr>
            <p:cNvSpPr/>
            <p:nvPr/>
          </p:nvSpPr>
          <p:spPr>
            <a:xfrm>
              <a:off x="4398827" y="4896992"/>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80" name="자유형: 도형 479">
              <a:extLst>
                <a:ext uri="{FF2B5EF4-FFF2-40B4-BE49-F238E27FC236}">
                  <a16:creationId xmlns:a16="http://schemas.microsoft.com/office/drawing/2014/main" id="{B2D199A4-B8EE-4782-80CE-04EBB522A59C}"/>
                </a:ext>
              </a:extLst>
            </p:cNvPr>
            <p:cNvSpPr/>
            <p:nvPr/>
          </p:nvSpPr>
          <p:spPr>
            <a:xfrm>
              <a:off x="4129936" y="4896992"/>
              <a:ext cx="76200" cy="76200"/>
            </a:xfrm>
            <a:custGeom>
              <a:avLst/>
              <a:gdLst>
                <a:gd name="connsiteX0" fmla="*/ 74009 w 76200"/>
                <a:gd name="connsiteY0" fmla="*/ 40577 h 76200"/>
                <a:gd name="connsiteX1" fmla="*/ 40577 w 76200"/>
                <a:gd name="connsiteY1" fmla="*/ 7144 h 76200"/>
                <a:gd name="connsiteX2" fmla="*/ 7144 w 76200"/>
                <a:gd name="connsiteY2" fmla="*/ 40577 h 76200"/>
                <a:gd name="connsiteX3" fmla="*/ 40577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81" name="자유형: 도형 480">
              <a:extLst>
                <a:ext uri="{FF2B5EF4-FFF2-40B4-BE49-F238E27FC236}">
                  <a16:creationId xmlns:a16="http://schemas.microsoft.com/office/drawing/2014/main" id="{1CAAC5CA-9534-4EB4-875E-4FEAC9E5F74F}"/>
                </a:ext>
              </a:extLst>
            </p:cNvPr>
            <p:cNvSpPr/>
            <p:nvPr/>
          </p:nvSpPr>
          <p:spPr>
            <a:xfrm>
              <a:off x="4271858" y="5076180"/>
              <a:ext cx="152400" cy="133350"/>
            </a:xfrm>
            <a:custGeom>
              <a:avLst/>
              <a:gdLst>
                <a:gd name="connsiteX0" fmla="*/ 130778 w 152400"/>
                <a:gd name="connsiteY0" fmla="*/ 74083 h 133350"/>
                <a:gd name="connsiteX1" fmla="*/ 140684 w 152400"/>
                <a:gd name="connsiteY1" fmla="*/ 79798 h 133350"/>
                <a:gd name="connsiteX2" fmla="*/ 146399 w 152400"/>
                <a:gd name="connsiteY2" fmla="*/ 79702 h 133350"/>
                <a:gd name="connsiteX3" fmla="*/ 148971 w 152400"/>
                <a:gd name="connsiteY3" fmla="*/ 74654 h 133350"/>
                <a:gd name="connsiteX4" fmla="*/ 144971 w 152400"/>
                <a:gd name="connsiteY4" fmla="*/ 12361 h 133350"/>
                <a:gd name="connsiteX5" fmla="*/ 142208 w 152400"/>
                <a:gd name="connsiteY5" fmla="*/ 7884 h 133350"/>
                <a:gd name="connsiteX6" fmla="*/ 136970 w 152400"/>
                <a:gd name="connsiteY6" fmla="*/ 7693 h 133350"/>
                <a:gd name="connsiteX7" fmla="*/ 81629 w 152400"/>
                <a:gd name="connsiteY7" fmla="*/ 35792 h 133350"/>
                <a:gd name="connsiteX8" fmla="*/ 78581 w 152400"/>
                <a:gd name="connsiteY8" fmla="*/ 40555 h 133350"/>
                <a:gd name="connsiteX9" fmla="*/ 81344 w 152400"/>
                <a:gd name="connsiteY9" fmla="*/ 45508 h 133350"/>
                <a:gd name="connsiteX10" fmla="*/ 92869 w 152400"/>
                <a:gd name="connsiteY10" fmla="*/ 52175 h 133350"/>
                <a:gd name="connsiteX11" fmla="*/ 83725 w 152400"/>
                <a:gd name="connsiteY11" fmla="*/ 62367 h 133350"/>
                <a:gd name="connsiteX12" fmla="*/ 31718 w 152400"/>
                <a:gd name="connsiteY12" fmla="*/ 84370 h 133350"/>
                <a:gd name="connsiteX13" fmla="*/ 13335 w 152400"/>
                <a:gd name="connsiteY13" fmla="*/ 81703 h 133350"/>
                <a:gd name="connsiteX14" fmla="*/ 11239 w 152400"/>
                <a:gd name="connsiteY14" fmla="*/ 113707 h 133350"/>
                <a:gd name="connsiteX15" fmla="*/ 7144 w 152400"/>
                <a:gd name="connsiteY15" fmla="*/ 126470 h 133350"/>
                <a:gd name="connsiteX16" fmla="*/ 32195 w 152400"/>
                <a:gd name="connsiteY16" fmla="*/ 129518 h 133350"/>
                <a:gd name="connsiteX17" fmla="*/ 124778 w 152400"/>
                <a:gd name="connsiteY17" fmla="*/ 82369 h 133350"/>
                <a:gd name="connsiteX18" fmla="*/ 130778 w 152400"/>
                <a:gd name="connsiteY18" fmla="*/ 740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00" h="13335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82" name="자유형: 도형 481">
              <a:extLst>
                <a:ext uri="{FF2B5EF4-FFF2-40B4-BE49-F238E27FC236}">
                  <a16:creationId xmlns:a16="http://schemas.microsoft.com/office/drawing/2014/main" id="{452C5991-A458-411A-86B1-CD6D53237521}"/>
                </a:ext>
              </a:extLst>
            </p:cNvPr>
            <p:cNvSpPr/>
            <p:nvPr/>
          </p:nvSpPr>
          <p:spPr>
            <a:xfrm>
              <a:off x="4107647" y="4963953"/>
              <a:ext cx="161925" cy="257175"/>
            </a:xfrm>
            <a:custGeom>
              <a:avLst/>
              <a:gdLst>
                <a:gd name="connsiteX0" fmla="*/ 157258 w 161925"/>
                <a:gd name="connsiteY0" fmla="*/ 163163 h 257175"/>
                <a:gd name="connsiteX1" fmla="*/ 156020 w 161925"/>
                <a:gd name="connsiteY1" fmla="*/ 159163 h 257175"/>
                <a:gd name="connsiteX2" fmla="*/ 148971 w 161925"/>
                <a:gd name="connsiteY2" fmla="*/ 157925 h 257175"/>
                <a:gd name="connsiteX3" fmla="*/ 137446 w 161925"/>
                <a:gd name="connsiteY3" fmla="*/ 164592 h 257175"/>
                <a:gd name="connsiteX4" fmla="*/ 133160 w 161925"/>
                <a:gd name="connsiteY4" fmla="*/ 151638 h 257175"/>
                <a:gd name="connsiteX5" fmla="*/ 129731 w 161925"/>
                <a:gd name="connsiteY5" fmla="*/ 129730 h 257175"/>
                <a:gd name="connsiteX6" fmla="*/ 150686 w 161925"/>
                <a:gd name="connsiteY6" fmla="*/ 81344 h 257175"/>
                <a:gd name="connsiteX7" fmla="*/ 124301 w 161925"/>
                <a:gd name="connsiteY7" fmla="*/ 63722 h 257175"/>
                <a:gd name="connsiteX8" fmla="*/ 118396 w 161925"/>
                <a:gd name="connsiteY8" fmla="*/ 58388 h 257175"/>
                <a:gd name="connsiteX9" fmla="*/ 62865 w 161925"/>
                <a:gd name="connsiteY9" fmla="*/ 7144 h 257175"/>
                <a:gd name="connsiteX10" fmla="*/ 7144 w 161925"/>
                <a:gd name="connsiteY10" fmla="*/ 62960 h 257175"/>
                <a:gd name="connsiteX11" fmla="*/ 18288 w 161925"/>
                <a:gd name="connsiteY11" fmla="*/ 74009 h 257175"/>
                <a:gd name="connsiteX12" fmla="*/ 100299 w 161925"/>
                <a:gd name="connsiteY12" fmla="*/ 74009 h 257175"/>
                <a:gd name="connsiteX13" fmla="*/ 85154 w 161925"/>
                <a:gd name="connsiteY13" fmla="*/ 129730 h 257175"/>
                <a:gd name="connsiteX14" fmla="*/ 95441 w 161925"/>
                <a:gd name="connsiteY14" fmla="*/ 177165 h 257175"/>
                <a:gd name="connsiteX15" fmla="*/ 99727 w 161925"/>
                <a:gd name="connsiteY15" fmla="*/ 186404 h 257175"/>
                <a:gd name="connsiteX16" fmla="*/ 89821 w 161925"/>
                <a:gd name="connsiteY16" fmla="*/ 192119 h 257175"/>
                <a:gd name="connsiteX17" fmla="*/ 87059 w 161925"/>
                <a:gd name="connsiteY17" fmla="*/ 196501 h 257175"/>
                <a:gd name="connsiteX18" fmla="*/ 60198 w 161925"/>
                <a:gd name="connsiteY18" fmla="*/ 186309 h 257175"/>
                <a:gd name="connsiteX19" fmla="*/ 29623 w 161925"/>
                <a:gd name="connsiteY19" fmla="*/ 216599 h 257175"/>
                <a:gd name="connsiteX20" fmla="*/ 64580 w 161925"/>
                <a:gd name="connsiteY20" fmla="*/ 253079 h 257175"/>
                <a:gd name="connsiteX21" fmla="*/ 96298 w 161925"/>
                <a:gd name="connsiteY21" fmla="*/ 220980 h 257175"/>
                <a:gd name="connsiteX22" fmla="*/ 91726 w 161925"/>
                <a:gd name="connsiteY22" fmla="*/ 202883 h 257175"/>
                <a:gd name="connsiteX23" fmla="*/ 145352 w 161925"/>
                <a:gd name="connsiteY23" fmla="*/ 229457 h 257175"/>
                <a:gd name="connsiteX24" fmla="*/ 150591 w 161925"/>
                <a:gd name="connsiteY24" fmla="*/ 229267 h 257175"/>
                <a:gd name="connsiteX25" fmla="*/ 153353 w 161925"/>
                <a:gd name="connsiteY25" fmla="*/ 224790 h 257175"/>
                <a:gd name="connsiteX26" fmla="*/ 157258 w 161925"/>
                <a:gd name="connsiteY26" fmla="*/ 16316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25717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grpFill/>
            <a:ln w="9525" cap="flat">
              <a:noFill/>
              <a:prstDash val="solid"/>
              <a:miter/>
            </a:ln>
          </p:spPr>
          <p:txBody>
            <a:bodyPr rtlCol="0" anchor="ctr"/>
            <a:lstStyle/>
            <a:p>
              <a:endParaRPr lang="ko-KR" altLang="en-US">
                <a:solidFill>
                  <a:srgbClr val="FAFBFC"/>
                </a:solidFill>
              </a:endParaRPr>
            </a:p>
          </p:txBody>
        </p:sp>
        <p:sp>
          <p:nvSpPr>
            <p:cNvPr id="483" name="자유형: 도형 482">
              <a:extLst>
                <a:ext uri="{FF2B5EF4-FFF2-40B4-BE49-F238E27FC236}">
                  <a16:creationId xmlns:a16="http://schemas.microsoft.com/office/drawing/2014/main" id="{675954A5-6909-475B-B7C8-B7F27A138E2B}"/>
                </a:ext>
              </a:extLst>
            </p:cNvPr>
            <p:cNvSpPr/>
            <p:nvPr/>
          </p:nvSpPr>
          <p:spPr>
            <a:xfrm>
              <a:off x="4235079" y="4957499"/>
              <a:ext cx="266700" cy="123825"/>
            </a:xfrm>
            <a:custGeom>
              <a:avLst/>
              <a:gdLst>
                <a:gd name="connsiteX0" fmla="*/ 9538 w 266700"/>
                <a:gd name="connsiteY0" fmla="*/ 51507 h 123825"/>
                <a:gd name="connsiteX1" fmla="*/ 60877 w 266700"/>
                <a:gd name="connsiteY1" fmla="*/ 85702 h 123825"/>
                <a:gd name="connsiteX2" fmla="*/ 67926 w 266700"/>
                <a:gd name="connsiteY2" fmla="*/ 84940 h 123825"/>
                <a:gd name="connsiteX3" fmla="*/ 69450 w 266700"/>
                <a:gd name="connsiteY3" fmla="*/ 80940 h 123825"/>
                <a:gd name="connsiteX4" fmla="*/ 69450 w 266700"/>
                <a:gd name="connsiteY4" fmla="*/ 67795 h 123825"/>
                <a:gd name="connsiteX5" fmla="*/ 82785 w 266700"/>
                <a:gd name="connsiteY5" fmla="*/ 70557 h 123825"/>
                <a:gd name="connsiteX6" fmla="*/ 135744 w 266700"/>
                <a:gd name="connsiteY6" fmla="*/ 120564 h 123825"/>
                <a:gd name="connsiteX7" fmla="*/ 164224 w 266700"/>
                <a:gd name="connsiteY7" fmla="*/ 106467 h 123825"/>
                <a:gd name="connsiteX8" fmla="*/ 176606 w 266700"/>
                <a:gd name="connsiteY8" fmla="*/ 103609 h 123825"/>
                <a:gd name="connsiteX9" fmla="*/ 177559 w 266700"/>
                <a:gd name="connsiteY9" fmla="*/ 103704 h 123825"/>
                <a:gd name="connsiteX10" fmla="*/ 167367 w 266700"/>
                <a:gd name="connsiteY10" fmla="*/ 80368 h 123825"/>
                <a:gd name="connsiteX11" fmla="*/ 249282 w 266700"/>
                <a:gd name="connsiteY11" fmla="*/ 80368 h 123825"/>
                <a:gd name="connsiteX12" fmla="*/ 260426 w 266700"/>
                <a:gd name="connsiteY12" fmla="*/ 69319 h 123825"/>
                <a:gd name="connsiteX13" fmla="*/ 204705 w 266700"/>
                <a:gd name="connsiteY13" fmla="*/ 13503 h 123825"/>
                <a:gd name="connsiteX14" fmla="*/ 150127 w 266700"/>
                <a:gd name="connsiteY14" fmla="*/ 57889 h 123825"/>
                <a:gd name="connsiteX15" fmla="*/ 79642 w 266700"/>
                <a:gd name="connsiteY15" fmla="*/ 25123 h 123825"/>
                <a:gd name="connsiteX16" fmla="*/ 69545 w 266700"/>
                <a:gd name="connsiteY16" fmla="*/ 24171 h 123825"/>
                <a:gd name="connsiteX17" fmla="*/ 69545 w 266700"/>
                <a:gd name="connsiteY17" fmla="*/ 12836 h 123825"/>
                <a:gd name="connsiteX18" fmla="*/ 68021 w 266700"/>
                <a:gd name="connsiteY18" fmla="*/ 8835 h 123825"/>
                <a:gd name="connsiteX19" fmla="*/ 60973 w 266700"/>
                <a:gd name="connsiteY19" fmla="*/ 8073 h 123825"/>
                <a:gd name="connsiteX20" fmla="*/ 9728 w 266700"/>
                <a:gd name="connsiteY20" fmla="*/ 42173 h 123825"/>
                <a:gd name="connsiteX21" fmla="*/ 7633 w 266700"/>
                <a:gd name="connsiteY21" fmla="*/ 44649 h 123825"/>
                <a:gd name="connsiteX22" fmla="*/ 9538 w 266700"/>
                <a:gd name="connsiteY22" fmla="*/ 5150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6700" h="123825">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484" name="자유형: 도형 483">
            <a:extLst>
              <a:ext uri="{FF2B5EF4-FFF2-40B4-BE49-F238E27FC236}">
                <a16:creationId xmlns:a16="http://schemas.microsoft.com/office/drawing/2014/main" id="{1E53CDB2-AFD8-4C32-81F6-22681588E3F3}"/>
              </a:ext>
            </a:extLst>
          </p:cNvPr>
          <p:cNvSpPr/>
          <p:nvPr/>
        </p:nvSpPr>
        <p:spPr>
          <a:xfrm>
            <a:off x="7452851" y="1577434"/>
            <a:ext cx="409575" cy="361950"/>
          </a:xfrm>
          <a:custGeom>
            <a:avLst/>
            <a:gdLst>
              <a:gd name="connsiteX0" fmla="*/ 14264 w 409575"/>
              <a:gd name="connsiteY0" fmla="*/ 175166 h 361950"/>
              <a:gd name="connsiteX1" fmla="*/ 106942 w 409575"/>
              <a:gd name="connsiteY1" fmla="*/ 209741 h 361950"/>
              <a:gd name="connsiteX2" fmla="*/ 142851 w 409575"/>
              <a:gd name="connsiteY2" fmla="*/ 325089 h 361950"/>
              <a:gd name="connsiteX3" fmla="*/ 160187 w 409575"/>
              <a:gd name="connsiteY3" fmla="*/ 330328 h 361950"/>
              <a:gd name="connsiteX4" fmla="*/ 211908 w 409575"/>
              <a:gd name="connsiteY4" fmla="*/ 288227 h 361950"/>
              <a:gd name="connsiteX5" fmla="*/ 230672 w 409575"/>
              <a:gd name="connsiteY5" fmla="*/ 287656 h 361950"/>
              <a:gd name="connsiteX6" fmla="*/ 323826 w 409575"/>
              <a:gd name="connsiteY6" fmla="*/ 355283 h 361950"/>
              <a:gd name="connsiteX7" fmla="*/ 340971 w 409575"/>
              <a:gd name="connsiteY7" fmla="*/ 348711 h 361950"/>
              <a:gd name="connsiteX8" fmla="*/ 409265 w 409575"/>
              <a:gd name="connsiteY8" fmla="*/ 20289 h 361950"/>
              <a:gd name="connsiteX9" fmla="*/ 394597 w 409575"/>
              <a:gd name="connsiteY9" fmla="*/ 7907 h 361950"/>
              <a:gd name="connsiteX10" fmla="*/ 14169 w 409575"/>
              <a:gd name="connsiteY10" fmla="*/ 154687 h 361950"/>
              <a:gd name="connsiteX11" fmla="*/ 14264 w 409575"/>
              <a:gd name="connsiteY11" fmla="*/ 175166 h 361950"/>
              <a:gd name="connsiteX12" fmla="*/ 137041 w 409575"/>
              <a:gd name="connsiteY12" fmla="*/ 191358 h 361950"/>
              <a:gd name="connsiteX13" fmla="*/ 318206 w 409575"/>
              <a:gd name="connsiteY13" fmla="*/ 79820 h 361950"/>
              <a:gd name="connsiteX14" fmla="*/ 322017 w 409575"/>
              <a:gd name="connsiteY14" fmla="*/ 84773 h 361950"/>
              <a:gd name="connsiteX15" fmla="*/ 172474 w 409575"/>
              <a:gd name="connsiteY15" fmla="*/ 223743 h 361950"/>
              <a:gd name="connsiteX16" fmla="*/ 162854 w 409575"/>
              <a:gd name="connsiteY16" fmla="*/ 242317 h 361950"/>
              <a:gd name="connsiteX17" fmla="*/ 157806 w 409575"/>
              <a:gd name="connsiteY17" fmla="*/ 280036 h 361950"/>
              <a:gd name="connsiteX18" fmla="*/ 148661 w 409575"/>
              <a:gd name="connsiteY18" fmla="*/ 280703 h 361950"/>
              <a:gd name="connsiteX19" fmla="*/ 129040 w 409575"/>
              <a:gd name="connsiteY19" fmla="*/ 211837 h 361950"/>
              <a:gd name="connsiteX20" fmla="*/ 137041 w 409575"/>
              <a:gd name="connsiteY20" fmla="*/ 191358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575" h="361950">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chemeClr val="bg1"/>
          </a:solidFill>
          <a:ln w="9525" cap="flat">
            <a:noFill/>
            <a:prstDash val="solid"/>
            <a:miter/>
          </a:ln>
        </p:spPr>
        <p:txBody>
          <a:bodyPr rtlCol="0" anchor="ctr"/>
          <a:lstStyle/>
          <a:p>
            <a:endParaRPr lang="ko-KR" altLang="en-US">
              <a:solidFill>
                <a:srgbClr val="FAFBFC"/>
              </a:solidFill>
            </a:endParaRPr>
          </a:p>
        </p:txBody>
      </p:sp>
      <p:grpSp>
        <p:nvGrpSpPr>
          <p:cNvPr id="485" name="그룹 484">
            <a:extLst>
              <a:ext uri="{FF2B5EF4-FFF2-40B4-BE49-F238E27FC236}">
                <a16:creationId xmlns:a16="http://schemas.microsoft.com/office/drawing/2014/main" id="{424950F8-9CAA-4994-8258-CFF575DED3CB}"/>
              </a:ext>
            </a:extLst>
          </p:cNvPr>
          <p:cNvGrpSpPr/>
          <p:nvPr/>
        </p:nvGrpSpPr>
        <p:grpSpPr>
          <a:xfrm>
            <a:off x="4123320" y="4184332"/>
            <a:ext cx="371475" cy="481012"/>
            <a:chOff x="4123320" y="4184332"/>
            <a:chExt cx="371475" cy="481012"/>
          </a:xfrm>
          <a:solidFill>
            <a:schemeClr val="bg1"/>
          </a:solidFill>
        </p:grpSpPr>
        <p:sp>
          <p:nvSpPr>
            <p:cNvPr id="486" name="자유형: 도형 485">
              <a:extLst>
                <a:ext uri="{FF2B5EF4-FFF2-40B4-BE49-F238E27FC236}">
                  <a16:creationId xmlns:a16="http://schemas.microsoft.com/office/drawing/2014/main" id="{22F115B8-C319-4614-BF65-12309EEF48B2}"/>
                </a:ext>
              </a:extLst>
            </p:cNvPr>
            <p:cNvSpPr/>
            <p:nvPr/>
          </p:nvSpPr>
          <p:spPr>
            <a:xfrm>
              <a:off x="4123320" y="4231671"/>
              <a:ext cx="371475" cy="219075"/>
            </a:xfrm>
            <a:custGeom>
              <a:avLst/>
              <a:gdLst>
                <a:gd name="connsiteX0" fmla="*/ 306653 w 371475"/>
                <a:gd name="connsiteY0" fmla="*/ 67246 h 219075"/>
                <a:gd name="connsiteX1" fmla="*/ 284555 w 371475"/>
                <a:gd name="connsiteY1" fmla="*/ 68866 h 219075"/>
                <a:gd name="connsiteX2" fmla="*/ 192162 w 371475"/>
                <a:gd name="connsiteY2" fmla="*/ 7144 h 219075"/>
                <a:gd name="connsiteX3" fmla="*/ 95293 w 371475"/>
                <a:gd name="connsiteY3" fmla="*/ 82487 h 219075"/>
                <a:gd name="connsiteX4" fmla="*/ 69480 w 371475"/>
                <a:gd name="connsiteY4" fmla="*/ 73438 h 219075"/>
                <a:gd name="connsiteX5" fmla="*/ 79386 w 371475"/>
                <a:gd name="connsiteY5" fmla="*/ 212408 h 219075"/>
                <a:gd name="connsiteX6" fmla="*/ 294461 w 371475"/>
                <a:gd name="connsiteY6" fmla="*/ 212408 h 219075"/>
                <a:gd name="connsiteX7" fmla="*/ 306653 w 371475"/>
                <a:gd name="connsiteY7" fmla="*/ 67246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19075">
                  <a:moveTo>
                    <a:pt x="306653" y="67246"/>
                  </a:moveTo>
                  <a:cubicBezTo>
                    <a:pt x="302557" y="67246"/>
                    <a:pt x="289889" y="67532"/>
                    <a:pt x="284555" y="68866"/>
                  </a:cubicBezTo>
                  <a:cubicBezTo>
                    <a:pt x="269886" y="33338"/>
                    <a:pt x="235025" y="7144"/>
                    <a:pt x="192162" y="7144"/>
                  </a:cubicBezTo>
                  <a:cubicBezTo>
                    <a:pt x="141204" y="7144"/>
                    <a:pt x="104151" y="42863"/>
                    <a:pt x="95293" y="82487"/>
                  </a:cubicBezTo>
                  <a:cubicBezTo>
                    <a:pt x="95293" y="82487"/>
                    <a:pt x="83958" y="73438"/>
                    <a:pt x="69480" y="73438"/>
                  </a:cubicBezTo>
                  <a:cubicBezTo>
                    <a:pt x="-14149" y="73438"/>
                    <a:pt x="-16340" y="212408"/>
                    <a:pt x="79386" y="212408"/>
                  </a:cubicBezTo>
                  <a:lnTo>
                    <a:pt x="294461" y="212408"/>
                  </a:lnTo>
                  <a:cubicBezTo>
                    <a:pt x="387996" y="212503"/>
                    <a:pt x="386663" y="67246"/>
                    <a:pt x="306653" y="67246"/>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87" name="자유형: 도형 486">
              <a:extLst>
                <a:ext uri="{FF2B5EF4-FFF2-40B4-BE49-F238E27FC236}">
                  <a16:creationId xmlns:a16="http://schemas.microsoft.com/office/drawing/2014/main" id="{C74AAA9C-063F-4074-9022-04C76B911AFF}"/>
                </a:ext>
              </a:extLst>
            </p:cNvPr>
            <p:cNvSpPr/>
            <p:nvPr/>
          </p:nvSpPr>
          <p:spPr>
            <a:xfrm>
              <a:off x="4192434" y="4465319"/>
              <a:ext cx="228600" cy="200025"/>
            </a:xfrm>
            <a:custGeom>
              <a:avLst/>
              <a:gdLst>
                <a:gd name="connsiteX0" fmla="*/ 217060 w 228600"/>
                <a:gd name="connsiteY0" fmla="*/ 47244 h 200025"/>
                <a:gd name="connsiteX1" fmla="*/ 155338 w 228600"/>
                <a:gd name="connsiteY1" fmla="*/ 47244 h 200025"/>
                <a:gd name="connsiteX2" fmla="*/ 173436 w 228600"/>
                <a:gd name="connsiteY2" fmla="*/ 7144 h 200025"/>
                <a:gd name="connsiteX3" fmla="*/ 37324 w 228600"/>
                <a:gd name="connsiteY3" fmla="*/ 7144 h 200025"/>
                <a:gd name="connsiteX4" fmla="*/ 7891 w 228600"/>
                <a:gd name="connsiteY4" fmla="*/ 74771 h 200025"/>
                <a:gd name="connsiteX5" fmla="*/ 16178 w 228600"/>
                <a:gd name="connsiteY5" fmla="*/ 87344 h 200025"/>
                <a:gd name="connsiteX6" fmla="*/ 73519 w 228600"/>
                <a:gd name="connsiteY6" fmla="*/ 87344 h 200025"/>
                <a:gd name="connsiteX7" fmla="*/ 40467 w 228600"/>
                <a:gd name="connsiteY7" fmla="*/ 189738 h 200025"/>
                <a:gd name="connsiteX8" fmla="*/ 49135 w 228600"/>
                <a:gd name="connsiteY8" fmla="*/ 201549 h 200025"/>
                <a:gd name="connsiteX9" fmla="*/ 54754 w 228600"/>
                <a:gd name="connsiteY9" fmla="*/ 199454 h 200025"/>
                <a:gd name="connsiteX10" fmla="*/ 222680 w 228600"/>
                <a:gd name="connsiteY10" fmla="*/ 63151 h 200025"/>
                <a:gd name="connsiteX11" fmla="*/ 217060 w 228600"/>
                <a:gd name="connsiteY11" fmla="*/ 47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200025">
                  <a:moveTo>
                    <a:pt x="217060" y="47244"/>
                  </a:moveTo>
                  <a:lnTo>
                    <a:pt x="155338" y="47244"/>
                  </a:lnTo>
                  <a:lnTo>
                    <a:pt x="173436" y="7144"/>
                  </a:lnTo>
                  <a:lnTo>
                    <a:pt x="37324" y="7144"/>
                  </a:lnTo>
                  <a:lnTo>
                    <a:pt x="7891" y="74771"/>
                  </a:lnTo>
                  <a:cubicBezTo>
                    <a:pt x="5320" y="80677"/>
                    <a:pt x="9701" y="87344"/>
                    <a:pt x="16178" y="87344"/>
                  </a:cubicBezTo>
                  <a:lnTo>
                    <a:pt x="73519" y="87344"/>
                  </a:lnTo>
                  <a:lnTo>
                    <a:pt x="40467" y="189738"/>
                  </a:lnTo>
                  <a:cubicBezTo>
                    <a:pt x="38371" y="196120"/>
                    <a:pt x="43515" y="201549"/>
                    <a:pt x="49135" y="201549"/>
                  </a:cubicBezTo>
                  <a:cubicBezTo>
                    <a:pt x="51040" y="201549"/>
                    <a:pt x="53040" y="200883"/>
                    <a:pt x="54754" y="199454"/>
                  </a:cubicBezTo>
                  <a:lnTo>
                    <a:pt x="222680" y="63151"/>
                  </a:lnTo>
                  <a:cubicBezTo>
                    <a:pt x="229348" y="57912"/>
                    <a:pt x="225633" y="47244"/>
                    <a:pt x="217060" y="472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88" name="자유형: 도형 487">
              <a:extLst>
                <a:ext uri="{FF2B5EF4-FFF2-40B4-BE49-F238E27FC236}">
                  <a16:creationId xmlns:a16="http://schemas.microsoft.com/office/drawing/2014/main" id="{3DD849BC-B620-4768-844E-D2E18E118363}"/>
                </a:ext>
              </a:extLst>
            </p:cNvPr>
            <p:cNvSpPr/>
            <p:nvPr/>
          </p:nvSpPr>
          <p:spPr>
            <a:xfrm>
              <a:off x="4125974" y="4184332"/>
              <a:ext cx="152400" cy="114300"/>
            </a:xfrm>
            <a:custGeom>
              <a:avLst/>
              <a:gdLst>
                <a:gd name="connsiteX0" fmla="*/ 66827 w 152400"/>
                <a:gd name="connsiteY0" fmla="*/ 92488 h 114300"/>
                <a:gd name="connsiteX1" fmla="*/ 76352 w 152400"/>
                <a:gd name="connsiteY1" fmla="*/ 93154 h 114300"/>
                <a:gd name="connsiteX2" fmla="*/ 107213 w 152400"/>
                <a:gd name="connsiteY2" fmla="*/ 55436 h 114300"/>
                <a:gd name="connsiteX3" fmla="*/ 151504 w 152400"/>
                <a:gd name="connsiteY3" fmla="*/ 31623 h 114300"/>
                <a:gd name="connsiteX4" fmla="*/ 99688 w 152400"/>
                <a:gd name="connsiteY4" fmla="*/ 7525 h 114300"/>
                <a:gd name="connsiteX5" fmla="*/ 91878 w 152400"/>
                <a:gd name="connsiteY5" fmla="*/ 7144 h 114300"/>
                <a:gd name="connsiteX6" fmla="*/ 7486 w 152400"/>
                <a:gd name="connsiteY6" fmla="*/ 84201 h 114300"/>
                <a:gd name="connsiteX7" fmla="*/ 9677 w 152400"/>
                <a:gd name="connsiteY7" fmla="*/ 112395 h 114300"/>
                <a:gd name="connsiteX8" fmla="*/ 66827 w 152400"/>
                <a:gd name="connsiteY8" fmla="*/ 9248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14300">
                  <a:moveTo>
                    <a:pt x="66827" y="92488"/>
                  </a:moveTo>
                  <a:cubicBezTo>
                    <a:pt x="70161" y="92488"/>
                    <a:pt x="73304" y="92774"/>
                    <a:pt x="76352" y="93154"/>
                  </a:cubicBezTo>
                  <a:cubicBezTo>
                    <a:pt x="83972" y="78867"/>
                    <a:pt x="94449" y="66008"/>
                    <a:pt x="107213" y="55436"/>
                  </a:cubicBezTo>
                  <a:cubicBezTo>
                    <a:pt x="120453" y="44482"/>
                    <a:pt x="135407" y="36481"/>
                    <a:pt x="151504" y="31623"/>
                  </a:cubicBezTo>
                  <a:cubicBezTo>
                    <a:pt x="137979" y="18288"/>
                    <a:pt x="119976" y="9430"/>
                    <a:pt x="99688" y="7525"/>
                  </a:cubicBezTo>
                  <a:cubicBezTo>
                    <a:pt x="97021" y="7239"/>
                    <a:pt x="94449" y="7144"/>
                    <a:pt x="91878" y="7144"/>
                  </a:cubicBezTo>
                  <a:cubicBezTo>
                    <a:pt x="48539" y="7144"/>
                    <a:pt x="11487" y="40196"/>
                    <a:pt x="7486" y="84201"/>
                  </a:cubicBezTo>
                  <a:cubicBezTo>
                    <a:pt x="6629" y="93917"/>
                    <a:pt x="7391" y="103442"/>
                    <a:pt x="9677" y="112395"/>
                  </a:cubicBezTo>
                  <a:cubicBezTo>
                    <a:pt x="25203" y="99536"/>
                    <a:pt x="45014" y="92488"/>
                    <a:pt x="66827" y="92488"/>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89" name="그룹 488">
            <a:extLst>
              <a:ext uri="{FF2B5EF4-FFF2-40B4-BE49-F238E27FC236}">
                <a16:creationId xmlns:a16="http://schemas.microsoft.com/office/drawing/2014/main" id="{0A287E54-0AC1-44FB-9A12-52CACFE91FA7}"/>
              </a:ext>
            </a:extLst>
          </p:cNvPr>
          <p:cNvGrpSpPr/>
          <p:nvPr/>
        </p:nvGrpSpPr>
        <p:grpSpPr>
          <a:xfrm>
            <a:off x="4778017" y="4901660"/>
            <a:ext cx="389321" cy="389244"/>
            <a:chOff x="4778017" y="4901660"/>
            <a:chExt cx="389321" cy="389244"/>
          </a:xfrm>
          <a:solidFill>
            <a:schemeClr val="bg1"/>
          </a:solidFill>
        </p:grpSpPr>
        <p:sp>
          <p:nvSpPr>
            <p:cNvPr id="490" name="자유형: 도형 489">
              <a:extLst>
                <a:ext uri="{FF2B5EF4-FFF2-40B4-BE49-F238E27FC236}">
                  <a16:creationId xmlns:a16="http://schemas.microsoft.com/office/drawing/2014/main" id="{76BE63BB-0738-4309-AB4D-697E74B00DAF}"/>
                </a:ext>
              </a:extLst>
            </p:cNvPr>
            <p:cNvSpPr/>
            <p:nvPr/>
          </p:nvSpPr>
          <p:spPr>
            <a:xfrm>
              <a:off x="4778017" y="5014679"/>
              <a:ext cx="209550" cy="276225"/>
            </a:xfrm>
            <a:custGeom>
              <a:avLst/>
              <a:gdLst>
                <a:gd name="connsiteX0" fmla="*/ 152019 w 209550"/>
                <a:gd name="connsiteY0" fmla="*/ 140823 h 276225"/>
                <a:gd name="connsiteX1" fmla="*/ 140875 w 209550"/>
                <a:gd name="connsiteY1" fmla="*/ 140823 h 276225"/>
                <a:gd name="connsiteX2" fmla="*/ 140875 w 209550"/>
                <a:gd name="connsiteY2" fmla="*/ 129488 h 276225"/>
                <a:gd name="connsiteX3" fmla="*/ 163163 w 209550"/>
                <a:gd name="connsiteY3" fmla="*/ 85101 h 276225"/>
                <a:gd name="connsiteX4" fmla="*/ 163163 w 209550"/>
                <a:gd name="connsiteY4" fmla="*/ 65194 h 276225"/>
                <a:gd name="connsiteX5" fmla="*/ 116681 w 209550"/>
                <a:gd name="connsiteY5" fmla="*/ 7853 h 276225"/>
                <a:gd name="connsiteX6" fmla="*/ 71342 w 209550"/>
                <a:gd name="connsiteY6" fmla="*/ 20331 h 276225"/>
                <a:gd name="connsiteX7" fmla="*/ 51721 w 209550"/>
                <a:gd name="connsiteY7" fmla="*/ 62813 h 276225"/>
                <a:gd name="connsiteX8" fmla="*/ 51721 w 209550"/>
                <a:gd name="connsiteY8" fmla="*/ 85101 h 276225"/>
                <a:gd name="connsiteX9" fmla="*/ 74009 w 209550"/>
                <a:gd name="connsiteY9" fmla="*/ 129488 h 276225"/>
                <a:gd name="connsiteX10" fmla="*/ 74009 w 209550"/>
                <a:gd name="connsiteY10" fmla="*/ 140823 h 276225"/>
                <a:gd name="connsiteX11" fmla="*/ 62865 w 209550"/>
                <a:gd name="connsiteY11" fmla="*/ 140823 h 276225"/>
                <a:gd name="connsiteX12" fmla="*/ 7144 w 209550"/>
                <a:gd name="connsiteY12" fmla="*/ 196544 h 276225"/>
                <a:gd name="connsiteX13" fmla="*/ 7144 w 209550"/>
                <a:gd name="connsiteY13" fmla="*/ 263409 h 276225"/>
                <a:gd name="connsiteX14" fmla="*/ 18288 w 209550"/>
                <a:gd name="connsiteY14" fmla="*/ 274553 h 276225"/>
                <a:gd name="connsiteX15" fmla="*/ 196596 w 209550"/>
                <a:gd name="connsiteY15" fmla="*/ 274553 h 276225"/>
                <a:gd name="connsiteX16" fmla="*/ 207740 w 209550"/>
                <a:gd name="connsiteY16" fmla="*/ 263409 h 276225"/>
                <a:gd name="connsiteX17" fmla="*/ 207740 w 209550"/>
                <a:gd name="connsiteY17" fmla="*/ 196544 h 276225"/>
                <a:gd name="connsiteX18" fmla="*/ 152019 w 209550"/>
                <a:gd name="connsiteY18" fmla="*/ 14082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76225">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91" name="자유형: 도형 490">
              <a:extLst>
                <a:ext uri="{FF2B5EF4-FFF2-40B4-BE49-F238E27FC236}">
                  <a16:creationId xmlns:a16="http://schemas.microsoft.com/office/drawing/2014/main" id="{9D48D0F3-90C9-4DF3-BAFD-6C89A1EA5DC6}"/>
                </a:ext>
              </a:extLst>
            </p:cNvPr>
            <p:cNvSpPr/>
            <p:nvPr/>
          </p:nvSpPr>
          <p:spPr>
            <a:xfrm>
              <a:off x="4957788" y="4901660"/>
              <a:ext cx="209550" cy="209550"/>
            </a:xfrm>
            <a:custGeom>
              <a:avLst/>
              <a:gdLst>
                <a:gd name="connsiteX0" fmla="*/ 107503 w 209550"/>
                <a:gd name="connsiteY0" fmla="*/ 7144 h 209550"/>
                <a:gd name="connsiteX1" fmla="*/ 7205 w 209550"/>
                <a:gd name="connsiteY1" fmla="*/ 107442 h 209550"/>
                <a:gd name="connsiteX2" fmla="*/ 25683 w 209550"/>
                <a:gd name="connsiteY2" fmla="*/ 165450 h 209550"/>
                <a:gd name="connsiteX3" fmla="*/ 9014 w 209550"/>
                <a:gd name="connsiteY3" fmla="*/ 190405 h 209550"/>
                <a:gd name="connsiteX4" fmla="*/ 8443 w 209550"/>
                <a:gd name="connsiteY4" fmla="*/ 201835 h 209550"/>
                <a:gd name="connsiteX5" fmla="*/ 18253 w 209550"/>
                <a:gd name="connsiteY5" fmla="*/ 207741 h 209550"/>
                <a:gd name="connsiteX6" fmla="*/ 107407 w 209550"/>
                <a:gd name="connsiteY6" fmla="*/ 207741 h 209550"/>
                <a:gd name="connsiteX7" fmla="*/ 207706 w 209550"/>
                <a:gd name="connsiteY7" fmla="*/ 107442 h 209550"/>
                <a:gd name="connsiteX8" fmla="*/ 107503 w 209550"/>
                <a:gd name="connsiteY8" fmla="*/ 7144 h 209550"/>
                <a:gd name="connsiteX9" fmla="*/ 107503 w 209550"/>
                <a:gd name="connsiteY9" fmla="*/ 174308 h 209550"/>
                <a:gd name="connsiteX10" fmla="*/ 96358 w 209550"/>
                <a:gd name="connsiteY10" fmla="*/ 163163 h 209550"/>
                <a:gd name="connsiteX11" fmla="*/ 107503 w 209550"/>
                <a:gd name="connsiteY11" fmla="*/ 152019 h 209550"/>
                <a:gd name="connsiteX12" fmla="*/ 118647 w 209550"/>
                <a:gd name="connsiteY12" fmla="*/ 163163 h 209550"/>
                <a:gd name="connsiteX13" fmla="*/ 107503 w 209550"/>
                <a:gd name="connsiteY13" fmla="*/ 174308 h 209550"/>
                <a:gd name="connsiteX14" fmla="*/ 123028 w 209550"/>
                <a:gd name="connsiteY14" fmla="*/ 114776 h 209550"/>
                <a:gd name="connsiteX15" fmla="*/ 118647 w 209550"/>
                <a:gd name="connsiteY15" fmla="*/ 123635 h 209550"/>
                <a:gd name="connsiteX16" fmla="*/ 118647 w 209550"/>
                <a:gd name="connsiteY16" fmla="*/ 129731 h 209550"/>
                <a:gd name="connsiteX17" fmla="*/ 107503 w 209550"/>
                <a:gd name="connsiteY17" fmla="*/ 140875 h 209550"/>
                <a:gd name="connsiteX18" fmla="*/ 96358 w 209550"/>
                <a:gd name="connsiteY18" fmla="*/ 129731 h 209550"/>
                <a:gd name="connsiteX19" fmla="*/ 96358 w 209550"/>
                <a:gd name="connsiteY19" fmla="*/ 123635 h 209550"/>
                <a:gd name="connsiteX20" fmla="*/ 112646 w 209550"/>
                <a:gd name="connsiteY20" fmla="*/ 95060 h 209550"/>
                <a:gd name="connsiteX21" fmla="*/ 118647 w 209550"/>
                <a:gd name="connsiteY21" fmla="*/ 85154 h 209550"/>
                <a:gd name="connsiteX22" fmla="*/ 107503 w 209550"/>
                <a:gd name="connsiteY22" fmla="*/ 74009 h 209550"/>
                <a:gd name="connsiteX23" fmla="*/ 96358 w 209550"/>
                <a:gd name="connsiteY23" fmla="*/ 85154 h 209550"/>
                <a:gd name="connsiteX24" fmla="*/ 85214 w 209550"/>
                <a:gd name="connsiteY24" fmla="*/ 96298 h 209550"/>
                <a:gd name="connsiteX25" fmla="*/ 74070 w 209550"/>
                <a:gd name="connsiteY25" fmla="*/ 85154 h 209550"/>
                <a:gd name="connsiteX26" fmla="*/ 107503 w 209550"/>
                <a:gd name="connsiteY26" fmla="*/ 51721 h 209550"/>
                <a:gd name="connsiteX27" fmla="*/ 140935 w 209550"/>
                <a:gd name="connsiteY27" fmla="*/ 85154 h 209550"/>
                <a:gd name="connsiteX28" fmla="*/ 123028 w 209550"/>
                <a:gd name="connsiteY28" fmla="*/ 11477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20955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92" name="그룹 491">
            <a:extLst>
              <a:ext uri="{FF2B5EF4-FFF2-40B4-BE49-F238E27FC236}">
                <a16:creationId xmlns:a16="http://schemas.microsoft.com/office/drawing/2014/main" id="{641E60CA-6407-4268-96F3-ED69828E0B63}"/>
              </a:ext>
            </a:extLst>
          </p:cNvPr>
          <p:cNvGrpSpPr/>
          <p:nvPr/>
        </p:nvGrpSpPr>
        <p:grpSpPr>
          <a:xfrm>
            <a:off x="7484331" y="4233291"/>
            <a:ext cx="342067" cy="392430"/>
            <a:chOff x="7484331" y="4233291"/>
            <a:chExt cx="342067" cy="392430"/>
          </a:xfrm>
          <a:solidFill>
            <a:schemeClr val="bg1"/>
          </a:solidFill>
        </p:grpSpPr>
        <p:sp>
          <p:nvSpPr>
            <p:cNvPr id="493" name="자유형: 도형 492">
              <a:extLst>
                <a:ext uri="{FF2B5EF4-FFF2-40B4-BE49-F238E27FC236}">
                  <a16:creationId xmlns:a16="http://schemas.microsoft.com/office/drawing/2014/main" id="{4182852F-8A46-49FF-B2F7-C2DAA41E2C90}"/>
                </a:ext>
              </a:extLst>
            </p:cNvPr>
            <p:cNvSpPr/>
            <p:nvPr/>
          </p:nvSpPr>
          <p:spPr>
            <a:xfrm>
              <a:off x="7484331" y="4282821"/>
              <a:ext cx="247650" cy="342900"/>
            </a:xfrm>
            <a:custGeom>
              <a:avLst/>
              <a:gdLst>
                <a:gd name="connsiteX0" fmla="*/ 225385 w 247650"/>
                <a:gd name="connsiteY0" fmla="*/ 164211 h 342900"/>
                <a:gd name="connsiteX1" fmla="*/ 139946 w 247650"/>
                <a:gd name="connsiteY1" fmla="*/ 16383 h 342900"/>
                <a:gd name="connsiteX2" fmla="*/ 123944 w 247650"/>
                <a:gd name="connsiteY2" fmla="*/ 7144 h 342900"/>
                <a:gd name="connsiteX3" fmla="*/ 107942 w 247650"/>
                <a:gd name="connsiteY3" fmla="*/ 16383 h 342900"/>
                <a:gd name="connsiteX4" fmla="*/ 22503 w 247650"/>
                <a:gd name="connsiteY4" fmla="*/ 164211 h 342900"/>
                <a:gd name="connsiteX5" fmla="*/ 22503 w 247650"/>
                <a:gd name="connsiteY5" fmla="*/ 279749 h 342900"/>
                <a:gd name="connsiteX6" fmla="*/ 124135 w 247650"/>
                <a:gd name="connsiteY6" fmla="*/ 338042 h 342900"/>
                <a:gd name="connsiteX7" fmla="*/ 182047 w 247650"/>
                <a:gd name="connsiteY7" fmla="*/ 322707 h 342900"/>
                <a:gd name="connsiteX8" fmla="*/ 236815 w 247650"/>
                <a:gd name="connsiteY8" fmla="*/ 252126 h 342900"/>
                <a:gd name="connsiteX9" fmla="*/ 225385 w 247650"/>
                <a:gd name="connsiteY9" fmla="*/ 16421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342900">
                  <a:moveTo>
                    <a:pt x="225385" y="164211"/>
                  </a:moveTo>
                  <a:lnTo>
                    <a:pt x="139946" y="16383"/>
                  </a:lnTo>
                  <a:cubicBezTo>
                    <a:pt x="136612" y="10668"/>
                    <a:pt x="130517" y="7144"/>
                    <a:pt x="123944" y="7144"/>
                  </a:cubicBezTo>
                  <a:cubicBezTo>
                    <a:pt x="117372" y="7144"/>
                    <a:pt x="111181" y="10668"/>
                    <a:pt x="107942" y="16383"/>
                  </a:cubicBezTo>
                  <a:lnTo>
                    <a:pt x="22503" y="164211"/>
                  </a:lnTo>
                  <a:cubicBezTo>
                    <a:pt x="2024" y="199930"/>
                    <a:pt x="2024" y="244221"/>
                    <a:pt x="22503" y="279749"/>
                  </a:cubicBezTo>
                  <a:cubicBezTo>
                    <a:pt x="44125" y="317087"/>
                    <a:pt x="83558" y="338042"/>
                    <a:pt x="124135" y="338042"/>
                  </a:cubicBezTo>
                  <a:cubicBezTo>
                    <a:pt x="143851" y="338042"/>
                    <a:pt x="163759" y="333089"/>
                    <a:pt x="182047" y="322707"/>
                  </a:cubicBezTo>
                  <a:cubicBezTo>
                    <a:pt x="209193" y="307276"/>
                    <a:pt x="228719" y="282226"/>
                    <a:pt x="236815" y="252126"/>
                  </a:cubicBezTo>
                  <a:cubicBezTo>
                    <a:pt x="245007" y="222313"/>
                    <a:pt x="240911" y="191071"/>
                    <a:pt x="225385" y="16421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94" name="자유형: 도형 493">
              <a:extLst>
                <a:ext uri="{FF2B5EF4-FFF2-40B4-BE49-F238E27FC236}">
                  <a16:creationId xmlns:a16="http://schemas.microsoft.com/office/drawing/2014/main" id="{D0443A85-59F2-4C5E-B922-1E0EA141C180}"/>
                </a:ext>
              </a:extLst>
            </p:cNvPr>
            <p:cNvSpPr/>
            <p:nvPr/>
          </p:nvSpPr>
          <p:spPr>
            <a:xfrm>
              <a:off x="7664473" y="4233291"/>
              <a:ext cx="161925" cy="257175"/>
            </a:xfrm>
            <a:custGeom>
              <a:avLst/>
              <a:gdLst>
                <a:gd name="connsiteX0" fmla="*/ 149543 w 161925"/>
                <a:gd name="connsiteY0" fmla="*/ 120301 h 257175"/>
                <a:gd name="connsiteX1" fmla="*/ 86963 w 161925"/>
                <a:gd name="connsiteY1" fmla="*/ 15335 h 257175"/>
                <a:gd name="connsiteX2" fmla="*/ 72676 w 161925"/>
                <a:gd name="connsiteY2" fmla="*/ 7144 h 257175"/>
                <a:gd name="connsiteX3" fmla="*/ 58388 w 161925"/>
                <a:gd name="connsiteY3" fmla="*/ 15335 h 257175"/>
                <a:gd name="connsiteX4" fmla="*/ 7144 w 161925"/>
                <a:gd name="connsiteY4" fmla="*/ 101822 h 257175"/>
                <a:gd name="connsiteX5" fmla="*/ 67533 w 161925"/>
                <a:gd name="connsiteY5" fmla="*/ 206312 h 257175"/>
                <a:gd name="connsiteX6" fmla="*/ 82391 w 161925"/>
                <a:gd name="connsiteY6" fmla="*/ 251746 h 257175"/>
                <a:gd name="connsiteX7" fmla="*/ 116681 w 161925"/>
                <a:gd name="connsiteY7" fmla="*/ 240602 h 257175"/>
                <a:gd name="connsiteX8" fmla="*/ 158210 w 161925"/>
                <a:gd name="connsiteY8" fmla="*/ 187071 h 257175"/>
                <a:gd name="connsiteX9" fmla="*/ 149543 w 161925"/>
                <a:gd name="connsiteY9" fmla="*/ 12030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257175">
                  <a:moveTo>
                    <a:pt x="149543" y="120301"/>
                  </a:moveTo>
                  <a:lnTo>
                    <a:pt x="86963" y="15335"/>
                  </a:lnTo>
                  <a:cubicBezTo>
                    <a:pt x="84011" y="10287"/>
                    <a:pt x="78581" y="7144"/>
                    <a:pt x="72676" y="7144"/>
                  </a:cubicBezTo>
                  <a:cubicBezTo>
                    <a:pt x="66770" y="7144"/>
                    <a:pt x="61341" y="10287"/>
                    <a:pt x="58388" y="15335"/>
                  </a:cubicBezTo>
                  <a:lnTo>
                    <a:pt x="7144" y="101822"/>
                  </a:lnTo>
                  <a:lnTo>
                    <a:pt x="67533" y="206312"/>
                  </a:lnTo>
                  <a:cubicBezTo>
                    <a:pt x="75724" y="220504"/>
                    <a:pt x="80772" y="235934"/>
                    <a:pt x="82391" y="251746"/>
                  </a:cubicBezTo>
                  <a:cubicBezTo>
                    <a:pt x="94298" y="250412"/>
                    <a:pt x="105918" y="246697"/>
                    <a:pt x="116681" y="240602"/>
                  </a:cubicBezTo>
                  <a:cubicBezTo>
                    <a:pt x="137256" y="228886"/>
                    <a:pt x="152019" y="209931"/>
                    <a:pt x="158210" y="187071"/>
                  </a:cubicBezTo>
                  <a:cubicBezTo>
                    <a:pt x="164402" y="164402"/>
                    <a:pt x="161354" y="140684"/>
                    <a:pt x="149543" y="120301"/>
                  </a:cubicBezTo>
                  <a:close/>
                </a:path>
              </a:pathLst>
            </a:custGeom>
            <a:grpFill/>
            <a:ln w="9525" cap="flat">
              <a:noFill/>
              <a:prstDash val="solid"/>
              <a:miter/>
            </a:ln>
          </p:spPr>
          <p:txBody>
            <a:bodyPr rtlCol="0" anchor="ctr"/>
            <a:lstStyle/>
            <a:p>
              <a:endParaRPr lang="ko-KR" altLang="en-US">
                <a:solidFill>
                  <a:srgbClr val="FAFBFC"/>
                </a:solidFill>
              </a:endParaRPr>
            </a:p>
          </p:txBody>
        </p:sp>
      </p:grpSp>
      <p:grpSp>
        <p:nvGrpSpPr>
          <p:cNvPr id="495" name="그룹 494">
            <a:extLst>
              <a:ext uri="{FF2B5EF4-FFF2-40B4-BE49-F238E27FC236}">
                <a16:creationId xmlns:a16="http://schemas.microsoft.com/office/drawing/2014/main" id="{51D711A0-FFE3-41F1-B199-DE1E67159EE3}"/>
              </a:ext>
            </a:extLst>
          </p:cNvPr>
          <p:cNvGrpSpPr/>
          <p:nvPr/>
        </p:nvGrpSpPr>
        <p:grpSpPr>
          <a:xfrm>
            <a:off x="3437087" y="3568446"/>
            <a:ext cx="386824" cy="386143"/>
            <a:chOff x="3437087" y="3568446"/>
            <a:chExt cx="386824" cy="386143"/>
          </a:xfrm>
          <a:solidFill>
            <a:schemeClr val="bg1"/>
          </a:solidFill>
        </p:grpSpPr>
        <p:sp>
          <p:nvSpPr>
            <p:cNvPr id="496" name="자유형: 도형 495">
              <a:extLst>
                <a:ext uri="{FF2B5EF4-FFF2-40B4-BE49-F238E27FC236}">
                  <a16:creationId xmlns:a16="http://schemas.microsoft.com/office/drawing/2014/main" id="{336190A5-2B44-463B-8074-7C0A316B05D1}"/>
                </a:ext>
              </a:extLst>
            </p:cNvPr>
            <p:cNvSpPr/>
            <p:nvPr/>
          </p:nvSpPr>
          <p:spPr>
            <a:xfrm>
              <a:off x="3661986" y="3725989"/>
              <a:ext cx="161925" cy="228600"/>
            </a:xfrm>
            <a:custGeom>
              <a:avLst/>
              <a:gdLst>
                <a:gd name="connsiteX0" fmla="*/ 161054 w 161925"/>
                <a:gd name="connsiteY0" fmla="*/ 73057 h 228600"/>
                <a:gd name="connsiteX1" fmla="*/ 117334 w 161925"/>
                <a:gd name="connsiteY1" fmla="*/ 14859 h 228600"/>
                <a:gd name="connsiteX2" fmla="*/ 117334 w 161925"/>
                <a:gd name="connsiteY2" fmla="*/ 14669 h 228600"/>
                <a:gd name="connsiteX3" fmla="*/ 116858 w 161925"/>
                <a:gd name="connsiteY3" fmla="*/ 14478 h 228600"/>
                <a:gd name="connsiteX4" fmla="*/ 84092 w 161925"/>
                <a:gd name="connsiteY4" fmla="*/ 7144 h 228600"/>
                <a:gd name="connsiteX5" fmla="*/ 18370 w 161925"/>
                <a:gd name="connsiteY5" fmla="*/ 127540 h 228600"/>
                <a:gd name="connsiteX6" fmla="*/ 74567 w 161925"/>
                <a:gd name="connsiteY6" fmla="*/ 224504 h 228600"/>
                <a:gd name="connsiteX7" fmla="*/ 93712 w 161925"/>
                <a:gd name="connsiteY7" fmla="*/ 224504 h 228600"/>
                <a:gd name="connsiteX8" fmla="*/ 152958 w 161925"/>
                <a:gd name="connsiteY8" fmla="*/ 122015 h 228600"/>
                <a:gd name="connsiteX9" fmla="*/ 161054 w 161925"/>
                <a:gd name="connsiteY9" fmla="*/ 73057 h 228600"/>
                <a:gd name="connsiteX10" fmla="*/ 84092 w 161925"/>
                <a:gd name="connsiteY10" fmla="*/ 118491 h 228600"/>
                <a:gd name="connsiteX11" fmla="*/ 50659 w 161925"/>
                <a:gd name="connsiteY11" fmla="*/ 85058 h 228600"/>
                <a:gd name="connsiteX12" fmla="*/ 84092 w 161925"/>
                <a:gd name="connsiteY12" fmla="*/ 51626 h 228600"/>
                <a:gd name="connsiteX13" fmla="*/ 117525 w 161925"/>
                <a:gd name="connsiteY13" fmla="*/ 85058 h 228600"/>
                <a:gd name="connsiteX14" fmla="*/ 84092 w 161925"/>
                <a:gd name="connsiteY14" fmla="*/ 11849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161054" y="73057"/>
                  </a:moveTo>
                  <a:cubicBezTo>
                    <a:pt x="158101" y="49625"/>
                    <a:pt x="142290" y="26956"/>
                    <a:pt x="117334" y="14859"/>
                  </a:cubicBezTo>
                  <a:lnTo>
                    <a:pt x="117334" y="14669"/>
                  </a:lnTo>
                  <a:cubicBezTo>
                    <a:pt x="117144" y="14669"/>
                    <a:pt x="117144" y="14478"/>
                    <a:pt x="116858" y="14478"/>
                  </a:cubicBezTo>
                  <a:cubicBezTo>
                    <a:pt x="107047" y="9811"/>
                    <a:pt x="95713" y="7144"/>
                    <a:pt x="84092" y="7144"/>
                  </a:cubicBezTo>
                  <a:cubicBezTo>
                    <a:pt x="33800" y="7144"/>
                    <a:pt x="-15634" y="64389"/>
                    <a:pt x="18370" y="127540"/>
                  </a:cubicBezTo>
                  <a:cubicBezTo>
                    <a:pt x="42563" y="169069"/>
                    <a:pt x="30847" y="148971"/>
                    <a:pt x="74567" y="224504"/>
                  </a:cubicBezTo>
                  <a:cubicBezTo>
                    <a:pt x="79044" y="231934"/>
                    <a:pt x="89331" y="231934"/>
                    <a:pt x="93712" y="224504"/>
                  </a:cubicBezTo>
                  <a:lnTo>
                    <a:pt x="152958" y="122015"/>
                  </a:lnTo>
                  <a:cubicBezTo>
                    <a:pt x="163245" y="102965"/>
                    <a:pt x="163721" y="78486"/>
                    <a:pt x="161054" y="73057"/>
                  </a:cubicBezTo>
                  <a:close/>
                  <a:moveTo>
                    <a:pt x="84092" y="118491"/>
                  </a:moveTo>
                  <a:cubicBezTo>
                    <a:pt x="65614" y="118491"/>
                    <a:pt x="50659" y="103537"/>
                    <a:pt x="50659" y="85058"/>
                  </a:cubicBezTo>
                  <a:cubicBezTo>
                    <a:pt x="50659" y="66580"/>
                    <a:pt x="65614" y="51626"/>
                    <a:pt x="84092" y="51626"/>
                  </a:cubicBezTo>
                  <a:cubicBezTo>
                    <a:pt x="102571" y="51626"/>
                    <a:pt x="117525" y="66580"/>
                    <a:pt x="117525" y="85058"/>
                  </a:cubicBezTo>
                  <a:cubicBezTo>
                    <a:pt x="117525" y="103537"/>
                    <a:pt x="102571" y="118491"/>
                    <a:pt x="84092" y="11849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97" name="자유형: 도형 496">
              <a:extLst>
                <a:ext uri="{FF2B5EF4-FFF2-40B4-BE49-F238E27FC236}">
                  <a16:creationId xmlns:a16="http://schemas.microsoft.com/office/drawing/2014/main" id="{885AD07D-B887-4495-B19A-731DBCC881F1}"/>
                </a:ext>
              </a:extLst>
            </p:cNvPr>
            <p:cNvSpPr/>
            <p:nvPr/>
          </p:nvSpPr>
          <p:spPr>
            <a:xfrm>
              <a:off x="3727790" y="3792759"/>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02" y="7144"/>
                    <a:pt x="7144" y="12002"/>
                    <a:pt x="7144" y="18288"/>
                  </a:cubicBezTo>
                  <a:cubicBezTo>
                    <a:pt x="7144" y="24574"/>
                    <a:pt x="12002" y="29432"/>
                    <a:pt x="18288" y="29432"/>
                  </a:cubicBezTo>
                  <a:cubicBezTo>
                    <a:pt x="24574" y="29432"/>
                    <a:pt x="29432" y="24574"/>
                    <a:pt x="29432" y="18288"/>
                  </a:cubicBezTo>
                  <a:cubicBezTo>
                    <a:pt x="29432" y="12002"/>
                    <a:pt x="24574"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98" name="자유형: 도형 497">
              <a:extLst>
                <a:ext uri="{FF2B5EF4-FFF2-40B4-BE49-F238E27FC236}">
                  <a16:creationId xmlns:a16="http://schemas.microsoft.com/office/drawing/2014/main" id="{DF93248A-2718-46CE-A4BA-F67EC6B3A42C}"/>
                </a:ext>
              </a:extLst>
            </p:cNvPr>
            <p:cNvSpPr/>
            <p:nvPr/>
          </p:nvSpPr>
          <p:spPr>
            <a:xfrm>
              <a:off x="3437087" y="3568636"/>
              <a:ext cx="161925" cy="180975"/>
            </a:xfrm>
            <a:custGeom>
              <a:avLst/>
              <a:gdLst>
                <a:gd name="connsiteX0" fmla="*/ 7144 w 161925"/>
                <a:gd name="connsiteY0" fmla="*/ 175641 h 180975"/>
                <a:gd name="connsiteX1" fmla="*/ 73819 w 161925"/>
                <a:gd name="connsiteY1" fmla="*/ 175641 h 180975"/>
                <a:gd name="connsiteX2" fmla="*/ 163163 w 161925"/>
                <a:gd name="connsiteY2" fmla="*/ 7620 h 180975"/>
                <a:gd name="connsiteX3" fmla="*/ 163163 w 161925"/>
                <a:gd name="connsiteY3" fmla="*/ 7144 h 180975"/>
                <a:gd name="connsiteX4" fmla="*/ 7144 w 161925"/>
                <a:gd name="connsiteY4" fmla="*/ 17564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80975">
                  <a:moveTo>
                    <a:pt x="7144" y="175641"/>
                  </a:moveTo>
                  <a:lnTo>
                    <a:pt x="73819" y="175641"/>
                  </a:lnTo>
                  <a:cubicBezTo>
                    <a:pt x="73819" y="88202"/>
                    <a:pt x="112300" y="16573"/>
                    <a:pt x="163163" y="7620"/>
                  </a:cubicBezTo>
                  <a:lnTo>
                    <a:pt x="163163" y="7144"/>
                  </a:lnTo>
                  <a:cubicBezTo>
                    <a:pt x="76200" y="12954"/>
                    <a:pt x="7144" y="87249"/>
                    <a:pt x="7144" y="175641"/>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499" name="자유형: 도형 498">
              <a:extLst>
                <a:ext uri="{FF2B5EF4-FFF2-40B4-BE49-F238E27FC236}">
                  <a16:creationId xmlns:a16="http://schemas.microsoft.com/office/drawing/2014/main" id="{D5B99B17-3681-4AC4-B959-5789EFF094BD}"/>
                </a:ext>
              </a:extLst>
            </p:cNvPr>
            <p:cNvSpPr/>
            <p:nvPr/>
          </p:nvSpPr>
          <p:spPr>
            <a:xfrm>
              <a:off x="3438706" y="3759422"/>
              <a:ext cx="161925" cy="152400"/>
            </a:xfrm>
            <a:custGeom>
              <a:avLst/>
              <a:gdLst>
                <a:gd name="connsiteX0" fmla="*/ 73343 w 161925"/>
                <a:gd name="connsiteY0" fmla="*/ 7144 h 152400"/>
                <a:gd name="connsiteX1" fmla="*/ 7144 w 161925"/>
                <a:gd name="connsiteY1" fmla="*/ 7144 h 152400"/>
                <a:gd name="connsiteX2" fmla="*/ 161544 w 161925"/>
                <a:gd name="connsiteY2" fmla="*/ 151447 h 152400"/>
                <a:gd name="connsiteX3" fmla="*/ 161544 w 161925"/>
                <a:gd name="connsiteY3" fmla="*/ 150971 h 152400"/>
                <a:gd name="connsiteX4" fmla="*/ 73343 w 161925"/>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52400">
                  <a:moveTo>
                    <a:pt x="73343" y="7144"/>
                  </a:moveTo>
                  <a:lnTo>
                    <a:pt x="7144" y="7144"/>
                  </a:lnTo>
                  <a:cubicBezTo>
                    <a:pt x="17621" y="85154"/>
                    <a:pt x="82010" y="146209"/>
                    <a:pt x="161544" y="151447"/>
                  </a:cubicBezTo>
                  <a:lnTo>
                    <a:pt x="161544" y="150971"/>
                  </a:lnTo>
                  <a:cubicBezTo>
                    <a:pt x="115157" y="142780"/>
                    <a:pt x="79248" y="83915"/>
                    <a:pt x="73343"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0" name="자유형: 도형 499">
              <a:extLst>
                <a:ext uri="{FF2B5EF4-FFF2-40B4-BE49-F238E27FC236}">
                  <a16:creationId xmlns:a16="http://schemas.microsoft.com/office/drawing/2014/main" id="{33121850-BEFE-49A2-B159-E0935B17F303}"/>
                </a:ext>
              </a:extLst>
            </p:cNvPr>
            <p:cNvSpPr/>
            <p:nvPr/>
          </p:nvSpPr>
          <p:spPr>
            <a:xfrm>
              <a:off x="3526241" y="3592067"/>
              <a:ext cx="76200" cy="152400"/>
            </a:xfrm>
            <a:custGeom>
              <a:avLst/>
              <a:gdLst>
                <a:gd name="connsiteX0" fmla="*/ 7144 w 76200"/>
                <a:gd name="connsiteY0" fmla="*/ 152210 h 152400"/>
                <a:gd name="connsiteX1" fmla="*/ 74009 w 76200"/>
                <a:gd name="connsiteY1" fmla="*/ 152210 h 152400"/>
                <a:gd name="connsiteX2" fmla="*/ 74009 w 76200"/>
                <a:gd name="connsiteY2" fmla="*/ 7144 h 152400"/>
                <a:gd name="connsiteX3" fmla="*/ 7144 w 76200"/>
                <a:gd name="connsiteY3" fmla="*/ 152210 h 152400"/>
              </a:gdLst>
              <a:ahLst/>
              <a:cxnLst>
                <a:cxn ang="0">
                  <a:pos x="connsiteX0" y="connsiteY0"/>
                </a:cxn>
                <a:cxn ang="0">
                  <a:pos x="connsiteX1" y="connsiteY1"/>
                </a:cxn>
                <a:cxn ang="0">
                  <a:pos x="connsiteX2" y="connsiteY2"/>
                </a:cxn>
                <a:cxn ang="0">
                  <a:pos x="connsiteX3" y="connsiteY3"/>
                </a:cxn>
              </a:cxnLst>
              <a:rect l="l" t="t" r="r" b="b"/>
              <a:pathLst>
                <a:path w="76200" h="152400">
                  <a:moveTo>
                    <a:pt x="7144" y="152210"/>
                  </a:moveTo>
                  <a:lnTo>
                    <a:pt x="74009" y="152210"/>
                  </a:lnTo>
                  <a:lnTo>
                    <a:pt x="74009" y="7144"/>
                  </a:lnTo>
                  <a:cubicBezTo>
                    <a:pt x="36767" y="17621"/>
                    <a:pt x="7144" y="80677"/>
                    <a:pt x="7144" y="152210"/>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1" name="자유형: 도형 500">
              <a:extLst>
                <a:ext uri="{FF2B5EF4-FFF2-40B4-BE49-F238E27FC236}">
                  <a16:creationId xmlns:a16="http://schemas.microsoft.com/office/drawing/2014/main" id="{933E5E74-76C2-43EE-9BDB-30C8AABF1539}"/>
                </a:ext>
              </a:extLst>
            </p:cNvPr>
            <p:cNvSpPr/>
            <p:nvPr/>
          </p:nvSpPr>
          <p:spPr>
            <a:xfrm>
              <a:off x="3615395" y="3759422"/>
              <a:ext cx="47625" cy="133350"/>
            </a:xfrm>
            <a:custGeom>
              <a:avLst/>
              <a:gdLst>
                <a:gd name="connsiteX0" fmla="*/ 41338 w 47625"/>
                <a:gd name="connsiteY0" fmla="*/ 7144 h 133350"/>
                <a:gd name="connsiteX1" fmla="*/ 7144 w 47625"/>
                <a:gd name="connsiteY1" fmla="*/ 7144 h 133350"/>
                <a:gd name="connsiteX2" fmla="*/ 7144 w 47625"/>
                <a:gd name="connsiteY2" fmla="*/ 128016 h 133350"/>
                <a:gd name="connsiteX3" fmla="*/ 43529 w 47625"/>
                <a:gd name="connsiteY3" fmla="*/ 100108 h 133350"/>
                <a:gd name="connsiteX4" fmla="*/ 41338 w 47625"/>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3350">
                  <a:moveTo>
                    <a:pt x="41338" y="7144"/>
                  </a:moveTo>
                  <a:lnTo>
                    <a:pt x="7144" y="7144"/>
                  </a:lnTo>
                  <a:lnTo>
                    <a:pt x="7144" y="128016"/>
                  </a:lnTo>
                  <a:cubicBezTo>
                    <a:pt x="20098" y="124396"/>
                    <a:pt x="33338" y="114395"/>
                    <a:pt x="43529" y="100108"/>
                  </a:cubicBezTo>
                  <a:cubicBezTo>
                    <a:pt x="28289" y="68771"/>
                    <a:pt x="27622" y="34957"/>
                    <a:pt x="4133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2" name="자유형: 도형 501">
              <a:extLst>
                <a:ext uri="{FF2B5EF4-FFF2-40B4-BE49-F238E27FC236}">
                  <a16:creationId xmlns:a16="http://schemas.microsoft.com/office/drawing/2014/main" id="{39BC0069-A8C0-4B45-9643-D254E3C557D4}"/>
                </a:ext>
              </a:extLst>
            </p:cNvPr>
            <p:cNvSpPr/>
            <p:nvPr/>
          </p:nvSpPr>
          <p:spPr>
            <a:xfrm>
              <a:off x="3615395" y="3592067"/>
              <a:ext cx="76200" cy="152400"/>
            </a:xfrm>
            <a:custGeom>
              <a:avLst/>
              <a:gdLst>
                <a:gd name="connsiteX0" fmla="*/ 7144 w 76200"/>
                <a:gd name="connsiteY0" fmla="*/ 7144 h 152400"/>
                <a:gd name="connsiteX1" fmla="*/ 7144 w 76200"/>
                <a:gd name="connsiteY1" fmla="*/ 152210 h 152400"/>
                <a:gd name="connsiteX2" fmla="*/ 56388 w 76200"/>
                <a:gd name="connsiteY2" fmla="*/ 152210 h 152400"/>
                <a:gd name="connsiteX3" fmla="*/ 74390 w 76200"/>
                <a:gd name="connsiteY3" fmla="*/ 136588 h 152400"/>
                <a:gd name="connsiteX4" fmla="*/ 7144 w 76200"/>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52400">
                  <a:moveTo>
                    <a:pt x="7144" y="7144"/>
                  </a:moveTo>
                  <a:lnTo>
                    <a:pt x="7144" y="152210"/>
                  </a:lnTo>
                  <a:lnTo>
                    <a:pt x="56388" y="152210"/>
                  </a:lnTo>
                  <a:cubicBezTo>
                    <a:pt x="61817" y="146209"/>
                    <a:pt x="67818" y="141065"/>
                    <a:pt x="74390" y="136588"/>
                  </a:cubicBezTo>
                  <a:cubicBezTo>
                    <a:pt x="70390" y="72104"/>
                    <a:pt x="41624" y="16764"/>
                    <a:pt x="7144"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3" name="자유형: 도형 502">
              <a:extLst>
                <a:ext uri="{FF2B5EF4-FFF2-40B4-BE49-F238E27FC236}">
                  <a16:creationId xmlns:a16="http://schemas.microsoft.com/office/drawing/2014/main" id="{AEDBFA32-9FD9-47A9-9599-862F68D6E08B}"/>
                </a:ext>
              </a:extLst>
            </p:cNvPr>
            <p:cNvSpPr/>
            <p:nvPr/>
          </p:nvSpPr>
          <p:spPr>
            <a:xfrm>
              <a:off x="3527289" y="3759422"/>
              <a:ext cx="76200" cy="133350"/>
            </a:xfrm>
            <a:custGeom>
              <a:avLst/>
              <a:gdLst>
                <a:gd name="connsiteX0" fmla="*/ 7144 w 76200"/>
                <a:gd name="connsiteY0" fmla="*/ 7144 h 133350"/>
                <a:gd name="connsiteX1" fmla="*/ 72961 w 76200"/>
                <a:gd name="connsiteY1" fmla="*/ 128016 h 133350"/>
                <a:gd name="connsiteX2" fmla="*/ 72961 w 76200"/>
                <a:gd name="connsiteY2" fmla="*/ 7144 h 133350"/>
                <a:gd name="connsiteX3" fmla="*/ 7144 w 76200"/>
                <a:gd name="connsiteY3" fmla="*/ 7144 h 133350"/>
              </a:gdLst>
              <a:ahLst/>
              <a:cxnLst>
                <a:cxn ang="0">
                  <a:pos x="connsiteX0" y="connsiteY0"/>
                </a:cxn>
                <a:cxn ang="0">
                  <a:pos x="connsiteX1" y="connsiteY1"/>
                </a:cxn>
                <a:cxn ang="0">
                  <a:pos x="connsiteX2" y="connsiteY2"/>
                </a:cxn>
                <a:cxn ang="0">
                  <a:pos x="connsiteX3" y="connsiteY3"/>
                </a:cxn>
              </a:cxnLst>
              <a:rect l="l" t="t" r="r" b="b"/>
              <a:pathLst>
                <a:path w="76200" h="133350">
                  <a:moveTo>
                    <a:pt x="7144" y="7144"/>
                  </a:moveTo>
                  <a:cubicBezTo>
                    <a:pt x="12573" y="68771"/>
                    <a:pt x="39624" y="118681"/>
                    <a:pt x="72961" y="128016"/>
                  </a:cubicBezTo>
                  <a:lnTo>
                    <a:pt x="72961" y="7144"/>
                  </a:lnTo>
                  <a:lnTo>
                    <a:pt x="7144" y="7144"/>
                  </a:lnTo>
                  <a:close/>
                </a:path>
              </a:pathLst>
            </a:custGeom>
            <a:grpFill/>
            <a:ln w="9525" cap="flat">
              <a:noFill/>
              <a:prstDash val="solid"/>
              <a:miter/>
            </a:ln>
          </p:spPr>
          <p:txBody>
            <a:bodyPr rtlCol="0" anchor="ctr"/>
            <a:lstStyle/>
            <a:p>
              <a:endParaRPr lang="ko-KR" altLang="en-US">
                <a:solidFill>
                  <a:srgbClr val="FAFBFC"/>
                </a:solidFill>
              </a:endParaRPr>
            </a:p>
          </p:txBody>
        </p:sp>
        <p:sp>
          <p:nvSpPr>
            <p:cNvPr id="504" name="자유형: 도형 503">
              <a:extLst>
                <a:ext uri="{FF2B5EF4-FFF2-40B4-BE49-F238E27FC236}">
                  <a16:creationId xmlns:a16="http://schemas.microsoft.com/office/drawing/2014/main" id="{FDEAE43E-4F24-40CB-AADF-E5CC1692D4F9}"/>
                </a:ext>
              </a:extLst>
            </p:cNvPr>
            <p:cNvSpPr/>
            <p:nvPr/>
          </p:nvSpPr>
          <p:spPr>
            <a:xfrm>
              <a:off x="3615395" y="3568446"/>
              <a:ext cx="161925" cy="152400"/>
            </a:xfrm>
            <a:custGeom>
              <a:avLst/>
              <a:gdLst>
                <a:gd name="connsiteX0" fmla="*/ 7144 w 161925"/>
                <a:gd name="connsiteY0" fmla="*/ 7144 h 152400"/>
                <a:gd name="connsiteX1" fmla="*/ 7144 w 161925"/>
                <a:gd name="connsiteY1" fmla="*/ 7620 h 152400"/>
                <a:gd name="connsiteX2" fmla="*/ 96107 w 161925"/>
                <a:gd name="connsiteY2" fmla="*/ 148780 h 152400"/>
                <a:gd name="connsiteX3" fmla="*/ 130873 w 161925"/>
                <a:gd name="connsiteY3" fmla="*/ 142399 h 152400"/>
                <a:gd name="connsiteX4" fmla="*/ 161830 w 161925"/>
                <a:gd name="connsiteY4" fmla="*/ 147828 h 152400"/>
                <a:gd name="connsiteX5" fmla="*/ 7144 w 161925"/>
                <a:gd name="connsiteY5"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152400">
                  <a:moveTo>
                    <a:pt x="7144" y="7144"/>
                  </a:moveTo>
                  <a:lnTo>
                    <a:pt x="7144" y="7620"/>
                  </a:lnTo>
                  <a:cubicBezTo>
                    <a:pt x="52578" y="15621"/>
                    <a:pt x="89154" y="74390"/>
                    <a:pt x="96107" y="148780"/>
                  </a:cubicBezTo>
                  <a:cubicBezTo>
                    <a:pt x="107156" y="144684"/>
                    <a:pt x="118872" y="142399"/>
                    <a:pt x="130873" y="142399"/>
                  </a:cubicBezTo>
                  <a:cubicBezTo>
                    <a:pt x="141446" y="142399"/>
                    <a:pt x="151829" y="144494"/>
                    <a:pt x="161830" y="147828"/>
                  </a:cubicBezTo>
                  <a:cubicBezTo>
                    <a:pt x="149066" y="72485"/>
                    <a:pt x="84677" y="12287"/>
                    <a:pt x="7144"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5" name="자유형: 도형 504">
              <a:extLst>
                <a:ext uri="{FF2B5EF4-FFF2-40B4-BE49-F238E27FC236}">
                  <a16:creationId xmlns:a16="http://schemas.microsoft.com/office/drawing/2014/main" id="{936906A7-E1F0-44C1-8181-9C8FACF95252}"/>
                </a:ext>
              </a:extLst>
            </p:cNvPr>
            <p:cNvSpPr/>
            <p:nvPr/>
          </p:nvSpPr>
          <p:spPr>
            <a:xfrm>
              <a:off x="3727790" y="3792759"/>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479"/>
                    <a:pt x="12192" y="29432"/>
                    <a:pt x="18288" y="29432"/>
                  </a:cubicBezTo>
                  <a:cubicBezTo>
                    <a:pt x="24384"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solidFill>
                  <a:srgbClr val="FAFBFC"/>
                </a:solidFill>
              </a:endParaRPr>
            </a:p>
          </p:txBody>
        </p:sp>
        <p:sp>
          <p:nvSpPr>
            <p:cNvPr id="506" name="자유형: 도형 505">
              <a:extLst>
                <a:ext uri="{FF2B5EF4-FFF2-40B4-BE49-F238E27FC236}">
                  <a16:creationId xmlns:a16="http://schemas.microsoft.com/office/drawing/2014/main" id="{A9EFAC11-638A-4535-A7EF-825DA4675D18}"/>
                </a:ext>
              </a:extLst>
            </p:cNvPr>
            <p:cNvSpPr/>
            <p:nvPr/>
          </p:nvSpPr>
          <p:spPr>
            <a:xfrm>
              <a:off x="3615395" y="3873912"/>
              <a:ext cx="66675" cy="38100"/>
            </a:xfrm>
            <a:custGeom>
              <a:avLst/>
              <a:gdLst>
                <a:gd name="connsiteX0" fmla="*/ 55435 w 66675"/>
                <a:gd name="connsiteY0" fmla="*/ 7144 h 38100"/>
                <a:gd name="connsiteX1" fmla="*/ 7144 w 66675"/>
                <a:gd name="connsiteY1" fmla="*/ 36481 h 38100"/>
                <a:gd name="connsiteX2" fmla="*/ 7144 w 66675"/>
                <a:gd name="connsiteY2" fmla="*/ 36957 h 38100"/>
                <a:gd name="connsiteX3" fmla="*/ 64675 w 66675"/>
                <a:gd name="connsiteY3" fmla="*/ 23146 h 38100"/>
                <a:gd name="connsiteX4" fmla="*/ 55435 w 66675"/>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55435" y="7144"/>
                  </a:moveTo>
                  <a:cubicBezTo>
                    <a:pt x="41910" y="22955"/>
                    <a:pt x="24765" y="33338"/>
                    <a:pt x="7144" y="36481"/>
                  </a:cubicBezTo>
                  <a:lnTo>
                    <a:pt x="7144" y="36957"/>
                  </a:lnTo>
                  <a:cubicBezTo>
                    <a:pt x="27051" y="35624"/>
                    <a:pt x="47244" y="30766"/>
                    <a:pt x="64675" y="23146"/>
                  </a:cubicBezTo>
                  <a:lnTo>
                    <a:pt x="55435" y="7144"/>
                  </a:lnTo>
                  <a:close/>
                </a:path>
              </a:pathLst>
            </a:custGeom>
            <a:grpFill/>
            <a:ln w="9525" cap="flat">
              <a:noFill/>
              <a:prstDash val="solid"/>
              <a:miter/>
            </a:ln>
          </p:spPr>
          <p:txBody>
            <a:bodyPr rtlCol="0" anchor="ctr"/>
            <a:lstStyle/>
            <a:p>
              <a:endParaRPr lang="ko-KR" altLang="en-US">
                <a:solidFill>
                  <a:srgbClr val="FAFBFC"/>
                </a:solidFill>
              </a:endParaRPr>
            </a:p>
          </p:txBody>
        </p:sp>
      </p:grpSp>
      <p:sp>
        <p:nvSpPr>
          <p:cNvPr id="507" name="TextBox 506">
            <a:extLst>
              <a:ext uri="{FF2B5EF4-FFF2-40B4-BE49-F238E27FC236}">
                <a16:creationId xmlns:a16="http://schemas.microsoft.com/office/drawing/2014/main" id="{CA8BA88A-220F-4094-9ED6-70D1D97B6E38}"/>
              </a:ext>
            </a:extLst>
          </p:cNvPr>
          <p:cNvSpPr txBox="1"/>
          <p:nvPr/>
        </p:nvSpPr>
        <p:spPr>
          <a:xfrm>
            <a:off x="9280068" y="4239100"/>
            <a:ext cx="2622724" cy="1815882"/>
          </a:xfrm>
          <a:prstGeom prst="rect">
            <a:avLst/>
          </a:prstGeom>
          <a:noFill/>
        </p:spPr>
        <p:txBody>
          <a:bodyPr wrap="square" rtlCol="0">
            <a:spAutoFit/>
          </a:bodyPr>
          <a:lstStyle/>
          <a:p>
            <a:r>
              <a:rPr lang="en-US" altLang="ko-KR" sz="1600" dirty="0">
                <a:solidFill>
                  <a:schemeClr val="bg1"/>
                </a:solidFill>
              </a:rPr>
              <a:t>You can resize these icons keeping the quality.</a:t>
            </a:r>
          </a:p>
          <a:p>
            <a:endParaRPr lang="en-US" altLang="ko-KR" sz="1600" dirty="0">
              <a:solidFill>
                <a:schemeClr val="bg1"/>
              </a:solidFill>
            </a:endParaRPr>
          </a:p>
          <a:p>
            <a:r>
              <a:rPr lang="en-US" altLang="ko-KR" sz="1600" dirty="0">
                <a:solidFill>
                  <a:schemeClr val="bg1"/>
                </a:solidFill>
              </a:rPr>
              <a:t>You can change the stroke and fill color; just select the icon and click on the paint bucket/pen.</a:t>
            </a:r>
          </a:p>
        </p:txBody>
      </p:sp>
    </p:spTree>
    <p:extLst>
      <p:ext uri="{BB962C8B-B14F-4D97-AF65-F5344CB8AC3E}">
        <p14:creationId xmlns:p14="http://schemas.microsoft.com/office/powerpoint/2010/main" val="324712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A8866202-E134-4AED-A1D1-DE6448D0D437}"/>
              </a:ext>
            </a:extLst>
          </p:cNvPr>
          <p:cNvGrpSpPr/>
          <p:nvPr/>
        </p:nvGrpSpPr>
        <p:grpSpPr>
          <a:xfrm>
            <a:off x="6830083" y="5571172"/>
            <a:ext cx="342900" cy="390525"/>
            <a:chOff x="6830083" y="5571172"/>
            <a:chExt cx="342900" cy="390525"/>
          </a:xfrm>
          <a:solidFill>
            <a:schemeClr val="bg1"/>
          </a:solidFill>
        </p:grpSpPr>
        <p:sp>
          <p:nvSpPr>
            <p:cNvPr id="3" name="자유형: 도형 2">
              <a:extLst>
                <a:ext uri="{FF2B5EF4-FFF2-40B4-BE49-F238E27FC236}">
                  <a16:creationId xmlns:a16="http://schemas.microsoft.com/office/drawing/2014/main" id="{435DB68B-19A0-4AEC-8CC3-D72E319E2020}"/>
                </a:ext>
              </a:extLst>
            </p:cNvPr>
            <p:cNvSpPr/>
            <p:nvPr/>
          </p:nvSpPr>
          <p:spPr>
            <a:xfrm>
              <a:off x="6830083" y="5571172"/>
              <a:ext cx="342900" cy="390525"/>
            </a:xfrm>
            <a:custGeom>
              <a:avLst/>
              <a:gdLst>
                <a:gd name="connsiteX0" fmla="*/ 329375 w 342900"/>
                <a:gd name="connsiteY0" fmla="*/ 318802 h 390525"/>
                <a:gd name="connsiteX1" fmla="*/ 307181 w 342900"/>
                <a:gd name="connsiteY1" fmla="*/ 318802 h 390525"/>
                <a:gd name="connsiteX2" fmla="*/ 340423 w 342900"/>
                <a:gd name="connsiteY2" fmla="*/ 218885 h 390525"/>
                <a:gd name="connsiteX3" fmla="*/ 204121 w 342900"/>
                <a:gd name="connsiteY3" fmla="*/ 54388 h 390525"/>
                <a:gd name="connsiteX4" fmla="*/ 207169 w 342900"/>
                <a:gd name="connsiteY4" fmla="*/ 40481 h 390525"/>
                <a:gd name="connsiteX5" fmla="*/ 173831 w 342900"/>
                <a:gd name="connsiteY5" fmla="*/ 7144 h 390525"/>
                <a:gd name="connsiteX6" fmla="*/ 140494 w 342900"/>
                <a:gd name="connsiteY6" fmla="*/ 40481 h 390525"/>
                <a:gd name="connsiteX7" fmla="*/ 143542 w 342900"/>
                <a:gd name="connsiteY7" fmla="*/ 54388 h 390525"/>
                <a:gd name="connsiteX8" fmla="*/ 7239 w 342900"/>
                <a:gd name="connsiteY8" fmla="*/ 218885 h 390525"/>
                <a:gd name="connsiteX9" fmla="*/ 40481 w 342900"/>
                <a:gd name="connsiteY9" fmla="*/ 318802 h 390525"/>
                <a:gd name="connsiteX10" fmla="*/ 18288 w 342900"/>
                <a:gd name="connsiteY10" fmla="*/ 318802 h 390525"/>
                <a:gd name="connsiteX11" fmla="*/ 7144 w 342900"/>
                <a:gd name="connsiteY11" fmla="*/ 329946 h 390525"/>
                <a:gd name="connsiteX12" fmla="*/ 23336 w 342900"/>
                <a:gd name="connsiteY12" fmla="*/ 369475 h 390525"/>
                <a:gd name="connsiteX13" fmla="*/ 62675 w 342900"/>
                <a:gd name="connsiteY13" fmla="*/ 386239 h 390525"/>
                <a:gd name="connsiteX14" fmla="*/ 284702 w 342900"/>
                <a:gd name="connsiteY14" fmla="*/ 386239 h 390525"/>
                <a:gd name="connsiteX15" fmla="*/ 324040 w 342900"/>
                <a:gd name="connsiteY15" fmla="*/ 369475 h 390525"/>
                <a:gd name="connsiteX16" fmla="*/ 340233 w 342900"/>
                <a:gd name="connsiteY16" fmla="*/ 329946 h 390525"/>
                <a:gd name="connsiteX17" fmla="*/ 329375 w 342900"/>
                <a:gd name="connsiteY17" fmla="*/ 318802 h 390525"/>
                <a:gd name="connsiteX18" fmla="*/ 162782 w 342900"/>
                <a:gd name="connsiteY18" fmla="*/ 40481 h 390525"/>
                <a:gd name="connsiteX19" fmla="*/ 173927 w 342900"/>
                <a:gd name="connsiteY19" fmla="*/ 29337 h 390525"/>
                <a:gd name="connsiteX20" fmla="*/ 185071 w 342900"/>
                <a:gd name="connsiteY20" fmla="*/ 40481 h 390525"/>
                <a:gd name="connsiteX21" fmla="*/ 173927 w 342900"/>
                <a:gd name="connsiteY21" fmla="*/ 51626 h 390525"/>
                <a:gd name="connsiteX22" fmla="*/ 162782 w 342900"/>
                <a:gd name="connsiteY22" fmla="*/ 40481 h 390525"/>
                <a:gd name="connsiteX23" fmla="*/ 29623 w 342900"/>
                <a:gd name="connsiteY23" fmla="*/ 218885 h 390525"/>
                <a:gd name="connsiteX24" fmla="*/ 173927 w 342900"/>
                <a:gd name="connsiteY24" fmla="*/ 73819 h 390525"/>
                <a:gd name="connsiteX25" fmla="*/ 318230 w 342900"/>
                <a:gd name="connsiteY25" fmla="*/ 218885 h 390525"/>
                <a:gd name="connsiteX26" fmla="*/ 278035 w 342900"/>
                <a:gd name="connsiteY26" fmla="*/ 318802 h 390525"/>
                <a:gd name="connsiteX27" fmla="*/ 244030 w 342900"/>
                <a:gd name="connsiteY27" fmla="*/ 318802 h 390525"/>
                <a:gd name="connsiteX28" fmla="*/ 296037 w 342900"/>
                <a:gd name="connsiteY28" fmla="*/ 218885 h 390525"/>
                <a:gd name="connsiteX29" fmla="*/ 173927 w 342900"/>
                <a:gd name="connsiteY29" fmla="*/ 96774 h 390525"/>
                <a:gd name="connsiteX30" fmla="*/ 51816 w 342900"/>
                <a:gd name="connsiteY30" fmla="*/ 218885 h 390525"/>
                <a:gd name="connsiteX31" fmla="*/ 103822 w 342900"/>
                <a:gd name="connsiteY31" fmla="*/ 318802 h 390525"/>
                <a:gd name="connsiteX32" fmla="*/ 69818 w 342900"/>
                <a:gd name="connsiteY32" fmla="*/ 318802 h 390525"/>
                <a:gd name="connsiteX33" fmla="*/ 29623 w 342900"/>
                <a:gd name="connsiteY33" fmla="*/ 218885 h 390525"/>
                <a:gd name="connsiteX34" fmla="*/ 119348 w 342900"/>
                <a:gd name="connsiteY34" fmla="*/ 273844 h 390525"/>
                <a:gd name="connsiteX35" fmla="*/ 103632 w 342900"/>
                <a:gd name="connsiteY35" fmla="*/ 273844 h 390525"/>
                <a:gd name="connsiteX36" fmla="*/ 96298 w 342900"/>
                <a:gd name="connsiteY36" fmla="*/ 281178 h 390525"/>
                <a:gd name="connsiteX37" fmla="*/ 75057 w 342900"/>
                <a:gd name="connsiteY37" fmla="*/ 229933 h 390525"/>
                <a:gd name="connsiteX38" fmla="*/ 85249 w 342900"/>
                <a:gd name="connsiteY38" fmla="*/ 229933 h 390525"/>
                <a:gd name="connsiteX39" fmla="*/ 96584 w 342900"/>
                <a:gd name="connsiteY39" fmla="*/ 220123 h 390525"/>
                <a:gd name="connsiteX40" fmla="*/ 85534 w 342900"/>
                <a:gd name="connsiteY40" fmla="*/ 207741 h 390525"/>
                <a:gd name="connsiteX41" fmla="*/ 75057 w 342900"/>
                <a:gd name="connsiteY41" fmla="*/ 207741 h 390525"/>
                <a:gd name="connsiteX42" fmla="*/ 96298 w 342900"/>
                <a:gd name="connsiteY42" fmla="*/ 156496 h 390525"/>
                <a:gd name="connsiteX43" fmla="*/ 103632 w 342900"/>
                <a:gd name="connsiteY43" fmla="*/ 163830 h 390525"/>
                <a:gd name="connsiteX44" fmla="*/ 119348 w 342900"/>
                <a:gd name="connsiteY44" fmla="*/ 163830 h 390525"/>
                <a:gd name="connsiteX45" fmla="*/ 119348 w 342900"/>
                <a:gd name="connsiteY45" fmla="*/ 148114 h 390525"/>
                <a:gd name="connsiteX46" fmla="*/ 112014 w 342900"/>
                <a:gd name="connsiteY46" fmla="*/ 140779 h 390525"/>
                <a:gd name="connsiteX47" fmla="*/ 163259 w 342900"/>
                <a:gd name="connsiteY47" fmla="*/ 119539 h 390525"/>
                <a:gd name="connsiteX48" fmla="*/ 163259 w 342900"/>
                <a:gd name="connsiteY48" fmla="*/ 129730 h 390525"/>
                <a:gd name="connsiteX49" fmla="*/ 173069 w 342900"/>
                <a:gd name="connsiteY49" fmla="*/ 141065 h 390525"/>
                <a:gd name="connsiteX50" fmla="*/ 185451 w 342900"/>
                <a:gd name="connsiteY50" fmla="*/ 130016 h 390525"/>
                <a:gd name="connsiteX51" fmla="*/ 185451 w 342900"/>
                <a:gd name="connsiteY51" fmla="*/ 119539 h 390525"/>
                <a:gd name="connsiteX52" fmla="*/ 236696 w 342900"/>
                <a:gd name="connsiteY52" fmla="*/ 140779 h 390525"/>
                <a:gd name="connsiteX53" fmla="*/ 229362 w 342900"/>
                <a:gd name="connsiteY53" fmla="*/ 148114 h 390525"/>
                <a:gd name="connsiteX54" fmla="*/ 229362 w 342900"/>
                <a:gd name="connsiteY54" fmla="*/ 163830 h 390525"/>
                <a:gd name="connsiteX55" fmla="*/ 245078 w 342900"/>
                <a:gd name="connsiteY55" fmla="*/ 163830 h 390525"/>
                <a:gd name="connsiteX56" fmla="*/ 252413 w 342900"/>
                <a:gd name="connsiteY56" fmla="*/ 156496 h 390525"/>
                <a:gd name="connsiteX57" fmla="*/ 273653 w 342900"/>
                <a:gd name="connsiteY57" fmla="*/ 207741 h 390525"/>
                <a:gd name="connsiteX58" fmla="*/ 263461 w 342900"/>
                <a:gd name="connsiteY58" fmla="*/ 207741 h 390525"/>
                <a:gd name="connsiteX59" fmla="*/ 252126 w 342900"/>
                <a:gd name="connsiteY59" fmla="*/ 217551 h 390525"/>
                <a:gd name="connsiteX60" fmla="*/ 263176 w 342900"/>
                <a:gd name="connsiteY60" fmla="*/ 229933 h 390525"/>
                <a:gd name="connsiteX61" fmla="*/ 273653 w 342900"/>
                <a:gd name="connsiteY61" fmla="*/ 229933 h 390525"/>
                <a:gd name="connsiteX62" fmla="*/ 252413 w 342900"/>
                <a:gd name="connsiteY62" fmla="*/ 281178 h 390525"/>
                <a:gd name="connsiteX63" fmla="*/ 245078 w 342900"/>
                <a:gd name="connsiteY63" fmla="*/ 273844 h 390525"/>
                <a:gd name="connsiteX64" fmla="*/ 229362 w 342900"/>
                <a:gd name="connsiteY64" fmla="*/ 273844 h 390525"/>
                <a:gd name="connsiteX65" fmla="*/ 229362 w 342900"/>
                <a:gd name="connsiteY65" fmla="*/ 289560 h 390525"/>
                <a:gd name="connsiteX66" fmla="*/ 236696 w 342900"/>
                <a:gd name="connsiteY66" fmla="*/ 296894 h 390525"/>
                <a:gd name="connsiteX67" fmla="*/ 185451 w 342900"/>
                <a:gd name="connsiteY67" fmla="*/ 318135 h 390525"/>
                <a:gd name="connsiteX68" fmla="*/ 185451 w 342900"/>
                <a:gd name="connsiteY68" fmla="*/ 307943 h 390525"/>
                <a:gd name="connsiteX69" fmla="*/ 175641 w 342900"/>
                <a:gd name="connsiteY69" fmla="*/ 296608 h 390525"/>
                <a:gd name="connsiteX70" fmla="*/ 163259 w 342900"/>
                <a:gd name="connsiteY70" fmla="*/ 307658 h 390525"/>
                <a:gd name="connsiteX71" fmla="*/ 163259 w 342900"/>
                <a:gd name="connsiteY71" fmla="*/ 318135 h 390525"/>
                <a:gd name="connsiteX72" fmla="*/ 112014 w 342900"/>
                <a:gd name="connsiteY72" fmla="*/ 296894 h 390525"/>
                <a:gd name="connsiteX73" fmla="*/ 119348 w 342900"/>
                <a:gd name="connsiteY73" fmla="*/ 289560 h 390525"/>
                <a:gd name="connsiteX74" fmla="*/ 119348 w 342900"/>
                <a:gd name="connsiteY74" fmla="*/ 273844 h 390525"/>
                <a:gd name="connsiteX75" fmla="*/ 284226 w 342900"/>
                <a:gd name="connsiteY75" fmla="*/ 363950 h 390525"/>
                <a:gd name="connsiteX76" fmla="*/ 63627 w 342900"/>
                <a:gd name="connsiteY76" fmla="*/ 363950 h 390525"/>
                <a:gd name="connsiteX77" fmla="*/ 32385 w 342900"/>
                <a:gd name="connsiteY77" fmla="*/ 340995 h 390525"/>
                <a:gd name="connsiteX78" fmla="*/ 315373 w 342900"/>
                <a:gd name="connsiteY78" fmla="*/ 340995 h 390525"/>
                <a:gd name="connsiteX79" fmla="*/ 284226 w 342900"/>
                <a:gd name="connsiteY7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2900" h="390525">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grpFill/>
            <a:ln w="9525"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6FE8445C-C8C1-41FC-806E-2AFFCD5CAED5}"/>
                </a:ext>
              </a:extLst>
            </p:cNvPr>
            <p:cNvSpPr/>
            <p:nvPr/>
          </p:nvSpPr>
          <p:spPr>
            <a:xfrm>
              <a:off x="6986102" y="5727308"/>
              <a:ext cx="76200" cy="76200"/>
            </a:xfrm>
            <a:custGeom>
              <a:avLst/>
              <a:gdLst>
                <a:gd name="connsiteX0" fmla="*/ 18288 w 76200"/>
                <a:gd name="connsiteY0" fmla="*/ 73797 h 76200"/>
                <a:gd name="connsiteX1" fmla="*/ 62389 w 76200"/>
                <a:gd name="connsiteY1" fmla="*/ 73797 h 76200"/>
                <a:gd name="connsiteX2" fmla="*/ 73723 w 76200"/>
                <a:gd name="connsiteY2" fmla="*/ 63987 h 76200"/>
                <a:gd name="connsiteX3" fmla="*/ 62674 w 76200"/>
                <a:gd name="connsiteY3" fmla="*/ 51604 h 76200"/>
                <a:gd name="connsiteX4" fmla="*/ 29337 w 76200"/>
                <a:gd name="connsiteY4" fmla="*/ 51604 h 76200"/>
                <a:gd name="connsiteX5" fmla="*/ 29337 w 76200"/>
                <a:gd name="connsiteY5" fmla="*/ 18552 h 76200"/>
                <a:gd name="connsiteX6" fmla="*/ 19526 w 76200"/>
                <a:gd name="connsiteY6" fmla="*/ 7218 h 76200"/>
                <a:gd name="connsiteX7" fmla="*/ 7144 w 76200"/>
                <a:gd name="connsiteY7" fmla="*/ 18267 h 76200"/>
                <a:gd name="connsiteX8" fmla="*/ 7144 w 76200"/>
                <a:gd name="connsiteY8" fmla="*/ 62653 h 76200"/>
                <a:gd name="connsiteX9" fmla="*/ 18288 w 76200"/>
                <a:gd name="connsiteY9" fmla="*/ 737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grpFill/>
            <a:ln w="9525" cap="flat">
              <a:noFill/>
              <a:prstDash val="solid"/>
              <a:miter/>
            </a:ln>
          </p:spPr>
          <p:txBody>
            <a:bodyPr rtlCol="0" anchor="ctr"/>
            <a:lstStyle/>
            <a:p>
              <a:endParaRPr lang="ko-KR" altLang="en-US"/>
            </a:p>
          </p:txBody>
        </p:sp>
      </p:grpSp>
      <p:grpSp>
        <p:nvGrpSpPr>
          <p:cNvPr id="5" name="그룹 4">
            <a:extLst>
              <a:ext uri="{FF2B5EF4-FFF2-40B4-BE49-F238E27FC236}">
                <a16:creationId xmlns:a16="http://schemas.microsoft.com/office/drawing/2014/main" id="{E7E6841C-3801-4B70-8457-96BA17CC58AF}"/>
              </a:ext>
            </a:extLst>
          </p:cNvPr>
          <p:cNvGrpSpPr/>
          <p:nvPr/>
        </p:nvGrpSpPr>
        <p:grpSpPr>
          <a:xfrm>
            <a:off x="1458840" y="2905696"/>
            <a:ext cx="390525" cy="390525"/>
            <a:chOff x="1458840" y="2905696"/>
            <a:chExt cx="390525" cy="390525"/>
          </a:xfrm>
          <a:solidFill>
            <a:schemeClr val="bg1"/>
          </a:solidFill>
        </p:grpSpPr>
        <p:sp>
          <p:nvSpPr>
            <p:cNvPr id="6" name="자유형: 도형 5">
              <a:extLst>
                <a:ext uri="{FF2B5EF4-FFF2-40B4-BE49-F238E27FC236}">
                  <a16:creationId xmlns:a16="http://schemas.microsoft.com/office/drawing/2014/main" id="{113B3CEA-4C77-42E7-9F06-D8D206300B5C}"/>
                </a:ext>
              </a:extLst>
            </p:cNvPr>
            <p:cNvSpPr/>
            <p:nvPr/>
          </p:nvSpPr>
          <p:spPr>
            <a:xfrm>
              <a:off x="1458840"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374999 h 390525"/>
                <a:gd name="connsiteX4" fmla="*/ 18288 w 390525"/>
                <a:gd name="connsiteY4" fmla="*/ 386144 h 390525"/>
                <a:gd name="connsiteX5" fmla="*/ 374999 w 390525"/>
                <a:gd name="connsiteY5" fmla="*/ 386144 h 390525"/>
                <a:gd name="connsiteX6" fmla="*/ 386144 w 390525"/>
                <a:gd name="connsiteY6" fmla="*/ 374999 h 390525"/>
                <a:gd name="connsiteX7" fmla="*/ 386144 w 390525"/>
                <a:gd name="connsiteY7" fmla="*/ 18288 h 390525"/>
                <a:gd name="connsiteX8" fmla="*/ 374999 w 390525"/>
                <a:gd name="connsiteY8" fmla="*/ 7144 h 390525"/>
                <a:gd name="connsiteX9" fmla="*/ 363855 w 390525"/>
                <a:gd name="connsiteY9" fmla="*/ 95917 h 390525"/>
                <a:gd name="connsiteX10" fmla="*/ 296513 w 390525"/>
                <a:gd name="connsiteY10" fmla="*/ 95917 h 390525"/>
                <a:gd name="connsiteX11" fmla="*/ 296513 w 390525"/>
                <a:gd name="connsiteY11" fmla="*/ 29337 h 390525"/>
                <a:gd name="connsiteX12" fmla="*/ 363855 w 390525"/>
                <a:gd name="connsiteY12" fmla="*/ 29337 h 390525"/>
                <a:gd name="connsiteX13" fmla="*/ 363855 w 390525"/>
                <a:gd name="connsiteY13" fmla="*/ 95917 h 390525"/>
                <a:gd name="connsiteX14" fmla="*/ 274320 w 390525"/>
                <a:gd name="connsiteY14" fmla="*/ 29337 h 390525"/>
                <a:gd name="connsiteX15" fmla="*/ 274320 w 390525"/>
                <a:gd name="connsiteY15" fmla="*/ 95917 h 390525"/>
                <a:gd name="connsiteX16" fmla="*/ 29337 w 390525"/>
                <a:gd name="connsiteY16" fmla="*/ 95917 h 390525"/>
                <a:gd name="connsiteX17" fmla="*/ 29337 w 390525"/>
                <a:gd name="connsiteY17" fmla="*/ 29337 h 390525"/>
                <a:gd name="connsiteX18" fmla="*/ 274320 w 390525"/>
                <a:gd name="connsiteY18" fmla="*/ 29337 h 390525"/>
                <a:gd name="connsiteX19" fmla="*/ 29337 w 390525"/>
                <a:gd name="connsiteY19" fmla="*/ 363855 h 390525"/>
                <a:gd name="connsiteX20" fmla="*/ 29337 w 390525"/>
                <a:gd name="connsiteY20" fmla="*/ 118110 h 390525"/>
                <a:gd name="connsiteX21" fmla="*/ 363855 w 390525"/>
                <a:gd name="connsiteY21" fmla="*/ 118110 h 390525"/>
                <a:gd name="connsiteX22" fmla="*/ 363855 w 390525"/>
                <a:gd name="connsiteY22" fmla="*/ 363855 h 390525"/>
                <a:gd name="connsiteX23" fmla="*/ 29337 w 390525"/>
                <a:gd name="connsiteY2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048" y="12097"/>
                    <a:pt x="381095" y="7144"/>
                    <a:pt x="374999" y="7144"/>
                  </a:cubicBezTo>
                  <a:close/>
                  <a:moveTo>
                    <a:pt x="363855" y="95917"/>
                  </a:moveTo>
                  <a:lnTo>
                    <a:pt x="296513" y="95917"/>
                  </a:lnTo>
                  <a:lnTo>
                    <a:pt x="296513" y="29337"/>
                  </a:lnTo>
                  <a:lnTo>
                    <a:pt x="363855" y="29337"/>
                  </a:lnTo>
                  <a:lnTo>
                    <a:pt x="363855" y="95917"/>
                  </a:lnTo>
                  <a:close/>
                  <a:moveTo>
                    <a:pt x="274320" y="29337"/>
                  </a:moveTo>
                  <a:lnTo>
                    <a:pt x="274320" y="95917"/>
                  </a:lnTo>
                  <a:lnTo>
                    <a:pt x="29337" y="95917"/>
                  </a:lnTo>
                  <a:lnTo>
                    <a:pt x="29337" y="29337"/>
                  </a:lnTo>
                  <a:lnTo>
                    <a:pt x="274320" y="29337"/>
                  </a:lnTo>
                  <a:close/>
                  <a:moveTo>
                    <a:pt x="29337" y="363855"/>
                  </a:moveTo>
                  <a:lnTo>
                    <a:pt x="29337" y="118110"/>
                  </a:lnTo>
                  <a:lnTo>
                    <a:pt x="363855" y="118110"/>
                  </a:lnTo>
                  <a:lnTo>
                    <a:pt x="363855" y="363855"/>
                  </a:lnTo>
                  <a:lnTo>
                    <a:pt x="29337" y="363855"/>
                  </a:lnTo>
                  <a:close/>
                </a:path>
              </a:pathLst>
            </a:custGeom>
            <a:grp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D32AE473-6513-4C37-910F-BF343FF78A5B}"/>
                </a:ext>
              </a:extLst>
            </p:cNvPr>
            <p:cNvSpPr/>
            <p:nvPr/>
          </p:nvSpPr>
          <p:spPr>
            <a:xfrm>
              <a:off x="1502940" y="2949987"/>
              <a:ext cx="28575" cy="28575"/>
            </a:xfrm>
            <a:custGeom>
              <a:avLst/>
              <a:gdLst>
                <a:gd name="connsiteX0" fmla="*/ 18956 w 28575"/>
                <a:gd name="connsiteY0" fmla="*/ 29432 h 28575"/>
                <a:gd name="connsiteX1" fmla="*/ 30100 w 28575"/>
                <a:gd name="connsiteY1" fmla="*/ 18288 h 28575"/>
                <a:gd name="connsiteX2" fmla="*/ 18956 w 28575"/>
                <a:gd name="connsiteY2" fmla="*/ 7144 h 28575"/>
                <a:gd name="connsiteX3" fmla="*/ 7145 w 28575"/>
                <a:gd name="connsiteY3" fmla="*/ 18288 h 28575"/>
                <a:gd name="connsiteX4" fmla="*/ 18956 w 28575"/>
                <a:gd name="connsiteY4" fmla="*/ 2943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956" y="29432"/>
                  </a:moveTo>
                  <a:cubicBezTo>
                    <a:pt x="25052" y="29432"/>
                    <a:pt x="30100" y="24479"/>
                    <a:pt x="30100" y="18288"/>
                  </a:cubicBezTo>
                  <a:cubicBezTo>
                    <a:pt x="30100" y="12192"/>
                    <a:pt x="25147" y="7144"/>
                    <a:pt x="18956" y="7144"/>
                  </a:cubicBezTo>
                  <a:cubicBezTo>
                    <a:pt x="12860" y="7144"/>
                    <a:pt x="7145" y="12097"/>
                    <a:pt x="7145" y="18288"/>
                  </a:cubicBezTo>
                  <a:cubicBezTo>
                    <a:pt x="7050" y="24479"/>
                    <a:pt x="12765" y="29432"/>
                    <a:pt x="18956" y="29432"/>
                  </a:cubicBezTo>
                  <a:close/>
                </a:path>
              </a:pathLst>
            </a:custGeom>
            <a:grp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12B81F4C-CAD6-4529-BD8C-893B87EBC2DA}"/>
                </a:ext>
              </a:extLst>
            </p:cNvPr>
            <p:cNvSpPr/>
            <p:nvPr/>
          </p:nvSpPr>
          <p:spPr>
            <a:xfrm>
              <a:off x="1547994" y="295008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384" y="7144"/>
                    <a:pt x="29432" y="12097"/>
                    <a:pt x="29432" y="18288"/>
                  </a:cubicBezTo>
                  <a:close/>
                </a:path>
              </a:pathLst>
            </a:custGeom>
            <a:grp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B519861C-7D19-4F7F-BDE4-CCF5D405CBB5}"/>
                </a:ext>
              </a:extLst>
            </p:cNvPr>
            <p:cNvSpPr/>
            <p:nvPr/>
          </p:nvSpPr>
          <p:spPr>
            <a:xfrm>
              <a:off x="1592380" y="295008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99DEE7B2-16E5-4A24-B808-4DEA0695D193}"/>
                </a:ext>
              </a:extLst>
            </p:cNvPr>
            <p:cNvSpPr/>
            <p:nvPr/>
          </p:nvSpPr>
          <p:spPr>
            <a:xfrm>
              <a:off x="1637148" y="3084099"/>
              <a:ext cx="95250" cy="123825"/>
            </a:xfrm>
            <a:custGeom>
              <a:avLst/>
              <a:gdLst>
                <a:gd name="connsiteX0" fmla="*/ 96869 w 95250"/>
                <a:gd name="connsiteY0" fmla="*/ 38576 h 123825"/>
                <a:gd name="connsiteX1" fmla="*/ 63055 w 95250"/>
                <a:gd name="connsiteY1" fmla="*/ 7144 h 123825"/>
                <a:gd name="connsiteX2" fmla="*/ 19240 w 95250"/>
                <a:gd name="connsiteY2" fmla="*/ 7144 h 123825"/>
                <a:gd name="connsiteX3" fmla="*/ 18764 w 95250"/>
                <a:gd name="connsiteY3" fmla="*/ 7144 h 123825"/>
                <a:gd name="connsiteX4" fmla="*/ 18288 w 95250"/>
                <a:gd name="connsiteY4" fmla="*/ 7144 h 123825"/>
                <a:gd name="connsiteX5" fmla="*/ 7144 w 95250"/>
                <a:gd name="connsiteY5" fmla="*/ 18288 h 123825"/>
                <a:gd name="connsiteX6" fmla="*/ 7144 w 95250"/>
                <a:gd name="connsiteY6" fmla="*/ 106775 h 123825"/>
                <a:gd name="connsiteX7" fmla="*/ 16954 w 95250"/>
                <a:gd name="connsiteY7" fmla="*/ 118110 h 123825"/>
                <a:gd name="connsiteX8" fmla="*/ 29337 w 95250"/>
                <a:gd name="connsiteY8" fmla="*/ 107061 h 123825"/>
                <a:gd name="connsiteX9" fmla="*/ 29337 w 95250"/>
                <a:gd name="connsiteY9" fmla="*/ 73724 h 123825"/>
                <a:gd name="connsiteX10" fmla="*/ 63532 w 95250"/>
                <a:gd name="connsiteY10" fmla="*/ 73724 h 123825"/>
                <a:gd name="connsiteX11" fmla="*/ 96869 w 95250"/>
                <a:gd name="connsiteY11" fmla="*/ 38576 h 123825"/>
                <a:gd name="connsiteX12" fmla="*/ 63341 w 95250"/>
                <a:gd name="connsiteY12" fmla="*/ 51530 h 123825"/>
                <a:gd name="connsiteX13" fmla="*/ 29432 w 95250"/>
                <a:gd name="connsiteY13" fmla="*/ 51530 h 123825"/>
                <a:gd name="connsiteX14" fmla="*/ 29432 w 95250"/>
                <a:gd name="connsiteY14" fmla="*/ 29337 h 123825"/>
                <a:gd name="connsiteX15" fmla="*/ 63627 w 95250"/>
                <a:gd name="connsiteY15" fmla="*/ 29337 h 123825"/>
                <a:gd name="connsiteX16" fmla="*/ 74676 w 95250"/>
                <a:gd name="connsiteY16" fmla="*/ 41720 h 123825"/>
                <a:gd name="connsiteX17" fmla="*/ 63341 w 95250"/>
                <a:gd name="connsiteY17" fmla="*/ 5153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50" h="123825">
                  <a:moveTo>
                    <a:pt x="96869" y="38576"/>
                  </a:moveTo>
                  <a:cubicBezTo>
                    <a:pt x="95917" y="21241"/>
                    <a:pt x="80391" y="7144"/>
                    <a:pt x="63055" y="7144"/>
                  </a:cubicBezTo>
                  <a:lnTo>
                    <a:pt x="19240" y="7144"/>
                  </a:lnTo>
                  <a:cubicBezTo>
                    <a:pt x="19050" y="7144"/>
                    <a:pt x="18955" y="7144"/>
                    <a:pt x="18764" y="7144"/>
                  </a:cubicBezTo>
                  <a:cubicBezTo>
                    <a:pt x="18574" y="7144"/>
                    <a:pt x="18478" y="7144"/>
                    <a:pt x="18288" y="7144"/>
                  </a:cubicBezTo>
                  <a:cubicBezTo>
                    <a:pt x="12192" y="7144"/>
                    <a:pt x="7144" y="12097"/>
                    <a:pt x="7144" y="18288"/>
                  </a:cubicBezTo>
                  <a:lnTo>
                    <a:pt x="7144" y="106775"/>
                  </a:lnTo>
                  <a:cubicBezTo>
                    <a:pt x="7144" y="112490"/>
                    <a:pt x="11335" y="117443"/>
                    <a:pt x="16954" y="118110"/>
                  </a:cubicBezTo>
                  <a:cubicBezTo>
                    <a:pt x="23622" y="118872"/>
                    <a:pt x="29337" y="113633"/>
                    <a:pt x="29337" y="107061"/>
                  </a:cubicBezTo>
                  <a:lnTo>
                    <a:pt x="29337" y="73724"/>
                  </a:lnTo>
                  <a:lnTo>
                    <a:pt x="63532" y="73724"/>
                  </a:lnTo>
                  <a:cubicBezTo>
                    <a:pt x="82582" y="73724"/>
                    <a:pt x="97917" y="57722"/>
                    <a:pt x="96869" y="38576"/>
                  </a:cubicBezTo>
                  <a:close/>
                  <a:moveTo>
                    <a:pt x="63341" y="51530"/>
                  </a:moveTo>
                  <a:lnTo>
                    <a:pt x="29432" y="51530"/>
                  </a:lnTo>
                  <a:lnTo>
                    <a:pt x="29432" y="29337"/>
                  </a:lnTo>
                  <a:lnTo>
                    <a:pt x="63627" y="29337"/>
                  </a:lnTo>
                  <a:cubicBezTo>
                    <a:pt x="70199" y="29337"/>
                    <a:pt x="75438" y="35052"/>
                    <a:pt x="74676" y="41720"/>
                  </a:cubicBezTo>
                  <a:cubicBezTo>
                    <a:pt x="74009" y="47339"/>
                    <a:pt x="68961" y="51530"/>
                    <a:pt x="63341" y="51530"/>
                  </a:cubicBezTo>
                  <a:close/>
                </a:path>
              </a:pathLst>
            </a:custGeom>
            <a:grp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4EB651CF-40D9-4093-8559-A5CA5D9804FC}"/>
                </a:ext>
              </a:extLst>
            </p:cNvPr>
            <p:cNvSpPr/>
            <p:nvPr/>
          </p:nvSpPr>
          <p:spPr>
            <a:xfrm>
              <a:off x="1526182" y="3084046"/>
              <a:ext cx="95250" cy="123825"/>
            </a:xfrm>
            <a:custGeom>
              <a:avLst/>
              <a:gdLst>
                <a:gd name="connsiteX0" fmla="*/ 53721 w 95250"/>
                <a:gd name="connsiteY0" fmla="*/ 7197 h 123825"/>
                <a:gd name="connsiteX1" fmla="*/ 7144 w 95250"/>
                <a:gd name="connsiteY1" fmla="*/ 51584 h 123825"/>
                <a:gd name="connsiteX2" fmla="*/ 7144 w 95250"/>
                <a:gd name="connsiteY2" fmla="*/ 106829 h 123825"/>
                <a:gd name="connsiteX3" fmla="*/ 16954 w 95250"/>
                <a:gd name="connsiteY3" fmla="*/ 118164 h 123825"/>
                <a:gd name="connsiteX4" fmla="*/ 29337 w 95250"/>
                <a:gd name="connsiteY4" fmla="*/ 107115 h 123825"/>
                <a:gd name="connsiteX5" fmla="*/ 29337 w 95250"/>
                <a:gd name="connsiteY5" fmla="*/ 73777 h 123825"/>
                <a:gd name="connsiteX6" fmla="*/ 73723 w 95250"/>
                <a:gd name="connsiteY6" fmla="*/ 73777 h 123825"/>
                <a:gd name="connsiteX7" fmla="*/ 73723 w 95250"/>
                <a:gd name="connsiteY7" fmla="*/ 106829 h 123825"/>
                <a:gd name="connsiteX8" fmla="*/ 83534 w 95250"/>
                <a:gd name="connsiteY8" fmla="*/ 118164 h 123825"/>
                <a:gd name="connsiteX9" fmla="*/ 95917 w 95250"/>
                <a:gd name="connsiteY9" fmla="*/ 107115 h 123825"/>
                <a:gd name="connsiteX10" fmla="*/ 95917 w 95250"/>
                <a:gd name="connsiteY10" fmla="*/ 52251 h 123825"/>
                <a:gd name="connsiteX11" fmla="*/ 53721 w 95250"/>
                <a:gd name="connsiteY11" fmla="*/ 7197 h 123825"/>
                <a:gd name="connsiteX12" fmla="*/ 28956 w 95250"/>
                <a:gd name="connsiteY12" fmla="*/ 51584 h 123825"/>
                <a:gd name="connsiteX13" fmla="*/ 51149 w 95250"/>
                <a:gd name="connsiteY13" fmla="*/ 29391 h 123825"/>
                <a:gd name="connsiteX14" fmla="*/ 73342 w 95250"/>
                <a:gd name="connsiteY14" fmla="*/ 51584 h 123825"/>
                <a:gd name="connsiteX15" fmla="*/ 28956 w 95250"/>
                <a:gd name="connsiteY15" fmla="*/ 5158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50" h="123825">
                  <a:moveTo>
                    <a:pt x="53721" y="7197"/>
                  </a:moveTo>
                  <a:cubicBezTo>
                    <a:pt x="28289" y="5959"/>
                    <a:pt x="7144" y="26343"/>
                    <a:pt x="7144" y="51584"/>
                  </a:cubicBezTo>
                  <a:lnTo>
                    <a:pt x="7144" y="106829"/>
                  </a:lnTo>
                  <a:cubicBezTo>
                    <a:pt x="7144" y="112544"/>
                    <a:pt x="11335" y="117497"/>
                    <a:pt x="16954" y="118164"/>
                  </a:cubicBezTo>
                  <a:cubicBezTo>
                    <a:pt x="23622" y="118926"/>
                    <a:pt x="29337" y="113687"/>
                    <a:pt x="29337" y="107115"/>
                  </a:cubicBezTo>
                  <a:lnTo>
                    <a:pt x="29337" y="73777"/>
                  </a:lnTo>
                  <a:lnTo>
                    <a:pt x="73723" y="73777"/>
                  </a:lnTo>
                  <a:lnTo>
                    <a:pt x="73723" y="106829"/>
                  </a:lnTo>
                  <a:cubicBezTo>
                    <a:pt x="73723" y="112544"/>
                    <a:pt x="77915" y="117497"/>
                    <a:pt x="83534" y="118164"/>
                  </a:cubicBezTo>
                  <a:cubicBezTo>
                    <a:pt x="90202" y="118926"/>
                    <a:pt x="95917" y="113687"/>
                    <a:pt x="95917" y="107115"/>
                  </a:cubicBezTo>
                  <a:lnTo>
                    <a:pt x="95917" y="52251"/>
                  </a:lnTo>
                  <a:cubicBezTo>
                    <a:pt x="96012" y="28438"/>
                    <a:pt x="77533" y="8340"/>
                    <a:pt x="53721" y="7197"/>
                  </a:cubicBezTo>
                  <a:close/>
                  <a:moveTo>
                    <a:pt x="28956" y="51584"/>
                  </a:moveTo>
                  <a:cubicBezTo>
                    <a:pt x="28956" y="39297"/>
                    <a:pt x="38957" y="29391"/>
                    <a:pt x="51149" y="29391"/>
                  </a:cubicBezTo>
                  <a:cubicBezTo>
                    <a:pt x="63341" y="29391"/>
                    <a:pt x="73342" y="39392"/>
                    <a:pt x="73342" y="51584"/>
                  </a:cubicBezTo>
                  <a:lnTo>
                    <a:pt x="28956" y="51584"/>
                  </a:lnTo>
                  <a:close/>
                </a:path>
              </a:pathLst>
            </a:custGeom>
            <a:grp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38732C22-1C97-4B09-AAD1-73A79384B52D}"/>
                </a:ext>
              </a:extLst>
            </p:cNvPr>
            <p:cNvSpPr/>
            <p:nvPr/>
          </p:nvSpPr>
          <p:spPr>
            <a:xfrm>
              <a:off x="1748209" y="3084025"/>
              <a:ext cx="28575" cy="123825"/>
            </a:xfrm>
            <a:custGeom>
              <a:avLst/>
              <a:gdLst>
                <a:gd name="connsiteX0" fmla="*/ 7144 w 28575"/>
                <a:gd name="connsiteY0" fmla="*/ 18552 h 123825"/>
                <a:gd name="connsiteX1" fmla="*/ 7144 w 28575"/>
                <a:gd name="connsiteY1" fmla="*/ 106754 h 123825"/>
                <a:gd name="connsiteX2" fmla="*/ 16954 w 28575"/>
                <a:gd name="connsiteY2" fmla="*/ 118089 h 123825"/>
                <a:gd name="connsiteX3" fmla="*/ 29337 w 28575"/>
                <a:gd name="connsiteY3" fmla="*/ 107040 h 123825"/>
                <a:gd name="connsiteX4" fmla="*/ 29337 w 28575"/>
                <a:gd name="connsiteY4" fmla="*/ 18267 h 123825"/>
                <a:gd name="connsiteX5" fmla="*/ 16954 w 28575"/>
                <a:gd name="connsiteY5" fmla="*/ 7218 h 123825"/>
                <a:gd name="connsiteX6" fmla="*/ 7144 w 28575"/>
                <a:gd name="connsiteY6" fmla="*/ 185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23825">
                  <a:moveTo>
                    <a:pt x="7144" y="18552"/>
                  </a:moveTo>
                  <a:lnTo>
                    <a:pt x="7144" y="106754"/>
                  </a:lnTo>
                  <a:cubicBezTo>
                    <a:pt x="7144" y="112469"/>
                    <a:pt x="11335" y="117422"/>
                    <a:pt x="16954" y="118089"/>
                  </a:cubicBezTo>
                  <a:cubicBezTo>
                    <a:pt x="23622" y="118851"/>
                    <a:pt x="29337" y="113612"/>
                    <a:pt x="29337" y="10704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grpSp>
      <p:sp>
        <p:nvSpPr>
          <p:cNvPr id="13" name="자유형: 도형 12">
            <a:extLst>
              <a:ext uri="{FF2B5EF4-FFF2-40B4-BE49-F238E27FC236}">
                <a16:creationId xmlns:a16="http://schemas.microsoft.com/office/drawing/2014/main" id="{82F3A14C-0072-4324-A8C2-777AF7FCB596}"/>
              </a:ext>
            </a:extLst>
          </p:cNvPr>
          <p:cNvSpPr/>
          <p:nvPr/>
        </p:nvSpPr>
        <p:spPr>
          <a:xfrm>
            <a:off x="5496868" y="4903561"/>
            <a:ext cx="323850" cy="390525"/>
          </a:xfrm>
          <a:custGeom>
            <a:avLst/>
            <a:gdLst>
              <a:gd name="connsiteX0" fmla="*/ 324136 w 323850"/>
              <a:gd name="connsiteY0" fmla="*/ 165643 h 390525"/>
              <a:gd name="connsiteX1" fmla="*/ 301181 w 323850"/>
              <a:gd name="connsiteY1" fmla="*/ 83538 h 390525"/>
              <a:gd name="connsiteX2" fmla="*/ 320612 w 323850"/>
              <a:gd name="connsiteY2" fmla="*/ 65250 h 390525"/>
              <a:gd name="connsiteX3" fmla="*/ 323279 w 323850"/>
              <a:gd name="connsiteY3" fmla="*/ 53248 h 390525"/>
              <a:gd name="connsiteX4" fmla="*/ 313087 w 323850"/>
              <a:gd name="connsiteY4" fmla="*/ 46390 h 390525"/>
              <a:gd name="connsiteX5" fmla="*/ 284893 w 323850"/>
              <a:gd name="connsiteY5" fmla="*/ 46390 h 390525"/>
              <a:gd name="connsiteX6" fmla="*/ 284893 w 323850"/>
              <a:gd name="connsiteY6" fmla="*/ 18196 h 390525"/>
              <a:gd name="connsiteX7" fmla="*/ 278035 w 323850"/>
              <a:gd name="connsiteY7" fmla="*/ 8004 h 390525"/>
              <a:gd name="connsiteX8" fmla="*/ 266033 w 323850"/>
              <a:gd name="connsiteY8" fmla="*/ 10671 h 390525"/>
              <a:gd name="connsiteX9" fmla="*/ 247745 w 323850"/>
              <a:gd name="connsiteY9" fmla="*/ 30102 h 390525"/>
              <a:gd name="connsiteX10" fmla="*/ 164592 w 323850"/>
              <a:gd name="connsiteY10" fmla="*/ 7147 h 390525"/>
              <a:gd name="connsiteX11" fmla="*/ 7144 w 323850"/>
              <a:gd name="connsiteY11" fmla="*/ 166024 h 390525"/>
              <a:gd name="connsiteX12" fmla="*/ 64675 w 323850"/>
              <a:gd name="connsiteY12" fmla="*/ 287658 h 390525"/>
              <a:gd name="connsiteX13" fmla="*/ 52864 w 323850"/>
              <a:gd name="connsiteY13" fmla="*/ 373574 h 390525"/>
              <a:gd name="connsiteX14" fmla="*/ 63723 w 323850"/>
              <a:gd name="connsiteY14" fmla="*/ 385956 h 390525"/>
              <a:gd name="connsiteX15" fmla="*/ 107442 w 323850"/>
              <a:gd name="connsiteY15" fmla="*/ 385956 h 390525"/>
              <a:gd name="connsiteX16" fmla="*/ 118015 w 323850"/>
              <a:gd name="connsiteY16" fmla="*/ 377955 h 390525"/>
              <a:gd name="connsiteX17" fmla="*/ 133827 w 323850"/>
              <a:gd name="connsiteY17" fmla="*/ 320805 h 390525"/>
              <a:gd name="connsiteX18" fmla="*/ 165831 w 323850"/>
              <a:gd name="connsiteY18" fmla="*/ 324044 h 390525"/>
              <a:gd name="connsiteX19" fmla="*/ 197835 w 323850"/>
              <a:gd name="connsiteY19" fmla="*/ 320805 h 390525"/>
              <a:gd name="connsiteX20" fmla="*/ 213646 w 323850"/>
              <a:gd name="connsiteY20" fmla="*/ 377955 h 390525"/>
              <a:gd name="connsiteX21" fmla="*/ 224219 w 323850"/>
              <a:gd name="connsiteY21" fmla="*/ 385956 h 390525"/>
              <a:gd name="connsiteX22" fmla="*/ 267938 w 323850"/>
              <a:gd name="connsiteY22" fmla="*/ 385956 h 390525"/>
              <a:gd name="connsiteX23" fmla="*/ 278797 w 323850"/>
              <a:gd name="connsiteY23" fmla="*/ 373574 h 390525"/>
              <a:gd name="connsiteX24" fmla="*/ 266986 w 323850"/>
              <a:gd name="connsiteY24" fmla="*/ 287658 h 390525"/>
              <a:gd name="connsiteX25" fmla="*/ 324136 w 323850"/>
              <a:gd name="connsiteY25" fmla="*/ 165643 h 390525"/>
              <a:gd name="connsiteX26" fmla="*/ 98965 w 323850"/>
              <a:gd name="connsiteY26" fmla="*/ 363858 h 390525"/>
              <a:gd name="connsiteX27" fmla="*/ 76105 w 323850"/>
              <a:gd name="connsiteY27" fmla="*/ 363858 h 390525"/>
              <a:gd name="connsiteX28" fmla="*/ 84677 w 323850"/>
              <a:gd name="connsiteY28" fmla="*/ 301565 h 390525"/>
              <a:gd name="connsiteX29" fmla="*/ 112491 w 323850"/>
              <a:gd name="connsiteY29" fmla="*/ 314614 h 390525"/>
              <a:gd name="connsiteX30" fmla="*/ 98965 w 323850"/>
              <a:gd name="connsiteY30" fmla="*/ 363858 h 390525"/>
              <a:gd name="connsiteX31" fmla="*/ 232220 w 323850"/>
              <a:gd name="connsiteY31" fmla="*/ 363858 h 390525"/>
              <a:gd name="connsiteX32" fmla="*/ 218694 w 323850"/>
              <a:gd name="connsiteY32" fmla="*/ 314709 h 390525"/>
              <a:gd name="connsiteX33" fmla="*/ 246507 w 323850"/>
              <a:gd name="connsiteY33" fmla="*/ 301660 h 390525"/>
              <a:gd name="connsiteX34" fmla="*/ 255080 w 323850"/>
              <a:gd name="connsiteY34" fmla="*/ 363954 h 390525"/>
              <a:gd name="connsiteX35" fmla="*/ 232220 w 323850"/>
              <a:gd name="connsiteY35" fmla="*/ 363954 h 390525"/>
              <a:gd name="connsiteX36" fmla="*/ 258318 w 323850"/>
              <a:gd name="connsiteY36" fmla="*/ 165929 h 390525"/>
              <a:gd name="connsiteX37" fmla="*/ 144495 w 323850"/>
              <a:gd name="connsiteY37" fmla="*/ 256512 h 390525"/>
              <a:gd name="connsiteX38" fmla="*/ 74771 w 323850"/>
              <a:gd name="connsiteY38" fmla="*/ 186789 h 390525"/>
              <a:gd name="connsiteX39" fmla="*/ 165355 w 323850"/>
              <a:gd name="connsiteY39" fmla="*/ 72965 h 390525"/>
              <a:gd name="connsiteX40" fmla="*/ 214694 w 323850"/>
              <a:gd name="connsiteY40" fmla="*/ 87157 h 390525"/>
              <a:gd name="connsiteX41" fmla="*/ 214694 w 323850"/>
              <a:gd name="connsiteY41" fmla="*/ 101159 h 390525"/>
              <a:gd name="connsiteX42" fmla="*/ 207264 w 323850"/>
              <a:gd name="connsiteY42" fmla="*/ 108588 h 390525"/>
              <a:gd name="connsiteX43" fmla="*/ 162211 w 323850"/>
              <a:gd name="connsiteY43" fmla="*/ 94968 h 390525"/>
              <a:gd name="connsiteX44" fmla="*/ 94488 w 323850"/>
              <a:gd name="connsiteY44" fmla="*/ 162500 h 390525"/>
              <a:gd name="connsiteX45" fmla="*/ 168879 w 323850"/>
              <a:gd name="connsiteY45" fmla="*/ 236890 h 390525"/>
              <a:gd name="connsiteX46" fmla="*/ 236411 w 323850"/>
              <a:gd name="connsiteY46" fmla="*/ 169167 h 390525"/>
              <a:gd name="connsiteX47" fmla="*/ 222790 w 323850"/>
              <a:gd name="connsiteY47" fmla="*/ 124019 h 390525"/>
              <a:gd name="connsiteX48" fmla="*/ 230220 w 323850"/>
              <a:gd name="connsiteY48" fmla="*/ 116589 h 390525"/>
              <a:gd name="connsiteX49" fmla="*/ 244221 w 323850"/>
              <a:gd name="connsiteY49" fmla="*/ 116589 h 390525"/>
              <a:gd name="connsiteX50" fmla="*/ 258318 w 323850"/>
              <a:gd name="connsiteY50" fmla="*/ 165929 h 390525"/>
              <a:gd name="connsiteX51" fmla="*/ 214789 w 323850"/>
              <a:gd name="connsiteY51" fmla="*/ 165643 h 390525"/>
              <a:gd name="connsiteX52" fmla="*/ 165640 w 323850"/>
              <a:gd name="connsiteY52" fmla="*/ 214792 h 390525"/>
              <a:gd name="connsiteX53" fmla="*/ 116491 w 323850"/>
              <a:gd name="connsiteY53" fmla="*/ 165643 h 390525"/>
              <a:gd name="connsiteX54" fmla="*/ 165640 w 323850"/>
              <a:gd name="connsiteY54" fmla="*/ 116494 h 390525"/>
              <a:gd name="connsiteX55" fmla="*/ 191834 w 323850"/>
              <a:gd name="connsiteY55" fmla="*/ 124019 h 390525"/>
              <a:gd name="connsiteX56" fmla="*/ 157925 w 323850"/>
              <a:gd name="connsiteY56" fmla="*/ 157928 h 390525"/>
              <a:gd name="connsiteX57" fmla="*/ 157925 w 323850"/>
              <a:gd name="connsiteY57" fmla="*/ 173358 h 390525"/>
              <a:gd name="connsiteX58" fmla="*/ 173355 w 323850"/>
              <a:gd name="connsiteY58" fmla="*/ 173358 h 390525"/>
              <a:gd name="connsiteX59" fmla="*/ 207264 w 323850"/>
              <a:gd name="connsiteY59" fmla="*/ 139450 h 390525"/>
              <a:gd name="connsiteX60" fmla="*/ 214789 w 323850"/>
              <a:gd name="connsiteY60" fmla="*/ 165643 h 390525"/>
              <a:gd name="connsiteX61" fmla="*/ 274511 w 323850"/>
              <a:gd name="connsiteY61" fmla="*/ 67821 h 390525"/>
              <a:gd name="connsiteX62" fmla="*/ 286322 w 323850"/>
              <a:gd name="connsiteY62" fmla="*/ 67821 h 390525"/>
              <a:gd name="connsiteX63" fmla="*/ 258033 w 323850"/>
              <a:gd name="connsiteY63" fmla="*/ 94491 h 390525"/>
              <a:gd name="connsiteX64" fmla="*/ 236887 w 323850"/>
              <a:gd name="connsiteY64" fmla="*/ 94491 h 390525"/>
              <a:gd name="connsiteX65" fmla="*/ 236887 w 323850"/>
              <a:gd name="connsiteY65" fmla="*/ 73346 h 390525"/>
              <a:gd name="connsiteX66" fmla="*/ 263557 w 323850"/>
              <a:gd name="connsiteY66" fmla="*/ 45057 h 390525"/>
              <a:gd name="connsiteX67" fmla="*/ 263557 w 323850"/>
              <a:gd name="connsiteY67" fmla="*/ 56963 h 390525"/>
              <a:gd name="connsiteX68" fmla="*/ 274511 w 323850"/>
              <a:gd name="connsiteY68" fmla="*/ 67821 h 390525"/>
              <a:gd name="connsiteX69" fmla="*/ 28956 w 323850"/>
              <a:gd name="connsiteY69" fmla="*/ 165643 h 390525"/>
              <a:gd name="connsiteX70" fmla="*/ 165545 w 323850"/>
              <a:gd name="connsiteY70" fmla="*/ 29054 h 390525"/>
              <a:gd name="connsiteX71" fmla="*/ 232315 w 323850"/>
              <a:gd name="connsiteY71" fmla="*/ 46485 h 390525"/>
              <a:gd name="connsiteX72" fmla="*/ 217837 w 323850"/>
              <a:gd name="connsiteY72" fmla="*/ 61916 h 390525"/>
              <a:gd name="connsiteX73" fmla="*/ 216885 w 323850"/>
              <a:gd name="connsiteY73" fmla="*/ 63059 h 390525"/>
              <a:gd name="connsiteX74" fmla="*/ 165545 w 323850"/>
              <a:gd name="connsiteY74" fmla="*/ 50962 h 390525"/>
              <a:gd name="connsiteX75" fmla="*/ 50769 w 323850"/>
              <a:gd name="connsiteY75" fmla="*/ 165738 h 390525"/>
              <a:gd name="connsiteX76" fmla="*/ 165545 w 323850"/>
              <a:gd name="connsiteY76" fmla="*/ 280515 h 390525"/>
              <a:gd name="connsiteX77" fmla="*/ 280321 w 323850"/>
              <a:gd name="connsiteY77" fmla="*/ 165738 h 390525"/>
              <a:gd name="connsiteX78" fmla="*/ 268224 w 323850"/>
              <a:gd name="connsiteY78" fmla="*/ 114399 h 390525"/>
              <a:gd name="connsiteX79" fmla="*/ 269367 w 323850"/>
              <a:gd name="connsiteY79" fmla="*/ 113446 h 390525"/>
              <a:gd name="connsiteX80" fmla="*/ 284798 w 323850"/>
              <a:gd name="connsiteY80" fmla="*/ 98968 h 390525"/>
              <a:gd name="connsiteX81" fmla="*/ 302229 w 323850"/>
              <a:gd name="connsiteY81" fmla="*/ 165738 h 390525"/>
              <a:gd name="connsiteX82" fmla="*/ 165640 w 323850"/>
              <a:gd name="connsiteY82" fmla="*/ 302327 h 390525"/>
              <a:gd name="connsiteX83" fmla="*/ 28956 w 323850"/>
              <a:gd name="connsiteY83" fmla="*/ 16564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90525">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chemeClr val="bg1"/>
          </a:solidFill>
          <a:ln w="9525" cap="flat">
            <a:noFill/>
            <a:prstDash val="solid"/>
            <a:miter/>
          </a:ln>
        </p:spPr>
        <p:txBody>
          <a:bodyPr rtlCol="0" anchor="ctr"/>
          <a:lstStyle/>
          <a:p>
            <a:endParaRPr lang="ko-KR" altLang="en-US"/>
          </a:p>
        </p:txBody>
      </p:sp>
      <p:grpSp>
        <p:nvGrpSpPr>
          <p:cNvPr id="14" name="그룹 13">
            <a:extLst>
              <a:ext uri="{FF2B5EF4-FFF2-40B4-BE49-F238E27FC236}">
                <a16:creationId xmlns:a16="http://schemas.microsoft.com/office/drawing/2014/main" id="{4AFF1010-E95B-442B-A1C0-2C200E0E585B}"/>
              </a:ext>
            </a:extLst>
          </p:cNvPr>
          <p:cNvGrpSpPr/>
          <p:nvPr/>
        </p:nvGrpSpPr>
        <p:grpSpPr>
          <a:xfrm>
            <a:off x="4152034" y="5552122"/>
            <a:ext cx="391763" cy="390525"/>
            <a:chOff x="4152034" y="5552122"/>
            <a:chExt cx="391763" cy="390525"/>
          </a:xfrm>
          <a:solidFill>
            <a:schemeClr val="bg1"/>
          </a:solidFill>
        </p:grpSpPr>
        <p:sp>
          <p:nvSpPr>
            <p:cNvPr id="15" name="자유형: 도형 14">
              <a:extLst>
                <a:ext uri="{FF2B5EF4-FFF2-40B4-BE49-F238E27FC236}">
                  <a16:creationId xmlns:a16="http://schemas.microsoft.com/office/drawing/2014/main" id="{53EA1030-630C-4B48-9F39-AE4ABFFEF6DC}"/>
                </a:ext>
              </a:extLst>
            </p:cNvPr>
            <p:cNvSpPr/>
            <p:nvPr/>
          </p:nvSpPr>
          <p:spPr>
            <a:xfrm>
              <a:off x="4152034" y="5552122"/>
              <a:ext cx="257175" cy="390525"/>
            </a:xfrm>
            <a:custGeom>
              <a:avLst/>
              <a:gdLst>
                <a:gd name="connsiteX0" fmla="*/ 240316 w 257175"/>
                <a:gd name="connsiteY0" fmla="*/ 7144 h 390525"/>
                <a:gd name="connsiteX1" fmla="*/ 18288 w 257175"/>
                <a:gd name="connsiteY1" fmla="*/ 7144 h 390525"/>
                <a:gd name="connsiteX2" fmla="*/ 7144 w 257175"/>
                <a:gd name="connsiteY2" fmla="*/ 18288 h 390525"/>
                <a:gd name="connsiteX3" fmla="*/ 7144 w 257175"/>
                <a:gd name="connsiteY3" fmla="*/ 375000 h 390525"/>
                <a:gd name="connsiteX4" fmla="*/ 18288 w 257175"/>
                <a:gd name="connsiteY4" fmla="*/ 386144 h 390525"/>
                <a:gd name="connsiteX5" fmla="*/ 240316 w 257175"/>
                <a:gd name="connsiteY5" fmla="*/ 386144 h 390525"/>
                <a:gd name="connsiteX6" fmla="*/ 251460 w 257175"/>
                <a:gd name="connsiteY6" fmla="*/ 375000 h 390525"/>
                <a:gd name="connsiteX7" fmla="*/ 251460 w 257175"/>
                <a:gd name="connsiteY7" fmla="*/ 18288 h 390525"/>
                <a:gd name="connsiteX8" fmla="*/ 240316 w 257175"/>
                <a:gd name="connsiteY8" fmla="*/ 7144 h 390525"/>
                <a:gd name="connsiteX9" fmla="*/ 229267 w 257175"/>
                <a:gd name="connsiteY9" fmla="*/ 29432 h 390525"/>
                <a:gd name="connsiteX10" fmla="*/ 229267 w 257175"/>
                <a:gd name="connsiteY10" fmla="*/ 141161 h 390525"/>
                <a:gd name="connsiteX11" fmla="*/ 29432 w 257175"/>
                <a:gd name="connsiteY11" fmla="*/ 141161 h 390525"/>
                <a:gd name="connsiteX12" fmla="*/ 29432 w 257175"/>
                <a:gd name="connsiteY12" fmla="*/ 29432 h 390525"/>
                <a:gd name="connsiteX13" fmla="*/ 229267 w 257175"/>
                <a:gd name="connsiteY13" fmla="*/ 29432 h 390525"/>
                <a:gd name="connsiteX14" fmla="*/ 29432 w 257175"/>
                <a:gd name="connsiteY14" fmla="*/ 363950 h 390525"/>
                <a:gd name="connsiteX15" fmla="*/ 29432 w 257175"/>
                <a:gd name="connsiteY15" fmla="*/ 163354 h 390525"/>
                <a:gd name="connsiteX16" fmla="*/ 229267 w 257175"/>
                <a:gd name="connsiteY16" fmla="*/ 163354 h 390525"/>
                <a:gd name="connsiteX17" fmla="*/ 229267 w 257175"/>
                <a:gd name="connsiteY17" fmla="*/ 363950 h 390525"/>
                <a:gd name="connsiteX18" fmla="*/ 29432 w 257175"/>
                <a:gd name="connsiteY18"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390525">
                  <a:moveTo>
                    <a:pt x="240316" y="7144"/>
                  </a:moveTo>
                  <a:lnTo>
                    <a:pt x="18288" y="7144"/>
                  </a:lnTo>
                  <a:cubicBezTo>
                    <a:pt x="12192" y="7144"/>
                    <a:pt x="7144" y="12097"/>
                    <a:pt x="7144" y="18288"/>
                  </a:cubicBezTo>
                  <a:lnTo>
                    <a:pt x="7144" y="375000"/>
                  </a:lnTo>
                  <a:cubicBezTo>
                    <a:pt x="7144" y="381095"/>
                    <a:pt x="12097" y="386144"/>
                    <a:pt x="18288" y="386144"/>
                  </a:cubicBezTo>
                  <a:lnTo>
                    <a:pt x="240316" y="386144"/>
                  </a:lnTo>
                  <a:cubicBezTo>
                    <a:pt x="246412" y="386144"/>
                    <a:pt x="251460" y="381190"/>
                    <a:pt x="251460" y="375000"/>
                  </a:cubicBezTo>
                  <a:lnTo>
                    <a:pt x="251460" y="18288"/>
                  </a:lnTo>
                  <a:cubicBezTo>
                    <a:pt x="251460" y="12192"/>
                    <a:pt x="246507" y="7144"/>
                    <a:pt x="240316" y="7144"/>
                  </a:cubicBezTo>
                  <a:close/>
                  <a:moveTo>
                    <a:pt x="229267" y="29432"/>
                  </a:moveTo>
                  <a:lnTo>
                    <a:pt x="229267" y="141161"/>
                  </a:lnTo>
                  <a:lnTo>
                    <a:pt x="29432" y="141161"/>
                  </a:lnTo>
                  <a:lnTo>
                    <a:pt x="29432" y="29432"/>
                  </a:lnTo>
                  <a:lnTo>
                    <a:pt x="229267" y="29432"/>
                  </a:lnTo>
                  <a:close/>
                  <a:moveTo>
                    <a:pt x="29432" y="363950"/>
                  </a:moveTo>
                  <a:lnTo>
                    <a:pt x="29432" y="163354"/>
                  </a:lnTo>
                  <a:lnTo>
                    <a:pt x="229267" y="163354"/>
                  </a:lnTo>
                  <a:lnTo>
                    <a:pt x="229267" y="363950"/>
                  </a:lnTo>
                  <a:lnTo>
                    <a:pt x="29432" y="363950"/>
                  </a:lnTo>
                  <a:close/>
                </a:path>
              </a:pathLst>
            </a:custGeom>
            <a:grp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E2292D6A-A003-4A22-9610-B98C82C6FF4F}"/>
                </a:ext>
              </a:extLst>
            </p:cNvPr>
            <p:cNvSpPr/>
            <p:nvPr/>
          </p:nvSpPr>
          <p:spPr>
            <a:xfrm>
              <a:off x="4196420" y="5597271"/>
              <a:ext cx="161925" cy="76200"/>
            </a:xfrm>
            <a:custGeom>
              <a:avLst/>
              <a:gdLst>
                <a:gd name="connsiteX0" fmla="*/ 18288 w 161925"/>
                <a:gd name="connsiteY0" fmla="*/ 73819 h 76200"/>
                <a:gd name="connsiteX1" fmla="*/ 151543 w 161925"/>
                <a:gd name="connsiteY1" fmla="*/ 73819 h 76200"/>
                <a:gd name="connsiteX2" fmla="*/ 162687 w 161925"/>
                <a:gd name="connsiteY2" fmla="*/ 62674 h 76200"/>
                <a:gd name="connsiteX3" fmla="*/ 162687 w 161925"/>
                <a:gd name="connsiteY3" fmla="*/ 18288 h 76200"/>
                <a:gd name="connsiteX4" fmla="*/ 151543 w 161925"/>
                <a:gd name="connsiteY4" fmla="*/ 7144 h 76200"/>
                <a:gd name="connsiteX5" fmla="*/ 18288 w 161925"/>
                <a:gd name="connsiteY5" fmla="*/ 7144 h 76200"/>
                <a:gd name="connsiteX6" fmla="*/ 7144 w 161925"/>
                <a:gd name="connsiteY6" fmla="*/ 18288 h 76200"/>
                <a:gd name="connsiteX7" fmla="*/ 7144 w 161925"/>
                <a:gd name="connsiteY7" fmla="*/ 62674 h 76200"/>
                <a:gd name="connsiteX8" fmla="*/ 18288 w 161925"/>
                <a:gd name="connsiteY8" fmla="*/ 73819 h 76200"/>
                <a:gd name="connsiteX9" fmla="*/ 29432 w 161925"/>
                <a:gd name="connsiteY9" fmla="*/ 29432 h 76200"/>
                <a:gd name="connsiteX10" fmla="*/ 140494 w 161925"/>
                <a:gd name="connsiteY10" fmla="*/ 29432 h 76200"/>
                <a:gd name="connsiteX11" fmla="*/ 140494 w 161925"/>
                <a:gd name="connsiteY11" fmla="*/ 51625 h 76200"/>
                <a:gd name="connsiteX12" fmla="*/ 29432 w 161925"/>
                <a:gd name="connsiteY12" fmla="*/ 51625 h 76200"/>
                <a:gd name="connsiteX13" fmla="*/ 29432 w 161925"/>
                <a:gd name="connsiteY13"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76200">
                  <a:moveTo>
                    <a:pt x="18288" y="73819"/>
                  </a:moveTo>
                  <a:lnTo>
                    <a:pt x="151543" y="73819"/>
                  </a:lnTo>
                  <a:cubicBezTo>
                    <a:pt x="157639" y="73819"/>
                    <a:pt x="162687" y="68866"/>
                    <a:pt x="162687" y="62674"/>
                  </a:cubicBezTo>
                  <a:lnTo>
                    <a:pt x="162687" y="18288"/>
                  </a:lnTo>
                  <a:cubicBezTo>
                    <a:pt x="162687" y="12192"/>
                    <a:pt x="157734" y="7144"/>
                    <a:pt x="151543" y="7144"/>
                  </a:cubicBezTo>
                  <a:lnTo>
                    <a:pt x="18288" y="7144"/>
                  </a:lnTo>
                  <a:cubicBezTo>
                    <a:pt x="12192" y="7144"/>
                    <a:pt x="7144" y="12097"/>
                    <a:pt x="7144" y="18288"/>
                  </a:cubicBezTo>
                  <a:lnTo>
                    <a:pt x="7144" y="62674"/>
                  </a:lnTo>
                  <a:cubicBezTo>
                    <a:pt x="7239" y="68866"/>
                    <a:pt x="12192" y="73819"/>
                    <a:pt x="18288" y="73819"/>
                  </a:cubicBezTo>
                  <a:close/>
                  <a:moveTo>
                    <a:pt x="29432" y="29432"/>
                  </a:moveTo>
                  <a:lnTo>
                    <a:pt x="140494" y="29432"/>
                  </a:lnTo>
                  <a:lnTo>
                    <a:pt x="140494" y="51625"/>
                  </a:lnTo>
                  <a:lnTo>
                    <a:pt x="29432" y="51625"/>
                  </a:lnTo>
                  <a:lnTo>
                    <a:pt x="29432" y="29432"/>
                  </a:lnTo>
                  <a:close/>
                </a:path>
              </a:pathLst>
            </a:custGeom>
            <a:grp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7E355D55-A18F-4698-9A14-824BC7939E08}"/>
                </a:ext>
              </a:extLst>
            </p:cNvPr>
            <p:cNvSpPr/>
            <p:nvPr/>
          </p:nvSpPr>
          <p:spPr>
            <a:xfrm>
              <a:off x="4196135" y="5730525"/>
              <a:ext cx="161925" cy="161925"/>
            </a:xfrm>
            <a:custGeom>
              <a:avLst/>
              <a:gdLst>
                <a:gd name="connsiteX0" fmla="*/ 84867 w 161925"/>
                <a:gd name="connsiteY0" fmla="*/ 7144 h 161925"/>
                <a:gd name="connsiteX1" fmla="*/ 7144 w 161925"/>
                <a:gd name="connsiteY1" fmla="*/ 84867 h 161925"/>
                <a:gd name="connsiteX2" fmla="*/ 84867 w 161925"/>
                <a:gd name="connsiteY2" fmla="*/ 162592 h 161925"/>
                <a:gd name="connsiteX3" fmla="*/ 162592 w 161925"/>
                <a:gd name="connsiteY3" fmla="*/ 84867 h 161925"/>
                <a:gd name="connsiteX4" fmla="*/ 84867 w 161925"/>
                <a:gd name="connsiteY4" fmla="*/ 7144 h 161925"/>
                <a:gd name="connsiteX5" fmla="*/ 84867 w 161925"/>
                <a:gd name="connsiteY5" fmla="*/ 140398 h 161925"/>
                <a:gd name="connsiteX6" fmla="*/ 29337 w 161925"/>
                <a:gd name="connsiteY6" fmla="*/ 84867 h 161925"/>
                <a:gd name="connsiteX7" fmla="*/ 84867 w 161925"/>
                <a:gd name="connsiteY7" fmla="*/ 29337 h 161925"/>
                <a:gd name="connsiteX8" fmla="*/ 140398 w 161925"/>
                <a:gd name="connsiteY8" fmla="*/ 84867 h 161925"/>
                <a:gd name="connsiteX9" fmla="*/ 84867 w 161925"/>
                <a:gd name="connsiteY9" fmla="*/ 14039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867" y="7144"/>
                  </a:moveTo>
                  <a:cubicBezTo>
                    <a:pt x="42005" y="7144"/>
                    <a:pt x="7144" y="42005"/>
                    <a:pt x="7144" y="84867"/>
                  </a:cubicBezTo>
                  <a:cubicBezTo>
                    <a:pt x="7144" y="127730"/>
                    <a:pt x="42005" y="162592"/>
                    <a:pt x="84867" y="162592"/>
                  </a:cubicBezTo>
                  <a:cubicBezTo>
                    <a:pt x="127730" y="162592"/>
                    <a:pt x="162592" y="127730"/>
                    <a:pt x="162592" y="84867"/>
                  </a:cubicBezTo>
                  <a:cubicBezTo>
                    <a:pt x="162592" y="42005"/>
                    <a:pt x="127730" y="7144"/>
                    <a:pt x="84867" y="7144"/>
                  </a:cubicBezTo>
                  <a:close/>
                  <a:moveTo>
                    <a:pt x="84867" y="140398"/>
                  </a:moveTo>
                  <a:cubicBezTo>
                    <a:pt x="54292" y="140398"/>
                    <a:pt x="29337" y="115538"/>
                    <a:pt x="29337" y="84867"/>
                  </a:cubicBezTo>
                  <a:cubicBezTo>
                    <a:pt x="29337" y="54197"/>
                    <a:pt x="54197" y="29337"/>
                    <a:pt x="84867" y="29337"/>
                  </a:cubicBezTo>
                  <a:cubicBezTo>
                    <a:pt x="115538" y="29337"/>
                    <a:pt x="140398" y="54197"/>
                    <a:pt x="140398" y="84867"/>
                  </a:cubicBezTo>
                  <a:cubicBezTo>
                    <a:pt x="140398" y="115538"/>
                    <a:pt x="115443" y="140398"/>
                    <a:pt x="84867" y="140398"/>
                  </a:cubicBezTo>
                  <a:close/>
                </a:path>
              </a:pathLst>
            </a:custGeom>
            <a:grp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A85C2BB0-2790-478E-BF5A-6B564F989E3B}"/>
                </a:ext>
              </a:extLst>
            </p:cNvPr>
            <p:cNvSpPr/>
            <p:nvPr/>
          </p:nvSpPr>
          <p:spPr>
            <a:xfrm>
              <a:off x="4240521" y="5774912"/>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1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865" y="7144"/>
                    <a:pt x="40481" y="7144"/>
                  </a:cubicBezTo>
                  <a:close/>
                  <a:moveTo>
                    <a:pt x="40481" y="51531"/>
                  </a:moveTo>
                  <a:cubicBezTo>
                    <a:pt x="34385" y="51531"/>
                    <a:pt x="29337" y="46577"/>
                    <a:pt x="29337" y="40386"/>
                  </a:cubicBezTo>
                  <a:cubicBezTo>
                    <a:pt x="29337" y="34290"/>
                    <a:pt x="34290" y="29242"/>
                    <a:pt x="40481" y="29242"/>
                  </a:cubicBezTo>
                  <a:cubicBezTo>
                    <a:pt x="46673" y="29242"/>
                    <a:pt x="51626" y="34195"/>
                    <a:pt x="51626" y="40386"/>
                  </a:cubicBezTo>
                  <a:cubicBezTo>
                    <a:pt x="51530" y="46577"/>
                    <a:pt x="46577" y="51531"/>
                    <a:pt x="40481" y="51531"/>
                  </a:cubicBezTo>
                  <a:close/>
                </a:path>
              </a:pathLst>
            </a:custGeom>
            <a:grp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7F298563-63D4-44A4-8DE5-A8F728092734}"/>
                </a:ext>
              </a:extLst>
            </p:cNvPr>
            <p:cNvSpPr/>
            <p:nvPr/>
          </p:nvSpPr>
          <p:spPr>
            <a:xfrm>
              <a:off x="4419964" y="5575171"/>
              <a:ext cx="123825" cy="161925"/>
            </a:xfrm>
            <a:custGeom>
              <a:avLst/>
              <a:gdLst>
                <a:gd name="connsiteX0" fmla="*/ 73827 w 123825"/>
                <a:gd name="connsiteY0" fmla="*/ 129636 h 161925"/>
                <a:gd name="connsiteX1" fmla="*/ 73827 w 123825"/>
                <a:gd name="connsiteY1" fmla="*/ 31243 h 161925"/>
                <a:gd name="connsiteX2" fmla="*/ 96020 w 123825"/>
                <a:gd name="connsiteY2" fmla="*/ 62675 h 161925"/>
                <a:gd name="connsiteX3" fmla="*/ 104783 w 123825"/>
                <a:gd name="connsiteY3" fmla="*/ 73534 h 161925"/>
                <a:gd name="connsiteX4" fmla="*/ 118213 w 123825"/>
                <a:gd name="connsiteY4" fmla="*/ 62675 h 161925"/>
                <a:gd name="connsiteX5" fmla="*/ 62302 w 123825"/>
                <a:gd name="connsiteY5" fmla="*/ 7145 h 161925"/>
                <a:gd name="connsiteX6" fmla="*/ 51634 w 123825"/>
                <a:gd name="connsiteY6" fmla="*/ 17908 h 161925"/>
                <a:gd name="connsiteX7" fmla="*/ 51634 w 123825"/>
                <a:gd name="connsiteY7" fmla="*/ 97823 h 161925"/>
                <a:gd name="connsiteX8" fmla="*/ 29059 w 123825"/>
                <a:gd name="connsiteY8" fmla="*/ 97823 h 161925"/>
                <a:gd name="connsiteX9" fmla="*/ 8866 w 123825"/>
                <a:gd name="connsiteY9" fmla="*/ 118397 h 161925"/>
                <a:gd name="connsiteX10" fmla="*/ 51157 w 123825"/>
                <a:gd name="connsiteY10" fmla="*/ 160878 h 161925"/>
                <a:gd name="connsiteX11" fmla="*/ 73827 w 123825"/>
                <a:gd name="connsiteY11" fmla="*/ 129636 h 161925"/>
                <a:gd name="connsiteX12" fmla="*/ 40108 w 123825"/>
                <a:gd name="connsiteY12" fmla="*/ 118111 h 161925"/>
                <a:gd name="connsiteX13" fmla="*/ 51253 w 123825"/>
                <a:gd name="connsiteY13" fmla="*/ 129255 h 161925"/>
                <a:gd name="connsiteX14" fmla="*/ 40108 w 123825"/>
                <a:gd name="connsiteY14" fmla="*/ 140400 h 161925"/>
                <a:gd name="connsiteX15" fmla="*/ 28964 w 123825"/>
                <a:gd name="connsiteY15" fmla="*/ 129255 h 161925"/>
                <a:gd name="connsiteX16" fmla="*/ 40108 w 123825"/>
                <a:gd name="connsiteY16" fmla="*/ 11811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825" h="161925">
                  <a:moveTo>
                    <a:pt x="73827" y="129636"/>
                  </a:moveTo>
                  <a:lnTo>
                    <a:pt x="73827" y="31243"/>
                  </a:lnTo>
                  <a:cubicBezTo>
                    <a:pt x="86781" y="35815"/>
                    <a:pt x="96020" y="48198"/>
                    <a:pt x="96020" y="62675"/>
                  </a:cubicBezTo>
                  <a:cubicBezTo>
                    <a:pt x="96020" y="67914"/>
                    <a:pt x="99735" y="72486"/>
                    <a:pt x="104783" y="73534"/>
                  </a:cubicBezTo>
                  <a:cubicBezTo>
                    <a:pt x="111927" y="74963"/>
                    <a:pt x="118213" y="69533"/>
                    <a:pt x="118213" y="62675"/>
                  </a:cubicBezTo>
                  <a:cubicBezTo>
                    <a:pt x="118213" y="31910"/>
                    <a:pt x="93067" y="6954"/>
                    <a:pt x="62302" y="7145"/>
                  </a:cubicBezTo>
                  <a:cubicBezTo>
                    <a:pt x="56396" y="7145"/>
                    <a:pt x="51634" y="12002"/>
                    <a:pt x="51634" y="17908"/>
                  </a:cubicBezTo>
                  <a:lnTo>
                    <a:pt x="51634" y="97823"/>
                  </a:lnTo>
                  <a:cubicBezTo>
                    <a:pt x="44871" y="95441"/>
                    <a:pt x="37060" y="95156"/>
                    <a:pt x="29059" y="97823"/>
                  </a:cubicBezTo>
                  <a:cubicBezTo>
                    <a:pt x="19534" y="101061"/>
                    <a:pt x="12010" y="108776"/>
                    <a:pt x="8866" y="118397"/>
                  </a:cubicBezTo>
                  <a:cubicBezTo>
                    <a:pt x="389" y="144972"/>
                    <a:pt x="24583" y="169165"/>
                    <a:pt x="51157" y="160878"/>
                  </a:cubicBezTo>
                  <a:cubicBezTo>
                    <a:pt x="63635" y="156878"/>
                    <a:pt x="73827" y="142685"/>
                    <a:pt x="73827" y="129636"/>
                  </a:cubicBezTo>
                  <a:close/>
                  <a:moveTo>
                    <a:pt x="40108" y="118111"/>
                  </a:moveTo>
                  <a:cubicBezTo>
                    <a:pt x="46204" y="118111"/>
                    <a:pt x="51253" y="123064"/>
                    <a:pt x="51253" y="129255"/>
                  </a:cubicBezTo>
                  <a:cubicBezTo>
                    <a:pt x="51253" y="135447"/>
                    <a:pt x="46300" y="140400"/>
                    <a:pt x="40108" y="140400"/>
                  </a:cubicBezTo>
                  <a:cubicBezTo>
                    <a:pt x="34012" y="140400"/>
                    <a:pt x="28964" y="135447"/>
                    <a:pt x="28964" y="129255"/>
                  </a:cubicBezTo>
                  <a:cubicBezTo>
                    <a:pt x="28964" y="123064"/>
                    <a:pt x="34012" y="118111"/>
                    <a:pt x="40108" y="118111"/>
                  </a:cubicBezTo>
                  <a:close/>
                </a:path>
              </a:pathLst>
            </a:custGeom>
            <a:grp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31D8885D-C186-4051-B352-F9567BAB632F}"/>
                </a:ext>
              </a:extLst>
            </p:cNvPr>
            <p:cNvSpPr/>
            <p:nvPr/>
          </p:nvSpPr>
          <p:spPr>
            <a:xfrm>
              <a:off x="4419972" y="5752623"/>
              <a:ext cx="123825" cy="161925"/>
            </a:xfrm>
            <a:custGeom>
              <a:avLst/>
              <a:gdLst>
                <a:gd name="connsiteX0" fmla="*/ 87154 w 123825"/>
                <a:gd name="connsiteY0" fmla="*/ 96107 h 161925"/>
                <a:gd name="connsiteX1" fmla="*/ 73819 w 123825"/>
                <a:gd name="connsiteY1" fmla="*/ 97917 h 161925"/>
                <a:gd name="connsiteX2" fmla="*/ 73819 w 123825"/>
                <a:gd name="connsiteY2" fmla="*/ 18288 h 161925"/>
                <a:gd name="connsiteX3" fmla="*/ 62674 w 123825"/>
                <a:gd name="connsiteY3" fmla="*/ 7144 h 161925"/>
                <a:gd name="connsiteX4" fmla="*/ 7144 w 123825"/>
                <a:gd name="connsiteY4" fmla="*/ 62293 h 161925"/>
                <a:gd name="connsiteX5" fmla="*/ 17145 w 123825"/>
                <a:gd name="connsiteY5" fmla="*/ 73723 h 161925"/>
                <a:gd name="connsiteX6" fmla="*/ 29337 w 123825"/>
                <a:gd name="connsiteY6" fmla="*/ 62675 h 161925"/>
                <a:gd name="connsiteX7" fmla="*/ 51530 w 123825"/>
                <a:gd name="connsiteY7" fmla="*/ 31242 h 161925"/>
                <a:gd name="connsiteX8" fmla="*/ 51530 w 123825"/>
                <a:gd name="connsiteY8" fmla="*/ 128778 h 161925"/>
                <a:gd name="connsiteX9" fmla="*/ 82582 w 123825"/>
                <a:gd name="connsiteY9" fmla="*/ 162496 h 161925"/>
                <a:gd name="connsiteX10" fmla="*/ 118015 w 123825"/>
                <a:gd name="connsiteY10" fmla="*/ 126778 h 161925"/>
                <a:gd name="connsiteX11" fmla="*/ 87154 w 123825"/>
                <a:gd name="connsiteY11" fmla="*/ 96107 h 161925"/>
                <a:gd name="connsiteX12" fmla="*/ 84487 w 123825"/>
                <a:gd name="connsiteY12" fmla="*/ 140494 h 161925"/>
                <a:gd name="connsiteX13" fmla="*/ 73342 w 123825"/>
                <a:gd name="connsiteY13" fmla="*/ 129350 h 161925"/>
                <a:gd name="connsiteX14" fmla="*/ 84487 w 123825"/>
                <a:gd name="connsiteY14" fmla="*/ 118205 h 161925"/>
                <a:gd name="connsiteX15" fmla="*/ 95631 w 123825"/>
                <a:gd name="connsiteY15" fmla="*/ 129350 h 161925"/>
                <a:gd name="connsiteX16" fmla="*/ 84487 w 123825"/>
                <a:gd name="connsiteY16" fmla="*/ 14049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825" h="161925">
                  <a:moveTo>
                    <a:pt x="87154" y="96107"/>
                  </a:moveTo>
                  <a:cubicBezTo>
                    <a:pt x="82486" y="95821"/>
                    <a:pt x="77914" y="96488"/>
                    <a:pt x="73819" y="97917"/>
                  </a:cubicBezTo>
                  <a:lnTo>
                    <a:pt x="73819" y="18288"/>
                  </a:lnTo>
                  <a:cubicBezTo>
                    <a:pt x="73819" y="12192"/>
                    <a:pt x="68866" y="7144"/>
                    <a:pt x="62674" y="7144"/>
                  </a:cubicBezTo>
                  <a:cubicBezTo>
                    <a:pt x="32194" y="7144"/>
                    <a:pt x="7334" y="31813"/>
                    <a:pt x="7144" y="62293"/>
                  </a:cubicBezTo>
                  <a:cubicBezTo>
                    <a:pt x="7144" y="68103"/>
                    <a:pt x="11430" y="73152"/>
                    <a:pt x="17145" y="73723"/>
                  </a:cubicBezTo>
                  <a:cubicBezTo>
                    <a:pt x="23717" y="74295"/>
                    <a:pt x="29337" y="69152"/>
                    <a:pt x="29337" y="62675"/>
                  </a:cubicBezTo>
                  <a:cubicBezTo>
                    <a:pt x="29337" y="48196"/>
                    <a:pt x="38576" y="35814"/>
                    <a:pt x="51530" y="31242"/>
                  </a:cubicBezTo>
                  <a:lnTo>
                    <a:pt x="51530" y="128778"/>
                  </a:lnTo>
                  <a:cubicBezTo>
                    <a:pt x="51530" y="145923"/>
                    <a:pt x="65532" y="161354"/>
                    <a:pt x="82582" y="162496"/>
                  </a:cubicBezTo>
                  <a:cubicBezTo>
                    <a:pt x="102775" y="163830"/>
                    <a:pt x="119539" y="147066"/>
                    <a:pt x="118015" y="126778"/>
                  </a:cubicBezTo>
                  <a:cubicBezTo>
                    <a:pt x="116872" y="110490"/>
                    <a:pt x="103632" y="97250"/>
                    <a:pt x="87154" y="96107"/>
                  </a:cubicBezTo>
                  <a:close/>
                  <a:moveTo>
                    <a:pt x="84487" y="140494"/>
                  </a:moveTo>
                  <a:cubicBezTo>
                    <a:pt x="78391" y="140494"/>
                    <a:pt x="73342" y="135541"/>
                    <a:pt x="73342" y="129350"/>
                  </a:cubicBezTo>
                  <a:cubicBezTo>
                    <a:pt x="73342" y="123254"/>
                    <a:pt x="78296" y="118205"/>
                    <a:pt x="84487" y="118205"/>
                  </a:cubicBezTo>
                  <a:cubicBezTo>
                    <a:pt x="90678" y="118205"/>
                    <a:pt x="95631" y="123158"/>
                    <a:pt x="95631" y="129350"/>
                  </a:cubicBezTo>
                  <a:cubicBezTo>
                    <a:pt x="95631" y="135445"/>
                    <a:pt x="90678" y="140494"/>
                    <a:pt x="84487" y="140494"/>
                  </a:cubicBezTo>
                  <a:close/>
                </a:path>
              </a:pathLst>
            </a:custGeom>
            <a:grpFill/>
            <a:ln w="9525" cap="flat">
              <a:noFill/>
              <a:prstDash val="solid"/>
              <a:miter/>
            </a:ln>
          </p:spPr>
          <p:txBody>
            <a:bodyPr rtlCol="0" anchor="ctr"/>
            <a:lstStyle/>
            <a:p>
              <a:endParaRPr lang="ko-KR" altLang="en-US"/>
            </a:p>
          </p:txBody>
        </p:sp>
      </p:grpSp>
      <p:sp>
        <p:nvSpPr>
          <p:cNvPr id="21" name="자유형: 도형 20">
            <a:extLst>
              <a:ext uri="{FF2B5EF4-FFF2-40B4-BE49-F238E27FC236}">
                <a16:creationId xmlns:a16="http://schemas.microsoft.com/office/drawing/2014/main" id="{E05288CC-4258-4158-A71F-0ED98711A283}"/>
              </a:ext>
            </a:extLst>
          </p:cNvPr>
          <p:cNvSpPr/>
          <p:nvPr/>
        </p:nvSpPr>
        <p:spPr>
          <a:xfrm>
            <a:off x="6159827" y="4903657"/>
            <a:ext cx="314325" cy="390525"/>
          </a:xfrm>
          <a:custGeom>
            <a:avLst/>
            <a:gdLst>
              <a:gd name="connsiteX0" fmla="*/ 161906 w 314325"/>
              <a:gd name="connsiteY0" fmla="*/ 7147 h 390525"/>
              <a:gd name="connsiteX1" fmla="*/ 207531 w 314325"/>
              <a:gd name="connsiteY1" fmla="*/ 32674 h 390525"/>
              <a:gd name="connsiteX2" fmla="*/ 256489 w 314325"/>
              <a:gd name="connsiteY2" fmla="*/ 37912 h 390525"/>
              <a:gd name="connsiteX3" fmla="*/ 278397 w 314325"/>
              <a:gd name="connsiteY3" fmla="*/ 85442 h 390525"/>
              <a:gd name="connsiteX4" fmla="*/ 314878 w 314325"/>
              <a:gd name="connsiteY4" fmla="*/ 118494 h 390525"/>
              <a:gd name="connsiteX5" fmla="*/ 304686 w 314325"/>
              <a:gd name="connsiteY5" fmla="*/ 169738 h 390525"/>
              <a:gd name="connsiteX6" fmla="*/ 314782 w 314325"/>
              <a:gd name="connsiteY6" fmla="*/ 217935 h 390525"/>
              <a:gd name="connsiteX7" fmla="*/ 276396 w 314325"/>
              <a:gd name="connsiteY7" fmla="*/ 253368 h 390525"/>
              <a:gd name="connsiteX8" fmla="*/ 256203 w 314325"/>
              <a:gd name="connsiteY8" fmla="*/ 298326 h 390525"/>
              <a:gd name="connsiteX9" fmla="*/ 238678 w 314325"/>
              <a:gd name="connsiteY9" fmla="*/ 304517 h 390525"/>
              <a:gd name="connsiteX10" fmla="*/ 238678 w 314325"/>
              <a:gd name="connsiteY10" fmla="*/ 374621 h 390525"/>
              <a:gd name="connsiteX11" fmla="*/ 228677 w 314325"/>
              <a:gd name="connsiteY11" fmla="*/ 385956 h 390525"/>
              <a:gd name="connsiteX12" fmla="*/ 223247 w 314325"/>
              <a:gd name="connsiteY12" fmla="*/ 385099 h 390525"/>
              <a:gd name="connsiteX13" fmla="*/ 161716 w 314325"/>
              <a:gd name="connsiteY13" fmla="*/ 364334 h 390525"/>
              <a:gd name="connsiteX14" fmla="*/ 99327 w 314325"/>
              <a:gd name="connsiteY14" fmla="*/ 385384 h 390525"/>
              <a:gd name="connsiteX15" fmla="*/ 84753 w 314325"/>
              <a:gd name="connsiteY15" fmla="*/ 374907 h 390525"/>
              <a:gd name="connsiteX16" fmla="*/ 84753 w 314325"/>
              <a:gd name="connsiteY16" fmla="*/ 304326 h 390525"/>
              <a:gd name="connsiteX17" fmla="*/ 67037 w 314325"/>
              <a:gd name="connsiteY17" fmla="*/ 298231 h 390525"/>
              <a:gd name="connsiteX18" fmla="*/ 45130 w 314325"/>
              <a:gd name="connsiteY18" fmla="*/ 250701 h 390525"/>
              <a:gd name="connsiteX19" fmla="*/ 8649 w 314325"/>
              <a:gd name="connsiteY19" fmla="*/ 217649 h 390525"/>
              <a:gd name="connsiteX20" fmla="*/ 18841 w 314325"/>
              <a:gd name="connsiteY20" fmla="*/ 166405 h 390525"/>
              <a:gd name="connsiteX21" fmla="*/ 8744 w 314325"/>
              <a:gd name="connsiteY21" fmla="*/ 118208 h 390525"/>
              <a:gd name="connsiteX22" fmla="*/ 47130 w 314325"/>
              <a:gd name="connsiteY22" fmla="*/ 82775 h 390525"/>
              <a:gd name="connsiteX23" fmla="*/ 67323 w 314325"/>
              <a:gd name="connsiteY23" fmla="*/ 37817 h 390525"/>
              <a:gd name="connsiteX24" fmla="*/ 119234 w 314325"/>
              <a:gd name="connsiteY24" fmla="*/ 31626 h 390525"/>
              <a:gd name="connsiteX25" fmla="*/ 161906 w 314325"/>
              <a:gd name="connsiteY25" fmla="*/ 7147 h 390525"/>
              <a:gd name="connsiteX26" fmla="*/ 161906 w 314325"/>
              <a:gd name="connsiteY26" fmla="*/ 7147 h 390525"/>
              <a:gd name="connsiteX27" fmla="*/ 216580 w 314325"/>
              <a:gd name="connsiteY27" fmla="*/ 303660 h 390525"/>
              <a:gd name="connsiteX28" fmla="*/ 191434 w 314325"/>
              <a:gd name="connsiteY28" fmla="*/ 313947 h 390525"/>
              <a:gd name="connsiteX29" fmla="*/ 161716 w 314325"/>
              <a:gd name="connsiteY29" fmla="*/ 328996 h 390525"/>
              <a:gd name="connsiteX30" fmla="*/ 116091 w 314325"/>
              <a:gd name="connsiteY30" fmla="*/ 303469 h 390525"/>
              <a:gd name="connsiteX31" fmla="*/ 107042 w 314325"/>
              <a:gd name="connsiteY31" fmla="*/ 302802 h 390525"/>
              <a:gd name="connsiteX32" fmla="*/ 107042 w 314325"/>
              <a:gd name="connsiteY32" fmla="*/ 359476 h 390525"/>
              <a:gd name="connsiteX33" fmla="*/ 158287 w 314325"/>
              <a:gd name="connsiteY33" fmla="*/ 342236 h 390525"/>
              <a:gd name="connsiteX34" fmla="*/ 165335 w 314325"/>
              <a:gd name="connsiteY34" fmla="*/ 342236 h 390525"/>
              <a:gd name="connsiteX35" fmla="*/ 216580 w 314325"/>
              <a:gd name="connsiteY35" fmla="*/ 359476 h 390525"/>
              <a:gd name="connsiteX36" fmla="*/ 216580 w 314325"/>
              <a:gd name="connsiteY36" fmla="*/ 303660 h 390525"/>
              <a:gd name="connsiteX37" fmla="*/ 216580 w 314325"/>
              <a:gd name="connsiteY37" fmla="*/ 303660 h 390525"/>
              <a:gd name="connsiteX38" fmla="*/ 161716 w 314325"/>
              <a:gd name="connsiteY38" fmla="*/ 40293 h 390525"/>
              <a:gd name="connsiteX39" fmla="*/ 181146 w 314325"/>
              <a:gd name="connsiteY39" fmla="*/ 41722 h 390525"/>
              <a:gd name="connsiteX40" fmla="*/ 161525 w 314325"/>
              <a:gd name="connsiteY40" fmla="*/ 29245 h 390525"/>
              <a:gd name="connsiteX41" fmla="*/ 143713 w 314325"/>
              <a:gd name="connsiteY41" fmla="*/ 41532 h 390525"/>
              <a:gd name="connsiteX42" fmla="*/ 161716 w 314325"/>
              <a:gd name="connsiteY42" fmla="*/ 40293 h 390525"/>
              <a:gd name="connsiteX43" fmla="*/ 161716 w 314325"/>
              <a:gd name="connsiteY43" fmla="*/ 40293 h 390525"/>
              <a:gd name="connsiteX44" fmla="*/ 221628 w 314325"/>
              <a:gd name="connsiteY44" fmla="*/ 55152 h 390525"/>
              <a:gd name="connsiteX45" fmla="*/ 251727 w 314325"/>
              <a:gd name="connsiteY45" fmla="*/ 77346 h 390525"/>
              <a:gd name="connsiteX46" fmla="*/ 243250 w 314325"/>
              <a:gd name="connsiteY46" fmla="*/ 55724 h 390525"/>
              <a:gd name="connsiteX47" fmla="*/ 221628 w 314325"/>
              <a:gd name="connsiteY47" fmla="*/ 55152 h 390525"/>
              <a:gd name="connsiteX48" fmla="*/ 221628 w 314325"/>
              <a:gd name="connsiteY48" fmla="*/ 55152 h 390525"/>
              <a:gd name="connsiteX49" fmla="*/ 276587 w 314325"/>
              <a:gd name="connsiteY49" fmla="*/ 111922 h 390525"/>
              <a:gd name="connsiteX50" fmla="*/ 287922 w 314325"/>
              <a:gd name="connsiteY50" fmla="*/ 147450 h 390525"/>
              <a:gd name="connsiteX51" fmla="*/ 293732 w 314325"/>
              <a:gd name="connsiteY51" fmla="*/ 125066 h 390525"/>
              <a:gd name="connsiteX52" fmla="*/ 276587 w 314325"/>
              <a:gd name="connsiteY52" fmla="*/ 111922 h 390525"/>
              <a:gd name="connsiteX53" fmla="*/ 276587 w 314325"/>
              <a:gd name="connsiteY53" fmla="*/ 111922 h 390525"/>
              <a:gd name="connsiteX54" fmla="*/ 287636 w 314325"/>
              <a:gd name="connsiteY54" fmla="*/ 190217 h 390525"/>
              <a:gd name="connsiteX55" fmla="*/ 275920 w 314325"/>
              <a:gd name="connsiteY55" fmla="*/ 225650 h 390525"/>
              <a:gd name="connsiteX56" fmla="*/ 293827 w 314325"/>
              <a:gd name="connsiteY56" fmla="*/ 210886 h 390525"/>
              <a:gd name="connsiteX57" fmla="*/ 287636 w 314325"/>
              <a:gd name="connsiteY57" fmla="*/ 190217 h 390525"/>
              <a:gd name="connsiteX58" fmla="*/ 287636 w 314325"/>
              <a:gd name="connsiteY58" fmla="*/ 190217 h 390525"/>
              <a:gd name="connsiteX59" fmla="*/ 250679 w 314325"/>
              <a:gd name="connsiteY59" fmla="*/ 259940 h 390525"/>
              <a:gd name="connsiteX60" fmla="*/ 220389 w 314325"/>
              <a:gd name="connsiteY60" fmla="*/ 281752 h 390525"/>
              <a:gd name="connsiteX61" fmla="*/ 243536 w 314325"/>
              <a:gd name="connsiteY61" fmla="*/ 280324 h 390525"/>
              <a:gd name="connsiteX62" fmla="*/ 250679 w 314325"/>
              <a:gd name="connsiteY62" fmla="*/ 259940 h 390525"/>
              <a:gd name="connsiteX63" fmla="*/ 250679 w 314325"/>
              <a:gd name="connsiteY63" fmla="*/ 259940 h 390525"/>
              <a:gd name="connsiteX64" fmla="*/ 179623 w 314325"/>
              <a:gd name="connsiteY64" fmla="*/ 294706 h 390525"/>
              <a:gd name="connsiteX65" fmla="*/ 142285 w 314325"/>
              <a:gd name="connsiteY65" fmla="*/ 294516 h 390525"/>
              <a:gd name="connsiteX66" fmla="*/ 161906 w 314325"/>
              <a:gd name="connsiteY66" fmla="*/ 306993 h 390525"/>
              <a:gd name="connsiteX67" fmla="*/ 179623 w 314325"/>
              <a:gd name="connsiteY67" fmla="*/ 294706 h 390525"/>
              <a:gd name="connsiteX68" fmla="*/ 179623 w 314325"/>
              <a:gd name="connsiteY68" fmla="*/ 294706 h 390525"/>
              <a:gd name="connsiteX69" fmla="*/ 101804 w 314325"/>
              <a:gd name="connsiteY69" fmla="*/ 280990 h 390525"/>
              <a:gd name="connsiteX70" fmla="*/ 71704 w 314325"/>
              <a:gd name="connsiteY70" fmla="*/ 258797 h 390525"/>
              <a:gd name="connsiteX71" fmla="*/ 80182 w 314325"/>
              <a:gd name="connsiteY71" fmla="*/ 280419 h 390525"/>
              <a:gd name="connsiteX72" fmla="*/ 101804 w 314325"/>
              <a:gd name="connsiteY72" fmla="*/ 280990 h 390525"/>
              <a:gd name="connsiteX73" fmla="*/ 101804 w 314325"/>
              <a:gd name="connsiteY73" fmla="*/ 280990 h 390525"/>
              <a:gd name="connsiteX74" fmla="*/ 46939 w 314325"/>
              <a:gd name="connsiteY74" fmla="*/ 224221 h 390525"/>
              <a:gd name="connsiteX75" fmla="*/ 35605 w 314325"/>
              <a:gd name="connsiteY75" fmla="*/ 188693 h 390525"/>
              <a:gd name="connsiteX76" fmla="*/ 29795 w 314325"/>
              <a:gd name="connsiteY76" fmla="*/ 211077 h 390525"/>
              <a:gd name="connsiteX77" fmla="*/ 46939 w 314325"/>
              <a:gd name="connsiteY77" fmla="*/ 224221 h 390525"/>
              <a:gd name="connsiteX78" fmla="*/ 46939 w 314325"/>
              <a:gd name="connsiteY78" fmla="*/ 224221 h 390525"/>
              <a:gd name="connsiteX79" fmla="*/ 35890 w 314325"/>
              <a:gd name="connsiteY79" fmla="*/ 146021 h 390525"/>
              <a:gd name="connsiteX80" fmla="*/ 47606 w 314325"/>
              <a:gd name="connsiteY80" fmla="*/ 110588 h 390525"/>
              <a:gd name="connsiteX81" fmla="*/ 29699 w 314325"/>
              <a:gd name="connsiteY81" fmla="*/ 125352 h 390525"/>
              <a:gd name="connsiteX82" fmla="*/ 35890 w 314325"/>
              <a:gd name="connsiteY82" fmla="*/ 146021 h 390525"/>
              <a:gd name="connsiteX83" fmla="*/ 35890 w 314325"/>
              <a:gd name="connsiteY83" fmla="*/ 146021 h 390525"/>
              <a:gd name="connsiteX84" fmla="*/ 72847 w 314325"/>
              <a:gd name="connsiteY84" fmla="*/ 76298 h 390525"/>
              <a:gd name="connsiteX85" fmla="*/ 103137 w 314325"/>
              <a:gd name="connsiteY85" fmla="*/ 54486 h 390525"/>
              <a:gd name="connsiteX86" fmla="*/ 79991 w 314325"/>
              <a:gd name="connsiteY86" fmla="*/ 55915 h 390525"/>
              <a:gd name="connsiteX87" fmla="*/ 72847 w 314325"/>
              <a:gd name="connsiteY87" fmla="*/ 76298 h 390525"/>
              <a:gd name="connsiteX88" fmla="*/ 72847 w 314325"/>
              <a:gd name="connsiteY88" fmla="*/ 76298 h 390525"/>
              <a:gd name="connsiteX89" fmla="*/ 171050 w 314325"/>
              <a:gd name="connsiteY89" fmla="*/ 111922 h 390525"/>
              <a:gd name="connsiteX90" fmla="*/ 152571 w 314325"/>
              <a:gd name="connsiteY90" fmla="*/ 111731 h 390525"/>
              <a:gd name="connsiteX91" fmla="*/ 139332 w 314325"/>
              <a:gd name="connsiteY91" fmla="*/ 131352 h 390525"/>
              <a:gd name="connsiteX92" fmla="*/ 119044 w 314325"/>
              <a:gd name="connsiteY92" fmla="*/ 137258 h 390525"/>
              <a:gd name="connsiteX93" fmla="*/ 113519 w 314325"/>
              <a:gd name="connsiteY93" fmla="*/ 133162 h 390525"/>
              <a:gd name="connsiteX94" fmla="*/ 95803 w 314325"/>
              <a:gd name="connsiteY94" fmla="*/ 138973 h 390525"/>
              <a:gd name="connsiteX95" fmla="*/ 91326 w 314325"/>
              <a:gd name="connsiteY95" fmla="*/ 155927 h 390525"/>
              <a:gd name="connsiteX96" fmla="*/ 77420 w 314325"/>
              <a:gd name="connsiteY96" fmla="*/ 165833 h 390525"/>
              <a:gd name="connsiteX97" fmla="*/ 77420 w 314325"/>
              <a:gd name="connsiteY97" fmla="*/ 184502 h 390525"/>
              <a:gd name="connsiteX98" fmla="*/ 92183 w 314325"/>
              <a:gd name="connsiteY98" fmla="*/ 194027 h 390525"/>
              <a:gd name="connsiteX99" fmla="*/ 97422 w 314325"/>
              <a:gd name="connsiteY99" fmla="*/ 210696 h 390525"/>
              <a:gd name="connsiteX100" fmla="*/ 97422 w 314325"/>
              <a:gd name="connsiteY100" fmla="*/ 210696 h 390525"/>
              <a:gd name="connsiteX101" fmla="*/ 114948 w 314325"/>
              <a:gd name="connsiteY101" fmla="*/ 216030 h 390525"/>
              <a:gd name="connsiteX102" fmla="*/ 127616 w 314325"/>
              <a:gd name="connsiteY102" fmla="*/ 205648 h 390525"/>
              <a:gd name="connsiteX103" fmla="*/ 139427 w 314325"/>
              <a:gd name="connsiteY103" fmla="*/ 208505 h 390525"/>
              <a:gd name="connsiteX104" fmla="*/ 161620 w 314325"/>
              <a:gd name="connsiteY104" fmla="*/ 200504 h 390525"/>
              <a:gd name="connsiteX105" fmla="*/ 183814 w 314325"/>
              <a:gd name="connsiteY105" fmla="*/ 208505 h 390525"/>
              <a:gd name="connsiteX106" fmla="*/ 183814 w 314325"/>
              <a:gd name="connsiteY106" fmla="*/ 208505 h 390525"/>
              <a:gd name="connsiteX107" fmla="*/ 195339 w 314325"/>
              <a:gd name="connsiteY107" fmla="*/ 206029 h 390525"/>
              <a:gd name="connsiteX108" fmla="*/ 207626 w 314325"/>
              <a:gd name="connsiteY108" fmla="*/ 216030 h 390525"/>
              <a:gd name="connsiteX109" fmla="*/ 225152 w 314325"/>
              <a:gd name="connsiteY109" fmla="*/ 210696 h 390525"/>
              <a:gd name="connsiteX110" fmla="*/ 225152 w 314325"/>
              <a:gd name="connsiteY110" fmla="*/ 210696 h 390525"/>
              <a:gd name="connsiteX111" fmla="*/ 230391 w 314325"/>
              <a:gd name="connsiteY111" fmla="*/ 194027 h 390525"/>
              <a:gd name="connsiteX112" fmla="*/ 245155 w 314325"/>
              <a:gd name="connsiteY112" fmla="*/ 184502 h 390525"/>
              <a:gd name="connsiteX113" fmla="*/ 245155 w 314325"/>
              <a:gd name="connsiteY113" fmla="*/ 165833 h 390525"/>
              <a:gd name="connsiteX114" fmla="*/ 231248 w 314325"/>
              <a:gd name="connsiteY114" fmla="*/ 155927 h 390525"/>
              <a:gd name="connsiteX115" fmla="*/ 226772 w 314325"/>
              <a:gd name="connsiteY115" fmla="*/ 138973 h 390525"/>
              <a:gd name="connsiteX116" fmla="*/ 209055 w 314325"/>
              <a:gd name="connsiteY116" fmla="*/ 133162 h 390525"/>
              <a:gd name="connsiteX117" fmla="*/ 203816 w 314325"/>
              <a:gd name="connsiteY117" fmla="*/ 137067 h 390525"/>
              <a:gd name="connsiteX118" fmla="*/ 184004 w 314325"/>
              <a:gd name="connsiteY118" fmla="*/ 131352 h 390525"/>
              <a:gd name="connsiteX119" fmla="*/ 171050 w 314325"/>
              <a:gd name="connsiteY119" fmla="*/ 111922 h 390525"/>
              <a:gd name="connsiteX120" fmla="*/ 171050 w 314325"/>
              <a:gd name="connsiteY120" fmla="*/ 111922 h 390525"/>
              <a:gd name="connsiteX121" fmla="*/ 206959 w 314325"/>
              <a:gd name="connsiteY121" fmla="*/ 162404 h 390525"/>
              <a:gd name="connsiteX122" fmla="*/ 198006 w 314325"/>
              <a:gd name="connsiteY122" fmla="*/ 173929 h 390525"/>
              <a:gd name="connsiteX123" fmla="*/ 198292 w 314325"/>
              <a:gd name="connsiteY123" fmla="*/ 182597 h 390525"/>
              <a:gd name="connsiteX124" fmla="*/ 205054 w 314325"/>
              <a:gd name="connsiteY124" fmla="*/ 185074 h 390525"/>
              <a:gd name="connsiteX125" fmla="*/ 205054 w 314325"/>
              <a:gd name="connsiteY125" fmla="*/ 185074 h 390525"/>
              <a:gd name="connsiteX126" fmla="*/ 209055 w 314325"/>
              <a:gd name="connsiteY126" fmla="*/ 188407 h 390525"/>
              <a:gd name="connsiteX127" fmla="*/ 219532 w 314325"/>
              <a:gd name="connsiteY127" fmla="*/ 174691 h 390525"/>
              <a:gd name="connsiteX128" fmla="*/ 211055 w 314325"/>
              <a:gd name="connsiteY128" fmla="*/ 165452 h 390525"/>
              <a:gd name="connsiteX129" fmla="*/ 209721 w 314325"/>
              <a:gd name="connsiteY129" fmla="*/ 160404 h 390525"/>
              <a:gd name="connsiteX130" fmla="*/ 206959 w 314325"/>
              <a:gd name="connsiteY130" fmla="*/ 162404 h 390525"/>
              <a:gd name="connsiteX131" fmla="*/ 206959 w 314325"/>
              <a:gd name="connsiteY131" fmla="*/ 162404 h 390525"/>
              <a:gd name="connsiteX132" fmla="*/ 125235 w 314325"/>
              <a:gd name="connsiteY132" fmla="*/ 182597 h 390525"/>
              <a:gd name="connsiteX133" fmla="*/ 125521 w 314325"/>
              <a:gd name="connsiteY133" fmla="*/ 173929 h 390525"/>
              <a:gd name="connsiteX134" fmla="*/ 117519 w 314325"/>
              <a:gd name="connsiteY134" fmla="*/ 163738 h 390525"/>
              <a:gd name="connsiteX135" fmla="*/ 113043 w 314325"/>
              <a:gd name="connsiteY135" fmla="*/ 160404 h 390525"/>
              <a:gd name="connsiteX136" fmla="*/ 111709 w 314325"/>
              <a:gd name="connsiteY136" fmla="*/ 165452 h 390525"/>
              <a:gd name="connsiteX137" fmla="*/ 103232 w 314325"/>
              <a:gd name="connsiteY137" fmla="*/ 174691 h 390525"/>
              <a:gd name="connsiteX138" fmla="*/ 113710 w 314325"/>
              <a:gd name="connsiteY138" fmla="*/ 188407 h 390525"/>
              <a:gd name="connsiteX139" fmla="*/ 117710 w 314325"/>
              <a:gd name="connsiteY139" fmla="*/ 185074 h 390525"/>
              <a:gd name="connsiteX140" fmla="*/ 117710 w 314325"/>
              <a:gd name="connsiteY140" fmla="*/ 185074 h 390525"/>
              <a:gd name="connsiteX141" fmla="*/ 125235 w 314325"/>
              <a:gd name="connsiteY141" fmla="*/ 182597 h 390525"/>
              <a:gd name="connsiteX142" fmla="*/ 125235 w 314325"/>
              <a:gd name="connsiteY142" fmla="*/ 182597 h 390525"/>
              <a:gd name="connsiteX143" fmla="*/ 168002 w 314325"/>
              <a:gd name="connsiteY143" fmla="*/ 147069 h 390525"/>
              <a:gd name="connsiteX144" fmla="*/ 161716 w 314325"/>
              <a:gd name="connsiteY144" fmla="*/ 137734 h 390525"/>
              <a:gd name="connsiteX145" fmla="*/ 155429 w 314325"/>
              <a:gd name="connsiteY145" fmla="*/ 146974 h 390525"/>
              <a:gd name="connsiteX146" fmla="*/ 149333 w 314325"/>
              <a:gd name="connsiteY146" fmla="*/ 151450 h 390525"/>
              <a:gd name="connsiteX147" fmla="*/ 138475 w 314325"/>
              <a:gd name="connsiteY147" fmla="*/ 154593 h 390525"/>
              <a:gd name="connsiteX148" fmla="*/ 145238 w 314325"/>
              <a:gd name="connsiteY148" fmla="*/ 163261 h 390525"/>
              <a:gd name="connsiteX149" fmla="*/ 147714 w 314325"/>
              <a:gd name="connsiteY149" fmla="*/ 170596 h 390525"/>
              <a:gd name="connsiteX150" fmla="*/ 147333 w 314325"/>
              <a:gd name="connsiteY150" fmla="*/ 181835 h 390525"/>
              <a:gd name="connsiteX151" fmla="*/ 157905 w 314325"/>
              <a:gd name="connsiteY151" fmla="*/ 178025 h 390525"/>
              <a:gd name="connsiteX152" fmla="*/ 165430 w 314325"/>
              <a:gd name="connsiteY152" fmla="*/ 178025 h 390525"/>
              <a:gd name="connsiteX153" fmla="*/ 176003 w 314325"/>
              <a:gd name="connsiteY153" fmla="*/ 181835 h 390525"/>
              <a:gd name="connsiteX154" fmla="*/ 175622 w 314325"/>
              <a:gd name="connsiteY154" fmla="*/ 170596 h 390525"/>
              <a:gd name="connsiteX155" fmla="*/ 175622 w 314325"/>
              <a:gd name="connsiteY155" fmla="*/ 170596 h 390525"/>
              <a:gd name="connsiteX156" fmla="*/ 178004 w 314325"/>
              <a:gd name="connsiteY156" fmla="*/ 163452 h 390525"/>
              <a:gd name="connsiteX157" fmla="*/ 184957 w 314325"/>
              <a:gd name="connsiteY157" fmla="*/ 154593 h 390525"/>
              <a:gd name="connsiteX158" fmla="*/ 175051 w 314325"/>
              <a:gd name="connsiteY158" fmla="*/ 151736 h 390525"/>
              <a:gd name="connsiteX159" fmla="*/ 168002 w 314325"/>
              <a:gd name="connsiteY159" fmla="*/ 147069 h 390525"/>
              <a:gd name="connsiteX160" fmla="*/ 168002 w 314325"/>
              <a:gd name="connsiteY160" fmla="*/ 147069 h 390525"/>
              <a:gd name="connsiteX161" fmla="*/ 236392 w 314325"/>
              <a:gd name="connsiteY161" fmla="*/ 93443 h 390525"/>
              <a:gd name="connsiteX162" fmla="*/ 87039 w 314325"/>
              <a:gd name="connsiteY162" fmla="*/ 93443 h 390525"/>
              <a:gd name="connsiteX163" fmla="*/ 87039 w 314325"/>
              <a:gd name="connsiteY163" fmla="*/ 242795 h 390525"/>
              <a:gd name="connsiteX164" fmla="*/ 236392 w 314325"/>
              <a:gd name="connsiteY164" fmla="*/ 242795 h 390525"/>
              <a:gd name="connsiteX165" fmla="*/ 236392 w 314325"/>
              <a:gd name="connsiteY165" fmla="*/ 9344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314325" h="390525">
                <a:moveTo>
                  <a:pt x="161906" y="7147"/>
                </a:moveTo>
                <a:cubicBezTo>
                  <a:pt x="183623" y="7432"/>
                  <a:pt x="194768" y="28578"/>
                  <a:pt x="207531" y="32674"/>
                </a:cubicBezTo>
                <a:cubicBezTo>
                  <a:pt x="218961" y="36388"/>
                  <a:pt x="239725" y="25434"/>
                  <a:pt x="256489" y="37912"/>
                </a:cubicBezTo>
                <a:cubicBezTo>
                  <a:pt x="273825" y="50866"/>
                  <a:pt x="270491" y="74584"/>
                  <a:pt x="278397" y="85442"/>
                </a:cubicBezTo>
                <a:cubicBezTo>
                  <a:pt x="285445" y="95158"/>
                  <a:pt x="308686" y="98491"/>
                  <a:pt x="314878" y="118494"/>
                </a:cubicBezTo>
                <a:cubicBezTo>
                  <a:pt x="321355" y="139163"/>
                  <a:pt x="304686" y="156499"/>
                  <a:pt x="304686" y="169738"/>
                </a:cubicBezTo>
                <a:cubicBezTo>
                  <a:pt x="304686" y="181835"/>
                  <a:pt x="321545" y="198123"/>
                  <a:pt x="314782" y="217935"/>
                </a:cubicBezTo>
                <a:cubicBezTo>
                  <a:pt x="307829" y="238414"/>
                  <a:pt x="284302" y="242509"/>
                  <a:pt x="276396" y="253368"/>
                </a:cubicBezTo>
                <a:cubicBezTo>
                  <a:pt x="269253" y="263179"/>
                  <a:pt x="273349" y="286134"/>
                  <a:pt x="256203" y="298326"/>
                </a:cubicBezTo>
                <a:cubicBezTo>
                  <a:pt x="250584" y="302326"/>
                  <a:pt x="244679" y="304041"/>
                  <a:pt x="238678" y="304517"/>
                </a:cubicBezTo>
                <a:lnTo>
                  <a:pt x="238678" y="374621"/>
                </a:lnTo>
                <a:cubicBezTo>
                  <a:pt x="238678" y="380146"/>
                  <a:pt x="234201" y="385384"/>
                  <a:pt x="228677" y="385956"/>
                </a:cubicBezTo>
                <a:cubicBezTo>
                  <a:pt x="226676" y="386146"/>
                  <a:pt x="224866" y="385860"/>
                  <a:pt x="223247" y="385099"/>
                </a:cubicBezTo>
                <a:lnTo>
                  <a:pt x="161716" y="364334"/>
                </a:lnTo>
                <a:lnTo>
                  <a:pt x="99327" y="385384"/>
                </a:lnTo>
                <a:cubicBezTo>
                  <a:pt x="92088" y="387766"/>
                  <a:pt x="84753" y="382336"/>
                  <a:pt x="84753" y="374907"/>
                </a:cubicBezTo>
                <a:lnTo>
                  <a:pt x="84753" y="304326"/>
                </a:lnTo>
                <a:cubicBezTo>
                  <a:pt x="78658" y="304041"/>
                  <a:pt x="72752" y="302422"/>
                  <a:pt x="67037" y="298231"/>
                </a:cubicBezTo>
                <a:cubicBezTo>
                  <a:pt x="49702" y="285276"/>
                  <a:pt x="53036" y="261559"/>
                  <a:pt x="45130" y="250701"/>
                </a:cubicBezTo>
                <a:cubicBezTo>
                  <a:pt x="38081" y="240985"/>
                  <a:pt x="14840" y="237651"/>
                  <a:pt x="8649" y="217649"/>
                </a:cubicBezTo>
                <a:cubicBezTo>
                  <a:pt x="2172" y="196980"/>
                  <a:pt x="18841" y="179644"/>
                  <a:pt x="18841" y="166405"/>
                </a:cubicBezTo>
                <a:cubicBezTo>
                  <a:pt x="18841" y="154308"/>
                  <a:pt x="1981" y="138020"/>
                  <a:pt x="8744" y="118208"/>
                </a:cubicBezTo>
                <a:cubicBezTo>
                  <a:pt x="15697" y="97729"/>
                  <a:pt x="39224" y="93634"/>
                  <a:pt x="47130" y="82775"/>
                </a:cubicBezTo>
                <a:cubicBezTo>
                  <a:pt x="54274" y="72964"/>
                  <a:pt x="50178" y="50009"/>
                  <a:pt x="67323" y="37817"/>
                </a:cubicBezTo>
                <a:cubicBezTo>
                  <a:pt x="85039" y="25244"/>
                  <a:pt x="106566" y="35722"/>
                  <a:pt x="119234" y="31626"/>
                </a:cubicBezTo>
                <a:cubicBezTo>
                  <a:pt x="130569" y="27911"/>
                  <a:pt x="140951" y="6861"/>
                  <a:pt x="161906" y="7147"/>
                </a:cubicBezTo>
                <a:lnTo>
                  <a:pt x="161906" y="7147"/>
                </a:lnTo>
                <a:close/>
                <a:moveTo>
                  <a:pt x="216580" y="303660"/>
                </a:moveTo>
                <a:cubicBezTo>
                  <a:pt x="203721" y="302898"/>
                  <a:pt x="201435" y="304803"/>
                  <a:pt x="191434" y="313947"/>
                </a:cubicBezTo>
                <a:cubicBezTo>
                  <a:pt x="182956" y="321662"/>
                  <a:pt x="174669" y="329187"/>
                  <a:pt x="161716" y="328996"/>
                </a:cubicBezTo>
                <a:cubicBezTo>
                  <a:pt x="139999" y="328710"/>
                  <a:pt x="128854" y="307565"/>
                  <a:pt x="116091" y="303469"/>
                </a:cubicBezTo>
                <a:cubicBezTo>
                  <a:pt x="113614" y="302707"/>
                  <a:pt x="110471" y="302612"/>
                  <a:pt x="107042" y="302802"/>
                </a:cubicBezTo>
                <a:lnTo>
                  <a:pt x="107042" y="359476"/>
                </a:lnTo>
                <a:lnTo>
                  <a:pt x="158287" y="342236"/>
                </a:lnTo>
                <a:cubicBezTo>
                  <a:pt x="160477" y="341474"/>
                  <a:pt x="162954" y="341474"/>
                  <a:pt x="165335" y="342236"/>
                </a:cubicBezTo>
                <a:lnTo>
                  <a:pt x="216580" y="359476"/>
                </a:lnTo>
                <a:lnTo>
                  <a:pt x="216580" y="303660"/>
                </a:lnTo>
                <a:lnTo>
                  <a:pt x="216580" y="303660"/>
                </a:lnTo>
                <a:close/>
                <a:moveTo>
                  <a:pt x="161716" y="40293"/>
                </a:moveTo>
                <a:cubicBezTo>
                  <a:pt x="168288" y="40293"/>
                  <a:pt x="174860" y="40770"/>
                  <a:pt x="181146" y="41722"/>
                </a:cubicBezTo>
                <a:cubicBezTo>
                  <a:pt x="175051" y="36579"/>
                  <a:pt x="167621" y="29340"/>
                  <a:pt x="161525" y="29245"/>
                </a:cubicBezTo>
                <a:cubicBezTo>
                  <a:pt x="156382" y="29149"/>
                  <a:pt x="149143" y="36674"/>
                  <a:pt x="143713" y="41532"/>
                </a:cubicBezTo>
                <a:cubicBezTo>
                  <a:pt x="149714" y="40675"/>
                  <a:pt x="155715" y="40293"/>
                  <a:pt x="161716" y="40293"/>
                </a:cubicBezTo>
                <a:lnTo>
                  <a:pt x="161716" y="40293"/>
                </a:lnTo>
                <a:close/>
                <a:moveTo>
                  <a:pt x="221628" y="55152"/>
                </a:moveTo>
                <a:cubicBezTo>
                  <a:pt x="232677" y="61058"/>
                  <a:pt x="242869" y="68583"/>
                  <a:pt x="251727" y="77346"/>
                </a:cubicBezTo>
                <a:cubicBezTo>
                  <a:pt x="249822" y="69631"/>
                  <a:pt x="248107" y="59439"/>
                  <a:pt x="243250" y="55724"/>
                </a:cubicBezTo>
                <a:cubicBezTo>
                  <a:pt x="239059" y="52581"/>
                  <a:pt x="228867" y="54486"/>
                  <a:pt x="221628" y="55152"/>
                </a:cubicBezTo>
                <a:lnTo>
                  <a:pt x="221628" y="55152"/>
                </a:lnTo>
                <a:close/>
                <a:moveTo>
                  <a:pt x="276587" y="111922"/>
                </a:moveTo>
                <a:cubicBezTo>
                  <a:pt x="282016" y="122971"/>
                  <a:pt x="285827" y="134877"/>
                  <a:pt x="287922" y="147450"/>
                </a:cubicBezTo>
                <a:cubicBezTo>
                  <a:pt x="290970" y="140116"/>
                  <a:pt x="295542" y="130781"/>
                  <a:pt x="293732" y="125066"/>
                </a:cubicBezTo>
                <a:cubicBezTo>
                  <a:pt x="292208" y="120113"/>
                  <a:pt x="282779" y="115636"/>
                  <a:pt x="276587" y="111922"/>
                </a:cubicBezTo>
                <a:lnTo>
                  <a:pt x="276587" y="111922"/>
                </a:lnTo>
                <a:close/>
                <a:moveTo>
                  <a:pt x="287636" y="190217"/>
                </a:moveTo>
                <a:cubicBezTo>
                  <a:pt x="285445" y="202790"/>
                  <a:pt x="281445" y="214696"/>
                  <a:pt x="275920" y="225650"/>
                </a:cubicBezTo>
                <a:cubicBezTo>
                  <a:pt x="282683" y="221459"/>
                  <a:pt x="291827" y="216697"/>
                  <a:pt x="293827" y="210886"/>
                </a:cubicBezTo>
                <a:cubicBezTo>
                  <a:pt x="295446" y="205933"/>
                  <a:pt x="290589" y="196789"/>
                  <a:pt x="287636" y="190217"/>
                </a:cubicBezTo>
                <a:lnTo>
                  <a:pt x="287636" y="190217"/>
                </a:lnTo>
                <a:close/>
                <a:moveTo>
                  <a:pt x="250679" y="259940"/>
                </a:moveTo>
                <a:cubicBezTo>
                  <a:pt x="241726" y="268608"/>
                  <a:pt x="231534" y="275942"/>
                  <a:pt x="220389" y="281752"/>
                </a:cubicBezTo>
                <a:cubicBezTo>
                  <a:pt x="228295" y="282324"/>
                  <a:pt x="238678" y="283848"/>
                  <a:pt x="243536" y="280324"/>
                </a:cubicBezTo>
                <a:cubicBezTo>
                  <a:pt x="247727" y="277371"/>
                  <a:pt x="249155" y="266989"/>
                  <a:pt x="250679" y="259940"/>
                </a:cubicBezTo>
                <a:lnTo>
                  <a:pt x="250679" y="259940"/>
                </a:lnTo>
                <a:close/>
                <a:moveTo>
                  <a:pt x="179623" y="294706"/>
                </a:moveTo>
                <a:cubicBezTo>
                  <a:pt x="167240" y="296421"/>
                  <a:pt x="154572" y="296326"/>
                  <a:pt x="142285" y="294516"/>
                </a:cubicBezTo>
                <a:cubicBezTo>
                  <a:pt x="148380" y="299659"/>
                  <a:pt x="155810" y="306898"/>
                  <a:pt x="161906" y="306993"/>
                </a:cubicBezTo>
                <a:cubicBezTo>
                  <a:pt x="167050" y="306993"/>
                  <a:pt x="174289" y="299469"/>
                  <a:pt x="179623" y="294706"/>
                </a:cubicBezTo>
                <a:lnTo>
                  <a:pt x="179623" y="294706"/>
                </a:lnTo>
                <a:close/>
                <a:moveTo>
                  <a:pt x="101804" y="280990"/>
                </a:moveTo>
                <a:cubicBezTo>
                  <a:pt x="90754" y="275085"/>
                  <a:pt x="80562" y="267560"/>
                  <a:pt x="71704" y="258797"/>
                </a:cubicBezTo>
                <a:cubicBezTo>
                  <a:pt x="73609" y="266512"/>
                  <a:pt x="75324" y="276704"/>
                  <a:pt x="80182" y="280419"/>
                </a:cubicBezTo>
                <a:cubicBezTo>
                  <a:pt x="84468" y="283562"/>
                  <a:pt x="94660" y="281752"/>
                  <a:pt x="101804" y="280990"/>
                </a:cubicBezTo>
                <a:lnTo>
                  <a:pt x="101804" y="280990"/>
                </a:lnTo>
                <a:close/>
                <a:moveTo>
                  <a:pt x="46939" y="224221"/>
                </a:moveTo>
                <a:cubicBezTo>
                  <a:pt x="41510" y="213172"/>
                  <a:pt x="37700" y="201266"/>
                  <a:pt x="35605" y="188693"/>
                </a:cubicBezTo>
                <a:cubicBezTo>
                  <a:pt x="32557" y="196027"/>
                  <a:pt x="27985" y="205362"/>
                  <a:pt x="29795" y="211077"/>
                </a:cubicBezTo>
                <a:cubicBezTo>
                  <a:pt x="31318" y="216125"/>
                  <a:pt x="40653" y="220602"/>
                  <a:pt x="46939" y="224221"/>
                </a:cubicBezTo>
                <a:lnTo>
                  <a:pt x="46939" y="224221"/>
                </a:lnTo>
                <a:close/>
                <a:moveTo>
                  <a:pt x="35890" y="146021"/>
                </a:moveTo>
                <a:cubicBezTo>
                  <a:pt x="38081" y="133448"/>
                  <a:pt x="42082" y="121542"/>
                  <a:pt x="47606" y="110588"/>
                </a:cubicBezTo>
                <a:cubicBezTo>
                  <a:pt x="40843" y="114779"/>
                  <a:pt x="31699" y="119542"/>
                  <a:pt x="29699" y="125352"/>
                </a:cubicBezTo>
                <a:cubicBezTo>
                  <a:pt x="28080" y="130209"/>
                  <a:pt x="32937" y="139354"/>
                  <a:pt x="35890" y="146021"/>
                </a:cubicBezTo>
                <a:lnTo>
                  <a:pt x="35890" y="146021"/>
                </a:lnTo>
                <a:close/>
                <a:moveTo>
                  <a:pt x="72847" y="76298"/>
                </a:moveTo>
                <a:cubicBezTo>
                  <a:pt x="81801" y="67630"/>
                  <a:pt x="91993" y="60296"/>
                  <a:pt x="103137" y="54486"/>
                </a:cubicBezTo>
                <a:cubicBezTo>
                  <a:pt x="95231" y="53914"/>
                  <a:pt x="84849" y="52390"/>
                  <a:pt x="79991" y="55915"/>
                </a:cubicBezTo>
                <a:cubicBezTo>
                  <a:pt x="75800" y="58867"/>
                  <a:pt x="74372" y="69250"/>
                  <a:pt x="72847" y="76298"/>
                </a:cubicBezTo>
                <a:lnTo>
                  <a:pt x="72847" y="76298"/>
                </a:lnTo>
                <a:close/>
                <a:moveTo>
                  <a:pt x="171050" y="111922"/>
                </a:moveTo>
                <a:cubicBezTo>
                  <a:pt x="166764" y="105349"/>
                  <a:pt x="157048" y="105064"/>
                  <a:pt x="152571" y="111731"/>
                </a:cubicBezTo>
                <a:lnTo>
                  <a:pt x="139332" y="131352"/>
                </a:lnTo>
                <a:lnTo>
                  <a:pt x="119044" y="137258"/>
                </a:lnTo>
                <a:lnTo>
                  <a:pt x="113519" y="133162"/>
                </a:lnTo>
                <a:cubicBezTo>
                  <a:pt x="106756" y="127924"/>
                  <a:pt x="97803" y="131448"/>
                  <a:pt x="95803" y="138973"/>
                </a:cubicBezTo>
                <a:lnTo>
                  <a:pt x="91326" y="155927"/>
                </a:lnTo>
                <a:lnTo>
                  <a:pt x="77420" y="165833"/>
                </a:lnTo>
                <a:cubicBezTo>
                  <a:pt x="70371" y="170596"/>
                  <a:pt x="70943" y="180311"/>
                  <a:pt x="77420" y="184502"/>
                </a:cubicBezTo>
                <a:lnTo>
                  <a:pt x="92183" y="194027"/>
                </a:lnTo>
                <a:lnTo>
                  <a:pt x="97422" y="210696"/>
                </a:lnTo>
                <a:lnTo>
                  <a:pt x="97422" y="210696"/>
                </a:lnTo>
                <a:cubicBezTo>
                  <a:pt x="99708" y="218030"/>
                  <a:pt x="108852" y="220983"/>
                  <a:pt x="114948" y="216030"/>
                </a:cubicBezTo>
                <a:lnTo>
                  <a:pt x="127616" y="205648"/>
                </a:lnTo>
                <a:cubicBezTo>
                  <a:pt x="130569" y="208791"/>
                  <a:pt x="135141" y="210029"/>
                  <a:pt x="139427" y="208505"/>
                </a:cubicBezTo>
                <a:lnTo>
                  <a:pt x="161620" y="200504"/>
                </a:lnTo>
                <a:lnTo>
                  <a:pt x="183814" y="208505"/>
                </a:lnTo>
                <a:lnTo>
                  <a:pt x="183814" y="208505"/>
                </a:lnTo>
                <a:cubicBezTo>
                  <a:pt x="187814" y="209934"/>
                  <a:pt x="192291" y="208981"/>
                  <a:pt x="195339" y="206029"/>
                </a:cubicBezTo>
                <a:lnTo>
                  <a:pt x="207626" y="216030"/>
                </a:lnTo>
                <a:cubicBezTo>
                  <a:pt x="213722" y="220983"/>
                  <a:pt x="222866" y="218030"/>
                  <a:pt x="225152" y="210696"/>
                </a:cubicBezTo>
                <a:lnTo>
                  <a:pt x="225152" y="210696"/>
                </a:lnTo>
                <a:lnTo>
                  <a:pt x="230391" y="194027"/>
                </a:lnTo>
                <a:lnTo>
                  <a:pt x="245155" y="184502"/>
                </a:lnTo>
                <a:cubicBezTo>
                  <a:pt x="251632" y="180311"/>
                  <a:pt x="252203" y="170691"/>
                  <a:pt x="245155" y="165833"/>
                </a:cubicBezTo>
                <a:lnTo>
                  <a:pt x="231248" y="155927"/>
                </a:lnTo>
                <a:lnTo>
                  <a:pt x="226772" y="138973"/>
                </a:lnTo>
                <a:cubicBezTo>
                  <a:pt x="224771" y="131543"/>
                  <a:pt x="215818" y="127924"/>
                  <a:pt x="209055" y="133162"/>
                </a:cubicBezTo>
                <a:lnTo>
                  <a:pt x="203816" y="137067"/>
                </a:lnTo>
                <a:lnTo>
                  <a:pt x="184004" y="131352"/>
                </a:lnTo>
                <a:lnTo>
                  <a:pt x="171050" y="111922"/>
                </a:lnTo>
                <a:lnTo>
                  <a:pt x="171050" y="111922"/>
                </a:lnTo>
                <a:close/>
                <a:moveTo>
                  <a:pt x="206959" y="162404"/>
                </a:moveTo>
                <a:lnTo>
                  <a:pt x="198006" y="173929"/>
                </a:lnTo>
                <a:lnTo>
                  <a:pt x="198292" y="182597"/>
                </a:lnTo>
                <a:cubicBezTo>
                  <a:pt x="200863" y="182692"/>
                  <a:pt x="203149" y="183550"/>
                  <a:pt x="205054" y="185074"/>
                </a:cubicBezTo>
                <a:lnTo>
                  <a:pt x="205054" y="185074"/>
                </a:lnTo>
                <a:lnTo>
                  <a:pt x="209055" y="188407"/>
                </a:lnTo>
                <a:cubicBezTo>
                  <a:pt x="212008" y="179073"/>
                  <a:pt x="211436" y="179835"/>
                  <a:pt x="219532" y="174691"/>
                </a:cubicBezTo>
                <a:cubicBezTo>
                  <a:pt x="215627" y="171929"/>
                  <a:pt x="212293" y="170215"/>
                  <a:pt x="211055" y="165452"/>
                </a:cubicBezTo>
                <a:lnTo>
                  <a:pt x="209721" y="160404"/>
                </a:lnTo>
                <a:lnTo>
                  <a:pt x="206959" y="162404"/>
                </a:lnTo>
                <a:lnTo>
                  <a:pt x="206959" y="162404"/>
                </a:lnTo>
                <a:close/>
                <a:moveTo>
                  <a:pt x="125235" y="182597"/>
                </a:moveTo>
                <a:lnTo>
                  <a:pt x="125521" y="173929"/>
                </a:lnTo>
                <a:lnTo>
                  <a:pt x="117519" y="163738"/>
                </a:lnTo>
                <a:lnTo>
                  <a:pt x="113043" y="160404"/>
                </a:lnTo>
                <a:lnTo>
                  <a:pt x="111709" y="165452"/>
                </a:lnTo>
                <a:cubicBezTo>
                  <a:pt x="110471" y="170215"/>
                  <a:pt x="107138" y="171929"/>
                  <a:pt x="103232" y="174691"/>
                </a:cubicBezTo>
                <a:cubicBezTo>
                  <a:pt x="111329" y="179930"/>
                  <a:pt x="110852" y="179168"/>
                  <a:pt x="113710" y="188407"/>
                </a:cubicBezTo>
                <a:lnTo>
                  <a:pt x="117710" y="185074"/>
                </a:lnTo>
                <a:lnTo>
                  <a:pt x="117710" y="185074"/>
                </a:lnTo>
                <a:cubicBezTo>
                  <a:pt x="119901" y="183264"/>
                  <a:pt x="122282" y="182502"/>
                  <a:pt x="125235" y="182597"/>
                </a:cubicBezTo>
                <a:lnTo>
                  <a:pt x="125235" y="182597"/>
                </a:lnTo>
                <a:close/>
                <a:moveTo>
                  <a:pt x="168002" y="147069"/>
                </a:moveTo>
                <a:lnTo>
                  <a:pt x="161716" y="137734"/>
                </a:lnTo>
                <a:lnTo>
                  <a:pt x="155429" y="146974"/>
                </a:lnTo>
                <a:cubicBezTo>
                  <a:pt x="154000" y="149069"/>
                  <a:pt x="151905" y="150688"/>
                  <a:pt x="149333" y="151450"/>
                </a:cubicBezTo>
                <a:lnTo>
                  <a:pt x="138475" y="154593"/>
                </a:lnTo>
                <a:lnTo>
                  <a:pt x="145238" y="163261"/>
                </a:lnTo>
                <a:cubicBezTo>
                  <a:pt x="146857" y="165262"/>
                  <a:pt x="147809" y="167833"/>
                  <a:pt x="147714" y="170596"/>
                </a:cubicBezTo>
                <a:lnTo>
                  <a:pt x="147333" y="181835"/>
                </a:lnTo>
                <a:lnTo>
                  <a:pt x="157905" y="178025"/>
                </a:lnTo>
                <a:cubicBezTo>
                  <a:pt x="160287" y="177168"/>
                  <a:pt x="162954" y="177073"/>
                  <a:pt x="165430" y="178025"/>
                </a:cubicBezTo>
                <a:lnTo>
                  <a:pt x="176003" y="181835"/>
                </a:lnTo>
                <a:lnTo>
                  <a:pt x="175622" y="170596"/>
                </a:lnTo>
                <a:lnTo>
                  <a:pt x="175622" y="170596"/>
                </a:lnTo>
                <a:cubicBezTo>
                  <a:pt x="175527" y="168119"/>
                  <a:pt x="176289" y="165547"/>
                  <a:pt x="178004" y="163452"/>
                </a:cubicBezTo>
                <a:lnTo>
                  <a:pt x="184957" y="154593"/>
                </a:lnTo>
                <a:lnTo>
                  <a:pt x="175051" y="151736"/>
                </a:lnTo>
                <a:cubicBezTo>
                  <a:pt x="172288" y="151260"/>
                  <a:pt x="169717" y="149641"/>
                  <a:pt x="168002" y="147069"/>
                </a:cubicBezTo>
                <a:lnTo>
                  <a:pt x="168002" y="147069"/>
                </a:lnTo>
                <a:close/>
                <a:moveTo>
                  <a:pt x="236392" y="93443"/>
                </a:moveTo>
                <a:cubicBezTo>
                  <a:pt x="195148" y="52200"/>
                  <a:pt x="128283" y="52200"/>
                  <a:pt x="87039" y="93443"/>
                </a:cubicBezTo>
                <a:cubicBezTo>
                  <a:pt x="45797" y="134686"/>
                  <a:pt x="45797" y="201552"/>
                  <a:pt x="87039" y="242795"/>
                </a:cubicBezTo>
                <a:cubicBezTo>
                  <a:pt x="128283" y="284038"/>
                  <a:pt x="195148" y="284038"/>
                  <a:pt x="236392" y="242795"/>
                </a:cubicBezTo>
                <a:cubicBezTo>
                  <a:pt x="277635" y="201552"/>
                  <a:pt x="277635" y="134686"/>
                  <a:pt x="236392" y="93443"/>
                </a:cubicBezTo>
                <a:close/>
              </a:path>
            </a:pathLst>
          </a:custGeom>
          <a:solidFill>
            <a:schemeClr val="bg1"/>
          </a:solidFill>
          <a:ln w="9525" cap="flat">
            <a:noFill/>
            <a:prstDash val="solid"/>
            <a:miter/>
          </a:ln>
        </p:spPr>
        <p:txBody>
          <a:bodyPr rtlCol="0" anchor="ctr"/>
          <a:lstStyle/>
          <a:p>
            <a:endParaRPr lang="ko-KR" altLang="en-US"/>
          </a:p>
        </p:txBody>
      </p:sp>
      <p:grpSp>
        <p:nvGrpSpPr>
          <p:cNvPr id="22" name="그룹 21">
            <a:extLst>
              <a:ext uri="{FF2B5EF4-FFF2-40B4-BE49-F238E27FC236}">
                <a16:creationId xmlns:a16="http://schemas.microsoft.com/office/drawing/2014/main" id="{7ED65D5A-0FBB-4983-88D3-BCD9E4C278FA}"/>
              </a:ext>
            </a:extLst>
          </p:cNvPr>
          <p:cNvGrpSpPr/>
          <p:nvPr/>
        </p:nvGrpSpPr>
        <p:grpSpPr>
          <a:xfrm>
            <a:off x="1486558" y="892968"/>
            <a:ext cx="295275" cy="390525"/>
            <a:chOff x="1486558" y="892968"/>
            <a:chExt cx="295275" cy="390525"/>
          </a:xfrm>
          <a:solidFill>
            <a:schemeClr val="bg1"/>
          </a:solidFill>
        </p:grpSpPr>
        <p:sp>
          <p:nvSpPr>
            <p:cNvPr id="23" name="자유형: 도형 22">
              <a:extLst>
                <a:ext uri="{FF2B5EF4-FFF2-40B4-BE49-F238E27FC236}">
                  <a16:creationId xmlns:a16="http://schemas.microsoft.com/office/drawing/2014/main" id="{F8098336-154B-4390-B01D-94E5C08F56DD}"/>
                </a:ext>
              </a:extLst>
            </p:cNvPr>
            <p:cNvSpPr/>
            <p:nvPr/>
          </p:nvSpPr>
          <p:spPr>
            <a:xfrm>
              <a:off x="1486558" y="892968"/>
              <a:ext cx="295275" cy="390525"/>
            </a:xfrm>
            <a:custGeom>
              <a:avLst/>
              <a:gdLst>
                <a:gd name="connsiteX0" fmla="*/ 280416 w 295275"/>
                <a:gd name="connsiteY0" fmla="*/ 7144 h 390525"/>
                <a:gd name="connsiteX1" fmla="*/ 18098 w 295275"/>
                <a:gd name="connsiteY1" fmla="*/ 7144 h 390525"/>
                <a:gd name="connsiteX2" fmla="*/ 7144 w 295275"/>
                <a:gd name="connsiteY2" fmla="*/ 18098 h 390525"/>
                <a:gd name="connsiteX3" fmla="*/ 7144 w 295275"/>
                <a:gd name="connsiteY3" fmla="*/ 375190 h 390525"/>
                <a:gd name="connsiteX4" fmla="*/ 18098 w 295275"/>
                <a:gd name="connsiteY4" fmla="*/ 386144 h 390525"/>
                <a:gd name="connsiteX5" fmla="*/ 280416 w 295275"/>
                <a:gd name="connsiteY5" fmla="*/ 386144 h 390525"/>
                <a:gd name="connsiteX6" fmla="*/ 291370 w 295275"/>
                <a:gd name="connsiteY6" fmla="*/ 375190 h 390525"/>
                <a:gd name="connsiteX7" fmla="*/ 291370 w 295275"/>
                <a:gd name="connsiteY7" fmla="*/ 18098 h 390525"/>
                <a:gd name="connsiteX8" fmla="*/ 280416 w 295275"/>
                <a:gd name="connsiteY8" fmla="*/ 7144 h 390525"/>
                <a:gd name="connsiteX9" fmla="*/ 269081 w 295275"/>
                <a:gd name="connsiteY9" fmla="*/ 363855 h 390525"/>
                <a:gd name="connsiteX10" fmla="*/ 28575 w 295275"/>
                <a:gd name="connsiteY10" fmla="*/ 363855 h 390525"/>
                <a:gd name="connsiteX11" fmla="*/ 28575 w 295275"/>
                <a:gd name="connsiteY11" fmla="*/ 28575 h 390525"/>
                <a:gd name="connsiteX12" fmla="*/ 269081 w 295275"/>
                <a:gd name="connsiteY12" fmla="*/ 28575 h 390525"/>
                <a:gd name="connsiteX13" fmla="*/ 269081 w 295275"/>
                <a:gd name="connsiteY1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390525">
                  <a:moveTo>
                    <a:pt x="280416" y="7144"/>
                  </a:moveTo>
                  <a:lnTo>
                    <a:pt x="18098" y="7144"/>
                  </a:lnTo>
                  <a:cubicBezTo>
                    <a:pt x="12097" y="7144"/>
                    <a:pt x="7144" y="12002"/>
                    <a:pt x="7144" y="18098"/>
                  </a:cubicBezTo>
                  <a:lnTo>
                    <a:pt x="7144" y="375190"/>
                  </a:lnTo>
                  <a:cubicBezTo>
                    <a:pt x="7144" y="381191"/>
                    <a:pt x="12002" y="386144"/>
                    <a:pt x="18098" y="386144"/>
                  </a:cubicBezTo>
                  <a:lnTo>
                    <a:pt x="280416" y="386144"/>
                  </a:lnTo>
                  <a:cubicBezTo>
                    <a:pt x="286417" y="386144"/>
                    <a:pt x="291370" y="381286"/>
                    <a:pt x="291370" y="375190"/>
                  </a:cubicBezTo>
                  <a:lnTo>
                    <a:pt x="291370" y="18098"/>
                  </a:lnTo>
                  <a:cubicBezTo>
                    <a:pt x="291370" y="12002"/>
                    <a:pt x="286417" y="7144"/>
                    <a:pt x="280416" y="7144"/>
                  </a:cubicBezTo>
                  <a:close/>
                  <a:moveTo>
                    <a:pt x="269081" y="363855"/>
                  </a:moveTo>
                  <a:lnTo>
                    <a:pt x="28575" y="363855"/>
                  </a:lnTo>
                  <a:lnTo>
                    <a:pt x="28575" y="28575"/>
                  </a:lnTo>
                  <a:lnTo>
                    <a:pt x="269081" y="28575"/>
                  </a:lnTo>
                  <a:lnTo>
                    <a:pt x="269081" y="363855"/>
                  </a:lnTo>
                  <a:close/>
                </a:path>
              </a:pathLst>
            </a:custGeom>
            <a:grp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BF9E1982-54E7-460D-900F-9109299164B0}"/>
                </a:ext>
              </a:extLst>
            </p:cNvPr>
            <p:cNvSpPr/>
            <p:nvPr/>
          </p:nvSpPr>
          <p:spPr>
            <a:xfrm>
              <a:off x="1645660" y="1085408"/>
              <a:ext cx="95250" cy="152400"/>
            </a:xfrm>
            <a:custGeom>
              <a:avLst/>
              <a:gdLst>
                <a:gd name="connsiteX0" fmla="*/ 40923 w 95250"/>
                <a:gd name="connsiteY0" fmla="*/ 55211 h 152400"/>
                <a:gd name="connsiteX1" fmla="*/ 77404 w 95250"/>
                <a:gd name="connsiteY1" fmla="*/ 55211 h 152400"/>
                <a:gd name="connsiteX2" fmla="*/ 88262 w 95250"/>
                <a:gd name="connsiteY2" fmla="*/ 46924 h 152400"/>
                <a:gd name="connsiteX3" fmla="*/ 77499 w 95250"/>
                <a:gd name="connsiteY3" fmla="*/ 33017 h 152400"/>
                <a:gd name="connsiteX4" fmla="*/ 59021 w 95250"/>
                <a:gd name="connsiteY4" fmla="*/ 33017 h 152400"/>
                <a:gd name="connsiteX5" fmla="*/ 59021 w 95250"/>
                <a:gd name="connsiteY5" fmla="*/ 18349 h 152400"/>
                <a:gd name="connsiteX6" fmla="*/ 50734 w 95250"/>
                <a:gd name="connsiteY6" fmla="*/ 7490 h 152400"/>
                <a:gd name="connsiteX7" fmla="*/ 36827 w 95250"/>
                <a:gd name="connsiteY7" fmla="*/ 18254 h 152400"/>
                <a:gd name="connsiteX8" fmla="*/ 36827 w 95250"/>
                <a:gd name="connsiteY8" fmla="*/ 32541 h 152400"/>
                <a:gd name="connsiteX9" fmla="*/ 7967 w 95250"/>
                <a:gd name="connsiteY9" fmla="*/ 65593 h 152400"/>
                <a:gd name="connsiteX10" fmla="*/ 7967 w 95250"/>
                <a:gd name="connsiteY10" fmla="*/ 76832 h 152400"/>
                <a:gd name="connsiteX11" fmla="*/ 18920 w 95250"/>
                <a:gd name="connsiteY11" fmla="*/ 87786 h 152400"/>
                <a:gd name="connsiteX12" fmla="*/ 65688 w 95250"/>
                <a:gd name="connsiteY12" fmla="*/ 87786 h 152400"/>
                <a:gd name="connsiteX13" fmla="*/ 54830 w 95250"/>
                <a:gd name="connsiteY13" fmla="*/ 98930 h 152400"/>
                <a:gd name="connsiteX14" fmla="*/ 18349 w 95250"/>
                <a:gd name="connsiteY14" fmla="*/ 98930 h 152400"/>
                <a:gd name="connsiteX15" fmla="*/ 7490 w 95250"/>
                <a:gd name="connsiteY15" fmla="*/ 107217 h 152400"/>
                <a:gd name="connsiteX16" fmla="*/ 18254 w 95250"/>
                <a:gd name="connsiteY16" fmla="*/ 121124 h 152400"/>
                <a:gd name="connsiteX17" fmla="*/ 36732 w 95250"/>
                <a:gd name="connsiteY17" fmla="*/ 121124 h 152400"/>
                <a:gd name="connsiteX18" fmla="*/ 36732 w 95250"/>
                <a:gd name="connsiteY18" fmla="*/ 135792 h 152400"/>
                <a:gd name="connsiteX19" fmla="*/ 45019 w 95250"/>
                <a:gd name="connsiteY19" fmla="*/ 146651 h 152400"/>
                <a:gd name="connsiteX20" fmla="*/ 58925 w 95250"/>
                <a:gd name="connsiteY20" fmla="*/ 135887 h 152400"/>
                <a:gd name="connsiteX21" fmla="*/ 58925 w 95250"/>
                <a:gd name="connsiteY21" fmla="*/ 121600 h 152400"/>
                <a:gd name="connsiteX22" fmla="*/ 87786 w 95250"/>
                <a:gd name="connsiteY22" fmla="*/ 88548 h 152400"/>
                <a:gd name="connsiteX23" fmla="*/ 87786 w 95250"/>
                <a:gd name="connsiteY23" fmla="*/ 77309 h 152400"/>
                <a:gd name="connsiteX24" fmla="*/ 76832 w 95250"/>
                <a:gd name="connsiteY24" fmla="*/ 66355 h 152400"/>
                <a:gd name="connsiteX25" fmla="*/ 30065 w 95250"/>
                <a:gd name="connsiteY25" fmla="*/ 66355 h 152400"/>
                <a:gd name="connsiteX26" fmla="*/ 40923 w 95250"/>
                <a:gd name="connsiteY26" fmla="*/ 5521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50" h="152400">
                  <a:moveTo>
                    <a:pt x="40923" y="55211"/>
                  </a:moveTo>
                  <a:lnTo>
                    <a:pt x="77404" y="55211"/>
                  </a:lnTo>
                  <a:cubicBezTo>
                    <a:pt x="82452" y="55211"/>
                    <a:pt x="87024" y="51877"/>
                    <a:pt x="88262" y="46924"/>
                  </a:cubicBezTo>
                  <a:cubicBezTo>
                    <a:pt x="90072" y="39590"/>
                    <a:pt x="84548" y="33017"/>
                    <a:pt x="77499" y="33017"/>
                  </a:cubicBezTo>
                  <a:lnTo>
                    <a:pt x="59021" y="33017"/>
                  </a:lnTo>
                  <a:lnTo>
                    <a:pt x="59021" y="18349"/>
                  </a:lnTo>
                  <a:cubicBezTo>
                    <a:pt x="59021" y="13301"/>
                    <a:pt x="55687" y="8729"/>
                    <a:pt x="50734" y="7490"/>
                  </a:cubicBezTo>
                  <a:cubicBezTo>
                    <a:pt x="43400" y="5681"/>
                    <a:pt x="36827" y="11205"/>
                    <a:pt x="36827" y="18254"/>
                  </a:cubicBezTo>
                  <a:lnTo>
                    <a:pt x="36827" y="32541"/>
                  </a:lnTo>
                  <a:cubicBezTo>
                    <a:pt x="20635" y="34351"/>
                    <a:pt x="7967" y="48543"/>
                    <a:pt x="7967" y="65593"/>
                  </a:cubicBezTo>
                  <a:lnTo>
                    <a:pt x="7967" y="76832"/>
                  </a:lnTo>
                  <a:cubicBezTo>
                    <a:pt x="7967" y="82833"/>
                    <a:pt x="12824" y="87786"/>
                    <a:pt x="18920" y="87786"/>
                  </a:cubicBezTo>
                  <a:lnTo>
                    <a:pt x="65688" y="87786"/>
                  </a:lnTo>
                  <a:cubicBezTo>
                    <a:pt x="65688" y="93882"/>
                    <a:pt x="60830" y="98930"/>
                    <a:pt x="54830" y="98930"/>
                  </a:cubicBezTo>
                  <a:lnTo>
                    <a:pt x="18349" y="98930"/>
                  </a:lnTo>
                  <a:cubicBezTo>
                    <a:pt x="13301" y="98930"/>
                    <a:pt x="8729" y="102264"/>
                    <a:pt x="7490" y="107217"/>
                  </a:cubicBezTo>
                  <a:cubicBezTo>
                    <a:pt x="5681" y="114551"/>
                    <a:pt x="11205" y="121124"/>
                    <a:pt x="18254" y="121124"/>
                  </a:cubicBezTo>
                  <a:lnTo>
                    <a:pt x="36732" y="121124"/>
                  </a:lnTo>
                  <a:lnTo>
                    <a:pt x="36732" y="135792"/>
                  </a:lnTo>
                  <a:cubicBezTo>
                    <a:pt x="36732" y="140840"/>
                    <a:pt x="40066" y="145412"/>
                    <a:pt x="45019" y="146651"/>
                  </a:cubicBezTo>
                  <a:cubicBezTo>
                    <a:pt x="52353" y="148460"/>
                    <a:pt x="58925" y="142936"/>
                    <a:pt x="58925" y="135887"/>
                  </a:cubicBezTo>
                  <a:lnTo>
                    <a:pt x="58925" y="121600"/>
                  </a:lnTo>
                  <a:cubicBezTo>
                    <a:pt x="75118" y="119790"/>
                    <a:pt x="87786" y="105598"/>
                    <a:pt x="87786" y="88548"/>
                  </a:cubicBezTo>
                  <a:lnTo>
                    <a:pt x="87786" y="77309"/>
                  </a:lnTo>
                  <a:cubicBezTo>
                    <a:pt x="87786" y="71308"/>
                    <a:pt x="82928" y="66355"/>
                    <a:pt x="76832" y="66355"/>
                  </a:cubicBezTo>
                  <a:lnTo>
                    <a:pt x="30065" y="66355"/>
                  </a:lnTo>
                  <a:cubicBezTo>
                    <a:pt x="30065" y="60259"/>
                    <a:pt x="34922" y="55211"/>
                    <a:pt x="40923" y="55211"/>
                  </a:cubicBezTo>
                  <a:close/>
                </a:path>
              </a:pathLst>
            </a:custGeom>
            <a:grp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6F8692EF-848A-4608-8B5C-D05533B12AE3}"/>
                </a:ext>
              </a:extLst>
            </p:cNvPr>
            <p:cNvSpPr/>
            <p:nvPr/>
          </p:nvSpPr>
          <p:spPr>
            <a:xfrm>
              <a:off x="1529264" y="940307"/>
              <a:ext cx="95250" cy="28575"/>
            </a:xfrm>
            <a:custGeom>
              <a:avLst/>
              <a:gdLst>
                <a:gd name="connsiteX0" fmla="*/ 18254 w 95250"/>
                <a:gd name="connsiteY0" fmla="*/ 29337 h 28575"/>
                <a:gd name="connsiteX1" fmla="*/ 77309 w 95250"/>
                <a:gd name="connsiteY1" fmla="*/ 29337 h 28575"/>
                <a:gd name="connsiteX2" fmla="*/ 88167 w 95250"/>
                <a:gd name="connsiteY2" fmla="*/ 21050 h 28575"/>
                <a:gd name="connsiteX3" fmla="*/ 77404 w 95250"/>
                <a:gd name="connsiteY3" fmla="*/ 7144 h 28575"/>
                <a:gd name="connsiteX4" fmla="*/ 18349 w 95250"/>
                <a:gd name="connsiteY4" fmla="*/ 7144 h 28575"/>
                <a:gd name="connsiteX5" fmla="*/ 7490 w 95250"/>
                <a:gd name="connsiteY5" fmla="*/ 15431 h 28575"/>
                <a:gd name="connsiteX6" fmla="*/ 18254 w 952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254" y="29337"/>
                  </a:moveTo>
                  <a:lnTo>
                    <a:pt x="77309" y="29337"/>
                  </a:lnTo>
                  <a:cubicBezTo>
                    <a:pt x="82357" y="29337"/>
                    <a:pt x="86929" y="26003"/>
                    <a:pt x="88167" y="21050"/>
                  </a:cubicBezTo>
                  <a:cubicBezTo>
                    <a:pt x="89977" y="13716"/>
                    <a:pt x="84452" y="7144"/>
                    <a:pt x="77404"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2A297460-0B04-44F1-AC36-69EC0348C31E}"/>
                </a:ext>
              </a:extLst>
            </p:cNvPr>
            <p:cNvSpPr/>
            <p:nvPr/>
          </p:nvSpPr>
          <p:spPr>
            <a:xfrm>
              <a:off x="1529926" y="983932"/>
              <a:ext cx="209550" cy="28575"/>
            </a:xfrm>
            <a:custGeom>
              <a:avLst/>
              <a:gdLst>
                <a:gd name="connsiteX0" fmla="*/ 18068 w 209550"/>
                <a:gd name="connsiteY0" fmla="*/ 29432 h 28575"/>
                <a:gd name="connsiteX1" fmla="*/ 192661 w 209550"/>
                <a:gd name="connsiteY1" fmla="*/ 29432 h 28575"/>
                <a:gd name="connsiteX2" fmla="*/ 203520 w 209550"/>
                <a:gd name="connsiteY2" fmla="*/ 21050 h 28575"/>
                <a:gd name="connsiteX3" fmla="*/ 192947 w 209550"/>
                <a:gd name="connsiteY3" fmla="*/ 7144 h 28575"/>
                <a:gd name="connsiteX4" fmla="*/ 18354 w 209550"/>
                <a:gd name="connsiteY4" fmla="*/ 7144 h 28575"/>
                <a:gd name="connsiteX5" fmla="*/ 7495 w 209550"/>
                <a:gd name="connsiteY5" fmla="*/ 15526 h 28575"/>
                <a:gd name="connsiteX6" fmla="*/ 18068 w 2095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8068" y="29432"/>
                  </a:moveTo>
                  <a:lnTo>
                    <a:pt x="192661" y="29432"/>
                  </a:lnTo>
                  <a:cubicBezTo>
                    <a:pt x="197709" y="29432"/>
                    <a:pt x="202377" y="26098"/>
                    <a:pt x="203520" y="21050"/>
                  </a:cubicBezTo>
                  <a:cubicBezTo>
                    <a:pt x="205234" y="13716"/>
                    <a:pt x="199805" y="7144"/>
                    <a:pt x="192947" y="7144"/>
                  </a:cubicBezTo>
                  <a:lnTo>
                    <a:pt x="18354" y="7144"/>
                  </a:lnTo>
                  <a:cubicBezTo>
                    <a:pt x="13305" y="7144"/>
                    <a:pt x="8638" y="10477"/>
                    <a:pt x="7495" y="15526"/>
                  </a:cubicBezTo>
                  <a:cubicBezTo>
                    <a:pt x="5685" y="22860"/>
                    <a:pt x="11115" y="29432"/>
                    <a:pt x="18068" y="29432"/>
                  </a:cubicBezTo>
                  <a:close/>
                </a:path>
              </a:pathLst>
            </a:custGeom>
            <a:grpFill/>
            <a:ln w="952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5BA35ED-49D3-4730-A07D-BC40E8B45AD3}"/>
                </a:ext>
              </a:extLst>
            </p:cNvPr>
            <p:cNvSpPr/>
            <p:nvPr/>
          </p:nvSpPr>
          <p:spPr>
            <a:xfrm>
              <a:off x="1529926" y="1027557"/>
              <a:ext cx="209550" cy="28575"/>
            </a:xfrm>
            <a:custGeom>
              <a:avLst/>
              <a:gdLst>
                <a:gd name="connsiteX0" fmla="*/ 18068 w 209550"/>
                <a:gd name="connsiteY0" fmla="*/ 29432 h 28575"/>
                <a:gd name="connsiteX1" fmla="*/ 192661 w 209550"/>
                <a:gd name="connsiteY1" fmla="*/ 29432 h 28575"/>
                <a:gd name="connsiteX2" fmla="*/ 203520 w 209550"/>
                <a:gd name="connsiteY2" fmla="*/ 21050 h 28575"/>
                <a:gd name="connsiteX3" fmla="*/ 192947 w 209550"/>
                <a:gd name="connsiteY3" fmla="*/ 7144 h 28575"/>
                <a:gd name="connsiteX4" fmla="*/ 18354 w 209550"/>
                <a:gd name="connsiteY4" fmla="*/ 7144 h 28575"/>
                <a:gd name="connsiteX5" fmla="*/ 7495 w 209550"/>
                <a:gd name="connsiteY5" fmla="*/ 15526 h 28575"/>
                <a:gd name="connsiteX6" fmla="*/ 18068 w 2095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8068" y="29432"/>
                  </a:moveTo>
                  <a:lnTo>
                    <a:pt x="192661" y="29432"/>
                  </a:lnTo>
                  <a:cubicBezTo>
                    <a:pt x="197709" y="29432"/>
                    <a:pt x="202377" y="26099"/>
                    <a:pt x="203520" y="21050"/>
                  </a:cubicBezTo>
                  <a:cubicBezTo>
                    <a:pt x="205234" y="13716"/>
                    <a:pt x="199805" y="7144"/>
                    <a:pt x="192947" y="7144"/>
                  </a:cubicBezTo>
                  <a:lnTo>
                    <a:pt x="18354" y="7144"/>
                  </a:lnTo>
                  <a:cubicBezTo>
                    <a:pt x="13305" y="7144"/>
                    <a:pt x="8638" y="10477"/>
                    <a:pt x="7495" y="15526"/>
                  </a:cubicBezTo>
                  <a:cubicBezTo>
                    <a:pt x="5685" y="22955"/>
                    <a:pt x="11115" y="29432"/>
                    <a:pt x="18068" y="29432"/>
                  </a:cubicBezTo>
                  <a:close/>
                </a:path>
              </a:pathLst>
            </a:custGeom>
            <a:grpFill/>
            <a:ln w="9525"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35D16973-4510-4F1C-A4A1-7E77C110BB92}"/>
                </a:ext>
              </a:extLst>
            </p:cNvPr>
            <p:cNvSpPr/>
            <p:nvPr/>
          </p:nvSpPr>
          <p:spPr>
            <a:xfrm>
              <a:off x="1528974" y="1071371"/>
              <a:ext cx="133350" cy="28575"/>
            </a:xfrm>
            <a:custGeom>
              <a:avLst/>
              <a:gdLst>
                <a:gd name="connsiteX0" fmla="*/ 18163 w 133350"/>
                <a:gd name="connsiteY0" fmla="*/ 29337 h 28575"/>
                <a:gd name="connsiteX1" fmla="*/ 121700 w 133350"/>
                <a:gd name="connsiteY1" fmla="*/ 29337 h 28575"/>
                <a:gd name="connsiteX2" fmla="*/ 132558 w 133350"/>
                <a:gd name="connsiteY2" fmla="*/ 21050 h 28575"/>
                <a:gd name="connsiteX3" fmla="*/ 121795 w 133350"/>
                <a:gd name="connsiteY3" fmla="*/ 7144 h 28575"/>
                <a:gd name="connsiteX4" fmla="*/ 18353 w 133350"/>
                <a:gd name="connsiteY4" fmla="*/ 7144 h 28575"/>
                <a:gd name="connsiteX5" fmla="*/ 7495 w 133350"/>
                <a:gd name="connsiteY5" fmla="*/ 15431 h 28575"/>
                <a:gd name="connsiteX6" fmla="*/ 18163 w 1333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8575">
                  <a:moveTo>
                    <a:pt x="18163" y="29337"/>
                  </a:moveTo>
                  <a:lnTo>
                    <a:pt x="121700" y="29337"/>
                  </a:lnTo>
                  <a:cubicBezTo>
                    <a:pt x="126748" y="29337"/>
                    <a:pt x="131320" y="26003"/>
                    <a:pt x="132558" y="21050"/>
                  </a:cubicBezTo>
                  <a:cubicBezTo>
                    <a:pt x="134368" y="13716"/>
                    <a:pt x="128843" y="7144"/>
                    <a:pt x="121795" y="7144"/>
                  </a:cubicBezTo>
                  <a:lnTo>
                    <a:pt x="18353" y="7144"/>
                  </a:lnTo>
                  <a:cubicBezTo>
                    <a:pt x="13305" y="7144"/>
                    <a:pt x="8733" y="10478"/>
                    <a:pt x="7495" y="15431"/>
                  </a:cubicBezTo>
                  <a:cubicBezTo>
                    <a:pt x="5685" y="22765"/>
                    <a:pt x="11114" y="29337"/>
                    <a:pt x="18163" y="29337"/>
                  </a:cubicBezTo>
                  <a:close/>
                </a:path>
              </a:pathLst>
            </a:custGeom>
            <a:grp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FFE4F108-23C6-4E4F-B3F6-70DDFB10242C}"/>
                </a:ext>
              </a:extLst>
            </p:cNvPr>
            <p:cNvSpPr/>
            <p:nvPr/>
          </p:nvSpPr>
          <p:spPr>
            <a:xfrm>
              <a:off x="1529169" y="1114996"/>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1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BE5EEAF6-CA9F-4954-BE72-38687CD19EC7}"/>
                </a:ext>
              </a:extLst>
            </p:cNvPr>
            <p:cNvSpPr/>
            <p:nvPr/>
          </p:nvSpPr>
          <p:spPr>
            <a:xfrm>
              <a:off x="1529169" y="1158716"/>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1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8951728E-E7F7-45A2-ABD3-D63137CB5E25}"/>
                </a:ext>
              </a:extLst>
            </p:cNvPr>
            <p:cNvSpPr/>
            <p:nvPr/>
          </p:nvSpPr>
          <p:spPr>
            <a:xfrm>
              <a:off x="1529169" y="1202340"/>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0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0"/>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grpSp>
      <p:sp>
        <p:nvSpPr>
          <p:cNvPr id="32" name="자유형: 도형 31">
            <a:extLst>
              <a:ext uri="{FF2B5EF4-FFF2-40B4-BE49-F238E27FC236}">
                <a16:creationId xmlns:a16="http://schemas.microsoft.com/office/drawing/2014/main" id="{86B66463-BC8B-4096-9153-7BEE7CD6DF45}"/>
              </a:ext>
            </a:extLst>
          </p:cNvPr>
          <p:cNvSpPr/>
          <p:nvPr/>
        </p:nvSpPr>
        <p:spPr>
          <a:xfrm>
            <a:off x="3461047" y="1589436"/>
            <a:ext cx="390525" cy="390525"/>
          </a:xfrm>
          <a:custGeom>
            <a:avLst/>
            <a:gdLst>
              <a:gd name="connsiteX0" fmla="*/ 18332 w 390525"/>
              <a:gd name="connsiteY0" fmla="*/ 386144 h 390525"/>
              <a:gd name="connsiteX1" fmla="*/ 374757 w 390525"/>
              <a:gd name="connsiteY1" fmla="*/ 386144 h 390525"/>
              <a:gd name="connsiteX2" fmla="*/ 386092 w 390525"/>
              <a:gd name="connsiteY2" fmla="*/ 376333 h 390525"/>
              <a:gd name="connsiteX3" fmla="*/ 375043 w 390525"/>
              <a:gd name="connsiteY3" fmla="*/ 363950 h 390525"/>
              <a:gd name="connsiteX4" fmla="*/ 341038 w 390525"/>
              <a:gd name="connsiteY4" fmla="*/ 363950 h 390525"/>
              <a:gd name="connsiteX5" fmla="*/ 341038 w 390525"/>
              <a:gd name="connsiteY5" fmla="*/ 107061 h 390525"/>
              <a:gd name="connsiteX6" fmla="*/ 329894 w 390525"/>
              <a:gd name="connsiteY6" fmla="*/ 95917 h 390525"/>
              <a:gd name="connsiteX7" fmla="*/ 263315 w 390525"/>
              <a:gd name="connsiteY7" fmla="*/ 95917 h 390525"/>
              <a:gd name="connsiteX8" fmla="*/ 252170 w 390525"/>
              <a:gd name="connsiteY8" fmla="*/ 107061 h 390525"/>
              <a:gd name="connsiteX9" fmla="*/ 252170 w 390525"/>
              <a:gd name="connsiteY9" fmla="*/ 363855 h 390525"/>
              <a:gd name="connsiteX10" fmla="*/ 229977 w 390525"/>
              <a:gd name="connsiteY10" fmla="*/ 363855 h 390525"/>
              <a:gd name="connsiteX11" fmla="*/ 229977 w 390525"/>
              <a:gd name="connsiteY11" fmla="*/ 18288 h 390525"/>
              <a:gd name="connsiteX12" fmla="*/ 218833 w 390525"/>
              <a:gd name="connsiteY12" fmla="*/ 7144 h 390525"/>
              <a:gd name="connsiteX13" fmla="*/ 152253 w 390525"/>
              <a:gd name="connsiteY13" fmla="*/ 7144 h 390525"/>
              <a:gd name="connsiteX14" fmla="*/ 141109 w 390525"/>
              <a:gd name="connsiteY14" fmla="*/ 18288 h 390525"/>
              <a:gd name="connsiteX15" fmla="*/ 141109 w 390525"/>
              <a:gd name="connsiteY15" fmla="*/ 363950 h 390525"/>
              <a:gd name="connsiteX16" fmla="*/ 118916 w 390525"/>
              <a:gd name="connsiteY16" fmla="*/ 363950 h 390525"/>
              <a:gd name="connsiteX17" fmla="*/ 118916 w 390525"/>
              <a:gd name="connsiteY17" fmla="*/ 195929 h 390525"/>
              <a:gd name="connsiteX18" fmla="*/ 107771 w 390525"/>
              <a:gd name="connsiteY18" fmla="*/ 184785 h 390525"/>
              <a:gd name="connsiteX19" fmla="*/ 41191 w 390525"/>
              <a:gd name="connsiteY19" fmla="*/ 184785 h 390525"/>
              <a:gd name="connsiteX20" fmla="*/ 30047 w 390525"/>
              <a:gd name="connsiteY20" fmla="*/ 195929 h 390525"/>
              <a:gd name="connsiteX21" fmla="*/ 30047 w 390525"/>
              <a:gd name="connsiteY21" fmla="*/ 363950 h 390525"/>
              <a:gd name="connsiteX22" fmla="*/ 18522 w 390525"/>
              <a:gd name="connsiteY22" fmla="*/ 363950 h 390525"/>
              <a:gd name="connsiteX23" fmla="*/ 7187 w 390525"/>
              <a:gd name="connsiteY23" fmla="*/ 373761 h 390525"/>
              <a:gd name="connsiteX24" fmla="*/ 18332 w 390525"/>
              <a:gd name="connsiteY24" fmla="*/ 386144 h 390525"/>
              <a:gd name="connsiteX25" fmla="*/ 274459 w 390525"/>
              <a:gd name="connsiteY25" fmla="*/ 118205 h 390525"/>
              <a:gd name="connsiteX26" fmla="*/ 318845 w 390525"/>
              <a:gd name="connsiteY26" fmla="*/ 118205 h 390525"/>
              <a:gd name="connsiteX27" fmla="*/ 318845 w 390525"/>
              <a:gd name="connsiteY27" fmla="*/ 363950 h 390525"/>
              <a:gd name="connsiteX28" fmla="*/ 274459 w 390525"/>
              <a:gd name="connsiteY28" fmla="*/ 363950 h 390525"/>
              <a:gd name="connsiteX29" fmla="*/ 274459 w 390525"/>
              <a:gd name="connsiteY29" fmla="*/ 118205 h 390525"/>
              <a:gd name="connsiteX30" fmla="*/ 163397 w 390525"/>
              <a:gd name="connsiteY30" fmla="*/ 29337 h 390525"/>
              <a:gd name="connsiteX31" fmla="*/ 207784 w 390525"/>
              <a:gd name="connsiteY31" fmla="*/ 29337 h 390525"/>
              <a:gd name="connsiteX32" fmla="*/ 207784 w 390525"/>
              <a:gd name="connsiteY32" fmla="*/ 363855 h 390525"/>
              <a:gd name="connsiteX33" fmla="*/ 163397 w 390525"/>
              <a:gd name="connsiteY33" fmla="*/ 363855 h 390525"/>
              <a:gd name="connsiteX34" fmla="*/ 163397 w 390525"/>
              <a:gd name="connsiteY34" fmla="*/ 29337 h 390525"/>
              <a:gd name="connsiteX35" fmla="*/ 52431 w 390525"/>
              <a:gd name="connsiteY35" fmla="*/ 206978 h 390525"/>
              <a:gd name="connsiteX36" fmla="*/ 96817 w 390525"/>
              <a:gd name="connsiteY36" fmla="*/ 206978 h 390525"/>
              <a:gd name="connsiteX37" fmla="*/ 96817 w 390525"/>
              <a:gd name="connsiteY37" fmla="*/ 363855 h 390525"/>
              <a:gd name="connsiteX38" fmla="*/ 52431 w 390525"/>
              <a:gd name="connsiteY38" fmla="*/ 363855 h 390525"/>
              <a:gd name="connsiteX39" fmla="*/ 52431 w 390525"/>
              <a:gd name="connsiteY39" fmla="*/ 20697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90525" h="390525">
                <a:moveTo>
                  <a:pt x="18332" y="386144"/>
                </a:moveTo>
                <a:lnTo>
                  <a:pt x="374757" y="386144"/>
                </a:lnTo>
                <a:cubicBezTo>
                  <a:pt x="380472" y="386144"/>
                  <a:pt x="385425" y="381953"/>
                  <a:pt x="386092" y="376333"/>
                </a:cubicBezTo>
                <a:cubicBezTo>
                  <a:pt x="386854" y="369665"/>
                  <a:pt x="381615" y="363950"/>
                  <a:pt x="375043" y="363950"/>
                </a:cubicBezTo>
                <a:lnTo>
                  <a:pt x="341038" y="363950"/>
                </a:lnTo>
                <a:lnTo>
                  <a:pt x="341038" y="107061"/>
                </a:lnTo>
                <a:cubicBezTo>
                  <a:pt x="341038" y="100965"/>
                  <a:pt x="336085" y="95917"/>
                  <a:pt x="329894" y="95917"/>
                </a:cubicBezTo>
                <a:lnTo>
                  <a:pt x="263315" y="95917"/>
                </a:lnTo>
                <a:cubicBezTo>
                  <a:pt x="257218" y="95917"/>
                  <a:pt x="252170" y="100870"/>
                  <a:pt x="252170" y="107061"/>
                </a:cubicBezTo>
                <a:lnTo>
                  <a:pt x="252170" y="363855"/>
                </a:lnTo>
                <a:lnTo>
                  <a:pt x="229977" y="363855"/>
                </a:lnTo>
                <a:lnTo>
                  <a:pt x="229977" y="18288"/>
                </a:lnTo>
                <a:cubicBezTo>
                  <a:pt x="229977" y="12192"/>
                  <a:pt x="225024" y="7144"/>
                  <a:pt x="218833" y="7144"/>
                </a:cubicBezTo>
                <a:lnTo>
                  <a:pt x="152253" y="7144"/>
                </a:lnTo>
                <a:cubicBezTo>
                  <a:pt x="146157" y="7144"/>
                  <a:pt x="141109" y="12097"/>
                  <a:pt x="141109" y="18288"/>
                </a:cubicBezTo>
                <a:lnTo>
                  <a:pt x="141109" y="363950"/>
                </a:lnTo>
                <a:lnTo>
                  <a:pt x="118916" y="363950"/>
                </a:lnTo>
                <a:lnTo>
                  <a:pt x="118916" y="195929"/>
                </a:lnTo>
                <a:cubicBezTo>
                  <a:pt x="118916" y="189833"/>
                  <a:pt x="113962" y="184785"/>
                  <a:pt x="107771" y="184785"/>
                </a:cubicBezTo>
                <a:lnTo>
                  <a:pt x="41191" y="184785"/>
                </a:lnTo>
                <a:cubicBezTo>
                  <a:pt x="35095" y="184785"/>
                  <a:pt x="30047" y="189738"/>
                  <a:pt x="30047" y="195929"/>
                </a:cubicBezTo>
                <a:lnTo>
                  <a:pt x="30047" y="363950"/>
                </a:lnTo>
                <a:lnTo>
                  <a:pt x="18522" y="363950"/>
                </a:lnTo>
                <a:cubicBezTo>
                  <a:pt x="12807" y="363950"/>
                  <a:pt x="7854" y="368141"/>
                  <a:pt x="7187" y="373761"/>
                </a:cubicBezTo>
                <a:cubicBezTo>
                  <a:pt x="6616" y="380428"/>
                  <a:pt x="11759" y="386144"/>
                  <a:pt x="18332" y="386144"/>
                </a:cubicBezTo>
                <a:close/>
                <a:moveTo>
                  <a:pt x="274459" y="118205"/>
                </a:moveTo>
                <a:lnTo>
                  <a:pt x="318845" y="118205"/>
                </a:lnTo>
                <a:lnTo>
                  <a:pt x="318845" y="363950"/>
                </a:lnTo>
                <a:lnTo>
                  <a:pt x="274459" y="363950"/>
                </a:lnTo>
                <a:lnTo>
                  <a:pt x="274459" y="118205"/>
                </a:lnTo>
                <a:close/>
                <a:moveTo>
                  <a:pt x="163397" y="29337"/>
                </a:moveTo>
                <a:lnTo>
                  <a:pt x="207784" y="29337"/>
                </a:lnTo>
                <a:lnTo>
                  <a:pt x="207784" y="363855"/>
                </a:lnTo>
                <a:lnTo>
                  <a:pt x="163397" y="363855"/>
                </a:lnTo>
                <a:lnTo>
                  <a:pt x="163397" y="29337"/>
                </a:lnTo>
                <a:close/>
                <a:moveTo>
                  <a:pt x="52431" y="206978"/>
                </a:moveTo>
                <a:lnTo>
                  <a:pt x="96817" y="206978"/>
                </a:lnTo>
                <a:lnTo>
                  <a:pt x="96817" y="363855"/>
                </a:lnTo>
                <a:lnTo>
                  <a:pt x="52431" y="363855"/>
                </a:lnTo>
                <a:lnTo>
                  <a:pt x="52431" y="206978"/>
                </a:lnTo>
                <a:close/>
              </a:path>
            </a:pathLst>
          </a:custGeom>
          <a:solidFill>
            <a:schemeClr val="bg1"/>
          </a:solidFill>
          <a:ln w="9525" cap="flat">
            <a:noFill/>
            <a:prstDash val="solid"/>
            <a:miter/>
          </a:ln>
        </p:spPr>
        <p:txBody>
          <a:bodyPr rtlCol="0" anchor="ctr"/>
          <a:lstStyle/>
          <a:p>
            <a:endParaRPr lang="ko-KR" altLang="en-US"/>
          </a:p>
        </p:txBody>
      </p:sp>
      <p:grpSp>
        <p:nvGrpSpPr>
          <p:cNvPr id="33" name="그룹 32">
            <a:extLst>
              <a:ext uri="{FF2B5EF4-FFF2-40B4-BE49-F238E27FC236}">
                <a16:creationId xmlns:a16="http://schemas.microsoft.com/office/drawing/2014/main" id="{0EF83650-4CAE-440F-918B-5E4BA019C744}"/>
              </a:ext>
            </a:extLst>
          </p:cNvPr>
          <p:cNvGrpSpPr/>
          <p:nvPr/>
        </p:nvGrpSpPr>
        <p:grpSpPr>
          <a:xfrm>
            <a:off x="2771338" y="5552146"/>
            <a:ext cx="387211" cy="371284"/>
            <a:chOff x="2771338" y="5552146"/>
            <a:chExt cx="387211" cy="371284"/>
          </a:xfrm>
          <a:solidFill>
            <a:schemeClr val="bg1"/>
          </a:solidFill>
        </p:grpSpPr>
        <p:sp>
          <p:nvSpPr>
            <p:cNvPr id="34" name="자유형: 도형 33">
              <a:extLst>
                <a:ext uri="{FF2B5EF4-FFF2-40B4-BE49-F238E27FC236}">
                  <a16:creationId xmlns:a16="http://schemas.microsoft.com/office/drawing/2014/main" id="{94941935-E26D-4C98-BFBE-0EFADA829B3E}"/>
                </a:ext>
              </a:extLst>
            </p:cNvPr>
            <p:cNvSpPr/>
            <p:nvPr/>
          </p:nvSpPr>
          <p:spPr>
            <a:xfrm>
              <a:off x="2771338" y="5618630"/>
              <a:ext cx="304800" cy="304800"/>
            </a:xfrm>
            <a:custGeom>
              <a:avLst/>
              <a:gdLst>
                <a:gd name="connsiteX0" fmla="*/ 114633 w 304800"/>
                <a:gd name="connsiteY0" fmla="*/ 10359 h 304800"/>
                <a:gd name="connsiteX1" fmla="*/ 98917 w 304800"/>
                <a:gd name="connsiteY1" fmla="*/ 10359 h 304800"/>
                <a:gd name="connsiteX2" fmla="*/ 98917 w 304800"/>
                <a:gd name="connsiteY2" fmla="*/ 26075 h 304800"/>
                <a:gd name="connsiteX3" fmla="*/ 109204 w 304800"/>
                <a:gd name="connsiteY3" fmla="*/ 36362 h 304800"/>
                <a:gd name="connsiteX4" fmla="*/ 10048 w 304800"/>
                <a:gd name="connsiteY4" fmla="*/ 259152 h 304800"/>
                <a:gd name="connsiteX5" fmla="*/ 16906 w 304800"/>
                <a:gd name="connsiteY5" fmla="*/ 296204 h 304800"/>
                <a:gd name="connsiteX6" fmla="*/ 53959 w 304800"/>
                <a:gd name="connsiteY6" fmla="*/ 303062 h 304800"/>
                <a:gd name="connsiteX7" fmla="*/ 276748 w 304800"/>
                <a:gd name="connsiteY7" fmla="*/ 203906 h 304800"/>
                <a:gd name="connsiteX8" fmla="*/ 287035 w 304800"/>
                <a:gd name="connsiteY8" fmla="*/ 214193 h 304800"/>
                <a:gd name="connsiteX9" fmla="*/ 302751 w 304800"/>
                <a:gd name="connsiteY9" fmla="*/ 214193 h 304800"/>
                <a:gd name="connsiteX10" fmla="*/ 302751 w 304800"/>
                <a:gd name="connsiteY10" fmla="*/ 198477 h 304800"/>
                <a:gd name="connsiteX11" fmla="*/ 114633 w 304800"/>
                <a:gd name="connsiteY11" fmla="*/ 10359 h 304800"/>
                <a:gd name="connsiteX12" fmla="*/ 163877 w 304800"/>
                <a:gd name="connsiteY12" fmla="*/ 229815 h 304800"/>
                <a:gd name="connsiteX13" fmla="*/ 89772 w 304800"/>
                <a:gd name="connsiteY13" fmla="*/ 134565 h 304800"/>
                <a:gd name="connsiteX14" fmla="*/ 99869 w 304800"/>
                <a:gd name="connsiteY14" fmla="*/ 111990 h 304800"/>
                <a:gd name="connsiteX15" fmla="*/ 184451 w 304800"/>
                <a:gd name="connsiteY15" fmla="*/ 220766 h 304800"/>
                <a:gd name="connsiteX16" fmla="*/ 163877 w 304800"/>
                <a:gd name="connsiteY16" fmla="*/ 229815 h 304800"/>
                <a:gd name="connsiteX17" fmla="*/ 122538 w 304800"/>
                <a:gd name="connsiteY17" fmla="*/ 248198 h 304800"/>
                <a:gd name="connsiteX18" fmla="*/ 69580 w 304800"/>
                <a:gd name="connsiteY18" fmla="*/ 180094 h 304800"/>
                <a:gd name="connsiteX19" fmla="*/ 79676 w 304800"/>
                <a:gd name="connsiteY19" fmla="*/ 157520 h 304800"/>
                <a:gd name="connsiteX20" fmla="*/ 143113 w 304800"/>
                <a:gd name="connsiteY20" fmla="*/ 239149 h 304800"/>
                <a:gd name="connsiteX21" fmla="*/ 122538 w 304800"/>
                <a:gd name="connsiteY21" fmla="*/ 248198 h 304800"/>
                <a:gd name="connsiteX22" fmla="*/ 44910 w 304800"/>
                <a:gd name="connsiteY22" fmla="*/ 282678 h 304800"/>
                <a:gd name="connsiteX23" fmla="*/ 32527 w 304800"/>
                <a:gd name="connsiteY23" fmla="*/ 280392 h 304800"/>
                <a:gd name="connsiteX24" fmla="*/ 30241 w 304800"/>
                <a:gd name="connsiteY24" fmla="*/ 268105 h 304800"/>
                <a:gd name="connsiteX25" fmla="*/ 59197 w 304800"/>
                <a:gd name="connsiteY25" fmla="*/ 203049 h 304800"/>
                <a:gd name="connsiteX26" fmla="*/ 101584 w 304800"/>
                <a:gd name="connsiteY26" fmla="*/ 257532 h 304800"/>
                <a:gd name="connsiteX27" fmla="*/ 44910 w 304800"/>
                <a:gd name="connsiteY27" fmla="*/ 282678 h 304800"/>
                <a:gd name="connsiteX28" fmla="*/ 205311 w 304800"/>
                <a:gd name="connsiteY28" fmla="*/ 211336 h 304800"/>
                <a:gd name="connsiteX29" fmla="*/ 110061 w 304800"/>
                <a:gd name="connsiteY29" fmla="*/ 88940 h 304800"/>
                <a:gd name="connsiteX30" fmla="*/ 125967 w 304800"/>
                <a:gd name="connsiteY30" fmla="*/ 53126 h 304800"/>
                <a:gd name="connsiteX31" fmla="*/ 259889 w 304800"/>
                <a:gd name="connsiteY31" fmla="*/ 187047 h 304800"/>
                <a:gd name="connsiteX32" fmla="*/ 205311 w 304800"/>
                <a:gd name="connsiteY32" fmla="*/ 21133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04800">
                  <a:moveTo>
                    <a:pt x="114633" y="10359"/>
                  </a:moveTo>
                  <a:cubicBezTo>
                    <a:pt x="110346" y="6072"/>
                    <a:pt x="103298" y="6072"/>
                    <a:pt x="98917" y="10359"/>
                  </a:cubicBezTo>
                  <a:cubicBezTo>
                    <a:pt x="94535" y="14645"/>
                    <a:pt x="94630" y="21693"/>
                    <a:pt x="98917" y="26075"/>
                  </a:cubicBezTo>
                  <a:lnTo>
                    <a:pt x="109204" y="36362"/>
                  </a:lnTo>
                  <a:cubicBezTo>
                    <a:pt x="105775" y="44077"/>
                    <a:pt x="12525" y="253627"/>
                    <a:pt x="10048" y="259152"/>
                  </a:cubicBezTo>
                  <a:cubicBezTo>
                    <a:pt x="4429" y="271820"/>
                    <a:pt x="7096" y="286393"/>
                    <a:pt x="16906" y="296204"/>
                  </a:cubicBezTo>
                  <a:cubicBezTo>
                    <a:pt x="26717" y="306015"/>
                    <a:pt x="41290" y="308681"/>
                    <a:pt x="53959" y="303062"/>
                  </a:cubicBezTo>
                  <a:cubicBezTo>
                    <a:pt x="60721" y="300014"/>
                    <a:pt x="272176" y="205907"/>
                    <a:pt x="276748" y="203906"/>
                  </a:cubicBezTo>
                  <a:lnTo>
                    <a:pt x="287035" y="214193"/>
                  </a:lnTo>
                  <a:cubicBezTo>
                    <a:pt x="291322" y="218480"/>
                    <a:pt x="298370" y="218480"/>
                    <a:pt x="302751" y="214193"/>
                  </a:cubicBezTo>
                  <a:cubicBezTo>
                    <a:pt x="307038" y="209907"/>
                    <a:pt x="307038" y="202859"/>
                    <a:pt x="302751" y="198477"/>
                  </a:cubicBezTo>
                  <a:lnTo>
                    <a:pt x="114633" y="10359"/>
                  </a:lnTo>
                  <a:close/>
                  <a:moveTo>
                    <a:pt x="163877" y="229815"/>
                  </a:moveTo>
                  <a:lnTo>
                    <a:pt x="89772" y="134565"/>
                  </a:lnTo>
                  <a:lnTo>
                    <a:pt x="99869" y="111990"/>
                  </a:lnTo>
                  <a:lnTo>
                    <a:pt x="184451" y="220766"/>
                  </a:lnTo>
                  <a:lnTo>
                    <a:pt x="163877" y="229815"/>
                  </a:lnTo>
                  <a:close/>
                  <a:moveTo>
                    <a:pt x="122538" y="248198"/>
                  </a:moveTo>
                  <a:lnTo>
                    <a:pt x="69580" y="180094"/>
                  </a:lnTo>
                  <a:lnTo>
                    <a:pt x="79676" y="157520"/>
                  </a:lnTo>
                  <a:lnTo>
                    <a:pt x="143113" y="239149"/>
                  </a:lnTo>
                  <a:lnTo>
                    <a:pt x="122538" y="248198"/>
                  </a:lnTo>
                  <a:close/>
                  <a:moveTo>
                    <a:pt x="44910" y="282678"/>
                  </a:moveTo>
                  <a:cubicBezTo>
                    <a:pt x="38433" y="285536"/>
                    <a:pt x="33861" y="281631"/>
                    <a:pt x="32527" y="280392"/>
                  </a:cubicBezTo>
                  <a:cubicBezTo>
                    <a:pt x="31289" y="279154"/>
                    <a:pt x="27384" y="274487"/>
                    <a:pt x="30241" y="268105"/>
                  </a:cubicBezTo>
                  <a:lnTo>
                    <a:pt x="59197" y="203049"/>
                  </a:lnTo>
                  <a:lnTo>
                    <a:pt x="101584" y="257532"/>
                  </a:lnTo>
                  <a:lnTo>
                    <a:pt x="44910" y="282678"/>
                  </a:lnTo>
                  <a:close/>
                  <a:moveTo>
                    <a:pt x="205311" y="211336"/>
                  </a:moveTo>
                  <a:lnTo>
                    <a:pt x="110061" y="88940"/>
                  </a:lnTo>
                  <a:lnTo>
                    <a:pt x="125967" y="53126"/>
                  </a:lnTo>
                  <a:lnTo>
                    <a:pt x="259889" y="187047"/>
                  </a:lnTo>
                  <a:lnTo>
                    <a:pt x="205311" y="211336"/>
                  </a:lnTo>
                  <a:close/>
                </a:path>
              </a:pathLst>
            </a:custGeom>
            <a:grp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7D97D214-67C0-4FDD-B4C1-CBB7494262EA}"/>
                </a:ext>
              </a:extLst>
            </p:cNvPr>
            <p:cNvSpPr/>
            <p:nvPr/>
          </p:nvSpPr>
          <p:spPr>
            <a:xfrm>
              <a:off x="2957623" y="5552146"/>
              <a:ext cx="66675" cy="66675"/>
            </a:xfrm>
            <a:custGeom>
              <a:avLst/>
              <a:gdLst>
                <a:gd name="connsiteX0" fmla="*/ 10358 w 66675"/>
                <a:gd name="connsiteY0" fmla="*/ 57412 h 66675"/>
                <a:gd name="connsiteX1" fmla="*/ 26075 w 66675"/>
                <a:gd name="connsiteY1" fmla="*/ 57412 h 66675"/>
                <a:gd name="connsiteX2" fmla="*/ 33885 w 66675"/>
                <a:gd name="connsiteY2" fmla="*/ 49601 h 66675"/>
                <a:gd name="connsiteX3" fmla="*/ 41696 w 66675"/>
                <a:gd name="connsiteY3" fmla="*/ 57412 h 66675"/>
                <a:gd name="connsiteX4" fmla="*/ 57412 w 66675"/>
                <a:gd name="connsiteY4" fmla="*/ 57412 h 66675"/>
                <a:gd name="connsiteX5" fmla="*/ 57412 w 66675"/>
                <a:gd name="connsiteY5" fmla="*/ 41696 h 66675"/>
                <a:gd name="connsiteX6" fmla="*/ 49602 w 66675"/>
                <a:gd name="connsiteY6" fmla="*/ 33885 h 66675"/>
                <a:gd name="connsiteX7" fmla="*/ 57412 w 66675"/>
                <a:gd name="connsiteY7" fmla="*/ 26075 h 66675"/>
                <a:gd name="connsiteX8" fmla="*/ 57412 w 66675"/>
                <a:gd name="connsiteY8" fmla="*/ 10358 h 66675"/>
                <a:gd name="connsiteX9" fmla="*/ 41696 w 66675"/>
                <a:gd name="connsiteY9" fmla="*/ 10358 h 66675"/>
                <a:gd name="connsiteX10" fmla="*/ 33885 w 66675"/>
                <a:gd name="connsiteY10" fmla="*/ 18169 h 66675"/>
                <a:gd name="connsiteX11" fmla="*/ 26075 w 66675"/>
                <a:gd name="connsiteY11" fmla="*/ 10358 h 66675"/>
                <a:gd name="connsiteX12" fmla="*/ 10358 w 66675"/>
                <a:gd name="connsiteY12" fmla="*/ 10358 h 66675"/>
                <a:gd name="connsiteX13" fmla="*/ 10358 w 66675"/>
                <a:gd name="connsiteY13" fmla="*/ 26075 h 66675"/>
                <a:gd name="connsiteX14" fmla="*/ 18169 w 66675"/>
                <a:gd name="connsiteY14" fmla="*/ 33885 h 66675"/>
                <a:gd name="connsiteX15" fmla="*/ 10358 w 66675"/>
                <a:gd name="connsiteY15" fmla="*/ 41696 h 66675"/>
                <a:gd name="connsiteX16" fmla="*/ 10358 w 66675"/>
                <a:gd name="connsiteY16" fmla="*/ 574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66675">
                  <a:moveTo>
                    <a:pt x="10358" y="57412"/>
                  </a:moveTo>
                  <a:cubicBezTo>
                    <a:pt x="14645" y="61698"/>
                    <a:pt x="21693" y="61698"/>
                    <a:pt x="26075" y="57412"/>
                  </a:cubicBezTo>
                  <a:lnTo>
                    <a:pt x="33885" y="49601"/>
                  </a:lnTo>
                  <a:lnTo>
                    <a:pt x="41696" y="57412"/>
                  </a:lnTo>
                  <a:cubicBezTo>
                    <a:pt x="45982" y="61698"/>
                    <a:pt x="53031" y="61698"/>
                    <a:pt x="57412" y="57412"/>
                  </a:cubicBezTo>
                  <a:cubicBezTo>
                    <a:pt x="61698" y="53126"/>
                    <a:pt x="61698" y="46077"/>
                    <a:pt x="57412" y="41696"/>
                  </a:cubicBezTo>
                  <a:lnTo>
                    <a:pt x="49602" y="33885"/>
                  </a:lnTo>
                  <a:lnTo>
                    <a:pt x="57412" y="26075"/>
                  </a:lnTo>
                  <a:cubicBezTo>
                    <a:pt x="61698" y="21788"/>
                    <a:pt x="61698" y="14740"/>
                    <a:pt x="57412" y="10358"/>
                  </a:cubicBezTo>
                  <a:cubicBezTo>
                    <a:pt x="53126" y="6072"/>
                    <a:pt x="46077" y="6072"/>
                    <a:pt x="41696" y="10358"/>
                  </a:cubicBezTo>
                  <a:lnTo>
                    <a:pt x="33885" y="18169"/>
                  </a:lnTo>
                  <a:lnTo>
                    <a:pt x="26075" y="10358"/>
                  </a:lnTo>
                  <a:cubicBezTo>
                    <a:pt x="21788" y="6072"/>
                    <a:pt x="14740" y="6072"/>
                    <a:pt x="10358" y="10358"/>
                  </a:cubicBezTo>
                  <a:cubicBezTo>
                    <a:pt x="6072" y="14645"/>
                    <a:pt x="6072" y="21693"/>
                    <a:pt x="10358" y="26075"/>
                  </a:cubicBezTo>
                  <a:lnTo>
                    <a:pt x="18169" y="33885"/>
                  </a:lnTo>
                  <a:lnTo>
                    <a:pt x="10358" y="41696"/>
                  </a:lnTo>
                  <a:cubicBezTo>
                    <a:pt x="6072" y="46077"/>
                    <a:pt x="6072" y="53126"/>
                    <a:pt x="10358" y="57412"/>
                  </a:cubicBezTo>
                  <a:close/>
                </a:path>
              </a:pathLst>
            </a:custGeom>
            <a:grp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93A9DC15-E7FB-4E73-9536-05FBE8E0CCDE}"/>
                </a:ext>
              </a:extLst>
            </p:cNvPr>
            <p:cNvSpPr/>
            <p:nvPr/>
          </p:nvSpPr>
          <p:spPr>
            <a:xfrm>
              <a:off x="2966838" y="5624036"/>
              <a:ext cx="76200" cy="76200"/>
            </a:xfrm>
            <a:custGeom>
              <a:avLst/>
              <a:gdLst>
                <a:gd name="connsiteX0" fmla="*/ 16859 w 76200"/>
                <a:gd name="connsiteY0" fmla="*/ 16859 h 76200"/>
                <a:gd name="connsiteX1" fmla="*/ 16859 w 76200"/>
                <a:gd name="connsiteY1" fmla="*/ 63913 h 76200"/>
                <a:gd name="connsiteX2" fmla="*/ 63913 w 76200"/>
                <a:gd name="connsiteY2" fmla="*/ 63913 h 76200"/>
                <a:gd name="connsiteX3" fmla="*/ 63913 w 76200"/>
                <a:gd name="connsiteY3" fmla="*/ 16859 h 76200"/>
                <a:gd name="connsiteX4" fmla="*/ 16859 w 76200"/>
                <a:gd name="connsiteY4" fmla="*/ 16859 h 76200"/>
                <a:gd name="connsiteX5" fmla="*/ 48196 w 76200"/>
                <a:gd name="connsiteY5" fmla="*/ 32576 h 76200"/>
                <a:gd name="connsiteX6" fmla="*/ 48196 w 76200"/>
                <a:gd name="connsiteY6" fmla="*/ 48292 h 76200"/>
                <a:gd name="connsiteX7" fmla="*/ 32480 w 76200"/>
                <a:gd name="connsiteY7" fmla="*/ 48292 h 76200"/>
                <a:gd name="connsiteX8" fmla="*/ 32480 w 76200"/>
                <a:gd name="connsiteY8" fmla="*/ 32576 h 76200"/>
                <a:gd name="connsiteX9" fmla="*/ 48196 w 76200"/>
                <a:gd name="connsiteY9" fmla="*/ 3257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6859" y="16859"/>
                  </a:moveTo>
                  <a:cubicBezTo>
                    <a:pt x="3905" y="29813"/>
                    <a:pt x="3905" y="50959"/>
                    <a:pt x="16859" y="63913"/>
                  </a:cubicBezTo>
                  <a:cubicBezTo>
                    <a:pt x="29813" y="76867"/>
                    <a:pt x="50959" y="76867"/>
                    <a:pt x="63913" y="63913"/>
                  </a:cubicBezTo>
                  <a:cubicBezTo>
                    <a:pt x="76867" y="50959"/>
                    <a:pt x="76867" y="29813"/>
                    <a:pt x="63913" y="16859"/>
                  </a:cubicBezTo>
                  <a:cubicBezTo>
                    <a:pt x="50959" y="3905"/>
                    <a:pt x="29813" y="3905"/>
                    <a:pt x="16859" y="16859"/>
                  </a:cubicBezTo>
                  <a:close/>
                  <a:moveTo>
                    <a:pt x="48196" y="32576"/>
                  </a:moveTo>
                  <a:cubicBezTo>
                    <a:pt x="52483" y="36862"/>
                    <a:pt x="52483" y="43910"/>
                    <a:pt x="48196" y="48292"/>
                  </a:cubicBezTo>
                  <a:cubicBezTo>
                    <a:pt x="43910" y="52578"/>
                    <a:pt x="36862" y="52578"/>
                    <a:pt x="32480" y="48292"/>
                  </a:cubicBezTo>
                  <a:cubicBezTo>
                    <a:pt x="28194" y="44006"/>
                    <a:pt x="28194" y="36957"/>
                    <a:pt x="32480" y="32576"/>
                  </a:cubicBezTo>
                  <a:cubicBezTo>
                    <a:pt x="36862" y="28194"/>
                    <a:pt x="43910" y="28289"/>
                    <a:pt x="48196" y="32576"/>
                  </a:cubicBezTo>
                  <a:close/>
                </a:path>
              </a:pathLst>
            </a:custGeom>
            <a:grp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ADED70DA-EB66-45CB-A13E-94B0427EAA7D}"/>
                </a:ext>
              </a:extLst>
            </p:cNvPr>
            <p:cNvSpPr/>
            <p:nvPr/>
          </p:nvSpPr>
          <p:spPr>
            <a:xfrm>
              <a:off x="2910569" y="5599199"/>
              <a:ext cx="28575" cy="28575"/>
            </a:xfrm>
            <a:custGeom>
              <a:avLst/>
              <a:gdLst>
                <a:gd name="connsiteX0" fmla="*/ 26075 w 28575"/>
                <a:gd name="connsiteY0" fmla="*/ 10358 h 28575"/>
                <a:gd name="connsiteX1" fmla="*/ 10358 w 28575"/>
                <a:gd name="connsiteY1" fmla="*/ 10358 h 28575"/>
                <a:gd name="connsiteX2" fmla="*/ 10358 w 28575"/>
                <a:gd name="connsiteY2" fmla="*/ 26074 h 28575"/>
                <a:gd name="connsiteX3" fmla="*/ 26075 w 28575"/>
                <a:gd name="connsiteY3" fmla="*/ 26074 h 28575"/>
                <a:gd name="connsiteX4" fmla="*/ 26075 w 28575"/>
                <a:gd name="connsiteY4" fmla="*/ 1035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8"/>
                  </a:moveTo>
                  <a:cubicBezTo>
                    <a:pt x="21789" y="6072"/>
                    <a:pt x="14740" y="6072"/>
                    <a:pt x="10358" y="10358"/>
                  </a:cubicBezTo>
                  <a:cubicBezTo>
                    <a:pt x="6072" y="14645"/>
                    <a:pt x="6072" y="21693"/>
                    <a:pt x="10358" y="26074"/>
                  </a:cubicBezTo>
                  <a:cubicBezTo>
                    <a:pt x="14645" y="30361"/>
                    <a:pt x="21693" y="30361"/>
                    <a:pt x="26075" y="26074"/>
                  </a:cubicBezTo>
                  <a:cubicBezTo>
                    <a:pt x="30456" y="21693"/>
                    <a:pt x="30456" y="14740"/>
                    <a:pt x="26075" y="10358"/>
                  </a:cubicBezTo>
                  <a:close/>
                </a:path>
              </a:pathLst>
            </a:custGeom>
            <a:grp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AA66112F-3939-451B-9688-155B7E03625B}"/>
                </a:ext>
              </a:extLst>
            </p:cNvPr>
            <p:cNvSpPr/>
            <p:nvPr/>
          </p:nvSpPr>
          <p:spPr>
            <a:xfrm>
              <a:off x="3051634" y="5740265"/>
              <a:ext cx="28575" cy="28575"/>
            </a:xfrm>
            <a:custGeom>
              <a:avLst/>
              <a:gdLst>
                <a:gd name="connsiteX0" fmla="*/ 26075 w 28575"/>
                <a:gd name="connsiteY0" fmla="*/ 10358 h 28575"/>
                <a:gd name="connsiteX1" fmla="*/ 10359 w 28575"/>
                <a:gd name="connsiteY1" fmla="*/ 10358 h 28575"/>
                <a:gd name="connsiteX2" fmla="*/ 10359 w 28575"/>
                <a:gd name="connsiteY2" fmla="*/ 26075 h 28575"/>
                <a:gd name="connsiteX3" fmla="*/ 26075 w 28575"/>
                <a:gd name="connsiteY3" fmla="*/ 26075 h 28575"/>
                <a:gd name="connsiteX4" fmla="*/ 26075 w 28575"/>
                <a:gd name="connsiteY4" fmla="*/ 1035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8"/>
                  </a:moveTo>
                  <a:cubicBezTo>
                    <a:pt x="21788" y="6072"/>
                    <a:pt x="14740" y="6072"/>
                    <a:pt x="10359" y="10358"/>
                  </a:cubicBezTo>
                  <a:cubicBezTo>
                    <a:pt x="6072" y="14645"/>
                    <a:pt x="6072" y="21693"/>
                    <a:pt x="10359" y="26075"/>
                  </a:cubicBezTo>
                  <a:cubicBezTo>
                    <a:pt x="14645" y="30361"/>
                    <a:pt x="21693" y="30361"/>
                    <a:pt x="26075" y="26075"/>
                  </a:cubicBezTo>
                  <a:cubicBezTo>
                    <a:pt x="30456" y="21693"/>
                    <a:pt x="30456" y="14740"/>
                    <a:pt x="26075" y="10358"/>
                  </a:cubicBezTo>
                  <a:close/>
                </a:path>
              </a:pathLst>
            </a:custGeom>
            <a:grp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81E77C74-F382-4B6B-AF18-73943DAB7031}"/>
                </a:ext>
              </a:extLst>
            </p:cNvPr>
            <p:cNvSpPr/>
            <p:nvPr/>
          </p:nvSpPr>
          <p:spPr>
            <a:xfrm>
              <a:off x="3036013" y="5567862"/>
              <a:ext cx="28575" cy="28575"/>
            </a:xfrm>
            <a:custGeom>
              <a:avLst/>
              <a:gdLst>
                <a:gd name="connsiteX0" fmla="*/ 26075 w 28575"/>
                <a:gd name="connsiteY0" fmla="*/ 10359 h 28575"/>
                <a:gd name="connsiteX1" fmla="*/ 10359 w 28575"/>
                <a:gd name="connsiteY1" fmla="*/ 10359 h 28575"/>
                <a:gd name="connsiteX2" fmla="*/ 10359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8" y="6072"/>
                    <a:pt x="14740" y="6072"/>
                    <a:pt x="10359" y="10359"/>
                  </a:cubicBezTo>
                  <a:cubicBezTo>
                    <a:pt x="6072" y="14645"/>
                    <a:pt x="6072" y="21693"/>
                    <a:pt x="10359" y="26075"/>
                  </a:cubicBezTo>
                  <a:cubicBezTo>
                    <a:pt x="14645" y="30361"/>
                    <a:pt x="21693" y="30361"/>
                    <a:pt x="26075" y="26075"/>
                  </a:cubicBezTo>
                  <a:cubicBezTo>
                    <a:pt x="30361" y="21693"/>
                    <a:pt x="30361" y="14740"/>
                    <a:pt x="26075" y="10359"/>
                  </a:cubicBezTo>
                  <a:close/>
                </a:path>
              </a:pathLst>
            </a:custGeom>
            <a:grp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E2CFF3BD-7D7E-49E4-95C8-3C1D5D86FFED}"/>
                </a:ext>
              </a:extLst>
            </p:cNvPr>
            <p:cNvSpPr/>
            <p:nvPr/>
          </p:nvSpPr>
          <p:spPr>
            <a:xfrm>
              <a:off x="3082972" y="5552241"/>
              <a:ext cx="28575" cy="28575"/>
            </a:xfrm>
            <a:custGeom>
              <a:avLst/>
              <a:gdLst>
                <a:gd name="connsiteX0" fmla="*/ 26075 w 28575"/>
                <a:gd name="connsiteY0" fmla="*/ 10359 h 28575"/>
                <a:gd name="connsiteX1" fmla="*/ 10358 w 28575"/>
                <a:gd name="connsiteY1" fmla="*/ 10359 h 28575"/>
                <a:gd name="connsiteX2" fmla="*/ 10358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8" y="6072"/>
                    <a:pt x="14740" y="6072"/>
                    <a:pt x="10358" y="10359"/>
                  </a:cubicBezTo>
                  <a:cubicBezTo>
                    <a:pt x="6072" y="14645"/>
                    <a:pt x="6072" y="21693"/>
                    <a:pt x="10358" y="26075"/>
                  </a:cubicBezTo>
                  <a:cubicBezTo>
                    <a:pt x="14645" y="30361"/>
                    <a:pt x="21693" y="30361"/>
                    <a:pt x="26075" y="26075"/>
                  </a:cubicBezTo>
                  <a:cubicBezTo>
                    <a:pt x="30456" y="21693"/>
                    <a:pt x="30456" y="14645"/>
                    <a:pt x="26075" y="10359"/>
                  </a:cubicBezTo>
                  <a:close/>
                </a:path>
              </a:pathLst>
            </a:custGeom>
            <a:grp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8C943ECF-9194-4EEA-8FD9-92D17F8476FB}"/>
                </a:ext>
              </a:extLst>
            </p:cNvPr>
            <p:cNvSpPr/>
            <p:nvPr/>
          </p:nvSpPr>
          <p:spPr>
            <a:xfrm>
              <a:off x="3098688" y="5724644"/>
              <a:ext cx="28575" cy="28575"/>
            </a:xfrm>
            <a:custGeom>
              <a:avLst/>
              <a:gdLst>
                <a:gd name="connsiteX0" fmla="*/ 26075 w 28575"/>
                <a:gd name="connsiteY0" fmla="*/ 10359 h 28575"/>
                <a:gd name="connsiteX1" fmla="*/ 10358 w 28575"/>
                <a:gd name="connsiteY1" fmla="*/ 10359 h 28575"/>
                <a:gd name="connsiteX2" fmla="*/ 10358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9" y="6072"/>
                    <a:pt x="14740" y="6072"/>
                    <a:pt x="10358" y="10359"/>
                  </a:cubicBezTo>
                  <a:cubicBezTo>
                    <a:pt x="6072" y="14645"/>
                    <a:pt x="6072" y="21693"/>
                    <a:pt x="10358" y="26075"/>
                  </a:cubicBezTo>
                  <a:cubicBezTo>
                    <a:pt x="14645" y="30361"/>
                    <a:pt x="21693" y="30361"/>
                    <a:pt x="26075" y="26075"/>
                  </a:cubicBezTo>
                  <a:cubicBezTo>
                    <a:pt x="30361" y="21693"/>
                    <a:pt x="30361" y="14645"/>
                    <a:pt x="26075" y="10359"/>
                  </a:cubicBezTo>
                  <a:close/>
                </a:path>
              </a:pathLst>
            </a:custGeom>
            <a:grp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C3FC6383-7776-4A93-9C06-121559AAC47B}"/>
                </a:ext>
              </a:extLst>
            </p:cNvPr>
            <p:cNvSpPr/>
            <p:nvPr/>
          </p:nvSpPr>
          <p:spPr>
            <a:xfrm>
              <a:off x="3034724" y="5583578"/>
              <a:ext cx="123825" cy="142875"/>
            </a:xfrm>
            <a:custGeom>
              <a:avLst/>
              <a:gdLst>
                <a:gd name="connsiteX0" fmla="*/ 105754 w 123825"/>
                <a:gd name="connsiteY0" fmla="*/ 10359 h 142875"/>
                <a:gd name="connsiteX1" fmla="*/ 90038 w 123825"/>
                <a:gd name="connsiteY1" fmla="*/ 10359 h 142875"/>
                <a:gd name="connsiteX2" fmla="*/ 90038 w 123825"/>
                <a:gd name="connsiteY2" fmla="*/ 26075 h 142875"/>
                <a:gd name="connsiteX3" fmla="*/ 99754 w 123825"/>
                <a:gd name="connsiteY3" fmla="*/ 49601 h 142875"/>
                <a:gd name="connsiteX4" fmla="*/ 90038 w 123825"/>
                <a:gd name="connsiteY4" fmla="*/ 73128 h 142875"/>
                <a:gd name="connsiteX5" fmla="*/ 86514 w 123825"/>
                <a:gd name="connsiteY5" fmla="*/ 75605 h 142875"/>
                <a:gd name="connsiteX6" fmla="*/ 85085 w 123825"/>
                <a:gd name="connsiteY6" fmla="*/ 58650 h 142875"/>
                <a:gd name="connsiteX7" fmla="*/ 17458 w 123825"/>
                <a:gd name="connsiteY7" fmla="*/ 33123 h 142875"/>
                <a:gd name="connsiteX8" fmla="*/ 18124 w 123825"/>
                <a:gd name="connsiteY8" fmla="*/ 79319 h 142875"/>
                <a:gd name="connsiteX9" fmla="*/ 50700 w 123825"/>
                <a:gd name="connsiteY9" fmla="*/ 97131 h 142875"/>
                <a:gd name="connsiteX10" fmla="*/ 15457 w 123825"/>
                <a:gd name="connsiteY10" fmla="*/ 117801 h 142875"/>
                <a:gd name="connsiteX11" fmla="*/ 9171 w 123825"/>
                <a:gd name="connsiteY11" fmla="*/ 132183 h 142875"/>
                <a:gd name="connsiteX12" fmla="*/ 23554 w 123825"/>
                <a:gd name="connsiteY12" fmla="*/ 138470 h 142875"/>
                <a:gd name="connsiteX13" fmla="*/ 68321 w 123825"/>
                <a:gd name="connsiteY13" fmla="*/ 111038 h 142875"/>
                <a:gd name="connsiteX14" fmla="*/ 77275 w 123825"/>
                <a:gd name="connsiteY14" fmla="*/ 100370 h 142875"/>
                <a:gd name="connsiteX15" fmla="*/ 105754 w 123825"/>
                <a:gd name="connsiteY15" fmla="*/ 89035 h 142875"/>
                <a:gd name="connsiteX16" fmla="*/ 121947 w 123825"/>
                <a:gd name="connsiteY16" fmla="*/ 49887 h 142875"/>
                <a:gd name="connsiteX17" fmla="*/ 105754 w 123825"/>
                <a:gd name="connsiteY17" fmla="*/ 10359 h 142875"/>
                <a:gd name="connsiteX18" fmla="*/ 63749 w 123825"/>
                <a:gd name="connsiteY18" fmla="*/ 77129 h 142875"/>
                <a:gd name="connsiteX19" fmla="*/ 33745 w 123825"/>
                <a:gd name="connsiteY19" fmla="*/ 63413 h 142875"/>
                <a:gd name="connsiteX20" fmla="*/ 33269 w 123825"/>
                <a:gd name="connsiteY20" fmla="*/ 48554 h 142875"/>
                <a:gd name="connsiteX21" fmla="*/ 63749 w 123825"/>
                <a:gd name="connsiteY21" fmla="*/ 64365 h 142875"/>
                <a:gd name="connsiteX22" fmla="*/ 63749 w 123825"/>
                <a:gd name="connsiteY22" fmla="*/ 7712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42875">
                  <a:moveTo>
                    <a:pt x="105754" y="10359"/>
                  </a:moveTo>
                  <a:cubicBezTo>
                    <a:pt x="101468" y="6072"/>
                    <a:pt x="94419" y="6072"/>
                    <a:pt x="90038" y="10359"/>
                  </a:cubicBezTo>
                  <a:cubicBezTo>
                    <a:pt x="85752" y="14645"/>
                    <a:pt x="85752" y="21693"/>
                    <a:pt x="90038" y="26075"/>
                  </a:cubicBezTo>
                  <a:cubicBezTo>
                    <a:pt x="96325" y="32361"/>
                    <a:pt x="99754" y="40743"/>
                    <a:pt x="99754" y="49601"/>
                  </a:cubicBezTo>
                  <a:cubicBezTo>
                    <a:pt x="99754" y="58460"/>
                    <a:pt x="96325" y="66842"/>
                    <a:pt x="90038" y="73128"/>
                  </a:cubicBezTo>
                  <a:cubicBezTo>
                    <a:pt x="89085" y="74081"/>
                    <a:pt x="87847" y="74938"/>
                    <a:pt x="86514" y="75605"/>
                  </a:cubicBezTo>
                  <a:cubicBezTo>
                    <a:pt x="87181" y="68747"/>
                    <a:pt x="86228" y="62841"/>
                    <a:pt x="85085" y="58650"/>
                  </a:cubicBezTo>
                  <a:cubicBezTo>
                    <a:pt x="76703" y="27503"/>
                    <a:pt x="39079" y="11216"/>
                    <a:pt x="17458" y="33123"/>
                  </a:cubicBezTo>
                  <a:cubicBezTo>
                    <a:pt x="3456" y="47316"/>
                    <a:pt x="3742" y="65032"/>
                    <a:pt x="18124" y="79319"/>
                  </a:cubicBezTo>
                  <a:cubicBezTo>
                    <a:pt x="26030" y="87130"/>
                    <a:pt x="37746" y="93512"/>
                    <a:pt x="50700" y="97131"/>
                  </a:cubicBezTo>
                  <a:cubicBezTo>
                    <a:pt x="42222" y="104942"/>
                    <a:pt x="30316" y="111895"/>
                    <a:pt x="15457" y="117801"/>
                  </a:cubicBezTo>
                  <a:cubicBezTo>
                    <a:pt x="9742" y="120086"/>
                    <a:pt x="6980" y="126468"/>
                    <a:pt x="9171" y="132183"/>
                  </a:cubicBezTo>
                  <a:cubicBezTo>
                    <a:pt x="11457" y="137898"/>
                    <a:pt x="17839" y="140660"/>
                    <a:pt x="23554" y="138470"/>
                  </a:cubicBezTo>
                  <a:cubicBezTo>
                    <a:pt x="42508" y="131040"/>
                    <a:pt x="57558" y="121706"/>
                    <a:pt x="68321" y="111038"/>
                  </a:cubicBezTo>
                  <a:cubicBezTo>
                    <a:pt x="71940" y="107418"/>
                    <a:pt x="74893" y="103894"/>
                    <a:pt x="77275" y="100370"/>
                  </a:cubicBezTo>
                  <a:cubicBezTo>
                    <a:pt x="89085" y="99608"/>
                    <a:pt x="98992" y="95798"/>
                    <a:pt x="105754" y="89035"/>
                  </a:cubicBezTo>
                  <a:cubicBezTo>
                    <a:pt x="116232" y="78558"/>
                    <a:pt x="121947" y="64651"/>
                    <a:pt x="121947" y="49887"/>
                  </a:cubicBezTo>
                  <a:cubicBezTo>
                    <a:pt x="121947" y="35124"/>
                    <a:pt x="116136" y="20836"/>
                    <a:pt x="105754" y="10359"/>
                  </a:cubicBezTo>
                  <a:close/>
                  <a:moveTo>
                    <a:pt x="63749" y="77129"/>
                  </a:moveTo>
                  <a:cubicBezTo>
                    <a:pt x="52510" y="75224"/>
                    <a:pt x="40794" y="70366"/>
                    <a:pt x="33745" y="63413"/>
                  </a:cubicBezTo>
                  <a:cubicBezTo>
                    <a:pt x="27364" y="57031"/>
                    <a:pt x="28697" y="53126"/>
                    <a:pt x="33269" y="48554"/>
                  </a:cubicBezTo>
                  <a:cubicBezTo>
                    <a:pt x="42222" y="39505"/>
                    <a:pt x="59748" y="49697"/>
                    <a:pt x="63749" y="64365"/>
                  </a:cubicBezTo>
                  <a:cubicBezTo>
                    <a:pt x="64797" y="68461"/>
                    <a:pt x="64892" y="72843"/>
                    <a:pt x="63749" y="77129"/>
                  </a:cubicBezTo>
                  <a:close/>
                </a:path>
              </a:pathLst>
            </a:custGeom>
            <a:grpFill/>
            <a:ln w="9525" cap="flat">
              <a:noFill/>
              <a:prstDash val="solid"/>
              <a:miter/>
            </a:ln>
          </p:spPr>
          <p:txBody>
            <a:bodyPr rtlCol="0" anchor="ctr"/>
            <a:lstStyle/>
            <a:p>
              <a:endParaRPr lang="ko-KR" altLang="en-US"/>
            </a:p>
          </p:txBody>
        </p:sp>
      </p:grpSp>
      <p:grpSp>
        <p:nvGrpSpPr>
          <p:cNvPr id="43" name="그룹 42">
            <a:extLst>
              <a:ext uri="{FF2B5EF4-FFF2-40B4-BE49-F238E27FC236}">
                <a16:creationId xmlns:a16="http://schemas.microsoft.com/office/drawing/2014/main" id="{77D44D56-FC9B-4905-BA3C-A5981CA84141}"/>
              </a:ext>
            </a:extLst>
          </p:cNvPr>
          <p:cNvGrpSpPr/>
          <p:nvPr/>
        </p:nvGrpSpPr>
        <p:grpSpPr>
          <a:xfrm>
            <a:off x="3451851" y="5552217"/>
            <a:ext cx="385286" cy="391669"/>
            <a:chOff x="3451851" y="5552217"/>
            <a:chExt cx="385286" cy="391669"/>
          </a:xfrm>
          <a:solidFill>
            <a:schemeClr val="bg1"/>
          </a:solidFill>
        </p:grpSpPr>
        <p:sp>
          <p:nvSpPr>
            <p:cNvPr id="44" name="자유형: 도형 43">
              <a:extLst>
                <a:ext uri="{FF2B5EF4-FFF2-40B4-BE49-F238E27FC236}">
                  <a16:creationId xmlns:a16="http://schemas.microsoft.com/office/drawing/2014/main" id="{C9C9C466-A0FB-4051-BB65-17A1663B286E}"/>
                </a:ext>
              </a:extLst>
            </p:cNvPr>
            <p:cNvSpPr/>
            <p:nvPr/>
          </p:nvSpPr>
          <p:spPr>
            <a:xfrm>
              <a:off x="3593182" y="5693946"/>
              <a:ext cx="104775" cy="104775"/>
            </a:xfrm>
            <a:custGeom>
              <a:avLst/>
              <a:gdLst>
                <a:gd name="connsiteX0" fmla="*/ 102700 w 104775"/>
                <a:gd name="connsiteY0" fmla="*/ 40675 h 104775"/>
                <a:gd name="connsiteX1" fmla="*/ 94699 w 104775"/>
                <a:gd name="connsiteY1" fmla="*/ 33531 h 104775"/>
                <a:gd name="connsiteX2" fmla="*/ 75077 w 104775"/>
                <a:gd name="connsiteY2" fmla="*/ 29055 h 104775"/>
                <a:gd name="connsiteX3" fmla="*/ 64028 w 104775"/>
                <a:gd name="connsiteY3" fmla="*/ 12195 h 104775"/>
                <a:gd name="connsiteX4" fmla="*/ 54503 w 104775"/>
                <a:gd name="connsiteY4" fmla="*/ 7147 h 104775"/>
                <a:gd name="connsiteX5" fmla="*/ 45169 w 104775"/>
                <a:gd name="connsiteY5" fmla="*/ 12576 h 104775"/>
                <a:gd name="connsiteX6" fmla="*/ 34787 w 104775"/>
                <a:gd name="connsiteY6" fmla="*/ 29912 h 104775"/>
                <a:gd name="connsiteX7" fmla="*/ 15356 w 104775"/>
                <a:gd name="connsiteY7" fmla="*/ 35151 h 104775"/>
                <a:gd name="connsiteX8" fmla="*/ 7641 w 104775"/>
                <a:gd name="connsiteY8" fmla="*/ 42675 h 104775"/>
                <a:gd name="connsiteX9" fmla="*/ 9926 w 104775"/>
                <a:gd name="connsiteY9" fmla="*/ 53153 h 104775"/>
                <a:gd name="connsiteX10" fmla="*/ 23166 w 104775"/>
                <a:gd name="connsiteY10" fmla="*/ 68298 h 104775"/>
                <a:gd name="connsiteX11" fmla="*/ 22118 w 104775"/>
                <a:gd name="connsiteY11" fmla="*/ 88395 h 104775"/>
                <a:gd name="connsiteX12" fmla="*/ 26881 w 104775"/>
                <a:gd name="connsiteY12" fmla="*/ 98016 h 104775"/>
                <a:gd name="connsiteX13" fmla="*/ 37549 w 104775"/>
                <a:gd name="connsiteY13" fmla="*/ 99159 h 104775"/>
                <a:gd name="connsiteX14" fmla="*/ 56123 w 104775"/>
                <a:gd name="connsiteY14" fmla="*/ 91253 h 104775"/>
                <a:gd name="connsiteX15" fmla="*/ 74982 w 104775"/>
                <a:gd name="connsiteY15" fmla="*/ 98397 h 104775"/>
                <a:gd name="connsiteX16" fmla="*/ 85650 w 104775"/>
                <a:gd name="connsiteY16" fmla="*/ 96873 h 104775"/>
                <a:gd name="connsiteX17" fmla="*/ 90032 w 104775"/>
                <a:gd name="connsiteY17" fmla="*/ 87062 h 104775"/>
                <a:gd name="connsiteX18" fmla="*/ 88222 w 104775"/>
                <a:gd name="connsiteY18" fmla="*/ 66964 h 104775"/>
                <a:gd name="connsiteX19" fmla="*/ 100890 w 104775"/>
                <a:gd name="connsiteY19" fmla="*/ 51248 h 104775"/>
                <a:gd name="connsiteX20" fmla="*/ 102700 w 104775"/>
                <a:gd name="connsiteY20" fmla="*/ 40675 h 104775"/>
                <a:gd name="connsiteX21" fmla="*/ 68124 w 104775"/>
                <a:gd name="connsiteY21" fmla="*/ 56487 h 104775"/>
                <a:gd name="connsiteX22" fmla="*/ 65743 w 104775"/>
                <a:gd name="connsiteY22" fmla="*/ 64488 h 104775"/>
                <a:gd name="connsiteX23" fmla="*/ 66314 w 104775"/>
                <a:gd name="connsiteY23" fmla="*/ 71346 h 104775"/>
                <a:gd name="connsiteX24" fmla="*/ 59933 w 104775"/>
                <a:gd name="connsiteY24" fmla="*/ 68869 h 104775"/>
                <a:gd name="connsiteX25" fmla="*/ 51646 w 104775"/>
                <a:gd name="connsiteY25" fmla="*/ 69060 h 104775"/>
                <a:gd name="connsiteX26" fmla="*/ 45360 w 104775"/>
                <a:gd name="connsiteY26" fmla="*/ 71727 h 104775"/>
                <a:gd name="connsiteX27" fmla="*/ 45741 w 104775"/>
                <a:gd name="connsiteY27" fmla="*/ 64869 h 104775"/>
                <a:gd name="connsiteX28" fmla="*/ 42978 w 104775"/>
                <a:gd name="connsiteY28" fmla="*/ 56963 h 104775"/>
                <a:gd name="connsiteX29" fmla="*/ 38502 w 104775"/>
                <a:gd name="connsiteY29" fmla="*/ 51819 h 104775"/>
                <a:gd name="connsiteX30" fmla="*/ 45169 w 104775"/>
                <a:gd name="connsiteY30" fmla="*/ 50010 h 104775"/>
                <a:gd name="connsiteX31" fmla="*/ 51836 w 104775"/>
                <a:gd name="connsiteY31" fmla="*/ 44961 h 104775"/>
                <a:gd name="connsiteX32" fmla="*/ 55361 w 104775"/>
                <a:gd name="connsiteY32" fmla="*/ 39056 h 104775"/>
                <a:gd name="connsiteX33" fmla="*/ 59076 w 104775"/>
                <a:gd name="connsiteY33" fmla="*/ 44771 h 104775"/>
                <a:gd name="connsiteX34" fmla="*/ 65934 w 104775"/>
                <a:gd name="connsiteY34" fmla="*/ 49533 h 104775"/>
                <a:gd name="connsiteX35" fmla="*/ 72601 w 104775"/>
                <a:gd name="connsiteY35" fmla="*/ 51057 h 104775"/>
                <a:gd name="connsiteX36" fmla="*/ 68124 w 104775"/>
                <a:gd name="connsiteY36" fmla="*/ 56487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4775" h="104775">
                  <a:moveTo>
                    <a:pt x="102700" y="40675"/>
                  </a:moveTo>
                  <a:cubicBezTo>
                    <a:pt x="101462" y="37056"/>
                    <a:pt x="98414" y="34293"/>
                    <a:pt x="94699" y="33531"/>
                  </a:cubicBezTo>
                  <a:lnTo>
                    <a:pt x="75077" y="29055"/>
                  </a:lnTo>
                  <a:lnTo>
                    <a:pt x="64028" y="12195"/>
                  </a:lnTo>
                  <a:cubicBezTo>
                    <a:pt x="61933" y="8957"/>
                    <a:pt x="58313" y="7052"/>
                    <a:pt x="54503" y="7147"/>
                  </a:cubicBezTo>
                  <a:cubicBezTo>
                    <a:pt x="50693" y="7242"/>
                    <a:pt x="47169" y="9243"/>
                    <a:pt x="45169" y="12576"/>
                  </a:cubicBezTo>
                  <a:lnTo>
                    <a:pt x="34787" y="29912"/>
                  </a:lnTo>
                  <a:lnTo>
                    <a:pt x="15356" y="35151"/>
                  </a:lnTo>
                  <a:cubicBezTo>
                    <a:pt x="11641" y="36198"/>
                    <a:pt x="8784" y="38961"/>
                    <a:pt x="7641" y="42675"/>
                  </a:cubicBezTo>
                  <a:cubicBezTo>
                    <a:pt x="6497" y="46295"/>
                    <a:pt x="7355" y="50295"/>
                    <a:pt x="9926" y="53153"/>
                  </a:cubicBezTo>
                  <a:lnTo>
                    <a:pt x="23166" y="68298"/>
                  </a:lnTo>
                  <a:lnTo>
                    <a:pt x="22118" y="88395"/>
                  </a:lnTo>
                  <a:cubicBezTo>
                    <a:pt x="21928" y="92205"/>
                    <a:pt x="23738" y="95825"/>
                    <a:pt x="26881" y="98016"/>
                  </a:cubicBezTo>
                  <a:cubicBezTo>
                    <a:pt x="30024" y="100206"/>
                    <a:pt x="34120" y="100587"/>
                    <a:pt x="37549" y="99159"/>
                  </a:cubicBezTo>
                  <a:lnTo>
                    <a:pt x="56123" y="91253"/>
                  </a:lnTo>
                  <a:lnTo>
                    <a:pt x="74982" y="98397"/>
                  </a:lnTo>
                  <a:cubicBezTo>
                    <a:pt x="78602" y="99730"/>
                    <a:pt x="82602" y="99159"/>
                    <a:pt x="85650" y="96873"/>
                  </a:cubicBezTo>
                  <a:cubicBezTo>
                    <a:pt x="88698" y="94586"/>
                    <a:pt x="90318" y="90872"/>
                    <a:pt x="90032" y="87062"/>
                  </a:cubicBezTo>
                  <a:lnTo>
                    <a:pt x="88222" y="66964"/>
                  </a:lnTo>
                  <a:lnTo>
                    <a:pt x="100890" y="51248"/>
                  </a:lnTo>
                  <a:cubicBezTo>
                    <a:pt x="103271" y="48295"/>
                    <a:pt x="103938" y="44295"/>
                    <a:pt x="102700" y="40675"/>
                  </a:cubicBezTo>
                  <a:close/>
                  <a:moveTo>
                    <a:pt x="68124" y="56487"/>
                  </a:moveTo>
                  <a:cubicBezTo>
                    <a:pt x="66314" y="58773"/>
                    <a:pt x="65457" y="61535"/>
                    <a:pt x="65743" y="64488"/>
                  </a:cubicBezTo>
                  <a:lnTo>
                    <a:pt x="66314" y="71346"/>
                  </a:lnTo>
                  <a:lnTo>
                    <a:pt x="59933" y="68869"/>
                  </a:lnTo>
                  <a:cubicBezTo>
                    <a:pt x="57266" y="67821"/>
                    <a:pt x="54218" y="67917"/>
                    <a:pt x="51646" y="69060"/>
                  </a:cubicBezTo>
                  <a:lnTo>
                    <a:pt x="45360" y="71727"/>
                  </a:lnTo>
                  <a:lnTo>
                    <a:pt x="45741" y="64869"/>
                  </a:lnTo>
                  <a:cubicBezTo>
                    <a:pt x="45931" y="62011"/>
                    <a:pt x="44883" y="59154"/>
                    <a:pt x="42978" y="56963"/>
                  </a:cubicBezTo>
                  <a:lnTo>
                    <a:pt x="38502" y="51819"/>
                  </a:lnTo>
                  <a:lnTo>
                    <a:pt x="45169" y="50010"/>
                  </a:lnTo>
                  <a:cubicBezTo>
                    <a:pt x="47931" y="49248"/>
                    <a:pt x="50312" y="47438"/>
                    <a:pt x="51836" y="44961"/>
                  </a:cubicBezTo>
                  <a:lnTo>
                    <a:pt x="55361" y="39056"/>
                  </a:lnTo>
                  <a:lnTo>
                    <a:pt x="59076" y="44771"/>
                  </a:lnTo>
                  <a:cubicBezTo>
                    <a:pt x="60695" y="47152"/>
                    <a:pt x="63076" y="48867"/>
                    <a:pt x="65934" y="49533"/>
                  </a:cubicBezTo>
                  <a:lnTo>
                    <a:pt x="72601" y="51057"/>
                  </a:lnTo>
                  <a:lnTo>
                    <a:pt x="68124" y="56487"/>
                  </a:lnTo>
                  <a:close/>
                </a:path>
              </a:pathLst>
            </a:custGeom>
            <a:grp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C9D20C1A-0714-47DA-9B05-0D6959BAF852}"/>
                </a:ext>
              </a:extLst>
            </p:cNvPr>
            <p:cNvSpPr/>
            <p:nvPr/>
          </p:nvSpPr>
          <p:spPr>
            <a:xfrm>
              <a:off x="3608061" y="5552217"/>
              <a:ext cx="76200" cy="123825"/>
            </a:xfrm>
            <a:custGeom>
              <a:avLst/>
              <a:gdLst>
                <a:gd name="connsiteX0" fmla="*/ 40481 w 76200"/>
                <a:gd name="connsiteY0" fmla="*/ 118110 h 123825"/>
                <a:gd name="connsiteX1" fmla="*/ 50768 w 76200"/>
                <a:gd name="connsiteY1" fmla="*/ 111252 h 123825"/>
                <a:gd name="connsiteX2" fmla="*/ 73819 w 76200"/>
                <a:gd name="connsiteY2" fmla="*/ 40481 h 123825"/>
                <a:gd name="connsiteX3" fmla="*/ 40481 w 76200"/>
                <a:gd name="connsiteY3" fmla="*/ 7144 h 123825"/>
                <a:gd name="connsiteX4" fmla="*/ 7144 w 76200"/>
                <a:gd name="connsiteY4" fmla="*/ 40481 h 123825"/>
                <a:gd name="connsiteX5" fmla="*/ 30194 w 76200"/>
                <a:gd name="connsiteY5" fmla="*/ 111252 h 123825"/>
                <a:gd name="connsiteX6" fmla="*/ 40481 w 76200"/>
                <a:gd name="connsiteY6" fmla="*/ 118110 h 123825"/>
                <a:gd name="connsiteX7" fmla="*/ 40481 w 76200"/>
                <a:gd name="connsiteY7" fmla="*/ 29337 h 123825"/>
                <a:gd name="connsiteX8" fmla="*/ 51626 w 76200"/>
                <a:gd name="connsiteY8" fmla="*/ 40481 h 123825"/>
                <a:gd name="connsiteX9" fmla="*/ 40481 w 76200"/>
                <a:gd name="connsiteY9" fmla="*/ 76486 h 123825"/>
                <a:gd name="connsiteX10" fmla="*/ 29337 w 76200"/>
                <a:gd name="connsiteY10" fmla="*/ 40481 h 123825"/>
                <a:gd name="connsiteX11" fmla="*/ 40481 w 76200"/>
                <a:gd name="connsiteY11"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123825">
                  <a:moveTo>
                    <a:pt x="40481" y="118110"/>
                  </a:moveTo>
                  <a:cubicBezTo>
                    <a:pt x="44958" y="118110"/>
                    <a:pt x="49054" y="115348"/>
                    <a:pt x="50768" y="111252"/>
                  </a:cubicBezTo>
                  <a:cubicBezTo>
                    <a:pt x="56197" y="98012"/>
                    <a:pt x="73819" y="53816"/>
                    <a:pt x="73819" y="40481"/>
                  </a:cubicBezTo>
                  <a:cubicBezTo>
                    <a:pt x="73819" y="22098"/>
                    <a:pt x="58864" y="7144"/>
                    <a:pt x="40481" y="7144"/>
                  </a:cubicBezTo>
                  <a:cubicBezTo>
                    <a:pt x="22098" y="7144"/>
                    <a:pt x="7144" y="22098"/>
                    <a:pt x="7144" y="40481"/>
                  </a:cubicBezTo>
                  <a:cubicBezTo>
                    <a:pt x="7144" y="53912"/>
                    <a:pt x="24765" y="98107"/>
                    <a:pt x="30194" y="111252"/>
                  </a:cubicBezTo>
                  <a:cubicBezTo>
                    <a:pt x="31909" y="115348"/>
                    <a:pt x="36004" y="118110"/>
                    <a:pt x="40481" y="118110"/>
                  </a:cubicBezTo>
                  <a:close/>
                  <a:moveTo>
                    <a:pt x="40481" y="29337"/>
                  </a:moveTo>
                  <a:cubicBezTo>
                    <a:pt x="46577" y="29337"/>
                    <a:pt x="51626" y="34290"/>
                    <a:pt x="51626" y="40481"/>
                  </a:cubicBezTo>
                  <a:cubicBezTo>
                    <a:pt x="51530" y="44767"/>
                    <a:pt x="46768" y="59627"/>
                    <a:pt x="40481" y="76486"/>
                  </a:cubicBezTo>
                  <a:cubicBezTo>
                    <a:pt x="34290" y="59627"/>
                    <a:pt x="29432" y="44767"/>
                    <a:pt x="29337" y="40481"/>
                  </a:cubicBezTo>
                  <a:cubicBezTo>
                    <a:pt x="29432" y="34290"/>
                    <a:pt x="34385" y="29337"/>
                    <a:pt x="40481" y="29337"/>
                  </a:cubicBezTo>
                  <a:close/>
                </a:path>
              </a:pathLst>
            </a:custGeom>
            <a:grp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61D9C7B0-5099-46A6-8D22-9E5872155A6B}"/>
                </a:ext>
              </a:extLst>
            </p:cNvPr>
            <p:cNvSpPr/>
            <p:nvPr/>
          </p:nvSpPr>
          <p:spPr>
            <a:xfrm>
              <a:off x="3608061" y="5820061"/>
              <a:ext cx="76200" cy="123825"/>
            </a:xfrm>
            <a:custGeom>
              <a:avLst/>
              <a:gdLst>
                <a:gd name="connsiteX0" fmla="*/ 40481 w 76200"/>
                <a:gd name="connsiteY0" fmla="*/ 7144 h 123825"/>
                <a:gd name="connsiteX1" fmla="*/ 30194 w 76200"/>
                <a:gd name="connsiteY1" fmla="*/ 14001 h 123825"/>
                <a:gd name="connsiteX2" fmla="*/ 7144 w 76200"/>
                <a:gd name="connsiteY2" fmla="*/ 84772 h 123825"/>
                <a:gd name="connsiteX3" fmla="*/ 40481 w 76200"/>
                <a:gd name="connsiteY3" fmla="*/ 118110 h 123825"/>
                <a:gd name="connsiteX4" fmla="*/ 73819 w 76200"/>
                <a:gd name="connsiteY4" fmla="*/ 84772 h 123825"/>
                <a:gd name="connsiteX5" fmla="*/ 50768 w 76200"/>
                <a:gd name="connsiteY5" fmla="*/ 14001 h 123825"/>
                <a:gd name="connsiteX6" fmla="*/ 40481 w 76200"/>
                <a:gd name="connsiteY6" fmla="*/ 7144 h 123825"/>
                <a:gd name="connsiteX7" fmla="*/ 40481 w 76200"/>
                <a:gd name="connsiteY7" fmla="*/ 96012 h 123825"/>
                <a:gd name="connsiteX8" fmla="*/ 29337 w 76200"/>
                <a:gd name="connsiteY8" fmla="*/ 84963 h 123825"/>
                <a:gd name="connsiteX9" fmla="*/ 40481 w 76200"/>
                <a:gd name="connsiteY9" fmla="*/ 48958 h 123825"/>
                <a:gd name="connsiteX10" fmla="*/ 51626 w 76200"/>
                <a:gd name="connsiteY10" fmla="*/ 84963 h 123825"/>
                <a:gd name="connsiteX11" fmla="*/ 40481 w 76200"/>
                <a:gd name="connsiteY11" fmla="*/ 9601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123825">
                  <a:moveTo>
                    <a:pt x="40481" y="7144"/>
                  </a:moveTo>
                  <a:cubicBezTo>
                    <a:pt x="36004" y="7144"/>
                    <a:pt x="31909" y="9906"/>
                    <a:pt x="30194" y="14001"/>
                  </a:cubicBezTo>
                  <a:cubicBezTo>
                    <a:pt x="24765" y="27241"/>
                    <a:pt x="7144" y="71438"/>
                    <a:pt x="7144" y="84772"/>
                  </a:cubicBezTo>
                  <a:cubicBezTo>
                    <a:pt x="7144" y="103155"/>
                    <a:pt x="22098" y="118110"/>
                    <a:pt x="40481" y="118110"/>
                  </a:cubicBezTo>
                  <a:cubicBezTo>
                    <a:pt x="58864" y="118110"/>
                    <a:pt x="73819" y="103155"/>
                    <a:pt x="73819" y="84772"/>
                  </a:cubicBezTo>
                  <a:cubicBezTo>
                    <a:pt x="73819" y="71342"/>
                    <a:pt x="56197" y="27146"/>
                    <a:pt x="50768" y="14001"/>
                  </a:cubicBezTo>
                  <a:cubicBezTo>
                    <a:pt x="49054" y="9906"/>
                    <a:pt x="45053" y="7144"/>
                    <a:pt x="40481" y="7144"/>
                  </a:cubicBezTo>
                  <a:close/>
                  <a:moveTo>
                    <a:pt x="40481" y="96012"/>
                  </a:moveTo>
                  <a:cubicBezTo>
                    <a:pt x="34385" y="96012"/>
                    <a:pt x="29337" y="91059"/>
                    <a:pt x="29337" y="84963"/>
                  </a:cubicBezTo>
                  <a:cubicBezTo>
                    <a:pt x="29432" y="80676"/>
                    <a:pt x="34195" y="65817"/>
                    <a:pt x="40481" y="48958"/>
                  </a:cubicBezTo>
                  <a:cubicBezTo>
                    <a:pt x="46672" y="65817"/>
                    <a:pt x="51530" y="80676"/>
                    <a:pt x="51626" y="84963"/>
                  </a:cubicBezTo>
                  <a:cubicBezTo>
                    <a:pt x="51626" y="90964"/>
                    <a:pt x="46672" y="96012"/>
                    <a:pt x="40481" y="96012"/>
                  </a:cubicBezTo>
                  <a:close/>
                </a:path>
              </a:pathLst>
            </a:custGeom>
            <a:grp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969A1A43-3779-4594-BC3C-1483EB54C0CF}"/>
                </a:ext>
              </a:extLst>
            </p:cNvPr>
            <p:cNvSpPr/>
            <p:nvPr/>
          </p:nvSpPr>
          <p:spPr>
            <a:xfrm>
              <a:off x="3473511" y="5630604"/>
              <a:ext cx="114300" cy="85725"/>
            </a:xfrm>
            <a:custGeom>
              <a:avLst/>
              <a:gdLst>
                <a:gd name="connsiteX0" fmla="*/ 23774 w 114300"/>
                <a:gd name="connsiteY0" fmla="*/ 69346 h 85725"/>
                <a:gd name="connsiteX1" fmla="*/ 96641 w 114300"/>
                <a:gd name="connsiteY1" fmla="*/ 84777 h 85725"/>
                <a:gd name="connsiteX2" fmla="*/ 107785 w 114300"/>
                <a:gd name="connsiteY2" fmla="*/ 79348 h 85725"/>
                <a:gd name="connsiteX3" fmla="*/ 106928 w 114300"/>
                <a:gd name="connsiteY3" fmla="*/ 66965 h 85725"/>
                <a:gd name="connsiteX4" fmla="*/ 57112 w 114300"/>
                <a:gd name="connsiteY4" fmla="*/ 11625 h 85725"/>
                <a:gd name="connsiteX5" fmla="*/ 11582 w 114300"/>
                <a:gd name="connsiteY5" fmla="*/ 23817 h 85725"/>
                <a:gd name="connsiteX6" fmla="*/ 23774 w 114300"/>
                <a:gd name="connsiteY6" fmla="*/ 69346 h 85725"/>
                <a:gd name="connsiteX7" fmla="*/ 30823 w 114300"/>
                <a:gd name="connsiteY7" fmla="*/ 34866 h 85725"/>
                <a:gd name="connsiteX8" fmla="*/ 45968 w 114300"/>
                <a:gd name="connsiteY8" fmla="*/ 30770 h 85725"/>
                <a:gd name="connsiteX9" fmla="*/ 71590 w 114300"/>
                <a:gd name="connsiteY9" fmla="*/ 58392 h 85725"/>
                <a:gd name="connsiteX10" fmla="*/ 34919 w 114300"/>
                <a:gd name="connsiteY10" fmla="*/ 50011 h 85725"/>
                <a:gd name="connsiteX11" fmla="*/ 30823 w 114300"/>
                <a:gd name="connsiteY11" fmla="*/ 3486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23774" y="69346"/>
                  </a:moveTo>
                  <a:cubicBezTo>
                    <a:pt x="35395" y="76014"/>
                    <a:pt x="82448" y="82872"/>
                    <a:pt x="96641" y="84777"/>
                  </a:cubicBezTo>
                  <a:cubicBezTo>
                    <a:pt x="101118" y="85348"/>
                    <a:pt x="105499" y="83253"/>
                    <a:pt x="107785" y="79348"/>
                  </a:cubicBezTo>
                  <a:cubicBezTo>
                    <a:pt x="110071" y="75442"/>
                    <a:pt x="109690" y="70584"/>
                    <a:pt x="106928" y="66965"/>
                  </a:cubicBezTo>
                  <a:cubicBezTo>
                    <a:pt x="98165" y="55630"/>
                    <a:pt x="68732" y="18292"/>
                    <a:pt x="57112" y="11625"/>
                  </a:cubicBezTo>
                  <a:cubicBezTo>
                    <a:pt x="41205" y="2386"/>
                    <a:pt x="20822" y="7910"/>
                    <a:pt x="11582" y="23817"/>
                  </a:cubicBezTo>
                  <a:cubicBezTo>
                    <a:pt x="2438" y="39723"/>
                    <a:pt x="7868" y="60107"/>
                    <a:pt x="23774" y="69346"/>
                  </a:cubicBezTo>
                  <a:close/>
                  <a:moveTo>
                    <a:pt x="30823" y="34866"/>
                  </a:moveTo>
                  <a:cubicBezTo>
                    <a:pt x="33871" y="29532"/>
                    <a:pt x="40634" y="27722"/>
                    <a:pt x="45968" y="30770"/>
                  </a:cubicBezTo>
                  <a:cubicBezTo>
                    <a:pt x="49587" y="32961"/>
                    <a:pt x="60065" y="44581"/>
                    <a:pt x="71590" y="58392"/>
                  </a:cubicBezTo>
                  <a:cubicBezTo>
                    <a:pt x="53873" y="55345"/>
                    <a:pt x="38633" y="52106"/>
                    <a:pt x="34919" y="50011"/>
                  </a:cubicBezTo>
                  <a:cubicBezTo>
                    <a:pt x="29585" y="47058"/>
                    <a:pt x="27775" y="40200"/>
                    <a:pt x="30823" y="34866"/>
                  </a:cubicBezTo>
                  <a:close/>
                </a:path>
              </a:pathLst>
            </a:custGeom>
            <a:grp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8C756643-F3FF-4497-8437-69363952B00D}"/>
                </a:ext>
              </a:extLst>
            </p:cNvPr>
            <p:cNvSpPr/>
            <p:nvPr/>
          </p:nvSpPr>
          <p:spPr>
            <a:xfrm>
              <a:off x="3707152" y="5775009"/>
              <a:ext cx="114300" cy="85725"/>
            </a:xfrm>
            <a:custGeom>
              <a:avLst/>
              <a:gdLst>
                <a:gd name="connsiteX0" fmla="*/ 92647 w 114300"/>
                <a:gd name="connsiteY0" fmla="*/ 22667 h 85725"/>
                <a:gd name="connsiteX1" fmla="*/ 19781 w 114300"/>
                <a:gd name="connsiteY1" fmla="*/ 7237 h 85725"/>
                <a:gd name="connsiteX2" fmla="*/ 8637 w 114300"/>
                <a:gd name="connsiteY2" fmla="*/ 12666 h 85725"/>
                <a:gd name="connsiteX3" fmla="*/ 9494 w 114300"/>
                <a:gd name="connsiteY3" fmla="*/ 25048 h 85725"/>
                <a:gd name="connsiteX4" fmla="*/ 59310 w 114300"/>
                <a:gd name="connsiteY4" fmla="*/ 80389 h 85725"/>
                <a:gd name="connsiteX5" fmla="*/ 104839 w 114300"/>
                <a:gd name="connsiteY5" fmla="*/ 68197 h 85725"/>
                <a:gd name="connsiteX6" fmla="*/ 92647 w 114300"/>
                <a:gd name="connsiteY6" fmla="*/ 22667 h 85725"/>
                <a:gd name="connsiteX7" fmla="*/ 85599 w 114300"/>
                <a:gd name="connsiteY7" fmla="*/ 57052 h 85725"/>
                <a:gd name="connsiteX8" fmla="*/ 70454 w 114300"/>
                <a:gd name="connsiteY8" fmla="*/ 61148 h 85725"/>
                <a:gd name="connsiteX9" fmla="*/ 44832 w 114300"/>
                <a:gd name="connsiteY9" fmla="*/ 33526 h 85725"/>
                <a:gd name="connsiteX10" fmla="*/ 81503 w 114300"/>
                <a:gd name="connsiteY10" fmla="*/ 41908 h 85725"/>
                <a:gd name="connsiteX11" fmla="*/ 85599 w 114300"/>
                <a:gd name="connsiteY11" fmla="*/ 5705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92647" y="22667"/>
                  </a:moveTo>
                  <a:cubicBezTo>
                    <a:pt x="81027" y="16000"/>
                    <a:pt x="33973" y="9142"/>
                    <a:pt x="19781" y="7237"/>
                  </a:cubicBezTo>
                  <a:cubicBezTo>
                    <a:pt x="15304" y="6665"/>
                    <a:pt x="10923" y="8760"/>
                    <a:pt x="8637" y="12666"/>
                  </a:cubicBezTo>
                  <a:cubicBezTo>
                    <a:pt x="6351" y="16571"/>
                    <a:pt x="6732" y="21429"/>
                    <a:pt x="9494" y="25048"/>
                  </a:cubicBezTo>
                  <a:cubicBezTo>
                    <a:pt x="18257" y="36383"/>
                    <a:pt x="47689" y="73721"/>
                    <a:pt x="59310" y="80389"/>
                  </a:cubicBezTo>
                  <a:cubicBezTo>
                    <a:pt x="75216" y="89628"/>
                    <a:pt x="95600" y="84104"/>
                    <a:pt x="104839" y="68197"/>
                  </a:cubicBezTo>
                  <a:cubicBezTo>
                    <a:pt x="114078" y="52195"/>
                    <a:pt x="108554" y="31811"/>
                    <a:pt x="92647" y="22667"/>
                  </a:cubicBezTo>
                  <a:close/>
                  <a:moveTo>
                    <a:pt x="85599" y="57052"/>
                  </a:moveTo>
                  <a:cubicBezTo>
                    <a:pt x="82551" y="62386"/>
                    <a:pt x="75788" y="64196"/>
                    <a:pt x="70454" y="61148"/>
                  </a:cubicBezTo>
                  <a:cubicBezTo>
                    <a:pt x="66834" y="58957"/>
                    <a:pt x="56357" y="47337"/>
                    <a:pt x="44832" y="33526"/>
                  </a:cubicBezTo>
                  <a:cubicBezTo>
                    <a:pt x="62453" y="36574"/>
                    <a:pt x="77788" y="39812"/>
                    <a:pt x="81503" y="41908"/>
                  </a:cubicBezTo>
                  <a:cubicBezTo>
                    <a:pt x="86837" y="44956"/>
                    <a:pt x="88647" y="51718"/>
                    <a:pt x="85599" y="57052"/>
                  </a:cubicBezTo>
                  <a:close/>
                </a:path>
              </a:pathLst>
            </a:custGeom>
            <a:grp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2D500C89-42C0-4D1D-8969-48DED02169EF}"/>
                </a:ext>
              </a:extLst>
            </p:cNvPr>
            <p:cNvSpPr/>
            <p:nvPr/>
          </p:nvSpPr>
          <p:spPr>
            <a:xfrm>
              <a:off x="3473511" y="5774984"/>
              <a:ext cx="114300" cy="85725"/>
            </a:xfrm>
            <a:custGeom>
              <a:avLst/>
              <a:gdLst>
                <a:gd name="connsiteX0" fmla="*/ 107785 w 114300"/>
                <a:gd name="connsiteY0" fmla="*/ 12692 h 85725"/>
                <a:gd name="connsiteX1" fmla="*/ 96641 w 114300"/>
                <a:gd name="connsiteY1" fmla="*/ 7262 h 85725"/>
                <a:gd name="connsiteX2" fmla="*/ 23774 w 114300"/>
                <a:gd name="connsiteY2" fmla="*/ 22693 h 85725"/>
                <a:gd name="connsiteX3" fmla="*/ 11582 w 114300"/>
                <a:gd name="connsiteY3" fmla="*/ 68223 h 85725"/>
                <a:gd name="connsiteX4" fmla="*/ 57112 w 114300"/>
                <a:gd name="connsiteY4" fmla="*/ 80414 h 85725"/>
                <a:gd name="connsiteX5" fmla="*/ 106928 w 114300"/>
                <a:gd name="connsiteY5" fmla="*/ 25074 h 85725"/>
                <a:gd name="connsiteX6" fmla="*/ 107785 w 114300"/>
                <a:gd name="connsiteY6" fmla="*/ 12692 h 85725"/>
                <a:gd name="connsiteX7" fmla="*/ 45968 w 114300"/>
                <a:gd name="connsiteY7" fmla="*/ 61079 h 85725"/>
                <a:gd name="connsiteX8" fmla="*/ 30823 w 114300"/>
                <a:gd name="connsiteY8" fmla="*/ 56983 h 85725"/>
                <a:gd name="connsiteX9" fmla="*/ 34919 w 114300"/>
                <a:gd name="connsiteY9" fmla="*/ 41838 h 85725"/>
                <a:gd name="connsiteX10" fmla="*/ 71590 w 114300"/>
                <a:gd name="connsiteY10" fmla="*/ 33456 h 85725"/>
                <a:gd name="connsiteX11" fmla="*/ 45968 w 114300"/>
                <a:gd name="connsiteY11" fmla="*/ 6107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107785" y="12692"/>
                  </a:moveTo>
                  <a:cubicBezTo>
                    <a:pt x="105499" y="8786"/>
                    <a:pt x="101118" y="6596"/>
                    <a:pt x="96641" y="7262"/>
                  </a:cubicBezTo>
                  <a:cubicBezTo>
                    <a:pt x="82448" y="9167"/>
                    <a:pt x="35395" y="16025"/>
                    <a:pt x="23774" y="22693"/>
                  </a:cubicBezTo>
                  <a:cubicBezTo>
                    <a:pt x="7868" y="31837"/>
                    <a:pt x="2438" y="52315"/>
                    <a:pt x="11582" y="68223"/>
                  </a:cubicBezTo>
                  <a:cubicBezTo>
                    <a:pt x="20727" y="84129"/>
                    <a:pt x="41110" y="89654"/>
                    <a:pt x="57112" y="80414"/>
                  </a:cubicBezTo>
                  <a:cubicBezTo>
                    <a:pt x="68732" y="73747"/>
                    <a:pt x="98165" y="36313"/>
                    <a:pt x="106928" y="25074"/>
                  </a:cubicBezTo>
                  <a:cubicBezTo>
                    <a:pt x="109690" y="21454"/>
                    <a:pt x="109976" y="16597"/>
                    <a:pt x="107785" y="12692"/>
                  </a:cubicBezTo>
                  <a:close/>
                  <a:moveTo>
                    <a:pt x="45968" y="61079"/>
                  </a:moveTo>
                  <a:cubicBezTo>
                    <a:pt x="40634" y="64127"/>
                    <a:pt x="33871" y="62317"/>
                    <a:pt x="30823" y="56983"/>
                  </a:cubicBezTo>
                  <a:cubicBezTo>
                    <a:pt x="27775" y="51649"/>
                    <a:pt x="29585" y="44886"/>
                    <a:pt x="34919" y="41838"/>
                  </a:cubicBezTo>
                  <a:cubicBezTo>
                    <a:pt x="38633" y="39742"/>
                    <a:pt x="53969" y="36504"/>
                    <a:pt x="71590" y="33456"/>
                  </a:cubicBezTo>
                  <a:cubicBezTo>
                    <a:pt x="60160" y="47267"/>
                    <a:pt x="49682" y="58983"/>
                    <a:pt x="45968" y="61079"/>
                  </a:cubicBezTo>
                  <a:close/>
                </a:path>
              </a:pathLst>
            </a:custGeom>
            <a:grp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C5CC844E-F7BA-493E-A7FF-78A094504040}"/>
                </a:ext>
              </a:extLst>
            </p:cNvPr>
            <p:cNvSpPr/>
            <p:nvPr/>
          </p:nvSpPr>
          <p:spPr>
            <a:xfrm>
              <a:off x="3707247" y="5630604"/>
              <a:ext cx="114300" cy="85725"/>
            </a:xfrm>
            <a:custGeom>
              <a:avLst/>
              <a:gdLst>
                <a:gd name="connsiteX0" fmla="*/ 8637 w 114300"/>
                <a:gd name="connsiteY0" fmla="*/ 79348 h 85725"/>
                <a:gd name="connsiteX1" fmla="*/ 19781 w 114300"/>
                <a:gd name="connsiteY1" fmla="*/ 84777 h 85725"/>
                <a:gd name="connsiteX2" fmla="*/ 92647 w 114300"/>
                <a:gd name="connsiteY2" fmla="*/ 69346 h 85725"/>
                <a:gd name="connsiteX3" fmla="*/ 104839 w 114300"/>
                <a:gd name="connsiteY3" fmla="*/ 23817 h 85725"/>
                <a:gd name="connsiteX4" fmla="*/ 59310 w 114300"/>
                <a:gd name="connsiteY4" fmla="*/ 11625 h 85725"/>
                <a:gd name="connsiteX5" fmla="*/ 9494 w 114300"/>
                <a:gd name="connsiteY5" fmla="*/ 66965 h 85725"/>
                <a:gd name="connsiteX6" fmla="*/ 8637 w 114300"/>
                <a:gd name="connsiteY6" fmla="*/ 79348 h 85725"/>
                <a:gd name="connsiteX7" fmla="*/ 70359 w 114300"/>
                <a:gd name="connsiteY7" fmla="*/ 30865 h 85725"/>
                <a:gd name="connsiteX8" fmla="*/ 85503 w 114300"/>
                <a:gd name="connsiteY8" fmla="*/ 34961 h 85725"/>
                <a:gd name="connsiteX9" fmla="*/ 81408 w 114300"/>
                <a:gd name="connsiteY9" fmla="*/ 50106 h 85725"/>
                <a:gd name="connsiteX10" fmla="*/ 44736 w 114300"/>
                <a:gd name="connsiteY10" fmla="*/ 58488 h 85725"/>
                <a:gd name="connsiteX11" fmla="*/ 70359 w 114300"/>
                <a:gd name="connsiteY11" fmla="*/ 308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8637" y="79348"/>
                  </a:moveTo>
                  <a:cubicBezTo>
                    <a:pt x="10923" y="83253"/>
                    <a:pt x="15304" y="85443"/>
                    <a:pt x="19781" y="84777"/>
                  </a:cubicBezTo>
                  <a:cubicBezTo>
                    <a:pt x="33973" y="82872"/>
                    <a:pt x="81027" y="76014"/>
                    <a:pt x="92647" y="69346"/>
                  </a:cubicBezTo>
                  <a:cubicBezTo>
                    <a:pt x="108554" y="60202"/>
                    <a:pt x="113983" y="39723"/>
                    <a:pt x="104839" y="23817"/>
                  </a:cubicBezTo>
                  <a:cubicBezTo>
                    <a:pt x="95600" y="7910"/>
                    <a:pt x="75312" y="2386"/>
                    <a:pt x="59310" y="11625"/>
                  </a:cubicBezTo>
                  <a:cubicBezTo>
                    <a:pt x="47689" y="18292"/>
                    <a:pt x="18257" y="55725"/>
                    <a:pt x="9494" y="66965"/>
                  </a:cubicBezTo>
                  <a:cubicBezTo>
                    <a:pt x="6732" y="70489"/>
                    <a:pt x="6351" y="75442"/>
                    <a:pt x="8637" y="79348"/>
                  </a:cubicBezTo>
                  <a:close/>
                  <a:moveTo>
                    <a:pt x="70359" y="30865"/>
                  </a:moveTo>
                  <a:cubicBezTo>
                    <a:pt x="75693" y="27817"/>
                    <a:pt x="82455" y="29627"/>
                    <a:pt x="85503" y="34961"/>
                  </a:cubicBezTo>
                  <a:cubicBezTo>
                    <a:pt x="88552" y="40295"/>
                    <a:pt x="86742" y="47058"/>
                    <a:pt x="81408" y="50106"/>
                  </a:cubicBezTo>
                  <a:cubicBezTo>
                    <a:pt x="77693" y="52201"/>
                    <a:pt x="62358" y="55440"/>
                    <a:pt x="44736" y="58488"/>
                  </a:cubicBezTo>
                  <a:cubicBezTo>
                    <a:pt x="56262" y="44676"/>
                    <a:pt x="66739" y="33056"/>
                    <a:pt x="70359" y="30865"/>
                  </a:cubicBezTo>
                  <a:close/>
                </a:path>
              </a:pathLst>
            </a:custGeom>
            <a:grpFill/>
            <a:ln w="9525"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1BEBB1D9-4A11-4776-B5B2-D18263E1CED0}"/>
                </a:ext>
              </a:extLst>
            </p:cNvPr>
            <p:cNvSpPr/>
            <p:nvPr/>
          </p:nvSpPr>
          <p:spPr>
            <a:xfrm>
              <a:off x="3563720" y="5615128"/>
              <a:ext cx="57150" cy="66675"/>
            </a:xfrm>
            <a:custGeom>
              <a:avLst/>
              <a:gdLst>
                <a:gd name="connsiteX0" fmla="*/ 30816 w 57150"/>
                <a:gd name="connsiteY0" fmla="*/ 62248 h 66675"/>
                <a:gd name="connsiteX1" fmla="*/ 45960 w 57150"/>
                <a:gd name="connsiteY1" fmla="*/ 66344 h 66675"/>
                <a:gd name="connsiteX2" fmla="*/ 50056 w 57150"/>
                <a:gd name="connsiteY2" fmla="*/ 51199 h 66675"/>
                <a:gd name="connsiteX3" fmla="*/ 27863 w 57150"/>
                <a:gd name="connsiteY3" fmla="*/ 12718 h 66675"/>
                <a:gd name="connsiteX4" fmla="*/ 12718 w 57150"/>
                <a:gd name="connsiteY4" fmla="*/ 8622 h 66675"/>
                <a:gd name="connsiteX5" fmla="*/ 8622 w 57150"/>
                <a:gd name="connsiteY5" fmla="*/ 23767 h 66675"/>
                <a:gd name="connsiteX6" fmla="*/ 30816 w 57150"/>
                <a:gd name="connsiteY6" fmla="*/ 6224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30816" y="62248"/>
                  </a:moveTo>
                  <a:cubicBezTo>
                    <a:pt x="33863" y="67582"/>
                    <a:pt x="40626" y="69391"/>
                    <a:pt x="45960" y="66344"/>
                  </a:cubicBezTo>
                  <a:cubicBezTo>
                    <a:pt x="51294" y="63296"/>
                    <a:pt x="53104" y="56533"/>
                    <a:pt x="50056" y="51199"/>
                  </a:cubicBezTo>
                  <a:lnTo>
                    <a:pt x="27863" y="12718"/>
                  </a:lnTo>
                  <a:cubicBezTo>
                    <a:pt x="24815" y="7384"/>
                    <a:pt x="18052" y="5574"/>
                    <a:pt x="12718" y="8622"/>
                  </a:cubicBezTo>
                  <a:cubicBezTo>
                    <a:pt x="7384" y="11670"/>
                    <a:pt x="5574" y="18433"/>
                    <a:pt x="8622" y="23767"/>
                  </a:cubicBezTo>
                  <a:lnTo>
                    <a:pt x="30816" y="62248"/>
                  </a:lnTo>
                  <a:close/>
                </a:path>
              </a:pathLst>
            </a:custGeom>
            <a:grpFill/>
            <a:ln w="9525"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F76BE7B8-F83A-44B7-8D95-A87DB3909AB0}"/>
                </a:ext>
              </a:extLst>
            </p:cNvPr>
            <p:cNvSpPr/>
            <p:nvPr/>
          </p:nvSpPr>
          <p:spPr>
            <a:xfrm>
              <a:off x="3541527" y="5576647"/>
              <a:ext cx="28575" cy="28575"/>
            </a:xfrm>
            <a:custGeom>
              <a:avLst/>
              <a:gdLst>
                <a:gd name="connsiteX0" fmla="*/ 27863 w 28575"/>
                <a:gd name="connsiteY0" fmla="*/ 12718 h 28575"/>
                <a:gd name="connsiteX1" fmla="*/ 12718 w 28575"/>
                <a:gd name="connsiteY1" fmla="*/ 8622 h 28575"/>
                <a:gd name="connsiteX2" fmla="*/ 8622 w 28575"/>
                <a:gd name="connsiteY2" fmla="*/ 23767 h 28575"/>
                <a:gd name="connsiteX3" fmla="*/ 23767 w 28575"/>
                <a:gd name="connsiteY3" fmla="*/ 27863 h 28575"/>
                <a:gd name="connsiteX4" fmla="*/ 27863 w 28575"/>
                <a:gd name="connsiteY4" fmla="*/ 1271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grpFill/>
            <a:ln w="9525" cap="flat">
              <a:no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A5BDD84C-9B45-4D50-BE69-4D0B43CF154A}"/>
                </a:ext>
              </a:extLst>
            </p:cNvPr>
            <p:cNvSpPr/>
            <p:nvPr/>
          </p:nvSpPr>
          <p:spPr>
            <a:xfrm>
              <a:off x="3674686" y="5807437"/>
              <a:ext cx="57150" cy="66675"/>
            </a:xfrm>
            <a:custGeom>
              <a:avLst/>
              <a:gdLst>
                <a:gd name="connsiteX0" fmla="*/ 27863 w 57150"/>
                <a:gd name="connsiteY0" fmla="*/ 12718 h 66675"/>
                <a:gd name="connsiteX1" fmla="*/ 12718 w 57150"/>
                <a:gd name="connsiteY1" fmla="*/ 8622 h 66675"/>
                <a:gd name="connsiteX2" fmla="*/ 8622 w 57150"/>
                <a:gd name="connsiteY2" fmla="*/ 23767 h 66675"/>
                <a:gd name="connsiteX3" fmla="*/ 30815 w 57150"/>
                <a:gd name="connsiteY3" fmla="*/ 62248 h 66675"/>
                <a:gd name="connsiteX4" fmla="*/ 45960 w 57150"/>
                <a:gd name="connsiteY4" fmla="*/ 66344 h 66675"/>
                <a:gd name="connsiteX5" fmla="*/ 50056 w 57150"/>
                <a:gd name="connsiteY5" fmla="*/ 51199 h 66675"/>
                <a:gd name="connsiteX6" fmla="*/ 27863 w 57150"/>
                <a:gd name="connsiteY6" fmla="*/ 1271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27863" y="12718"/>
                  </a:moveTo>
                  <a:cubicBezTo>
                    <a:pt x="24815" y="7384"/>
                    <a:pt x="18052" y="5574"/>
                    <a:pt x="12718" y="8622"/>
                  </a:cubicBezTo>
                  <a:cubicBezTo>
                    <a:pt x="7384" y="11670"/>
                    <a:pt x="5574" y="18433"/>
                    <a:pt x="8622" y="23767"/>
                  </a:cubicBezTo>
                  <a:lnTo>
                    <a:pt x="30815" y="62248"/>
                  </a:lnTo>
                  <a:cubicBezTo>
                    <a:pt x="33864" y="67582"/>
                    <a:pt x="40626" y="69392"/>
                    <a:pt x="45960" y="66344"/>
                  </a:cubicBezTo>
                  <a:cubicBezTo>
                    <a:pt x="51294" y="63296"/>
                    <a:pt x="53104" y="56533"/>
                    <a:pt x="50056" y="51199"/>
                  </a:cubicBezTo>
                  <a:lnTo>
                    <a:pt x="27863" y="12718"/>
                  </a:lnTo>
                  <a:close/>
                </a:path>
              </a:pathLst>
            </a:custGeom>
            <a:grpFill/>
            <a:ln w="9525"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45503412-6F39-456A-B4D2-509A81BD1126}"/>
                </a:ext>
              </a:extLst>
            </p:cNvPr>
            <p:cNvSpPr/>
            <p:nvPr/>
          </p:nvSpPr>
          <p:spPr>
            <a:xfrm>
              <a:off x="3719168" y="5884304"/>
              <a:ext cx="28575" cy="28575"/>
            </a:xfrm>
            <a:custGeom>
              <a:avLst/>
              <a:gdLst>
                <a:gd name="connsiteX0" fmla="*/ 27863 w 28575"/>
                <a:gd name="connsiteY0" fmla="*/ 12718 h 28575"/>
                <a:gd name="connsiteX1" fmla="*/ 12718 w 28575"/>
                <a:gd name="connsiteY1" fmla="*/ 8622 h 28575"/>
                <a:gd name="connsiteX2" fmla="*/ 8622 w 28575"/>
                <a:gd name="connsiteY2" fmla="*/ 23767 h 28575"/>
                <a:gd name="connsiteX3" fmla="*/ 23767 w 28575"/>
                <a:gd name="connsiteY3" fmla="*/ 27863 h 28575"/>
                <a:gd name="connsiteX4" fmla="*/ 27863 w 28575"/>
                <a:gd name="connsiteY4" fmla="*/ 1271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grpFill/>
            <a:ln w="9525"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E145BA56-9CC0-49E6-BF51-1FE1584D4B44}"/>
                </a:ext>
              </a:extLst>
            </p:cNvPr>
            <p:cNvSpPr/>
            <p:nvPr/>
          </p:nvSpPr>
          <p:spPr>
            <a:xfrm>
              <a:off x="3497095" y="5730525"/>
              <a:ext cx="76200" cy="28575"/>
            </a:xfrm>
            <a:custGeom>
              <a:avLst/>
              <a:gdLst>
                <a:gd name="connsiteX0" fmla="*/ 62674 w 76200"/>
                <a:gd name="connsiteY0" fmla="*/ 7144 h 28575"/>
                <a:gd name="connsiteX1" fmla="*/ 18288 w 76200"/>
                <a:gd name="connsiteY1" fmla="*/ 7144 h 28575"/>
                <a:gd name="connsiteX2" fmla="*/ 7144 w 76200"/>
                <a:gd name="connsiteY2" fmla="*/ 18288 h 28575"/>
                <a:gd name="connsiteX3" fmla="*/ 18288 w 76200"/>
                <a:gd name="connsiteY3" fmla="*/ 29432 h 28575"/>
                <a:gd name="connsiteX4" fmla="*/ 62674 w 76200"/>
                <a:gd name="connsiteY4" fmla="*/ 29432 h 28575"/>
                <a:gd name="connsiteX5" fmla="*/ 73819 w 76200"/>
                <a:gd name="connsiteY5" fmla="*/ 18288 h 28575"/>
                <a:gd name="connsiteX6" fmla="*/ 62674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74" y="7144"/>
                  </a:moveTo>
                  <a:lnTo>
                    <a:pt x="18288" y="7144"/>
                  </a:lnTo>
                  <a:cubicBezTo>
                    <a:pt x="12192" y="7144"/>
                    <a:pt x="7144" y="12097"/>
                    <a:pt x="7144" y="18288"/>
                  </a:cubicBezTo>
                  <a:cubicBezTo>
                    <a:pt x="7144" y="24479"/>
                    <a:pt x="12097" y="29432"/>
                    <a:pt x="18288" y="29432"/>
                  </a:cubicBezTo>
                  <a:lnTo>
                    <a:pt x="62674" y="29432"/>
                  </a:lnTo>
                  <a:cubicBezTo>
                    <a:pt x="68771" y="29432"/>
                    <a:pt x="73819" y="24479"/>
                    <a:pt x="73819" y="18288"/>
                  </a:cubicBezTo>
                  <a:cubicBezTo>
                    <a:pt x="73819" y="12097"/>
                    <a:pt x="68771" y="7144"/>
                    <a:pt x="62674" y="7144"/>
                  </a:cubicBezTo>
                  <a:close/>
                </a:path>
              </a:pathLst>
            </a:custGeom>
            <a:grpFill/>
            <a:ln w="9525"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C362925F-2137-4674-8743-0D5FDFAAE89A}"/>
                </a:ext>
              </a:extLst>
            </p:cNvPr>
            <p:cNvSpPr/>
            <p:nvPr/>
          </p:nvSpPr>
          <p:spPr>
            <a:xfrm>
              <a:off x="3451851" y="5730525"/>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2F349655-F49A-4A51-9FAF-39C5257A1844}"/>
                </a:ext>
              </a:extLst>
            </p:cNvPr>
            <p:cNvSpPr/>
            <p:nvPr/>
          </p:nvSpPr>
          <p:spPr>
            <a:xfrm>
              <a:off x="3719122" y="5730525"/>
              <a:ext cx="76200" cy="28575"/>
            </a:xfrm>
            <a:custGeom>
              <a:avLst/>
              <a:gdLst>
                <a:gd name="connsiteX0" fmla="*/ 18288 w 76200"/>
                <a:gd name="connsiteY0" fmla="*/ 7144 h 28575"/>
                <a:gd name="connsiteX1" fmla="*/ 7144 w 76200"/>
                <a:gd name="connsiteY1" fmla="*/ 18288 h 28575"/>
                <a:gd name="connsiteX2" fmla="*/ 18288 w 76200"/>
                <a:gd name="connsiteY2" fmla="*/ 29432 h 28575"/>
                <a:gd name="connsiteX3" fmla="*/ 62675 w 76200"/>
                <a:gd name="connsiteY3" fmla="*/ 29432 h 28575"/>
                <a:gd name="connsiteX4" fmla="*/ 73819 w 76200"/>
                <a:gd name="connsiteY4" fmla="*/ 18288 h 28575"/>
                <a:gd name="connsiteX5" fmla="*/ 62675 w 76200"/>
                <a:gd name="connsiteY5" fmla="*/ 7144 h 28575"/>
                <a:gd name="connsiteX6" fmla="*/ 18288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7144"/>
                  </a:moveTo>
                  <a:cubicBezTo>
                    <a:pt x="12192" y="7144"/>
                    <a:pt x="7144" y="12097"/>
                    <a:pt x="7144" y="18288"/>
                  </a:cubicBezTo>
                  <a:cubicBezTo>
                    <a:pt x="7144" y="24479"/>
                    <a:pt x="12097" y="29432"/>
                    <a:pt x="18288" y="29432"/>
                  </a:cubicBezTo>
                  <a:lnTo>
                    <a:pt x="62675" y="29432"/>
                  </a:lnTo>
                  <a:cubicBezTo>
                    <a:pt x="68771" y="29432"/>
                    <a:pt x="73819" y="24479"/>
                    <a:pt x="73819" y="18288"/>
                  </a:cubicBezTo>
                  <a:cubicBezTo>
                    <a:pt x="73819" y="12097"/>
                    <a:pt x="68866" y="7144"/>
                    <a:pt x="62675" y="7144"/>
                  </a:cubicBezTo>
                  <a:lnTo>
                    <a:pt x="18288" y="7144"/>
                  </a:lnTo>
                  <a:close/>
                </a:path>
              </a:pathLst>
            </a:custGeom>
            <a:grpFill/>
            <a:ln w="9525"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AC235B59-39DB-44AC-BB50-351F051924CF}"/>
                </a:ext>
              </a:extLst>
            </p:cNvPr>
            <p:cNvSpPr/>
            <p:nvPr/>
          </p:nvSpPr>
          <p:spPr>
            <a:xfrm>
              <a:off x="3808562" y="5730525"/>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4DCD84FF-D0AC-4750-9BBB-AB70B290D1D9}"/>
                </a:ext>
              </a:extLst>
            </p:cNvPr>
            <p:cNvSpPr/>
            <p:nvPr/>
          </p:nvSpPr>
          <p:spPr>
            <a:xfrm>
              <a:off x="3563720" y="5807437"/>
              <a:ext cx="57150" cy="66675"/>
            </a:xfrm>
            <a:custGeom>
              <a:avLst/>
              <a:gdLst>
                <a:gd name="connsiteX0" fmla="*/ 45960 w 57150"/>
                <a:gd name="connsiteY0" fmla="*/ 8622 h 66675"/>
                <a:gd name="connsiteX1" fmla="*/ 30816 w 57150"/>
                <a:gd name="connsiteY1" fmla="*/ 12718 h 66675"/>
                <a:gd name="connsiteX2" fmla="*/ 8622 w 57150"/>
                <a:gd name="connsiteY2" fmla="*/ 51199 h 66675"/>
                <a:gd name="connsiteX3" fmla="*/ 12718 w 57150"/>
                <a:gd name="connsiteY3" fmla="*/ 66344 h 66675"/>
                <a:gd name="connsiteX4" fmla="*/ 27863 w 57150"/>
                <a:gd name="connsiteY4" fmla="*/ 62248 h 66675"/>
                <a:gd name="connsiteX5" fmla="*/ 50056 w 57150"/>
                <a:gd name="connsiteY5" fmla="*/ 23767 h 66675"/>
                <a:gd name="connsiteX6" fmla="*/ 45960 w 57150"/>
                <a:gd name="connsiteY6" fmla="*/ 862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45960" y="8622"/>
                  </a:moveTo>
                  <a:cubicBezTo>
                    <a:pt x="40626" y="5574"/>
                    <a:pt x="33863" y="7384"/>
                    <a:pt x="30816" y="12718"/>
                  </a:cubicBezTo>
                  <a:lnTo>
                    <a:pt x="8622" y="51199"/>
                  </a:lnTo>
                  <a:cubicBezTo>
                    <a:pt x="5574" y="56533"/>
                    <a:pt x="7384" y="63296"/>
                    <a:pt x="12718" y="66344"/>
                  </a:cubicBezTo>
                  <a:cubicBezTo>
                    <a:pt x="18052" y="69392"/>
                    <a:pt x="24815" y="67582"/>
                    <a:pt x="27863" y="62248"/>
                  </a:cubicBezTo>
                  <a:lnTo>
                    <a:pt x="50056" y="23767"/>
                  </a:lnTo>
                  <a:cubicBezTo>
                    <a:pt x="53104" y="18529"/>
                    <a:pt x="51294" y="11670"/>
                    <a:pt x="45960" y="8622"/>
                  </a:cubicBezTo>
                  <a:close/>
                </a:path>
              </a:pathLst>
            </a:custGeom>
            <a:grpFill/>
            <a:ln w="9525" cap="flat">
              <a:no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B6C7E657-7907-4AAD-923A-FFE5C46A85AA}"/>
                </a:ext>
              </a:extLst>
            </p:cNvPr>
            <p:cNvSpPr/>
            <p:nvPr/>
          </p:nvSpPr>
          <p:spPr>
            <a:xfrm>
              <a:off x="3541527" y="5884400"/>
              <a:ext cx="28575" cy="28575"/>
            </a:xfrm>
            <a:custGeom>
              <a:avLst/>
              <a:gdLst>
                <a:gd name="connsiteX0" fmla="*/ 23767 w 28575"/>
                <a:gd name="connsiteY0" fmla="*/ 8622 h 28575"/>
                <a:gd name="connsiteX1" fmla="*/ 8622 w 28575"/>
                <a:gd name="connsiteY1" fmla="*/ 12718 h 28575"/>
                <a:gd name="connsiteX2" fmla="*/ 12718 w 28575"/>
                <a:gd name="connsiteY2" fmla="*/ 27863 h 28575"/>
                <a:gd name="connsiteX3" fmla="*/ 27863 w 28575"/>
                <a:gd name="connsiteY3" fmla="*/ 23767 h 28575"/>
                <a:gd name="connsiteX4" fmla="*/ 23767 w 28575"/>
                <a:gd name="connsiteY4" fmla="*/ 862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grpFill/>
            <a:ln w="9525"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CB655F3D-A79E-4D62-8736-86DF62DF6A8A}"/>
                </a:ext>
              </a:extLst>
            </p:cNvPr>
            <p:cNvSpPr/>
            <p:nvPr/>
          </p:nvSpPr>
          <p:spPr>
            <a:xfrm>
              <a:off x="3674686" y="5615128"/>
              <a:ext cx="57150" cy="66675"/>
            </a:xfrm>
            <a:custGeom>
              <a:avLst/>
              <a:gdLst>
                <a:gd name="connsiteX0" fmla="*/ 12718 w 57150"/>
                <a:gd name="connsiteY0" fmla="*/ 66344 h 66675"/>
                <a:gd name="connsiteX1" fmla="*/ 27863 w 57150"/>
                <a:gd name="connsiteY1" fmla="*/ 62248 h 66675"/>
                <a:gd name="connsiteX2" fmla="*/ 50056 w 57150"/>
                <a:gd name="connsiteY2" fmla="*/ 23767 h 66675"/>
                <a:gd name="connsiteX3" fmla="*/ 45960 w 57150"/>
                <a:gd name="connsiteY3" fmla="*/ 8622 h 66675"/>
                <a:gd name="connsiteX4" fmla="*/ 30815 w 57150"/>
                <a:gd name="connsiteY4" fmla="*/ 12718 h 66675"/>
                <a:gd name="connsiteX5" fmla="*/ 8622 w 57150"/>
                <a:gd name="connsiteY5" fmla="*/ 51199 h 66675"/>
                <a:gd name="connsiteX6" fmla="*/ 12718 w 57150"/>
                <a:gd name="connsiteY6" fmla="*/ 663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12718" y="66344"/>
                  </a:moveTo>
                  <a:cubicBezTo>
                    <a:pt x="18052" y="69391"/>
                    <a:pt x="24815" y="67582"/>
                    <a:pt x="27863" y="62248"/>
                  </a:cubicBezTo>
                  <a:lnTo>
                    <a:pt x="50056" y="23767"/>
                  </a:lnTo>
                  <a:cubicBezTo>
                    <a:pt x="53104" y="18433"/>
                    <a:pt x="51294" y="11670"/>
                    <a:pt x="45960" y="8622"/>
                  </a:cubicBezTo>
                  <a:cubicBezTo>
                    <a:pt x="40626" y="5574"/>
                    <a:pt x="33864" y="7384"/>
                    <a:pt x="30815" y="12718"/>
                  </a:cubicBezTo>
                  <a:lnTo>
                    <a:pt x="8622" y="51199"/>
                  </a:lnTo>
                  <a:cubicBezTo>
                    <a:pt x="5574" y="56533"/>
                    <a:pt x="7384" y="63296"/>
                    <a:pt x="12718" y="66344"/>
                  </a:cubicBezTo>
                  <a:close/>
                </a:path>
              </a:pathLst>
            </a:custGeom>
            <a:grpFill/>
            <a:ln w="9525"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0F17ED38-2C44-4B56-BDED-C7D8641F666E}"/>
                </a:ext>
              </a:extLst>
            </p:cNvPr>
            <p:cNvSpPr/>
            <p:nvPr/>
          </p:nvSpPr>
          <p:spPr>
            <a:xfrm>
              <a:off x="3719168" y="5576742"/>
              <a:ext cx="28575" cy="28575"/>
            </a:xfrm>
            <a:custGeom>
              <a:avLst/>
              <a:gdLst>
                <a:gd name="connsiteX0" fmla="*/ 23767 w 28575"/>
                <a:gd name="connsiteY0" fmla="*/ 8622 h 28575"/>
                <a:gd name="connsiteX1" fmla="*/ 8622 w 28575"/>
                <a:gd name="connsiteY1" fmla="*/ 12718 h 28575"/>
                <a:gd name="connsiteX2" fmla="*/ 12718 w 28575"/>
                <a:gd name="connsiteY2" fmla="*/ 27863 h 28575"/>
                <a:gd name="connsiteX3" fmla="*/ 27863 w 28575"/>
                <a:gd name="connsiteY3" fmla="*/ 23767 h 28575"/>
                <a:gd name="connsiteX4" fmla="*/ 23767 w 28575"/>
                <a:gd name="connsiteY4" fmla="*/ 862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grpFill/>
            <a:ln w="9525" cap="flat">
              <a:noFill/>
              <a:prstDash val="solid"/>
              <a:miter/>
            </a:ln>
          </p:spPr>
          <p:txBody>
            <a:bodyPr rtlCol="0" anchor="ctr"/>
            <a:lstStyle/>
            <a:p>
              <a:endParaRPr lang="ko-KR" altLang="en-US"/>
            </a:p>
          </p:txBody>
        </p:sp>
      </p:grpSp>
      <p:grpSp>
        <p:nvGrpSpPr>
          <p:cNvPr id="63" name="그룹 62">
            <a:extLst>
              <a:ext uri="{FF2B5EF4-FFF2-40B4-BE49-F238E27FC236}">
                <a16:creationId xmlns:a16="http://schemas.microsoft.com/office/drawing/2014/main" id="{3BC7A620-48F9-40E9-AF8F-6F852E66F95A}"/>
              </a:ext>
            </a:extLst>
          </p:cNvPr>
          <p:cNvGrpSpPr/>
          <p:nvPr/>
        </p:nvGrpSpPr>
        <p:grpSpPr>
          <a:xfrm>
            <a:off x="7492070" y="4903660"/>
            <a:ext cx="390525" cy="390525"/>
            <a:chOff x="7492070" y="4903660"/>
            <a:chExt cx="390525" cy="390525"/>
          </a:xfrm>
          <a:solidFill>
            <a:schemeClr val="bg1"/>
          </a:solidFill>
        </p:grpSpPr>
        <p:sp>
          <p:nvSpPr>
            <p:cNvPr id="64" name="자유형: 도형 63">
              <a:extLst>
                <a:ext uri="{FF2B5EF4-FFF2-40B4-BE49-F238E27FC236}">
                  <a16:creationId xmlns:a16="http://schemas.microsoft.com/office/drawing/2014/main" id="{EC49D762-1CD0-4E7C-AEAA-E9D62303BAA8}"/>
                </a:ext>
              </a:extLst>
            </p:cNvPr>
            <p:cNvSpPr/>
            <p:nvPr/>
          </p:nvSpPr>
          <p:spPr>
            <a:xfrm>
              <a:off x="7599778" y="5089966"/>
              <a:ext cx="104775" cy="104775"/>
            </a:xfrm>
            <a:custGeom>
              <a:avLst/>
              <a:gdLst>
                <a:gd name="connsiteX0" fmla="*/ 15356 w 104775"/>
                <a:gd name="connsiteY0" fmla="*/ 35055 h 104775"/>
                <a:gd name="connsiteX1" fmla="*/ 7640 w 104775"/>
                <a:gd name="connsiteY1" fmla="*/ 42580 h 104775"/>
                <a:gd name="connsiteX2" fmla="*/ 9926 w 104775"/>
                <a:gd name="connsiteY2" fmla="*/ 53153 h 104775"/>
                <a:gd name="connsiteX3" fmla="*/ 23166 w 104775"/>
                <a:gd name="connsiteY3" fmla="*/ 68298 h 104775"/>
                <a:gd name="connsiteX4" fmla="*/ 22119 w 104775"/>
                <a:gd name="connsiteY4" fmla="*/ 88395 h 104775"/>
                <a:gd name="connsiteX5" fmla="*/ 26881 w 104775"/>
                <a:gd name="connsiteY5" fmla="*/ 98016 h 104775"/>
                <a:gd name="connsiteX6" fmla="*/ 37549 w 104775"/>
                <a:gd name="connsiteY6" fmla="*/ 99159 h 104775"/>
                <a:gd name="connsiteX7" fmla="*/ 56028 w 104775"/>
                <a:gd name="connsiteY7" fmla="*/ 91253 h 104775"/>
                <a:gd name="connsiteX8" fmla="*/ 74887 w 104775"/>
                <a:gd name="connsiteY8" fmla="*/ 98397 h 104775"/>
                <a:gd name="connsiteX9" fmla="*/ 85555 w 104775"/>
                <a:gd name="connsiteY9" fmla="*/ 96873 h 104775"/>
                <a:gd name="connsiteX10" fmla="*/ 89937 w 104775"/>
                <a:gd name="connsiteY10" fmla="*/ 87062 h 104775"/>
                <a:gd name="connsiteX11" fmla="*/ 88127 w 104775"/>
                <a:gd name="connsiteY11" fmla="*/ 66964 h 104775"/>
                <a:gd name="connsiteX12" fmla="*/ 100795 w 104775"/>
                <a:gd name="connsiteY12" fmla="*/ 51248 h 104775"/>
                <a:gd name="connsiteX13" fmla="*/ 102605 w 104775"/>
                <a:gd name="connsiteY13" fmla="*/ 40675 h 104775"/>
                <a:gd name="connsiteX14" fmla="*/ 94604 w 104775"/>
                <a:gd name="connsiteY14" fmla="*/ 33531 h 104775"/>
                <a:gd name="connsiteX15" fmla="*/ 74982 w 104775"/>
                <a:gd name="connsiteY15" fmla="*/ 29055 h 104775"/>
                <a:gd name="connsiteX16" fmla="*/ 63933 w 104775"/>
                <a:gd name="connsiteY16" fmla="*/ 12195 h 104775"/>
                <a:gd name="connsiteX17" fmla="*/ 54408 w 104775"/>
                <a:gd name="connsiteY17" fmla="*/ 7147 h 104775"/>
                <a:gd name="connsiteX18" fmla="*/ 45074 w 104775"/>
                <a:gd name="connsiteY18" fmla="*/ 12576 h 104775"/>
                <a:gd name="connsiteX19" fmla="*/ 34692 w 104775"/>
                <a:gd name="connsiteY19" fmla="*/ 29912 h 104775"/>
                <a:gd name="connsiteX20" fmla="*/ 15356 w 104775"/>
                <a:gd name="connsiteY20" fmla="*/ 35055 h 104775"/>
                <a:gd name="connsiteX21" fmla="*/ 44978 w 104775"/>
                <a:gd name="connsiteY21" fmla="*/ 50010 h 104775"/>
                <a:gd name="connsiteX22" fmla="*/ 51646 w 104775"/>
                <a:gd name="connsiteY22" fmla="*/ 44961 h 104775"/>
                <a:gd name="connsiteX23" fmla="*/ 55170 w 104775"/>
                <a:gd name="connsiteY23" fmla="*/ 39056 h 104775"/>
                <a:gd name="connsiteX24" fmla="*/ 58885 w 104775"/>
                <a:gd name="connsiteY24" fmla="*/ 44771 h 104775"/>
                <a:gd name="connsiteX25" fmla="*/ 65743 w 104775"/>
                <a:gd name="connsiteY25" fmla="*/ 49533 h 104775"/>
                <a:gd name="connsiteX26" fmla="*/ 72410 w 104775"/>
                <a:gd name="connsiteY26" fmla="*/ 51057 h 104775"/>
                <a:gd name="connsiteX27" fmla="*/ 68124 w 104775"/>
                <a:gd name="connsiteY27" fmla="*/ 56391 h 104775"/>
                <a:gd name="connsiteX28" fmla="*/ 65743 w 104775"/>
                <a:gd name="connsiteY28" fmla="*/ 64393 h 104775"/>
                <a:gd name="connsiteX29" fmla="*/ 66314 w 104775"/>
                <a:gd name="connsiteY29" fmla="*/ 71250 h 104775"/>
                <a:gd name="connsiteX30" fmla="*/ 59933 w 104775"/>
                <a:gd name="connsiteY30" fmla="*/ 68774 h 104775"/>
                <a:gd name="connsiteX31" fmla="*/ 51646 w 104775"/>
                <a:gd name="connsiteY31" fmla="*/ 68964 h 104775"/>
                <a:gd name="connsiteX32" fmla="*/ 45360 w 104775"/>
                <a:gd name="connsiteY32" fmla="*/ 71631 h 104775"/>
                <a:gd name="connsiteX33" fmla="*/ 45740 w 104775"/>
                <a:gd name="connsiteY33" fmla="*/ 64773 h 104775"/>
                <a:gd name="connsiteX34" fmla="*/ 42978 w 104775"/>
                <a:gd name="connsiteY34" fmla="*/ 56868 h 104775"/>
                <a:gd name="connsiteX35" fmla="*/ 38501 w 104775"/>
                <a:gd name="connsiteY35" fmla="*/ 51724 h 104775"/>
                <a:gd name="connsiteX36" fmla="*/ 44978 w 104775"/>
                <a:gd name="connsiteY36" fmla="*/ 5001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4775" h="104775">
                  <a:moveTo>
                    <a:pt x="15356" y="35055"/>
                  </a:moveTo>
                  <a:cubicBezTo>
                    <a:pt x="11641" y="36008"/>
                    <a:pt x="8783" y="38865"/>
                    <a:pt x="7640" y="42580"/>
                  </a:cubicBezTo>
                  <a:cubicBezTo>
                    <a:pt x="6497" y="46200"/>
                    <a:pt x="7355" y="50200"/>
                    <a:pt x="9926" y="53153"/>
                  </a:cubicBezTo>
                  <a:lnTo>
                    <a:pt x="23166" y="68298"/>
                  </a:lnTo>
                  <a:lnTo>
                    <a:pt x="22119" y="88395"/>
                  </a:lnTo>
                  <a:cubicBezTo>
                    <a:pt x="21928" y="92205"/>
                    <a:pt x="23738" y="95825"/>
                    <a:pt x="26881" y="98016"/>
                  </a:cubicBezTo>
                  <a:cubicBezTo>
                    <a:pt x="30024" y="100206"/>
                    <a:pt x="34025" y="100587"/>
                    <a:pt x="37549" y="99159"/>
                  </a:cubicBezTo>
                  <a:lnTo>
                    <a:pt x="56028" y="91253"/>
                  </a:lnTo>
                  <a:lnTo>
                    <a:pt x="74887" y="98397"/>
                  </a:lnTo>
                  <a:cubicBezTo>
                    <a:pt x="78506" y="99730"/>
                    <a:pt x="82507" y="99159"/>
                    <a:pt x="85555" y="96873"/>
                  </a:cubicBezTo>
                  <a:cubicBezTo>
                    <a:pt x="88603" y="94587"/>
                    <a:pt x="90222" y="90872"/>
                    <a:pt x="89937" y="87062"/>
                  </a:cubicBezTo>
                  <a:lnTo>
                    <a:pt x="88127" y="66964"/>
                  </a:lnTo>
                  <a:lnTo>
                    <a:pt x="100795" y="51248"/>
                  </a:lnTo>
                  <a:cubicBezTo>
                    <a:pt x="103176" y="48295"/>
                    <a:pt x="103938" y="44295"/>
                    <a:pt x="102605" y="40675"/>
                  </a:cubicBezTo>
                  <a:cubicBezTo>
                    <a:pt x="101367" y="37056"/>
                    <a:pt x="98319" y="34293"/>
                    <a:pt x="94604" y="33531"/>
                  </a:cubicBezTo>
                  <a:lnTo>
                    <a:pt x="74982" y="29055"/>
                  </a:lnTo>
                  <a:lnTo>
                    <a:pt x="63933" y="12195"/>
                  </a:lnTo>
                  <a:cubicBezTo>
                    <a:pt x="61838" y="8957"/>
                    <a:pt x="58218" y="7052"/>
                    <a:pt x="54408" y="7147"/>
                  </a:cubicBezTo>
                  <a:cubicBezTo>
                    <a:pt x="50598" y="7243"/>
                    <a:pt x="47074" y="9243"/>
                    <a:pt x="45074" y="12576"/>
                  </a:cubicBezTo>
                  <a:lnTo>
                    <a:pt x="34692" y="29912"/>
                  </a:lnTo>
                  <a:lnTo>
                    <a:pt x="15356" y="35055"/>
                  </a:lnTo>
                  <a:close/>
                  <a:moveTo>
                    <a:pt x="44978" y="50010"/>
                  </a:moveTo>
                  <a:cubicBezTo>
                    <a:pt x="47741" y="49248"/>
                    <a:pt x="50122" y="47438"/>
                    <a:pt x="51646" y="44961"/>
                  </a:cubicBezTo>
                  <a:lnTo>
                    <a:pt x="55170" y="39056"/>
                  </a:lnTo>
                  <a:lnTo>
                    <a:pt x="58885" y="44771"/>
                  </a:lnTo>
                  <a:cubicBezTo>
                    <a:pt x="60504" y="47152"/>
                    <a:pt x="62885" y="48867"/>
                    <a:pt x="65743" y="49533"/>
                  </a:cubicBezTo>
                  <a:lnTo>
                    <a:pt x="72410" y="51057"/>
                  </a:lnTo>
                  <a:lnTo>
                    <a:pt x="68124" y="56391"/>
                  </a:lnTo>
                  <a:cubicBezTo>
                    <a:pt x="66314" y="58677"/>
                    <a:pt x="65457" y="61439"/>
                    <a:pt x="65743" y="64393"/>
                  </a:cubicBezTo>
                  <a:lnTo>
                    <a:pt x="66314" y="71250"/>
                  </a:lnTo>
                  <a:lnTo>
                    <a:pt x="59933" y="68774"/>
                  </a:lnTo>
                  <a:cubicBezTo>
                    <a:pt x="57266" y="67726"/>
                    <a:pt x="54218" y="67821"/>
                    <a:pt x="51646" y="68964"/>
                  </a:cubicBezTo>
                  <a:lnTo>
                    <a:pt x="45360" y="71631"/>
                  </a:lnTo>
                  <a:lnTo>
                    <a:pt x="45740" y="64773"/>
                  </a:lnTo>
                  <a:cubicBezTo>
                    <a:pt x="45931" y="61916"/>
                    <a:pt x="44883" y="59058"/>
                    <a:pt x="42978" y="56868"/>
                  </a:cubicBezTo>
                  <a:lnTo>
                    <a:pt x="38501" y="51724"/>
                  </a:lnTo>
                  <a:lnTo>
                    <a:pt x="44978" y="50010"/>
                  </a:lnTo>
                  <a:close/>
                </a:path>
              </a:pathLst>
            </a:custGeom>
            <a:grpFill/>
            <a:ln w="9525"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CD50B5C6-336A-42CB-B2B9-7C1AD51F2AF1}"/>
                </a:ext>
              </a:extLst>
            </p:cNvPr>
            <p:cNvSpPr/>
            <p:nvPr/>
          </p:nvSpPr>
          <p:spPr>
            <a:xfrm>
              <a:off x="7492070" y="4903660"/>
              <a:ext cx="390525" cy="390525"/>
            </a:xfrm>
            <a:custGeom>
              <a:avLst/>
              <a:gdLst>
                <a:gd name="connsiteX0" fmla="*/ 379476 w 390525"/>
                <a:gd name="connsiteY0" fmla="*/ 48958 h 390525"/>
                <a:gd name="connsiteX1" fmla="*/ 352901 w 390525"/>
                <a:gd name="connsiteY1" fmla="*/ 7144 h 390525"/>
                <a:gd name="connsiteX2" fmla="*/ 334518 w 390525"/>
                <a:gd name="connsiteY2" fmla="*/ 18955 h 390525"/>
                <a:gd name="connsiteX3" fmla="*/ 150971 w 390525"/>
                <a:gd name="connsiteY3" fmla="*/ 96774 h 390525"/>
                <a:gd name="connsiteX4" fmla="*/ 66008 w 390525"/>
                <a:gd name="connsiteY4" fmla="*/ 96774 h 390525"/>
                <a:gd name="connsiteX5" fmla="*/ 23146 w 390525"/>
                <a:gd name="connsiteY5" fmla="*/ 75724 h 390525"/>
                <a:gd name="connsiteX6" fmla="*/ 12382 w 390525"/>
                <a:gd name="connsiteY6" fmla="*/ 76295 h 390525"/>
                <a:gd name="connsiteX7" fmla="*/ 7144 w 390525"/>
                <a:gd name="connsiteY7" fmla="*/ 85725 h 390525"/>
                <a:gd name="connsiteX8" fmla="*/ 7144 w 390525"/>
                <a:gd name="connsiteY8" fmla="*/ 174498 h 390525"/>
                <a:gd name="connsiteX9" fmla="*/ 12382 w 390525"/>
                <a:gd name="connsiteY9" fmla="*/ 183928 h 390525"/>
                <a:gd name="connsiteX10" fmla="*/ 23146 w 390525"/>
                <a:gd name="connsiteY10" fmla="*/ 184499 h 390525"/>
                <a:gd name="connsiteX11" fmla="*/ 66008 w 390525"/>
                <a:gd name="connsiteY11" fmla="*/ 163449 h 390525"/>
                <a:gd name="connsiteX12" fmla="*/ 74486 w 390525"/>
                <a:gd name="connsiteY12" fmla="*/ 163449 h 390525"/>
                <a:gd name="connsiteX13" fmla="*/ 74486 w 390525"/>
                <a:gd name="connsiteY13" fmla="*/ 374904 h 390525"/>
                <a:gd name="connsiteX14" fmla="*/ 77343 w 390525"/>
                <a:gd name="connsiteY14" fmla="*/ 382524 h 390525"/>
                <a:gd name="connsiteX15" fmla="*/ 91154 w 390525"/>
                <a:gd name="connsiteY15" fmla="*/ 384715 h 390525"/>
                <a:gd name="connsiteX16" fmla="*/ 163353 w 390525"/>
                <a:gd name="connsiteY16" fmla="*/ 343471 h 390525"/>
                <a:gd name="connsiteX17" fmla="*/ 235553 w 390525"/>
                <a:gd name="connsiteY17" fmla="*/ 384715 h 390525"/>
                <a:gd name="connsiteX18" fmla="*/ 241078 w 390525"/>
                <a:gd name="connsiteY18" fmla="*/ 386143 h 390525"/>
                <a:gd name="connsiteX19" fmla="*/ 246602 w 390525"/>
                <a:gd name="connsiteY19" fmla="*/ 384620 h 390525"/>
                <a:gd name="connsiteX20" fmla="*/ 252126 w 390525"/>
                <a:gd name="connsiteY20" fmla="*/ 374999 h 390525"/>
                <a:gd name="connsiteX21" fmla="*/ 252126 w 390525"/>
                <a:gd name="connsiteY21" fmla="*/ 184118 h 390525"/>
                <a:gd name="connsiteX22" fmla="*/ 281559 w 390525"/>
                <a:gd name="connsiteY22" fmla="*/ 198977 h 390525"/>
                <a:gd name="connsiteX23" fmla="*/ 285274 w 390525"/>
                <a:gd name="connsiteY23" fmla="*/ 201263 h 390525"/>
                <a:gd name="connsiteX24" fmla="*/ 334327 w 390525"/>
                <a:gd name="connsiteY24" fmla="*/ 240316 h 390525"/>
                <a:gd name="connsiteX25" fmla="*/ 352710 w 390525"/>
                <a:gd name="connsiteY25" fmla="*/ 252127 h 390525"/>
                <a:gd name="connsiteX26" fmla="*/ 379286 w 390525"/>
                <a:gd name="connsiteY26" fmla="*/ 210693 h 390525"/>
                <a:gd name="connsiteX27" fmla="*/ 386048 w 390525"/>
                <a:gd name="connsiteY27" fmla="*/ 130016 h 390525"/>
                <a:gd name="connsiteX28" fmla="*/ 379476 w 390525"/>
                <a:gd name="connsiteY28" fmla="*/ 48958 h 390525"/>
                <a:gd name="connsiteX29" fmla="*/ 299180 w 390525"/>
                <a:gd name="connsiteY29" fmla="*/ 183928 h 390525"/>
                <a:gd name="connsiteX30" fmla="*/ 296323 w 390525"/>
                <a:gd name="connsiteY30" fmla="*/ 130112 h 390525"/>
                <a:gd name="connsiteX31" fmla="*/ 299275 w 390525"/>
                <a:gd name="connsiteY31" fmla="*/ 75629 h 390525"/>
                <a:gd name="connsiteX32" fmla="*/ 324421 w 390525"/>
                <a:gd name="connsiteY32" fmla="*/ 57721 h 390525"/>
                <a:gd name="connsiteX33" fmla="*/ 319278 w 390525"/>
                <a:gd name="connsiteY33" fmla="*/ 130016 h 390525"/>
                <a:gd name="connsiteX34" fmla="*/ 324326 w 390525"/>
                <a:gd name="connsiteY34" fmla="*/ 201644 h 390525"/>
                <a:gd name="connsiteX35" fmla="*/ 299180 w 390525"/>
                <a:gd name="connsiteY35" fmla="*/ 183928 h 390525"/>
                <a:gd name="connsiteX36" fmla="*/ 276034 w 390525"/>
                <a:gd name="connsiteY36" fmla="*/ 88868 h 390525"/>
                <a:gd name="connsiteX37" fmla="*/ 274511 w 390525"/>
                <a:gd name="connsiteY37" fmla="*/ 129921 h 390525"/>
                <a:gd name="connsiteX38" fmla="*/ 276034 w 390525"/>
                <a:gd name="connsiteY38" fmla="*/ 170593 h 390525"/>
                <a:gd name="connsiteX39" fmla="*/ 151162 w 390525"/>
                <a:gd name="connsiteY39" fmla="*/ 141065 h 390525"/>
                <a:gd name="connsiteX40" fmla="*/ 74771 w 390525"/>
                <a:gd name="connsiteY40" fmla="*/ 141065 h 390525"/>
                <a:gd name="connsiteX41" fmla="*/ 74771 w 390525"/>
                <a:gd name="connsiteY41" fmla="*/ 118872 h 390525"/>
                <a:gd name="connsiteX42" fmla="*/ 151162 w 390525"/>
                <a:gd name="connsiteY42" fmla="*/ 118872 h 390525"/>
                <a:gd name="connsiteX43" fmla="*/ 276034 w 390525"/>
                <a:gd name="connsiteY43" fmla="*/ 88868 h 390525"/>
                <a:gd name="connsiteX44" fmla="*/ 29527 w 390525"/>
                <a:gd name="connsiteY44" fmla="*/ 103537 h 390525"/>
                <a:gd name="connsiteX45" fmla="*/ 52483 w 390525"/>
                <a:gd name="connsiteY45" fmla="*/ 114776 h 390525"/>
                <a:gd name="connsiteX46" fmla="*/ 52483 w 390525"/>
                <a:gd name="connsiteY46" fmla="*/ 145351 h 390525"/>
                <a:gd name="connsiteX47" fmla="*/ 29527 w 390525"/>
                <a:gd name="connsiteY47" fmla="*/ 156591 h 390525"/>
                <a:gd name="connsiteX48" fmla="*/ 29527 w 390525"/>
                <a:gd name="connsiteY48" fmla="*/ 103537 h 390525"/>
                <a:gd name="connsiteX49" fmla="*/ 230028 w 390525"/>
                <a:gd name="connsiteY49" fmla="*/ 355854 h 390525"/>
                <a:gd name="connsiteX50" fmla="*/ 168973 w 390525"/>
                <a:gd name="connsiteY50" fmla="*/ 320897 h 390525"/>
                <a:gd name="connsiteX51" fmla="*/ 157925 w 390525"/>
                <a:gd name="connsiteY51" fmla="*/ 320897 h 390525"/>
                <a:gd name="connsiteX52" fmla="*/ 96869 w 390525"/>
                <a:gd name="connsiteY52" fmla="*/ 355854 h 390525"/>
                <a:gd name="connsiteX53" fmla="*/ 96869 w 390525"/>
                <a:gd name="connsiteY53" fmla="*/ 163354 h 390525"/>
                <a:gd name="connsiteX54" fmla="*/ 151066 w 390525"/>
                <a:gd name="connsiteY54" fmla="*/ 163354 h 390525"/>
                <a:gd name="connsiteX55" fmla="*/ 230028 w 390525"/>
                <a:gd name="connsiteY55" fmla="*/ 175831 h 390525"/>
                <a:gd name="connsiteX56" fmla="*/ 230028 w 390525"/>
                <a:gd name="connsiteY56" fmla="*/ 355854 h 390525"/>
                <a:gd name="connsiteX57" fmla="*/ 358616 w 390525"/>
                <a:gd name="connsiteY57" fmla="*/ 199454 h 390525"/>
                <a:gd name="connsiteX58" fmla="*/ 352520 w 390525"/>
                <a:gd name="connsiteY58" fmla="*/ 224409 h 390525"/>
                <a:gd name="connsiteX59" fmla="*/ 346424 w 390525"/>
                <a:gd name="connsiteY59" fmla="*/ 199454 h 390525"/>
                <a:gd name="connsiteX60" fmla="*/ 341376 w 390525"/>
                <a:gd name="connsiteY60" fmla="*/ 130112 h 390525"/>
                <a:gd name="connsiteX61" fmla="*/ 346329 w 390525"/>
                <a:gd name="connsiteY61" fmla="*/ 60484 h 390525"/>
                <a:gd name="connsiteX62" fmla="*/ 352425 w 390525"/>
                <a:gd name="connsiteY62" fmla="*/ 35242 h 390525"/>
                <a:gd name="connsiteX63" fmla="*/ 358521 w 390525"/>
                <a:gd name="connsiteY63" fmla="*/ 60388 h 390525"/>
                <a:gd name="connsiteX64" fmla="*/ 363569 w 390525"/>
                <a:gd name="connsiteY64" fmla="*/ 130016 h 390525"/>
                <a:gd name="connsiteX65" fmla="*/ 358616 w 390525"/>
                <a:gd name="connsiteY65" fmla="*/ 19945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90525" h="390525">
                  <a:moveTo>
                    <a:pt x="379476" y="48958"/>
                  </a:moveTo>
                  <a:cubicBezTo>
                    <a:pt x="375571" y="29528"/>
                    <a:pt x="369094" y="7144"/>
                    <a:pt x="352901" y="7144"/>
                  </a:cubicBezTo>
                  <a:cubicBezTo>
                    <a:pt x="344424" y="7144"/>
                    <a:pt x="340423" y="12859"/>
                    <a:pt x="334518" y="18955"/>
                  </a:cubicBezTo>
                  <a:cubicBezTo>
                    <a:pt x="286321" y="68389"/>
                    <a:pt x="219360" y="96774"/>
                    <a:pt x="150971" y="96774"/>
                  </a:cubicBezTo>
                  <a:lnTo>
                    <a:pt x="66008" y="96774"/>
                  </a:lnTo>
                  <a:lnTo>
                    <a:pt x="23146" y="75724"/>
                  </a:lnTo>
                  <a:cubicBezTo>
                    <a:pt x="19717" y="74009"/>
                    <a:pt x="15621" y="74200"/>
                    <a:pt x="12382" y="76295"/>
                  </a:cubicBezTo>
                  <a:cubicBezTo>
                    <a:pt x="9144" y="78296"/>
                    <a:pt x="7144" y="81915"/>
                    <a:pt x="7144" y="85725"/>
                  </a:cubicBezTo>
                  <a:lnTo>
                    <a:pt x="7144" y="174498"/>
                  </a:lnTo>
                  <a:cubicBezTo>
                    <a:pt x="7144" y="178308"/>
                    <a:pt x="9144" y="181928"/>
                    <a:pt x="12382" y="183928"/>
                  </a:cubicBezTo>
                  <a:cubicBezTo>
                    <a:pt x="15621" y="185928"/>
                    <a:pt x="19717" y="186118"/>
                    <a:pt x="23146" y="184499"/>
                  </a:cubicBezTo>
                  <a:lnTo>
                    <a:pt x="66008" y="163449"/>
                  </a:lnTo>
                  <a:lnTo>
                    <a:pt x="74486" y="163449"/>
                  </a:lnTo>
                  <a:lnTo>
                    <a:pt x="74486" y="374904"/>
                  </a:lnTo>
                  <a:cubicBezTo>
                    <a:pt x="74486" y="377666"/>
                    <a:pt x="75438" y="380429"/>
                    <a:pt x="77343" y="382524"/>
                  </a:cubicBezTo>
                  <a:cubicBezTo>
                    <a:pt x="80963" y="386524"/>
                    <a:pt x="86677" y="387287"/>
                    <a:pt x="91154" y="384715"/>
                  </a:cubicBezTo>
                  <a:lnTo>
                    <a:pt x="163353" y="343471"/>
                  </a:lnTo>
                  <a:lnTo>
                    <a:pt x="235553" y="384715"/>
                  </a:lnTo>
                  <a:cubicBezTo>
                    <a:pt x="237268" y="385667"/>
                    <a:pt x="239173" y="386143"/>
                    <a:pt x="241078" y="386143"/>
                  </a:cubicBezTo>
                  <a:cubicBezTo>
                    <a:pt x="242983" y="386143"/>
                    <a:pt x="244887" y="385667"/>
                    <a:pt x="246602" y="384620"/>
                  </a:cubicBezTo>
                  <a:cubicBezTo>
                    <a:pt x="250031" y="382619"/>
                    <a:pt x="252126" y="379000"/>
                    <a:pt x="252126" y="374999"/>
                  </a:cubicBezTo>
                  <a:lnTo>
                    <a:pt x="252126" y="184118"/>
                  </a:lnTo>
                  <a:cubicBezTo>
                    <a:pt x="262223" y="188404"/>
                    <a:pt x="272129" y="193453"/>
                    <a:pt x="281559" y="198977"/>
                  </a:cubicBezTo>
                  <a:cubicBezTo>
                    <a:pt x="282607" y="199930"/>
                    <a:pt x="283940" y="200692"/>
                    <a:pt x="285274" y="201263"/>
                  </a:cubicBezTo>
                  <a:cubicBezTo>
                    <a:pt x="303086" y="212217"/>
                    <a:pt x="319659" y="225266"/>
                    <a:pt x="334327" y="240316"/>
                  </a:cubicBezTo>
                  <a:cubicBezTo>
                    <a:pt x="340233" y="246316"/>
                    <a:pt x="344234" y="252127"/>
                    <a:pt x="352710" y="252127"/>
                  </a:cubicBezTo>
                  <a:cubicBezTo>
                    <a:pt x="368903" y="252127"/>
                    <a:pt x="375475" y="230029"/>
                    <a:pt x="379286" y="210693"/>
                  </a:cubicBezTo>
                  <a:cubicBezTo>
                    <a:pt x="383667" y="189071"/>
                    <a:pt x="386048" y="160401"/>
                    <a:pt x="386048" y="130016"/>
                  </a:cubicBezTo>
                  <a:cubicBezTo>
                    <a:pt x="386239" y="99536"/>
                    <a:pt x="383857" y="70771"/>
                    <a:pt x="379476" y="48958"/>
                  </a:cubicBezTo>
                  <a:close/>
                  <a:moveTo>
                    <a:pt x="299180" y="183928"/>
                  </a:moveTo>
                  <a:cubicBezTo>
                    <a:pt x="297275" y="167640"/>
                    <a:pt x="296323" y="149162"/>
                    <a:pt x="296323" y="130112"/>
                  </a:cubicBezTo>
                  <a:cubicBezTo>
                    <a:pt x="296323" y="110776"/>
                    <a:pt x="297370" y="92107"/>
                    <a:pt x="299275" y="75629"/>
                  </a:cubicBezTo>
                  <a:cubicBezTo>
                    <a:pt x="307943" y="70104"/>
                    <a:pt x="316325" y="64198"/>
                    <a:pt x="324421" y="57721"/>
                  </a:cubicBezTo>
                  <a:cubicBezTo>
                    <a:pt x="321087" y="78296"/>
                    <a:pt x="319278" y="103822"/>
                    <a:pt x="319278" y="130016"/>
                  </a:cubicBezTo>
                  <a:cubicBezTo>
                    <a:pt x="319278" y="156020"/>
                    <a:pt x="321087" y="181356"/>
                    <a:pt x="324326" y="201644"/>
                  </a:cubicBezTo>
                  <a:cubicBezTo>
                    <a:pt x="316230" y="195358"/>
                    <a:pt x="307848" y="189357"/>
                    <a:pt x="299180" y="183928"/>
                  </a:cubicBezTo>
                  <a:close/>
                  <a:moveTo>
                    <a:pt x="276034" y="88868"/>
                  </a:moveTo>
                  <a:cubicBezTo>
                    <a:pt x="274987" y="101917"/>
                    <a:pt x="274511" y="115824"/>
                    <a:pt x="274511" y="129921"/>
                  </a:cubicBezTo>
                  <a:cubicBezTo>
                    <a:pt x="274511" y="143923"/>
                    <a:pt x="274987" y="157639"/>
                    <a:pt x="276034" y="170593"/>
                  </a:cubicBezTo>
                  <a:cubicBezTo>
                    <a:pt x="237554" y="151447"/>
                    <a:pt x="194691" y="141065"/>
                    <a:pt x="151162" y="141065"/>
                  </a:cubicBezTo>
                  <a:lnTo>
                    <a:pt x="74771" y="141065"/>
                  </a:lnTo>
                  <a:lnTo>
                    <a:pt x="74771" y="118872"/>
                  </a:lnTo>
                  <a:lnTo>
                    <a:pt x="151162" y="118872"/>
                  </a:lnTo>
                  <a:cubicBezTo>
                    <a:pt x="194500" y="118872"/>
                    <a:pt x="237458" y="108395"/>
                    <a:pt x="276034" y="88868"/>
                  </a:cubicBezTo>
                  <a:close/>
                  <a:moveTo>
                    <a:pt x="29527" y="103537"/>
                  </a:moveTo>
                  <a:lnTo>
                    <a:pt x="52483" y="114776"/>
                  </a:lnTo>
                  <a:lnTo>
                    <a:pt x="52483" y="145351"/>
                  </a:lnTo>
                  <a:lnTo>
                    <a:pt x="29527" y="156591"/>
                  </a:lnTo>
                  <a:lnTo>
                    <a:pt x="29527" y="103537"/>
                  </a:lnTo>
                  <a:close/>
                  <a:moveTo>
                    <a:pt x="230028" y="355854"/>
                  </a:moveTo>
                  <a:lnTo>
                    <a:pt x="168973" y="320897"/>
                  </a:lnTo>
                  <a:cubicBezTo>
                    <a:pt x="165545" y="318992"/>
                    <a:pt x="161354" y="318992"/>
                    <a:pt x="157925" y="320897"/>
                  </a:cubicBezTo>
                  <a:lnTo>
                    <a:pt x="96869" y="355854"/>
                  </a:lnTo>
                  <a:lnTo>
                    <a:pt x="96869" y="163354"/>
                  </a:lnTo>
                  <a:lnTo>
                    <a:pt x="151066" y="163354"/>
                  </a:lnTo>
                  <a:cubicBezTo>
                    <a:pt x="178022" y="163354"/>
                    <a:pt x="204692" y="167640"/>
                    <a:pt x="230028" y="175831"/>
                  </a:cubicBezTo>
                  <a:lnTo>
                    <a:pt x="230028" y="355854"/>
                  </a:lnTo>
                  <a:close/>
                  <a:moveTo>
                    <a:pt x="358616" y="199454"/>
                  </a:moveTo>
                  <a:cubicBezTo>
                    <a:pt x="356521" y="211931"/>
                    <a:pt x="354330" y="219646"/>
                    <a:pt x="352520" y="224409"/>
                  </a:cubicBezTo>
                  <a:cubicBezTo>
                    <a:pt x="350711" y="219742"/>
                    <a:pt x="348519" y="211931"/>
                    <a:pt x="346424" y="199454"/>
                  </a:cubicBezTo>
                  <a:cubicBezTo>
                    <a:pt x="343185" y="180118"/>
                    <a:pt x="341376" y="155543"/>
                    <a:pt x="341376" y="130112"/>
                  </a:cubicBezTo>
                  <a:cubicBezTo>
                    <a:pt x="341376" y="104680"/>
                    <a:pt x="343185" y="80010"/>
                    <a:pt x="346329" y="60484"/>
                  </a:cubicBezTo>
                  <a:cubicBezTo>
                    <a:pt x="348425" y="47911"/>
                    <a:pt x="350615" y="40005"/>
                    <a:pt x="352425" y="35242"/>
                  </a:cubicBezTo>
                  <a:cubicBezTo>
                    <a:pt x="354235" y="40005"/>
                    <a:pt x="356425" y="47815"/>
                    <a:pt x="358521" y="60388"/>
                  </a:cubicBezTo>
                  <a:cubicBezTo>
                    <a:pt x="361759" y="79915"/>
                    <a:pt x="363569" y="104584"/>
                    <a:pt x="363569" y="130016"/>
                  </a:cubicBezTo>
                  <a:cubicBezTo>
                    <a:pt x="363664" y="155448"/>
                    <a:pt x="361855" y="180118"/>
                    <a:pt x="358616" y="199454"/>
                  </a:cubicBezTo>
                  <a:close/>
                </a:path>
              </a:pathLst>
            </a:custGeom>
            <a:grpFill/>
            <a:ln w="9525" cap="flat">
              <a:noFill/>
              <a:prstDash val="solid"/>
              <a:miter/>
            </a:ln>
          </p:spPr>
          <p:txBody>
            <a:bodyPr rtlCol="0" anchor="ctr"/>
            <a:lstStyle/>
            <a:p>
              <a:endParaRPr lang="ko-KR" altLang="en-US"/>
            </a:p>
          </p:txBody>
        </p:sp>
      </p:grpSp>
      <p:grpSp>
        <p:nvGrpSpPr>
          <p:cNvPr id="66" name="그룹 65">
            <a:extLst>
              <a:ext uri="{FF2B5EF4-FFF2-40B4-BE49-F238E27FC236}">
                <a16:creationId xmlns:a16="http://schemas.microsoft.com/office/drawing/2014/main" id="{E439717A-14F0-44F3-A3B6-59815790D6E9}"/>
              </a:ext>
            </a:extLst>
          </p:cNvPr>
          <p:cNvGrpSpPr/>
          <p:nvPr/>
        </p:nvGrpSpPr>
        <p:grpSpPr>
          <a:xfrm>
            <a:off x="2779291" y="2905696"/>
            <a:ext cx="390525" cy="390525"/>
            <a:chOff x="2779291" y="2905696"/>
            <a:chExt cx="390525" cy="390525"/>
          </a:xfrm>
          <a:solidFill>
            <a:schemeClr val="bg1"/>
          </a:solidFill>
        </p:grpSpPr>
        <p:sp>
          <p:nvSpPr>
            <p:cNvPr id="67" name="자유형: 도형 66">
              <a:extLst>
                <a:ext uri="{FF2B5EF4-FFF2-40B4-BE49-F238E27FC236}">
                  <a16:creationId xmlns:a16="http://schemas.microsoft.com/office/drawing/2014/main" id="{DF47485E-361E-42EC-8180-ACCE3FC4CB6D}"/>
                </a:ext>
              </a:extLst>
            </p:cNvPr>
            <p:cNvSpPr/>
            <p:nvPr/>
          </p:nvSpPr>
          <p:spPr>
            <a:xfrm>
              <a:off x="2779291"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284702 h 390525"/>
                <a:gd name="connsiteX4" fmla="*/ 18288 w 390525"/>
                <a:gd name="connsiteY4" fmla="*/ 295846 h 390525"/>
                <a:gd name="connsiteX5" fmla="*/ 202883 w 390525"/>
                <a:gd name="connsiteY5" fmla="*/ 295846 h 390525"/>
                <a:gd name="connsiteX6" fmla="*/ 228029 w 390525"/>
                <a:gd name="connsiteY6" fmla="*/ 361569 h 390525"/>
                <a:gd name="connsiteX7" fmla="*/ 236125 w 390525"/>
                <a:gd name="connsiteY7" fmla="*/ 368427 h 390525"/>
                <a:gd name="connsiteX8" fmla="*/ 246317 w 390525"/>
                <a:gd name="connsiteY8" fmla="*/ 365379 h 390525"/>
                <a:gd name="connsiteX9" fmla="*/ 259271 w 390525"/>
                <a:gd name="connsiteY9" fmla="*/ 352425 h 390525"/>
                <a:gd name="connsiteX10" fmla="*/ 289560 w 390525"/>
                <a:gd name="connsiteY10" fmla="*/ 382715 h 390525"/>
                <a:gd name="connsiteX11" fmla="*/ 297371 w 390525"/>
                <a:gd name="connsiteY11" fmla="*/ 385953 h 390525"/>
                <a:gd name="connsiteX12" fmla="*/ 305181 w 390525"/>
                <a:gd name="connsiteY12" fmla="*/ 382715 h 390525"/>
                <a:gd name="connsiteX13" fmla="*/ 336613 w 390525"/>
                <a:gd name="connsiteY13" fmla="*/ 351282 h 390525"/>
                <a:gd name="connsiteX14" fmla="*/ 336613 w 390525"/>
                <a:gd name="connsiteY14" fmla="*/ 335566 h 390525"/>
                <a:gd name="connsiteX15" fmla="*/ 306324 w 390525"/>
                <a:gd name="connsiteY15" fmla="*/ 305276 h 390525"/>
                <a:gd name="connsiteX16" fmla="*/ 315849 w 390525"/>
                <a:gd name="connsiteY16" fmla="*/ 295751 h 390525"/>
                <a:gd name="connsiteX17" fmla="*/ 375095 w 390525"/>
                <a:gd name="connsiteY17" fmla="*/ 295751 h 390525"/>
                <a:gd name="connsiteX18" fmla="*/ 386239 w 390525"/>
                <a:gd name="connsiteY18" fmla="*/ 284607 h 390525"/>
                <a:gd name="connsiteX19" fmla="*/ 386239 w 390525"/>
                <a:gd name="connsiteY19" fmla="*/ 18193 h 390525"/>
                <a:gd name="connsiteX20" fmla="*/ 374999 w 390525"/>
                <a:gd name="connsiteY20" fmla="*/ 7144 h 390525"/>
                <a:gd name="connsiteX21" fmla="*/ 363950 w 390525"/>
                <a:gd name="connsiteY21" fmla="*/ 29337 h 390525"/>
                <a:gd name="connsiteX22" fmla="*/ 363950 w 390525"/>
                <a:gd name="connsiteY22" fmla="*/ 51530 h 390525"/>
                <a:gd name="connsiteX23" fmla="*/ 29432 w 390525"/>
                <a:gd name="connsiteY23" fmla="*/ 51530 h 390525"/>
                <a:gd name="connsiteX24" fmla="*/ 29432 w 390525"/>
                <a:gd name="connsiteY24" fmla="*/ 29337 h 390525"/>
                <a:gd name="connsiteX25" fmla="*/ 363950 w 390525"/>
                <a:gd name="connsiteY25" fmla="*/ 29337 h 390525"/>
                <a:gd name="connsiteX26" fmla="*/ 313373 w 390525"/>
                <a:gd name="connsiteY26" fmla="*/ 343567 h 390525"/>
                <a:gd name="connsiteX27" fmla="*/ 297656 w 390525"/>
                <a:gd name="connsiteY27" fmla="*/ 359283 h 390525"/>
                <a:gd name="connsiteX28" fmla="*/ 267367 w 390525"/>
                <a:gd name="connsiteY28" fmla="*/ 328994 h 390525"/>
                <a:gd name="connsiteX29" fmla="*/ 259556 w 390525"/>
                <a:gd name="connsiteY29" fmla="*/ 325755 h 390525"/>
                <a:gd name="connsiteX30" fmla="*/ 251746 w 390525"/>
                <a:gd name="connsiteY30" fmla="*/ 328994 h 390525"/>
                <a:gd name="connsiteX31" fmla="*/ 243078 w 390525"/>
                <a:gd name="connsiteY31" fmla="*/ 337661 h 390525"/>
                <a:gd name="connsiteX32" fmla="*/ 212884 w 390525"/>
                <a:gd name="connsiteY32" fmla="*/ 258604 h 390525"/>
                <a:gd name="connsiteX33" fmla="*/ 291846 w 390525"/>
                <a:gd name="connsiteY33" fmla="*/ 288798 h 390525"/>
                <a:gd name="connsiteX34" fmla="*/ 283178 w 390525"/>
                <a:gd name="connsiteY34" fmla="*/ 297466 h 390525"/>
                <a:gd name="connsiteX35" fmla="*/ 283178 w 390525"/>
                <a:gd name="connsiteY35" fmla="*/ 313182 h 390525"/>
                <a:gd name="connsiteX36" fmla="*/ 313373 w 390525"/>
                <a:gd name="connsiteY36" fmla="*/ 343567 h 390525"/>
                <a:gd name="connsiteX37" fmla="*/ 313849 w 390525"/>
                <a:gd name="connsiteY37" fmla="*/ 273558 h 390525"/>
                <a:gd name="connsiteX38" fmla="*/ 197072 w 390525"/>
                <a:gd name="connsiteY38" fmla="*/ 228981 h 390525"/>
                <a:gd name="connsiteX39" fmla="*/ 185261 w 390525"/>
                <a:gd name="connsiteY39" fmla="*/ 231458 h 390525"/>
                <a:gd name="connsiteX40" fmla="*/ 182785 w 390525"/>
                <a:gd name="connsiteY40" fmla="*/ 243269 h 390525"/>
                <a:gd name="connsiteX41" fmla="*/ 194310 w 390525"/>
                <a:gd name="connsiteY41" fmla="*/ 273558 h 390525"/>
                <a:gd name="connsiteX42" fmla="*/ 29337 w 390525"/>
                <a:gd name="connsiteY42" fmla="*/ 273558 h 390525"/>
                <a:gd name="connsiteX43" fmla="*/ 29337 w 390525"/>
                <a:gd name="connsiteY43" fmla="*/ 73724 h 390525"/>
                <a:gd name="connsiteX44" fmla="*/ 363855 w 390525"/>
                <a:gd name="connsiteY44" fmla="*/ 73724 h 390525"/>
                <a:gd name="connsiteX45" fmla="*/ 363855 w 390525"/>
                <a:gd name="connsiteY45" fmla="*/ 273558 h 390525"/>
                <a:gd name="connsiteX46" fmla="*/ 313849 w 390525"/>
                <a:gd name="connsiteY46" fmla="*/ 27355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0525" h="390525">
                  <a:moveTo>
                    <a:pt x="374999" y="7144"/>
                  </a:moveTo>
                  <a:lnTo>
                    <a:pt x="18288" y="7144"/>
                  </a:lnTo>
                  <a:cubicBezTo>
                    <a:pt x="12192" y="7144"/>
                    <a:pt x="7144" y="12097"/>
                    <a:pt x="7144" y="18288"/>
                  </a:cubicBezTo>
                  <a:lnTo>
                    <a:pt x="7144" y="284702"/>
                  </a:lnTo>
                  <a:cubicBezTo>
                    <a:pt x="7144" y="290798"/>
                    <a:pt x="12097" y="295846"/>
                    <a:pt x="18288" y="295846"/>
                  </a:cubicBezTo>
                  <a:lnTo>
                    <a:pt x="202883" y="295846"/>
                  </a:lnTo>
                  <a:lnTo>
                    <a:pt x="228029" y="361569"/>
                  </a:lnTo>
                  <a:cubicBezTo>
                    <a:pt x="229362" y="365093"/>
                    <a:pt x="232410" y="367665"/>
                    <a:pt x="236125" y="368427"/>
                  </a:cubicBezTo>
                  <a:cubicBezTo>
                    <a:pt x="239840" y="369189"/>
                    <a:pt x="243650" y="368046"/>
                    <a:pt x="246317" y="365379"/>
                  </a:cubicBezTo>
                  <a:lnTo>
                    <a:pt x="259271" y="352425"/>
                  </a:lnTo>
                  <a:lnTo>
                    <a:pt x="289560" y="382715"/>
                  </a:lnTo>
                  <a:cubicBezTo>
                    <a:pt x="291655" y="384810"/>
                    <a:pt x="294513" y="385953"/>
                    <a:pt x="297371" y="385953"/>
                  </a:cubicBezTo>
                  <a:cubicBezTo>
                    <a:pt x="300323" y="385953"/>
                    <a:pt x="303181" y="384810"/>
                    <a:pt x="305181" y="382715"/>
                  </a:cubicBezTo>
                  <a:lnTo>
                    <a:pt x="336613" y="351282"/>
                  </a:lnTo>
                  <a:cubicBezTo>
                    <a:pt x="340900" y="346900"/>
                    <a:pt x="340900" y="339947"/>
                    <a:pt x="336613" y="335566"/>
                  </a:cubicBezTo>
                  <a:lnTo>
                    <a:pt x="306324" y="305276"/>
                  </a:lnTo>
                  <a:lnTo>
                    <a:pt x="315849" y="295751"/>
                  </a:lnTo>
                  <a:lnTo>
                    <a:pt x="375095" y="295751"/>
                  </a:lnTo>
                  <a:cubicBezTo>
                    <a:pt x="381191" y="295751"/>
                    <a:pt x="386239" y="290798"/>
                    <a:pt x="386239" y="284607"/>
                  </a:cubicBezTo>
                  <a:lnTo>
                    <a:pt x="386239" y="18193"/>
                  </a:lnTo>
                  <a:cubicBezTo>
                    <a:pt x="386144" y="12097"/>
                    <a:pt x="381191" y="7144"/>
                    <a:pt x="374999" y="7144"/>
                  </a:cubicBezTo>
                  <a:close/>
                  <a:moveTo>
                    <a:pt x="363950" y="29337"/>
                  </a:moveTo>
                  <a:lnTo>
                    <a:pt x="363950" y="51530"/>
                  </a:lnTo>
                  <a:lnTo>
                    <a:pt x="29432" y="51530"/>
                  </a:lnTo>
                  <a:lnTo>
                    <a:pt x="29432" y="29337"/>
                  </a:lnTo>
                  <a:lnTo>
                    <a:pt x="363950" y="29337"/>
                  </a:lnTo>
                  <a:close/>
                  <a:moveTo>
                    <a:pt x="313373" y="343567"/>
                  </a:moveTo>
                  <a:lnTo>
                    <a:pt x="297656" y="359283"/>
                  </a:lnTo>
                  <a:lnTo>
                    <a:pt x="267367" y="328994"/>
                  </a:lnTo>
                  <a:cubicBezTo>
                    <a:pt x="265271" y="326898"/>
                    <a:pt x="262414" y="325755"/>
                    <a:pt x="259556" y="325755"/>
                  </a:cubicBezTo>
                  <a:cubicBezTo>
                    <a:pt x="256604" y="325755"/>
                    <a:pt x="253746" y="326898"/>
                    <a:pt x="251746" y="328994"/>
                  </a:cubicBezTo>
                  <a:lnTo>
                    <a:pt x="243078" y="337661"/>
                  </a:lnTo>
                  <a:lnTo>
                    <a:pt x="212884" y="258604"/>
                  </a:lnTo>
                  <a:lnTo>
                    <a:pt x="291846" y="288798"/>
                  </a:lnTo>
                  <a:lnTo>
                    <a:pt x="283178" y="297466"/>
                  </a:lnTo>
                  <a:cubicBezTo>
                    <a:pt x="278892" y="301847"/>
                    <a:pt x="278892" y="308800"/>
                    <a:pt x="283178" y="313182"/>
                  </a:cubicBezTo>
                  <a:lnTo>
                    <a:pt x="313373" y="343567"/>
                  </a:lnTo>
                  <a:close/>
                  <a:moveTo>
                    <a:pt x="313849" y="273558"/>
                  </a:moveTo>
                  <a:lnTo>
                    <a:pt x="197072" y="228981"/>
                  </a:lnTo>
                  <a:cubicBezTo>
                    <a:pt x="192976" y="227457"/>
                    <a:pt x="188309" y="228409"/>
                    <a:pt x="185261" y="231458"/>
                  </a:cubicBezTo>
                  <a:cubicBezTo>
                    <a:pt x="182118" y="234505"/>
                    <a:pt x="181166" y="239173"/>
                    <a:pt x="182785" y="243269"/>
                  </a:cubicBezTo>
                  <a:lnTo>
                    <a:pt x="194310" y="273558"/>
                  </a:lnTo>
                  <a:lnTo>
                    <a:pt x="29337" y="273558"/>
                  </a:lnTo>
                  <a:lnTo>
                    <a:pt x="29337" y="73724"/>
                  </a:lnTo>
                  <a:lnTo>
                    <a:pt x="363855" y="73724"/>
                  </a:lnTo>
                  <a:lnTo>
                    <a:pt x="363855" y="273558"/>
                  </a:lnTo>
                  <a:lnTo>
                    <a:pt x="313849" y="273558"/>
                  </a:lnTo>
                  <a:close/>
                </a:path>
              </a:pathLst>
            </a:custGeom>
            <a:grpFill/>
            <a:ln w="9525" cap="flat">
              <a:noFill/>
              <a:prstDash val="solid"/>
              <a:miter/>
            </a:ln>
          </p:spPr>
          <p:txBody>
            <a:bodyPr rtlCol="0" anchor="ctr"/>
            <a:lstStyle/>
            <a:p>
              <a:endParaRPr lang="ko-KR" altLang="en-US"/>
            </a:p>
          </p:txBody>
        </p:sp>
        <p:sp>
          <p:nvSpPr>
            <p:cNvPr id="68" name="자유형: 도형 67">
              <a:extLst>
                <a:ext uri="{FF2B5EF4-FFF2-40B4-BE49-F238E27FC236}">
                  <a16:creationId xmlns:a16="http://schemas.microsoft.com/office/drawing/2014/main" id="{2F0EA17B-FD8D-4D80-8929-63DFAEF25B5B}"/>
                </a:ext>
              </a:extLst>
            </p:cNvPr>
            <p:cNvSpPr/>
            <p:nvPr/>
          </p:nvSpPr>
          <p:spPr>
            <a:xfrm>
              <a:off x="2828154" y="2997517"/>
              <a:ext cx="57150" cy="76200"/>
            </a:xfrm>
            <a:custGeom>
              <a:avLst/>
              <a:gdLst>
                <a:gd name="connsiteX0" fmla="*/ 13621 w 57150"/>
                <a:gd name="connsiteY0" fmla="*/ 77438 h 76200"/>
                <a:gd name="connsiteX1" fmla="*/ 47434 w 57150"/>
                <a:gd name="connsiteY1" fmla="*/ 77438 h 76200"/>
                <a:gd name="connsiteX2" fmla="*/ 51911 w 57150"/>
                <a:gd name="connsiteY2" fmla="*/ 70866 h 76200"/>
                <a:gd name="connsiteX3" fmla="*/ 47434 w 57150"/>
                <a:gd name="connsiteY3" fmla="*/ 64103 h 76200"/>
                <a:gd name="connsiteX4" fmla="*/ 22003 w 57150"/>
                <a:gd name="connsiteY4" fmla="*/ 64103 h 76200"/>
                <a:gd name="connsiteX5" fmla="*/ 22003 w 57150"/>
                <a:gd name="connsiteY5" fmla="*/ 47816 h 76200"/>
                <a:gd name="connsiteX6" fmla="*/ 36767 w 57150"/>
                <a:gd name="connsiteY6" fmla="*/ 47816 h 76200"/>
                <a:gd name="connsiteX7" fmla="*/ 41434 w 57150"/>
                <a:gd name="connsiteY7" fmla="*/ 42005 h 76200"/>
                <a:gd name="connsiteX8" fmla="*/ 36767 w 57150"/>
                <a:gd name="connsiteY8" fmla="*/ 36004 h 76200"/>
                <a:gd name="connsiteX9" fmla="*/ 22003 w 57150"/>
                <a:gd name="connsiteY9" fmla="*/ 36004 h 76200"/>
                <a:gd name="connsiteX10" fmla="*/ 22003 w 57150"/>
                <a:gd name="connsiteY10" fmla="*/ 20479 h 76200"/>
                <a:gd name="connsiteX11" fmla="*/ 47434 w 57150"/>
                <a:gd name="connsiteY11" fmla="*/ 20479 h 76200"/>
                <a:gd name="connsiteX12" fmla="*/ 51911 w 57150"/>
                <a:gd name="connsiteY12" fmla="*/ 13716 h 76200"/>
                <a:gd name="connsiteX13" fmla="*/ 47434 w 57150"/>
                <a:gd name="connsiteY13" fmla="*/ 7144 h 76200"/>
                <a:gd name="connsiteX14" fmla="*/ 13621 w 57150"/>
                <a:gd name="connsiteY14" fmla="*/ 7144 h 76200"/>
                <a:gd name="connsiteX15" fmla="*/ 7144 w 57150"/>
                <a:gd name="connsiteY15" fmla="*/ 11811 h 76200"/>
                <a:gd name="connsiteX16" fmla="*/ 7144 w 57150"/>
                <a:gd name="connsiteY16" fmla="*/ 72676 h 76200"/>
                <a:gd name="connsiteX17" fmla="*/ 13621 w 57150"/>
                <a:gd name="connsiteY17" fmla="*/ 77438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50" h="76200">
                  <a:moveTo>
                    <a:pt x="13621" y="77438"/>
                  </a:moveTo>
                  <a:lnTo>
                    <a:pt x="47434" y="77438"/>
                  </a:lnTo>
                  <a:cubicBezTo>
                    <a:pt x="50578" y="77438"/>
                    <a:pt x="51911" y="74009"/>
                    <a:pt x="51911" y="70866"/>
                  </a:cubicBezTo>
                  <a:cubicBezTo>
                    <a:pt x="51911" y="67246"/>
                    <a:pt x="50292" y="64103"/>
                    <a:pt x="47434" y="64103"/>
                  </a:cubicBezTo>
                  <a:lnTo>
                    <a:pt x="22003" y="64103"/>
                  </a:lnTo>
                  <a:lnTo>
                    <a:pt x="22003" y="47816"/>
                  </a:lnTo>
                  <a:lnTo>
                    <a:pt x="36767" y="47816"/>
                  </a:lnTo>
                  <a:cubicBezTo>
                    <a:pt x="40005" y="47816"/>
                    <a:pt x="41434" y="44672"/>
                    <a:pt x="41434" y="42005"/>
                  </a:cubicBezTo>
                  <a:cubicBezTo>
                    <a:pt x="41434" y="38862"/>
                    <a:pt x="39719" y="36004"/>
                    <a:pt x="36767" y="36004"/>
                  </a:cubicBezTo>
                  <a:lnTo>
                    <a:pt x="22003" y="36004"/>
                  </a:lnTo>
                  <a:lnTo>
                    <a:pt x="22003" y="20479"/>
                  </a:lnTo>
                  <a:lnTo>
                    <a:pt x="47434" y="20479"/>
                  </a:lnTo>
                  <a:cubicBezTo>
                    <a:pt x="50292" y="20479"/>
                    <a:pt x="51911" y="17336"/>
                    <a:pt x="51911" y="13716"/>
                  </a:cubicBezTo>
                  <a:cubicBezTo>
                    <a:pt x="51911" y="10573"/>
                    <a:pt x="50578" y="7144"/>
                    <a:pt x="47434" y="7144"/>
                  </a:cubicBezTo>
                  <a:lnTo>
                    <a:pt x="13621" y="7144"/>
                  </a:lnTo>
                  <a:cubicBezTo>
                    <a:pt x="10382" y="7144"/>
                    <a:pt x="7144" y="8668"/>
                    <a:pt x="7144" y="11811"/>
                  </a:cubicBezTo>
                  <a:lnTo>
                    <a:pt x="7144" y="72676"/>
                  </a:lnTo>
                  <a:cubicBezTo>
                    <a:pt x="7144" y="75819"/>
                    <a:pt x="10382" y="77438"/>
                    <a:pt x="13621" y="77438"/>
                  </a:cubicBezTo>
                  <a:close/>
                </a:path>
              </a:pathLst>
            </a:custGeom>
            <a:grpFill/>
            <a:ln w="9525"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9CED5489-E8D2-4B6D-83EC-C7F9D2866637}"/>
                </a:ext>
              </a:extLst>
            </p:cNvPr>
            <p:cNvSpPr/>
            <p:nvPr/>
          </p:nvSpPr>
          <p:spPr>
            <a:xfrm>
              <a:off x="2884447" y="2997517"/>
              <a:ext cx="57150" cy="76200"/>
            </a:xfrm>
            <a:custGeom>
              <a:avLst/>
              <a:gdLst>
                <a:gd name="connsiteX0" fmla="*/ 43148 w 57150"/>
                <a:gd name="connsiteY0" fmla="*/ 46863 h 76200"/>
                <a:gd name="connsiteX1" fmla="*/ 54673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337 w 57150"/>
                <a:gd name="connsiteY15" fmla="*/ 38195 h 76200"/>
                <a:gd name="connsiteX16" fmla="*/ 21907 w 57150"/>
                <a:gd name="connsiteY16" fmla="*/ 38195 h 76200"/>
                <a:gd name="connsiteX17" fmla="*/ 21907 w 57150"/>
                <a:gd name="connsiteY17" fmla="*/ 20479 h 76200"/>
                <a:gd name="connsiteX18" fmla="*/ 31337 w 57150"/>
                <a:gd name="connsiteY18" fmla="*/ 20479 h 76200"/>
                <a:gd name="connsiteX19" fmla="*/ 39910 w 57150"/>
                <a:gd name="connsiteY19" fmla="*/ 29337 h 76200"/>
                <a:gd name="connsiteX20" fmla="*/ 31337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3" y="38195"/>
                    <a:pt x="54673" y="27527"/>
                  </a:cubicBezTo>
                  <a:cubicBezTo>
                    <a:pt x="54673" y="12002"/>
                    <a:pt x="44291" y="7144"/>
                    <a:pt x="31337" y="7144"/>
                  </a:cubicBezTo>
                  <a:lnTo>
                    <a:pt x="11716" y="7144"/>
                  </a:lnTo>
                  <a:cubicBezTo>
                    <a:pt x="8953"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7" y="38195"/>
                  </a:lnTo>
                  <a:lnTo>
                    <a:pt x="21907" y="20479"/>
                  </a:lnTo>
                  <a:lnTo>
                    <a:pt x="31337" y="20479"/>
                  </a:lnTo>
                  <a:cubicBezTo>
                    <a:pt x="36671" y="20479"/>
                    <a:pt x="39910" y="22670"/>
                    <a:pt x="39910" y="29337"/>
                  </a:cubicBezTo>
                  <a:cubicBezTo>
                    <a:pt x="40005" y="36004"/>
                    <a:pt x="36767" y="38195"/>
                    <a:pt x="31337" y="38195"/>
                  </a:cubicBezTo>
                  <a:close/>
                </a:path>
              </a:pathLst>
            </a:custGeom>
            <a:grpFill/>
            <a:ln w="9525"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E9E1ABED-224C-46E0-8EF8-16AB2CBC23E9}"/>
                </a:ext>
              </a:extLst>
            </p:cNvPr>
            <p:cNvSpPr/>
            <p:nvPr/>
          </p:nvSpPr>
          <p:spPr>
            <a:xfrm>
              <a:off x="2944454" y="2997517"/>
              <a:ext cx="57150" cy="76200"/>
            </a:xfrm>
            <a:custGeom>
              <a:avLst/>
              <a:gdLst>
                <a:gd name="connsiteX0" fmla="*/ 43148 w 57150"/>
                <a:gd name="connsiteY0" fmla="*/ 46863 h 76200"/>
                <a:gd name="connsiteX1" fmla="*/ 54674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337 w 57150"/>
                <a:gd name="connsiteY15" fmla="*/ 38195 h 76200"/>
                <a:gd name="connsiteX16" fmla="*/ 21908 w 57150"/>
                <a:gd name="connsiteY16" fmla="*/ 38195 h 76200"/>
                <a:gd name="connsiteX17" fmla="*/ 21908 w 57150"/>
                <a:gd name="connsiteY17" fmla="*/ 20479 h 76200"/>
                <a:gd name="connsiteX18" fmla="*/ 31337 w 57150"/>
                <a:gd name="connsiteY18" fmla="*/ 20479 h 76200"/>
                <a:gd name="connsiteX19" fmla="*/ 39910 w 57150"/>
                <a:gd name="connsiteY19" fmla="*/ 29337 h 76200"/>
                <a:gd name="connsiteX20" fmla="*/ 31337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8" y="38195"/>
                  </a:lnTo>
                  <a:lnTo>
                    <a:pt x="21908" y="20479"/>
                  </a:lnTo>
                  <a:lnTo>
                    <a:pt x="31337" y="20479"/>
                  </a:lnTo>
                  <a:cubicBezTo>
                    <a:pt x="36671" y="20479"/>
                    <a:pt x="39910" y="22670"/>
                    <a:pt x="39910" y="29337"/>
                  </a:cubicBezTo>
                  <a:cubicBezTo>
                    <a:pt x="39910" y="36004"/>
                    <a:pt x="36671" y="38195"/>
                    <a:pt x="31337" y="38195"/>
                  </a:cubicBezTo>
                  <a:close/>
                </a:path>
              </a:pathLst>
            </a:custGeom>
            <a:grpFill/>
            <a:ln w="9525"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207EA633-F852-44AC-B8B3-98803A5D6EB4}"/>
                </a:ext>
              </a:extLst>
            </p:cNvPr>
            <p:cNvSpPr/>
            <p:nvPr/>
          </p:nvSpPr>
          <p:spPr>
            <a:xfrm>
              <a:off x="3003605" y="2997231"/>
              <a:ext cx="57150" cy="76200"/>
            </a:xfrm>
            <a:custGeom>
              <a:avLst/>
              <a:gdLst>
                <a:gd name="connsiteX0" fmla="*/ 30766 w 57150"/>
                <a:gd name="connsiteY0" fmla="*/ 7144 h 76200"/>
                <a:gd name="connsiteX1" fmla="*/ 7144 w 57150"/>
                <a:gd name="connsiteY1" fmla="*/ 29908 h 76200"/>
                <a:gd name="connsiteX2" fmla="*/ 7144 w 57150"/>
                <a:gd name="connsiteY2" fmla="*/ 55436 h 76200"/>
                <a:gd name="connsiteX3" fmla="*/ 30766 w 57150"/>
                <a:gd name="connsiteY3" fmla="*/ 78200 h 76200"/>
                <a:gd name="connsiteX4" fmla="*/ 54483 w 57150"/>
                <a:gd name="connsiteY4" fmla="*/ 55436 h 76200"/>
                <a:gd name="connsiteX5" fmla="*/ 54483 w 57150"/>
                <a:gd name="connsiteY5" fmla="*/ 29908 h 76200"/>
                <a:gd name="connsiteX6" fmla="*/ 30766 w 57150"/>
                <a:gd name="connsiteY6" fmla="*/ 7144 h 76200"/>
                <a:gd name="connsiteX7" fmla="*/ 38957 w 57150"/>
                <a:gd name="connsiteY7" fmla="*/ 55245 h 76200"/>
                <a:gd name="connsiteX8" fmla="*/ 30385 w 57150"/>
                <a:gd name="connsiteY8" fmla="*/ 64770 h 76200"/>
                <a:gd name="connsiteX9" fmla="*/ 21908 w 57150"/>
                <a:gd name="connsiteY9" fmla="*/ 55245 h 76200"/>
                <a:gd name="connsiteX10" fmla="*/ 21908 w 57150"/>
                <a:gd name="connsiteY10" fmla="*/ 30004 h 76200"/>
                <a:gd name="connsiteX11" fmla="*/ 30385 w 57150"/>
                <a:gd name="connsiteY11" fmla="*/ 20479 h 76200"/>
                <a:gd name="connsiteX12" fmla="*/ 38957 w 57150"/>
                <a:gd name="connsiteY12" fmla="*/ 30004 h 76200"/>
                <a:gd name="connsiteX13" fmla="*/ 38957 w 57150"/>
                <a:gd name="connsiteY13" fmla="*/ 5524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150" h="76200">
                  <a:moveTo>
                    <a:pt x="30766" y="7144"/>
                  </a:moveTo>
                  <a:cubicBezTo>
                    <a:pt x="17431" y="7144"/>
                    <a:pt x="7144" y="13335"/>
                    <a:pt x="7144" y="29908"/>
                  </a:cubicBezTo>
                  <a:lnTo>
                    <a:pt x="7144" y="55436"/>
                  </a:lnTo>
                  <a:cubicBezTo>
                    <a:pt x="7144" y="72009"/>
                    <a:pt x="17431" y="78200"/>
                    <a:pt x="30766" y="78200"/>
                  </a:cubicBezTo>
                  <a:cubicBezTo>
                    <a:pt x="44101" y="78200"/>
                    <a:pt x="54483" y="72009"/>
                    <a:pt x="54483" y="55436"/>
                  </a:cubicBezTo>
                  <a:lnTo>
                    <a:pt x="54483" y="29908"/>
                  </a:lnTo>
                  <a:cubicBezTo>
                    <a:pt x="54483" y="13240"/>
                    <a:pt x="44101" y="7144"/>
                    <a:pt x="30766" y="7144"/>
                  </a:cubicBezTo>
                  <a:close/>
                  <a:moveTo>
                    <a:pt x="38957" y="55245"/>
                  </a:moveTo>
                  <a:cubicBezTo>
                    <a:pt x="38957" y="61817"/>
                    <a:pt x="35719" y="64770"/>
                    <a:pt x="30385" y="64770"/>
                  </a:cubicBezTo>
                  <a:cubicBezTo>
                    <a:pt x="25051" y="64770"/>
                    <a:pt x="21908" y="61817"/>
                    <a:pt x="21908" y="55245"/>
                  </a:cubicBezTo>
                  <a:lnTo>
                    <a:pt x="21908" y="30004"/>
                  </a:lnTo>
                  <a:cubicBezTo>
                    <a:pt x="21908" y="23432"/>
                    <a:pt x="25051" y="20479"/>
                    <a:pt x="30385" y="20479"/>
                  </a:cubicBezTo>
                  <a:cubicBezTo>
                    <a:pt x="35719" y="20479"/>
                    <a:pt x="38957" y="23432"/>
                    <a:pt x="38957" y="30004"/>
                  </a:cubicBezTo>
                  <a:lnTo>
                    <a:pt x="38957" y="55245"/>
                  </a:lnTo>
                  <a:close/>
                </a:path>
              </a:pathLst>
            </a:custGeom>
            <a:grpFill/>
            <a:ln w="9525" cap="flat">
              <a:noFill/>
              <a:prstDash val="solid"/>
              <a:miter/>
            </a:ln>
          </p:spPr>
          <p:txBody>
            <a:bodyPr rtlCol="0" anchor="ctr"/>
            <a:lstStyle/>
            <a:p>
              <a:endParaRPr lang="ko-KR" altLang="en-US"/>
            </a:p>
          </p:txBody>
        </p:sp>
        <p:sp>
          <p:nvSpPr>
            <p:cNvPr id="72" name="자유형: 도형 71">
              <a:extLst>
                <a:ext uri="{FF2B5EF4-FFF2-40B4-BE49-F238E27FC236}">
                  <a16:creationId xmlns:a16="http://schemas.microsoft.com/office/drawing/2014/main" id="{80BC3E1D-2CDB-42DC-9A2D-B1CF94BE20F5}"/>
                </a:ext>
              </a:extLst>
            </p:cNvPr>
            <p:cNvSpPr/>
            <p:nvPr/>
          </p:nvSpPr>
          <p:spPr>
            <a:xfrm>
              <a:off x="3064279" y="2997517"/>
              <a:ext cx="57150" cy="76200"/>
            </a:xfrm>
            <a:custGeom>
              <a:avLst/>
              <a:gdLst>
                <a:gd name="connsiteX0" fmla="*/ 43148 w 57150"/>
                <a:gd name="connsiteY0" fmla="*/ 46863 h 76200"/>
                <a:gd name="connsiteX1" fmla="*/ 54674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433 w 57150"/>
                <a:gd name="connsiteY15" fmla="*/ 38195 h 76200"/>
                <a:gd name="connsiteX16" fmla="*/ 22003 w 57150"/>
                <a:gd name="connsiteY16" fmla="*/ 38195 h 76200"/>
                <a:gd name="connsiteX17" fmla="*/ 22003 w 57150"/>
                <a:gd name="connsiteY17" fmla="*/ 20479 h 76200"/>
                <a:gd name="connsiteX18" fmla="*/ 31433 w 57150"/>
                <a:gd name="connsiteY18" fmla="*/ 20479 h 76200"/>
                <a:gd name="connsiteX19" fmla="*/ 40005 w 57150"/>
                <a:gd name="connsiteY19" fmla="*/ 29337 h 76200"/>
                <a:gd name="connsiteX20" fmla="*/ 31433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433" y="38195"/>
                  </a:moveTo>
                  <a:lnTo>
                    <a:pt x="22003" y="38195"/>
                  </a:lnTo>
                  <a:lnTo>
                    <a:pt x="22003" y="20479"/>
                  </a:lnTo>
                  <a:lnTo>
                    <a:pt x="31433" y="20479"/>
                  </a:lnTo>
                  <a:cubicBezTo>
                    <a:pt x="36767" y="20479"/>
                    <a:pt x="40005" y="22670"/>
                    <a:pt x="40005" y="29337"/>
                  </a:cubicBezTo>
                  <a:cubicBezTo>
                    <a:pt x="40005" y="36004"/>
                    <a:pt x="36767" y="38195"/>
                    <a:pt x="31433" y="38195"/>
                  </a:cubicBezTo>
                  <a:close/>
                </a:path>
              </a:pathLst>
            </a:custGeom>
            <a:grpFill/>
            <a:ln w="9525" cap="flat">
              <a:noFill/>
              <a:prstDash val="solid"/>
              <a:miter/>
            </a:ln>
          </p:spPr>
          <p:txBody>
            <a:bodyPr rtlCol="0" anchor="ctr"/>
            <a:lstStyle/>
            <a:p>
              <a:endParaRPr lang="ko-KR" altLang="en-US"/>
            </a:p>
          </p:txBody>
        </p:sp>
        <p:sp>
          <p:nvSpPr>
            <p:cNvPr id="73" name="자유형: 도형 72">
              <a:extLst>
                <a:ext uri="{FF2B5EF4-FFF2-40B4-BE49-F238E27FC236}">
                  <a16:creationId xmlns:a16="http://schemas.microsoft.com/office/drawing/2014/main" id="{4537D691-75C0-4A4F-AE13-0FD9F043285E}"/>
                </a:ext>
              </a:extLst>
            </p:cNvPr>
            <p:cNvSpPr/>
            <p:nvPr/>
          </p:nvSpPr>
          <p:spPr>
            <a:xfrm>
              <a:off x="2824463" y="3093362"/>
              <a:ext cx="66675" cy="66675"/>
            </a:xfrm>
            <a:custGeom>
              <a:avLst/>
              <a:gdLst>
                <a:gd name="connsiteX0" fmla="*/ 61031 w 66675"/>
                <a:gd name="connsiteY0" fmla="*/ 10359 h 66675"/>
                <a:gd name="connsiteX1" fmla="*/ 45315 w 66675"/>
                <a:gd name="connsiteY1" fmla="*/ 10359 h 66675"/>
                <a:gd name="connsiteX2" fmla="*/ 35695 w 66675"/>
                <a:gd name="connsiteY2" fmla="*/ 19979 h 66675"/>
                <a:gd name="connsiteX3" fmla="*/ 26075 w 66675"/>
                <a:gd name="connsiteY3" fmla="*/ 10359 h 66675"/>
                <a:gd name="connsiteX4" fmla="*/ 10358 w 66675"/>
                <a:gd name="connsiteY4" fmla="*/ 10359 h 66675"/>
                <a:gd name="connsiteX5" fmla="*/ 10358 w 66675"/>
                <a:gd name="connsiteY5" fmla="*/ 26075 h 66675"/>
                <a:gd name="connsiteX6" fmla="*/ 19979 w 66675"/>
                <a:gd name="connsiteY6" fmla="*/ 35695 h 66675"/>
                <a:gd name="connsiteX7" fmla="*/ 10358 w 66675"/>
                <a:gd name="connsiteY7" fmla="*/ 45315 h 66675"/>
                <a:gd name="connsiteX8" fmla="*/ 10358 w 66675"/>
                <a:gd name="connsiteY8" fmla="*/ 61031 h 66675"/>
                <a:gd name="connsiteX9" fmla="*/ 18169 w 66675"/>
                <a:gd name="connsiteY9" fmla="*/ 64270 h 66675"/>
                <a:gd name="connsiteX10" fmla="*/ 25979 w 66675"/>
                <a:gd name="connsiteY10" fmla="*/ 61031 h 66675"/>
                <a:gd name="connsiteX11" fmla="*/ 35600 w 66675"/>
                <a:gd name="connsiteY11" fmla="*/ 51411 h 66675"/>
                <a:gd name="connsiteX12" fmla="*/ 45220 w 66675"/>
                <a:gd name="connsiteY12" fmla="*/ 61031 h 66675"/>
                <a:gd name="connsiteX13" fmla="*/ 53030 w 66675"/>
                <a:gd name="connsiteY13" fmla="*/ 64270 h 66675"/>
                <a:gd name="connsiteX14" fmla="*/ 60841 w 66675"/>
                <a:gd name="connsiteY14" fmla="*/ 61031 h 66675"/>
                <a:gd name="connsiteX15" fmla="*/ 60841 w 66675"/>
                <a:gd name="connsiteY15" fmla="*/ 45315 h 66675"/>
                <a:gd name="connsiteX16" fmla="*/ 51221 w 66675"/>
                <a:gd name="connsiteY16" fmla="*/ 35695 h 66675"/>
                <a:gd name="connsiteX17" fmla="*/ 60841 w 66675"/>
                <a:gd name="connsiteY17" fmla="*/ 26075 h 66675"/>
                <a:gd name="connsiteX18" fmla="*/ 61031 w 66675"/>
                <a:gd name="connsiteY18" fmla="*/ 1035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675" h="66675">
                  <a:moveTo>
                    <a:pt x="61031" y="10359"/>
                  </a:moveTo>
                  <a:cubicBezTo>
                    <a:pt x="56745" y="6072"/>
                    <a:pt x="49697" y="6072"/>
                    <a:pt x="45315" y="10359"/>
                  </a:cubicBezTo>
                  <a:lnTo>
                    <a:pt x="35695" y="19979"/>
                  </a:lnTo>
                  <a:lnTo>
                    <a:pt x="26075" y="10359"/>
                  </a:lnTo>
                  <a:cubicBezTo>
                    <a:pt x="21693" y="6072"/>
                    <a:pt x="14740" y="6072"/>
                    <a:pt x="10358" y="10359"/>
                  </a:cubicBezTo>
                  <a:cubicBezTo>
                    <a:pt x="6072" y="14740"/>
                    <a:pt x="6072" y="21693"/>
                    <a:pt x="10358" y="26075"/>
                  </a:cubicBezTo>
                  <a:lnTo>
                    <a:pt x="19979" y="35695"/>
                  </a:lnTo>
                  <a:lnTo>
                    <a:pt x="10358" y="45315"/>
                  </a:lnTo>
                  <a:cubicBezTo>
                    <a:pt x="6072" y="49697"/>
                    <a:pt x="6072" y="56650"/>
                    <a:pt x="10358" y="61031"/>
                  </a:cubicBezTo>
                  <a:cubicBezTo>
                    <a:pt x="12549" y="63222"/>
                    <a:pt x="15407" y="64270"/>
                    <a:pt x="18169" y="64270"/>
                  </a:cubicBezTo>
                  <a:cubicBezTo>
                    <a:pt x="21026" y="64270"/>
                    <a:pt x="23884" y="63222"/>
                    <a:pt x="25979" y="61031"/>
                  </a:cubicBezTo>
                  <a:lnTo>
                    <a:pt x="35600" y="51411"/>
                  </a:lnTo>
                  <a:lnTo>
                    <a:pt x="45220" y="61031"/>
                  </a:lnTo>
                  <a:cubicBezTo>
                    <a:pt x="47411" y="63222"/>
                    <a:pt x="50268" y="64270"/>
                    <a:pt x="53030" y="64270"/>
                  </a:cubicBezTo>
                  <a:cubicBezTo>
                    <a:pt x="55793" y="64270"/>
                    <a:pt x="58745" y="63222"/>
                    <a:pt x="60841" y="61031"/>
                  </a:cubicBezTo>
                  <a:cubicBezTo>
                    <a:pt x="65222" y="56650"/>
                    <a:pt x="65222" y="49697"/>
                    <a:pt x="60841" y="45315"/>
                  </a:cubicBezTo>
                  <a:lnTo>
                    <a:pt x="51221" y="35695"/>
                  </a:lnTo>
                  <a:lnTo>
                    <a:pt x="60841" y="26075"/>
                  </a:lnTo>
                  <a:cubicBezTo>
                    <a:pt x="65318" y="21693"/>
                    <a:pt x="65318" y="14645"/>
                    <a:pt x="61031" y="10359"/>
                  </a:cubicBezTo>
                  <a:close/>
                </a:path>
              </a:pathLst>
            </a:custGeom>
            <a:grpFill/>
            <a:ln w="9525" cap="flat">
              <a:noFill/>
              <a:prstDash val="solid"/>
              <a:miter/>
            </a:ln>
          </p:spPr>
          <p:txBody>
            <a:bodyPr rtlCol="0" anchor="ctr"/>
            <a:lstStyle/>
            <a:p>
              <a:endParaRPr lang="ko-KR" altLang="en-US"/>
            </a:p>
          </p:txBody>
        </p:sp>
      </p:grpSp>
      <p:grpSp>
        <p:nvGrpSpPr>
          <p:cNvPr id="74" name="그룹 73">
            <a:extLst>
              <a:ext uri="{FF2B5EF4-FFF2-40B4-BE49-F238E27FC236}">
                <a16:creationId xmlns:a16="http://schemas.microsoft.com/office/drawing/2014/main" id="{44E2543D-9AD1-4A3F-8E81-00971F79824B}"/>
              </a:ext>
            </a:extLst>
          </p:cNvPr>
          <p:cNvGrpSpPr/>
          <p:nvPr/>
        </p:nvGrpSpPr>
        <p:grpSpPr>
          <a:xfrm>
            <a:off x="3448898" y="892918"/>
            <a:ext cx="390525" cy="390525"/>
            <a:chOff x="3448898" y="892918"/>
            <a:chExt cx="390525" cy="390525"/>
          </a:xfrm>
          <a:solidFill>
            <a:schemeClr val="bg1"/>
          </a:solidFill>
        </p:grpSpPr>
        <p:sp>
          <p:nvSpPr>
            <p:cNvPr id="75" name="자유형: 도형 74">
              <a:extLst>
                <a:ext uri="{FF2B5EF4-FFF2-40B4-BE49-F238E27FC236}">
                  <a16:creationId xmlns:a16="http://schemas.microsoft.com/office/drawing/2014/main" id="{DD9D8534-B19C-452E-A2EA-1BD99B734E4A}"/>
                </a:ext>
              </a:extLst>
            </p:cNvPr>
            <p:cNvSpPr/>
            <p:nvPr/>
          </p:nvSpPr>
          <p:spPr>
            <a:xfrm>
              <a:off x="3448898" y="892918"/>
              <a:ext cx="390525" cy="390525"/>
            </a:xfrm>
            <a:custGeom>
              <a:avLst/>
              <a:gdLst>
                <a:gd name="connsiteX0" fmla="*/ 352806 w 390525"/>
                <a:gd name="connsiteY0" fmla="*/ 51581 h 390525"/>
                <a:gd name="connsiteX1" fmla="*/ 341662 w 390525"/>
                <a:gd name="connsiteY1" fmla="*/ 51581 h 390525"/>
                <a:gd name="connsiteX2" fmla="*/ 341662 w 390525"/>
                <a:gd name="connsiteY2" fmla="*/ 41008 h 390525"/>
                <a:gd name="connsiteX3" fmla="*/ 310229 w 390525"/>
                <a:gd name="connsiteY3" fmla="*/ 7194 h 390525"/>
                <a:gd name="connsiteX4" fmla="*/ 275082 w 390525"/>
                <a:gd name="connsiteY4" fmla="*/ 40437 h 390525"/>
                <a:gd name="connsiteX5" fmla="*/ 275082 w 390525"/>
                <a:gd name="connsiteY5" fmla="*/ 51581 h 390525"/>
                <a:gd name="connsiteX6" fmla="*/ 230696 w 390525"/>
                <a:gd name="connsiteY6" fmla="*/ 51581 h 390525"/>
                <a:gd name="connsiteX7" fmla="*/ 230696 w 390525"/>
                <a:gd name="connsiteY7" fmla="*/ 41008 h 390525"/>
                <a:gd name="connsiteX8" fmla="*/ 199263 w 390525"/>
                <a:gd name="connsiteY8" fmla="*/ 7194 h 390525"/>
                <a:gd name="connsiteX9" fmla="*/ 164116 w 390525"/>
                <a:gd name="connsiteY9" fmla="*/ 40437 h 390525"/>
                <a:gd name="connsiteX10" fmla="*/ 164116 w 390525"/>
                <a:gd name="connsiteY10" fmla="*/ 51581 h 390525"/>
                <a:gd name="connsiteX11" fmla="*/ 118205 w 390525"/>
                <a:gd name="connsiteY11" fmla="*/ 51581 h 390525"/>
                <a:gd name="connsiteX12" fmla="*/ 118205 w 390525"/>
                <a:gd name="connsiteY12" fmla="*/ 41008 h 390525"/>
                <a:gd name="connsiteX13" fmla="*/ 86773 w 390525"/>
                <a:gd name="connsiteY13" fmla="*/ 7194 h 390525"/>
                <a:gd name="connsiteX14" fmla="*/ 51626 w 390525"/>
                <a:gd name="connsiteY14" fmla="*/ 40437 h 390525"/>
                <a:gd name="connsiteX15" fmla="*/ 51626 w 390525"/>
                <a:gd name="connsiteY15" fmla="*/ 51581 h 390525"/>
                <a:gd name="connsiteX16" fmla="*/ 40481 w 390525"/>
                <a:gd name="connsiteY16" fmla="*/ 51581 h 390525"/>
                <a:gd name="connsiteX17" fmla="*/ 7144 w 390525"/>
                <a:gd name="connsiteY17" fmla="*/ 84918 h 390525"/>
                <a:gd name="connsiteX18" fmla="*/ 7144 w 390525"/>
                <a:gd name="connsiteY18" fmla="*/ 352857 h 390525"/>
                <a:gd name="connsiteX19" fmla="*/ 40481 w 390525"/>
                <a:gd name="connsiteY19" fmla="*/ 386194 h 390525"/>
                <a:gd name="connsiteX20" fmla="*/ 352806 w 390525"/>
                <a:gd name="connsiteY20" fmla="*/ 386194 h 390525"/>
                <a:gd name="connsiteX21" fmla="*/ 386144 w 390525"/>
                <a:gd name="connsiteY21" fmla="*/ 352857 h 390525"/>
                <a:gd name="connsiteX22" fmla="*/ 386144 w 390525"/>
                <a:gd name="connsiteY22" fmla="*/ 84918 h 390525"/>
                <a:gd name="connsiteX23" fmla="*/ 352806 w 390525"/>
                <a:gd name="connsiteY23" fmla="*/ 51581 h 390525"/>
                <a:gd name="connsiteX24" fmla="*/ 297371 w 390525"/>
                <a:gd name="connsiteY24" fmla="*/ 40627 h 390525"/>
                <a:gd name="connsiteX25" fmla="*/ 309753 w 390525"/>
                <a:gd name="connsiteY25" fmla="*/ 29578 h 390525"/>
                <a:gd name="connsiteX26" fmla="*/ 319564 w 390525"/>
                <a:gd name="connsiteY26" fmla="*/ 40913 h 390525"/>
                <a:gd name="connsiteX27" fmla="*/ 319564 w 390525"/>
                <a:gd name="connsiteY27" fmla="*/ 84728 h 390525"/>
                <a:gd name="connsiteX28" fmla="*/ 309753 w 390525"/>
                <a:gd name="connsiteY28" fmla="*/ 96063 h 390525"/>
                <a:gd name="connsiteX29" fmla="*/ 297371 w 390525"/>
                <a:gd name="connsiteY29" fmla="*/ 85014 h 390525"/>
                <a:gd name="connsiteX30" fmla="*/ 297371 w 390525"/>
                <a:gd name="connsiteY30" fmla="*/ 40627 h 390525"/>
                <a:gd name="connsiteX31" fmla="*/ 186309 w 390525"/>
                <a:gd name="connsiteY31" fmla="*/ 40627 h 390525"/>
                <a:gd name="connsiteX32" fmla="*/ 198691 w 390525"/>
                <a:gd name="connsiteY32" fmla="*/ 29578 h 390525"/>
                <a:gd name="connsiteX33" fmla="*/ 208502 w 390525"/>
                <a:gd name="connsiteY33" fmla="*/ 40913 h 390525"/>
                <a:gd name="connsiteX34" fmla="*/ 208502 w 390525"/>
                <a:gd name="connsiteY34" fmla="*/ 84728 h 390525"/>
                <a:gd name="connsiteX35" fmla="*/ 198691 w 390525"/>
                <a:gd name="connsiteY35" fmla="*/ 96063 h 390525"/>
                <a:gd name="connsiteX36" fmla="*/ 186309 w 390525"/>
                <a:gd name="connsiteY36" fmla="*/ 85014 h 390525"/>
                <a:gd name="connsiteX37" fmla="*/ 186309 w 390525"/>
                <a:gd name="connsiteY37" fmla="*/ 40627 h 390525"/>
                <a:gd name="connsiteX38" fmla="*/ 73819 w 390525"/>
                <a:gd name="connsiteY38" fmla="*/ 40627 h 390525"/>
                <a:gd name="connsiteX39" fmla="*/ 86201 w 390525"/>
                <a:gd name="connsiteY39" fmla="*/ 29578 h 390525"/>
                <a:gd name="connsiteX40" fmla="*/ 96012 w 390525"/>
                <a:gd name="connsiteY40" fmla="*/ 40913 h 390525"/>
                <a:gd name="connsiteX41" fmla="*/ 96012 w 390525"/>
                <a:gd name="connsiteY41" fmla="*/ 84728 h 390525"/>
                <a:gd name="connsiteX42" fmla="*/ 86201 w 390525"/>
                <a:gd name="connsiteY42" fmla="*/ 96063 h 390525"/>
                <a:gd name="connsiteX43" fmla="*/ 73819 w 390525"/>
                <a:gd name="connsiteY43" fmla="*/ 85014 h 390525"/>
                <a:gd name="connsiteX44" fmla="*/ 73819 w 390525"/>
                <a:gd name="connsiteY44" fmla="*/ 40627 h 390525"/>
                <a:gd name="connsiteX45" fmla="*/ 352806 w 390525"/>
                <a:gd name="connsiteY45" fmla="*/ 363906 h 390525"/>
                <a:gd name="connsiteX46" fmla="*/ 40481 w 390525"/>
                <a:gd name="connsiteY46" fmla="*/ 363906 h 390525"/>
                <a:gd name="connsiteX47" fmla="*/ 29337 w 390525"/>
                <a:gd name="connsiteY47" fmla="*/ 352761 h 390525"/>
                <a:gd name="connsiteX48" fmla="*/ 29337 w 390525"/>
                <a:gd name="connsiteY48" fmla="*/ 164071 h 390525"/>
                <a:gd name="connsiteX49" fmla="*/ 363855 w 390525"/>
                <a:gd name="connsiteY49" fmla="*/ 164071 h 390525"/>
                <a:gd name="connsiteX50" fmla="*/ 363855 w 390525"/>
                <a:gd name="connsiteY50" fmla="*/ 352761 h 390525"/>
                <a:gd name="connsiteX51" fmla="*/ 352806 w 390525"/>
                <a:gd name="connsiteY51" fmla="*/ 363906 h 390525"/>
                <a:gd name="connsiteX52" fmla="*/ 363950 w 390525"/>
                <a:gd name="connsiteY52" fmla="*/ 141878 h 390525"/>
                <a:gd name="connsiteX53" fmla="*/ 29432 w 390525"/>
                <a:gd name="connsiteY53" fmla="*/ 141878 h 390525"/>
                <a:gd name="connsiteX54" fmla="*/ 29432 w 390525"/>
                <a:gd name="connsiteY54" fmla="*/ 84918 h 390525"/>
                <a:gd name="connsiteX55" fmla="*/ 40577 w 390525"/>
                <a:gd name="connsiteY55" fmla="*/ 73774 h 390525"/>
                <a:gd name="connsiteX56" fmla="*/ 51721 w 390525"/>
                <a:gd name="connsiteY56" fmla="*/ 73774 h 390525"/>
                <a:gd name="connsiteX57" fmla="*/ 51721 w 390525"/>
                <a:gd name="connsiteY57" fmla="*/ 84347 h 390525"/>
                <a:gd name="connsiteX58" fmla="*/ 83153 w 390525"/>
                <a:gd name="connsiteY58" fmla="*/ 118161 h 390525"/>
                <a:gd name="connsiteX59" fmla="*/ 118301 w 390525"/>
                <a:gd name="connsiteY59" fmla="*/ 84918 h 390525"/>
                <a:gd name="connsiteX60" fmla="*/ 118301 w 390525"/>
                <a:gd name="connsiteY60" fmla="*/ 73774 h 390525"/>
                <a:gd name="connsiteX61" fmla="*/ 164211 w 390525"/>
                <a:gd name="connsiteY61" fmla="*/ 73774 h 390525"/>
                <a:gd name="connsiteX62" fmla="*/ 164211 w 390525"/>
                <a:gd name="connsiteY62" fmla="*/ 84347 h 390525"/>
                <a:gd name="connsiteX63" fmla="*/ 195644 w 390525"/>
                <a:gd name="connsiteY63" fmla="*/ 118161 h 390525"/>
                <a:gd name="connsiteX64" fmla="*/ 230791 w 390525"/>
                <a:gd name="connsiteY64" fmla="*/ 84918 h 390525"/>
                <a:gd name="connsiteX65" fmla="*/ 230791 w 390525"/>
                <a:gd name="connsiteY65" fmla="*/ 73774 h 390525"/>
                <a:gd name="connsiteX66" fmla="*/ 275177 w 390525"/>
                <a:gd name="connsiteY66" fmla="*/ 73774 h 390525"/>
                <a:gd name="connsiteX67" fmla="*/ 275177 w 390525"/>
                <a:gd name="connsiteY67" fmla="*/ 84347 h 390525"/>
                <a:gd name="connsiteX68" fmla="*/ 306610 w 390525"/>
                <a:gd name="connsiteY68" fmla="*/ 118161 h 390525"/>
                <a:gd name="connsiteX69" fmla="*/ 341757 w 390525"/>
                <a:gd name="connsiteY69" fmla="*/ 84918 h 390525"/>
                <a:gd name="connsiteX70" fmla="*/ 341757 w 390525"/>
                <a:gd name="connsiteY70" fmla="*/ 73774 h 390525"/>
                <a:gd name="connsiteX71" fmla="*/ 352901 w 390525"/>
                <a:gd name="connsiteY71" fmla="*/ 73774 h 390525"/>
                <a:gd name="connsiteX72" fmla="*/ 364046 w 390525"/>
                <a:gd name="connsiteY72" fmla="*/ 84918 h 390525"/>
                <a:gd name="connsiteX73" fmla="*/ 364046 w 390525"/>
                <a:gd name="connsiteY73" fmla="*/ 14187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90525">
                  <a:moveTo>
                    <a:pt x="352806" y="51581"/>
                  </a:moveTo>
                  <a:lnTo>
                    <a:pt x="341662" y="51581"/>
                  </a:lnTo>
                  <a:lnTo>
                    <a:pt x="341662" y="41008"/>
                  </a:lnTo>
                  <a:cubicBezTo>
                    <a:pt x="341662" y="23673"/>
                    <a:pt x="327565" y="8147"/>
                    <a:pt x="310229" y="7194"/>
                  </a:cubicBezTo>
                  <a:cubicBezTo>
                    <a:pt x="290989" y="6147"/>
                    <a:pt x="275082" y="21482"/>
                    <a:pt x="275082" y="40437"/>
                  </a:cubicBezTo>
                  <a:lnTo>
                    <a:pt x="275082" y="51581"/>
                  </a:lnTo>
                  <a:lnTo>
                    <a:pt x="230696" y="51581"/>
                  </a:lnTo>
                  <a:lnTo>
                    <a:pt x="230696" y="41008"/>
                  </a:lnTo>
                  <a:cubicBezTo>
                    <a:pt x="230696" y="23673"/>
                    <a:pt x="216598" y="8147"/>
                    <a:pt x="199263" y="7194"/>
                  </a:cubicBezTo>
                  <a:cubicBezTo>
                    <a:pt x="180022" y="6147"/>
                    <a:pt x="164116" y="21482"/>
                    <a:pt x="164116" y="40437"/>
                  </a:cubicBezTo>
                  <a:lnTo>
                    <a:pt x="164116" y="51581"/>
                  </a:lnTo>
                  <a:lnTo>
                    <a:pt x="118205" y="51581"/>
                  </a:lnTo>
                  <a:lnTo>
                    <a:pt x="118205" y="41008"/>
                  </a:lnTo>
                  <a:cubicBezTo>
                    <a:pt x="118205" y="23673"/>
                    <a:pt x="104108" y="8147"/>
                    <a:pt x="86773" y="7194"/>
                  </a:cubicBezTo>
                  <a:cubicBezTo>
                    <a:pt x="67532" y="6147"/>
                    <a:pt x="51626" y="21482"/>
                    <a:pt x="51626" y="40437"/>
                  </a:cubicBezTo>
                  <a:lnTo>
                    <a:pt x="51626" y="51581"/>
                  </a:lnTo>
                  <a:lnTo>
                    <a:pt x="40481" y="51581"/>
                  </a:lnTo>
                  <a:cubicBezTo>
                    <a:pt x="22098" y="51581"/>
                    <a:pt x="7144" y="66535"/>
                    <a:pt x="7144" y="84918"/>
                  </a:cubicBezTo>
                  <a:lnTo>
                    <a:pt x="7144" y="352857"/>
                  </a:lnTo>
                  <a:cubicBezTo>
                    <a:pt x="7144" y="371240"/>
                    <a:pt x="22098" y="386194"/>
                    <a:pt x="40481" y="386194"/>
                  </a:cubicBezTo>
                  <a:lnTo>
                    <a:pt x="352806" y="386194"/>
                  </a:lnTo>
                  <a:cubicBezTo>
                    <a:pt x="371189" y="386194"/>
                    <a:pt x="386144" y="371240"/>
                    <a:pt x="386144" y="352857"/>
                  </a:cubicBezTo>
                  <a:lnTo>
                    <a:pt x="386144" y="84918"/>
                  </a:lnTo>
                  <a:cubicBezTo>
                    <a:pt x="386144" y="66535"/>
                    <a:pt x="371285" y="51581"/>
                    <a:pt x="352806" y="51581"/>
                  </a:cubicBezTo>
                  <a:close/>
                  <a:moveTo>
                    <a:pt x="297371" y="40627"/>
                  </a:moveTo>
                  <a:cubicBezTo>
                    <a:pt x="297371" y="34055"/>
                    <a:pt x="303086" y="28816"/>
                    <a:pt x="309753" y="29578"/>
                  </a:cubicBezTo>
                  <a:cubicBezTo>
                    <a:pt x="315373" y="30245"/>
                    <a:pt x="319564" y="35198"/>
                    <a:pt x="319564" y="40913"/>
                  </a:cubicBezTo>
                  <a:lnTo>
                    <a:pt x="319564" y="84728"/>
                  </a:lnTo>
                  <a:cubicBezTo>
                    <a:pt x="319564" y="90443"/>
                    <a:pt x="315373" y="95396"/>
                    <a:pt x="309753" y="96063"/>
                  </a:cubicBezTo>
                  <a:cubicBezTo>
                    <a:pt x="303086" y="96825"/>
                    <a:pt x="297371" y="91586"/>
                    <a:pt x="297371" y="85014"/>
                  </a:cubicBezTo>
                  <a:lnTo>
                    <a:pt x="297371" y="40627"/>
                  </a:lnTo>
                  <a:close/>
                  <a:moveTo>
                    <a:pt x="186309" y="40627"/>
                  </a:moveTo>
                  <a:cubicBezTo>
                    <a:pt x="186309" y="34055"/>
                    <a:pt x="192024" y="28816"/>
                    <a:pt x="198691" y="29578"/>
                  </a:cubicBezTo>
                  <a:cubicBezTo>
                    <a:pt x="204311" y="30245"/>
                    <a:pt x="208502" y="35198"/>
                    <a:pt x="208502" y="40913"/>
                  </a:cubicBezTo>
                  <a:lnTo>
                    <a:pt x="208502" y="84728"/>
                  </a:lnTo>
                  <a:cubicBezTo>
                    <a:pt x="208502" y="90443"/>
                    <a:pt x="204311" y="95396"/>
                    <a:pt x="198691" y="96063"/>
                  </a:cubicBezTo>
                  <a:cubicBezTo>
                    <a:pt x="192024" y="96825"/>
                    <a:pt x="186309" y="91586"/>
                    <a:pt x="186309" y="85014"/>
                  </a:cubicBezTo>
                  <a:lnTo>
                    <a:pt x="186309" y="40627"/>
                  </a:lnTo>
                  <a:close/>
                  <a:moveTo>
                    <a:pt x="73819" y="40627"/>
                  </a:moveTo>
                  <a:cubicBezTo>
                    <a:pt x="73819" y="34055"/>
                    <a:pt x="79534" y="28816"/>
                    <a:pt x="86201" y="29578"/>
                  </a:cubicBezTo>
                  <a:cubicBezTo>
                    <a:pt x="91821" y="30245"/>
                    <a:pt x="96012" y="35198"/>
                    <a:pt x="96012" y="40913"/>
                  </a:cubicBezTo>
                  <a:lnTo>
                    <a:pt x="96012" y="84728"/>
                  </a:lnTo>
                  <a:cubicBezTo>
                    <a:pt x="96012" y="90443"/>
                    <a:pt x="91821" y="95396"/>
                    <a:pt x="86201" y="96063"/>
                  </a:cubicBezTo>
                  <a:cubicBezTo>
                    <a:pt x="79534" y="96825"/>
                    <a:pt x="73819" y="91586"/>
                    <a:pt x="73819" y="85014"/>
                  </a:cubicBezTo>
                  <a:lnTo>
                    <a:pt x="73819" y="40627"/>
                  </a:lnTo>
                  <a:close/>
                  <a:moveTo>
                    <a:pt x="352806" y="363906"/>
                  </a:moveTo>
                  <a:lnTo>
                    <a:pt x="40481" y="363906"/>
                  </a:lnTo>
                  <a:cubicBezTo>
                    <a:pt x="34385" y="363906"/>
                    <a:pt x="29337" y="358953"/>
                    <a:pt x="29337" y="352761"/>
                  </a:cubicBezTo>
                  <a:lnTo>
                    <a:pt x="29337" y="164071"/>
                  </a:lnTo>
                  <a:lnTo>
                    <a:pt x="363855" y="164071"/>
                  </a:lnTo>
                  <a:lnTo>
                    <a:pt x="363855" y="352761"/>
                  </a:lnTo>
                  <a:cubicBezTo>
                    <a:pt x="363950" y="358953"/>
                    <a:pt x="358997" y="363906"/>
                    <a:pt x="352806" y="363906"/>
                  </a:cubicBezTo>
                  <a:close/>
                  <a:moveTo>
                    <a:pt x="363950" y="141878"/>
                  </a:moveTo>
                  <a:lnTo>
                    <a:pt x="29432" y="141878"/>
                  </a:lnTo>
                  <a:lnTo>
                    <a:pt x="29432" y="84918"/>
                  </a:lnTo>
                  <a:cubicBezTo>
                    <a:pt x="29432" y="78822"/>
                    <a:pt x="34385" y="73774"/>
                    <a:pt x="40577" y="73774"/>
                  </a:cubicBezTo>
                  <a:lnTo>
                    <a:pt x="51721" y="73774"/>
                  </a:lnTo>
                  <a:lnTo>
                    <a:pt x="51721" y="84347"/>
                  </a:lnTo>
                  <a:cubicBezTo>
                    <a:pt x="51721" y="101682"/>
                    <a:pt x="65818" y="117208"/>
                    <a:pt x="83153" y="118161"/>
                  </a:cubicBezTo>
                  <a:cubicBezTo>
                    <a:pt x="102394" y="119208"/>
                    <a:pt x="118301" y="103873"/>
                    <a:pt x="118301" y="84918"/>
                  </a:cubicBezTo>
                  <a:lnTo>
                    <a:pt x="118301" y="73774"/>
                  </a:lnTo>
                  <a:lnTo>
                    <a:pt x="164211" y="73774"/>
                  </a:lnTo>
                  <a:lnTo>
                    <a:pt x="164211" y="84347"/>
                  </a:lnTo>
                  <a:cubicBezTo>
                    <a:pt x="164211" y="101682"/>
                    <a:pt x="178308" y="117208"/>
                    <a:pt x="195644" y="118161"/>
                  </a:cubicBezTo>
                  <a:cubicBezTo>
                    <a:pt x="214884" y="119208"/>
                    <a:pt x="230791" y="103873"/>
                    <a:pt x="230791" y="84918"/>
                  </a:cubicBezTo>
                  <a:lnTo>
                    <a:pt x="230791" y="73774"/>
                  </a:lnTo>
                  <a:lnTo>
                    <a:pt x="275177" y="73774"/>
                  </a:lnTo>
                  <a:lnTo>
                    <a:pt x="275177" y="84347"/>
                  </a:lnTo>
                  <a:cubicBezTo>
                    <a:pt x="275177" y="101682"/>
                    <a:pt x="289274" y="117208"/>
                    <a:pt x="306610" y="118161"/>
                  </a:cubicBezTo>
                  <a:cubicBezTo>
                    <a:pt x="325850" y="119208"/>
                    <a:pt x="341757" y="103873"/>
                    <a:pt x="341757" y="84918"/>
                  </a:cubicBezTo>
                  <a:lnTo>
                    <a:pt x="341757" y="73774"/>
                  </a:lnTo>
                  <a:lnTo>
                    <a:pt x="352901" y="73774"/>
                  </a:lnTo>
                  <a:cubicBezTo>
                    <a:pt x="358997" y="73774"/>
                    <a:pt x="364046" y="78727"/>
                    <a:pt x="364046" y="84918"/>
                  </a:cubicBezTo>
                  <a:lnTo>
                    <a:pt x="364046" y="141878"/>
                  </a:lnTo>
                  <a:close/>
                </a:path>
              </a:pathLst>
            </a:custGeom>
            <a:grpFill/>
            <a:ln w="9525" cap="flat">
              <a:noFill/>
              <a:prstDash val="solid"/>
              <a:miter/>
            </a:ln>
          </p:spPr>
          <p:txBody>
            <a:bodyPr rtlCol="0" anchor="ctr"/>
            <a:lstStyle/>
            <a:p>
              <a:endParaRPr lang="ko-KR" altLang="en-US"/>
            </a:p>
          </p:txBody>
        </p:sp>
        <p:sp>
          <p:nvSpPr>
            <p:cNvPr id="76" name="자유형: 도형 75">
              <a:extLst>
                <a:ext uri="{FF2B5EF4-FFF2-40B4-BE49-F238E27FC236}">
                  <a16:creationId xmlns:a16="http://schemas.microsoft.com/office/drawing/2014/main" id="{5035C80B-A89A-4F9E-8F46-FBEB975D1D7A}"/>
                </a:ext>
              </a:extLst>
            </p:cNvPr>
            <p:cNvSpPr/>
            <p:nvPr/>
          </p:nvSpPr>
          <p:spPr>
            <a:xfrm>
              <a:off x="3493285" y="1072038"/>
              <a:ext cx="295275" cy="161925"/>
            </a:xfrm>
            <a:custGeom>
              <a:avLst/>
              <a:gdLst>
                <a:gd name="connsiteX0" fmla="*/ 286226 w 295275"/>
                <a:gd name="connsiteY0" fmla="*/ 7144 h 161925"/>
                <a:gd name="connsiteX1" fmla="*/ 18288 w 295275"/>
                <a:gd name="connsiteY1" fmla="*/ 7144 h 161925"/>
                <a:gd name="connsiteX2" fmla="*/ 7144 w 295275"/>
                <a:gd name="connsiteY2" fmla="*/ 18288 h 161925"/>
                <a:gd name="connsiteX3" fmla="*/ 7144 w 295275"/>
                <a:gd name="connsiteY3" fmla="*/ 151543 h 161925"/>
                <a:gd name="connsiteX4" fmla="*/ 18288 w 295275"/>
                <a:gd name="connsiteY4" fmla="*/ 162687 h 161925"/>
                <a:gd name="connsiteX5" fmla="*/ 286226 w 295275"/>
                <a:gd name="connsiteY5" fmla="*/ 162687 h 161925"/>
                <a:gd name="connsiteX6" fmla="*/ 297371 w 295275"/>
                <a:gd name="connsiteY6" fmla="*/ 151543 h 161925"/>
                <a:gd name="connsiteX7" fmla="*/ 297371 w 295275"/>
                <a:gd name="connsiteY7" fmla="*/ 18288 h 161925"/>
                <a:gd name="connsiteX8" fmla="*/ 286226 w 295275"/>
                <a:gd name="connsiteY8" fmla="*/ 7144 h 161925"/>
                <a:gd name="connsiteX9" fmla="*/ 73819 w 295275"/>
                <a:gd name="connsiteY9" fmla="*/ 140399 h 161925"/>
                <a:gd name="connsiteX10" fmla="*/ 29432 w 295275"/>
                <a:gd name="connsiteY10" fmla="*/ 140399 h 161925"/>
                <a:gd name="connsiteX11" fmla="*/ 29432 w 295275"/>
                <a:gd name="connsiteY11" fmla="*/ 96012 h 161925"/>
                <a:gd name="connsiteX12" fmla="*/ 73819 w 295275"/>
                <a:gd name="connsiteY12" fmla="*/ 96012 h 161925"/>
                <a:gd name="connsiteX13" fmla="*/ 73819 w 295275"/>
                <a:gd name="connsiteY13" fmla="*/ 140399 h 161925"/>
                <a:gd name="connsiteX14" fmla="*/ 73819 w 295275"/>
                <a:gd name="connsiteY14" fmla="*/ 73819 h 161925"/>
                <a:gd name="connsiteX15" fmla="*/ 29432 w 295275"/>
                <a:gd name="connsiteY15" fmla="*/ 73819 h 161925"/>
                <a:gd name="connsiteX16" fmla="*/ 29432 w 295275"/>
                <a:gd name="connsiteY16" fmla="*/ 29432 h 161925"/>
                <a:gd name="connsiteX17" fmla="*/ 73819 w 295275"/>
                <a:gd name="connsiteY17" fmla="*/ 29432 h 161925"/>
                <a:gd name="connsiteX18" fmla="*/ 73819 w 295275"/>
                <a:gd name="connsiteY18" fmla="*/ 73819 h 161925"/>
                <a:gd name="connsiteX19" fmla="*/ 141922 w 295275"/>
                <a:gd name="connsiteY19" fmla="*/ 140399 h 161925"/>
                <a:gd name="connsiteX20" fmla="*/ 96012 w 295275"/>
                <a:gd name="connsiteY20" fmla="*/ 140399 h 161925"/>
                <a:gd name="connsiteX21" fmla="*/ 96012 w 295275"/>
                <a:gd name="connsiteY21" fmla="*/ 96012 h 161925"/>
                <a:gd name="connsiteX22" fmla="*/ 141922 w 295275"/>
                <a:gd name="connsiteY22" fmla="*/ 96012 h 161925"/>
                <a:gd name="connsiteX23" fmla="*/ 141922 w 295275"/>
                <a:gd name="connsiteY23" fmla="*/ 140399 h 161925"/>
                <a:gd name="connsiteX24" fmla="*/ 141922 w 295275"/>
                <a:gd name="connsiteY24" fmla="*/ 73819 h 161925"/>
                <a:gd name="connsiteX25" fmla="*/ 96012 w 295275"/>
                <a:gd name="connsiteY25" fmla="*/ 73819 h 161925"/>
                <a:gd name="connsiteX26" fmla="*/ 96012 w 295275"/>
                <a:gd name="connsiteY26" fmla="*/ 29432 h 161925"/>
                <a:gd name="connsiteX27" fmla="*/ 141922 w 295275"/>
                <a:gd name="connsiteY27" fmla="*/ 29432 h 161925"/>
                <a:gd name="connsiteX28" fmla="*/ 141922 w 295275"/>
                <a:gd name="connsiteY28" fmla="*/ 73819 h 161925"/>
                <a:gd name="connsiteX29" fmla="*/ 208502 w 295275"/>
                <a:gd name="connsiteY29" fmla="*/ 140399 h 161925"/>
                <a:gd name="connsiteX30" fmla="*/ 164116 w 295275"/>
                <a:gd name="connsiteY30" fmla="*/ 140399 h 161925"/>
                <a:gd name="connsiteX31" fmla="*/ 164116 w 295275"/>
                <a:gd name="connsiteY31" fmla="*/ 96012 h 161925"/>
                <a:gd name="connsiteX32" fmla="*/ 208502 w 295275"/>
                <a:gd name="connsiteY32" fmla="*/ 96012 h 161925"/>
                <a:gd name="connsiteX33" fmla="*/ 208502 w 295275"/>
                <a:gd name="connsiteY33" fmla="*/ 140399 h 161925"/>
                <a:gd name="connsiteX34" fmla="*/ 208502 w 295275"/>
                <a:gd name="connsiteY34" fmla="*/ 73819 h 161925"/>
                <a:gd name="connsiteX35" fmla="*/ 164116 w 295275"/>
                <a:gd name="connsiteY35" fmla="*/ 73819 h 161925"/>
                <a:gd name="connsiteX36" fmla="*/ 164116 w 295275"/>
                <a:gd name="connsiteY36" fmla="*/ 29432 h 161925"/>
                <a:gd name="connsiteX37" fmla="*/ 208502 w 295275"/>
                <a:gd name="connsiteY37" fmla="*/ 29432 h 161925"/>
                <a:gd name="connsiteX38" fmla="*/ 208502 w 295275"/>
                <a:gd name="connsiteY38" fmla="*/ 73819 h 161925"/>
                <a:gd name="connsiteX39" fmla="*/ 275177 w 295275"/>
                <a:gd name="connsiteY39" fmla="*/ 140399 h 161925"/>
                <a:gd name="connsiteX40" fmla="*/ 230791 w 295275"/>
                <a:gd name="connsiteY40" fmla="*/ 140399 h 161925"/>
                <a:gd name="connsiteX41" fmla="*/ 230791 w 295275"/>
                <a:gd name="connsiteY41" fmla="*/ 96012 h 161925"/>
                <a:gd name="connsiteX42" fmla="*/ 275177 w 295275"/>
                <a:gd name="connsiteY42" fmla="*/ 96012 h 161925"/>
                <a:gd name="connsiteX43" fmla="*/ 275177 w 295275"/>
                <a:gd name="connsiteY43" fmla="*/ 140399 h 161925"/>
                <a:gd name="connsiteX44" fmla="*/ 275177 w 295275"/>
                <a:gd name="connsiteY44" fmla="*/ 73819 h 161925"/>
                <a:gd name="connsiteX45" fmla="*/ 230791 w 295275"/>
                <a:gd name="connsiteY45" fmla="*/ 73819 h 161925"/>
                <a:gd name="connsiteX46" fmla="*/ 230791 w 295275"/>
                <a:gd name="connsiteY46" fmla="*/ 29432 h 161925"/>
                <a:gd name="connsiteX47" fmla="*/ 275177 w 295275"/>
                <a:gd name="connsiteY47" fmla="*/ 29432 h 161925"/>
                <a:gd name="connsiteX48" fmla="*/ 275177 w 295275"/>
                <a:gd name="connsiteY48" fmla="*/ 7381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5275" h="161925">
                  <a:moveTo>
                    <a:pt x="286226" y="7144"/>
                  </a:moveTo>
                  <a:lnTo>
                    <a:pt x="18288" y="7144"/>
                  </a:lnTo>
                  <a:cubicBezTo>
                    <a:pt x="12192" y="7144"/>
                    <a:pt x="7144" y="12097"/>
                    <a:pt x="7144" y="18288"/>
                  </a:cubicBezTo>
                  <a:lnTo>
                    <a:pt x="7144" y="151543"/>
                  </a:lnTo>
                  <a:cubicBezTo>
                    <a:pt x="7144" y="157639"/>
                    <a:pt x="12097" y="162687"/>
                    <a:pt x="18288" y="162687"/>
                  </a:cubicBezTo>
                  <a:lnTo>
                    <a:pt x="286226" y="162687"/>
                  </a:lnTo>
                  <a:cubicBezTo>
                    <a:pt x="292322" y="162687"/>
                    <a:pt x="297371" y="157734"/>
                    <a:pt x="297371" y="151543"/>
                  </a:cubicBezTo>
                  <a:lnTo>
                    <a:pt x="297371" y="18288"/>
                  </a:lnTo>
                  <a:cubicBezTo>
                    <a:pt x="297371" y="12192"/>
                    <a:pt x="292417" y="7144"/>
                    <a:pt x="286226" y="7144"/>
                  </a:cubicBezTo>
                  <a:close/>
                  <a:moveTo>
                    <a:pt x="73819" y="140399"/>
                  </a:moveTo>
                  <a:lnTo>
                    <a:pt x="29432" y="140399"/>
                  </a:lnTo>
                  <a:lnTo>
                    <a:pt x="29432" y="96012"/>
                  </a:lnTo>
                  <a:lnTo>
                    <a:pt x="73819" y="96012"/>
                  </a:lnTo>
                  <a:lnTo>
                    <a:pt x="73819" y="140399"/>
                  </a:lnTo>
                  <a:close/>
                  <a:moveTo>
                    <a:pt x="73819" y="73819"/>
                  </a:moveTo>
                  <a:lnTo>
                    <a:pt x="29432" y="73819"/>
                  </a:lnTo>
                  <a:lnTo>
                    <a:pt x="29432" y="29432"/>
                  </a:lnTo>
                  <a:lnTo>
                    <a:pt x="73819" y="29432"/>
                  </a:lnTo>
                  <a:lnTo>
                    <a:pt x="73819" y="73819"/>
                  </a:lnTo>
                  <a:close/>
                  <a:moveTo>
                    <a:pt x="141922" y="140399"/>
                  </a:moveTo>
                  <a:lnTo>
                    <a:pt x="96012" y="140399"/>
                  </a:lnTo>
                  <a:lnTo>
                    <a:pt x="96012" y="96012"/>
                  </a:lnTo>
                  <a:lnTo>
                    <a:pt x="141922" y="96012"/>
                  </a:lnTo>
                  <a:lnTo>
                    <a:pt x="141922" y="140399"/>
                  </a:lnTo>
                  <a:close/>
                  <a:moveTo>
                    <a:pt x="141922" y="73819"/>
                  </a:moveTo>
                  <a:lnTo>
                    <a:pt x="96012" y="73819"/>
                  </a:lnTo>
                  <a:lnTo>
                    <a:pt x="96012" y="29432"/>
                  </a:lnTo>
                  <a:lnTo>
                    <a:pt x="141922" y="29432"/>
                  </a:lnTo>
                  <a:lnTo>
                    <a:pt x="141922" y="73819"/>
                  </a:lnTo>
                  <a:close/>
                  <a:moveTo>
                    <a:pt x="208502" y="140399"/>
                  </a:moveTo>
                  <a:lnTo>
                    <a:pt x="164116" y="140399"/>
                  </a:lnTo>
                  <a:lnTo>
                    <a:pt x="164116" y="96012"/>
                  </a:lnTo>
                  <a:lnTo>
                    <a:pt x="208502" y="96012"/>
                  </a:lnTo>
                  <a:lnTo>
                    <a:pt x="208502" y="140399"/>
                  </a:lnTo>
                  <a:close/>
                  <a:moveTo>
                    <a:pt x="208502" y="73819"/>
                  </a:moveTo>
                  <a:lnTo>
                    <a:pt x="164116" y="73819"/>
                  </a:lnTo>
                  <a:lnTo>
                    <a:pt x="164116" y="29432"/>
                  </a:lnTo>
                  <a:lnTo>
                    <a:pt x="208502" y="29432"/>
                  </a:lnTo>
                  <a:lnTo>
                    <a:pt x="208502" y="73819"/>
                  </a:lnTo>
                  <a:close/>
                  <a:moveTo>
                    <a:pt x="275177" y="140399"/>
                  </a:moveTo>
                  <a:lnTo>
                    <a:pt x="230791" y="140399"/>
                  </a:lnTo>
                  <a:lnTo>
                    <a:pt x="230791" y="96012"/>
                  </a:lnTo>
                  <a:lnTo>
                    <a:pt x="275177" y="96012"/>
                  </a:lnTo>
                  <a:lnTo>
                    <a:pt x="275177" y="140399"/>
                  </a:lnTo>
                  <a:close/>
                  <a:moveTo>
                    <a:pt x="275177" y="73819"/>
                  </a:moveTo>
                  <a:lnTo>
                    <a:pt x="230791" y="73819"/>
                  </a:lnTo>
                  <a:lnTo>
                    <a:pt x="230791" y="29432"/>
                  </a:lnTo>
                  <a:lnTo>
                    <a:pt x="275177" y="29432"/>
                  </a:lnTo>
                  <a:lnTo>
                    <a:pt x="275177" y="73819"/>
                  </a:lnTo>
                  <a:close/>
                </a:path>
              </a:pathLst>
            </a:custGeom>
            <a:grpFill/>
            <a:ln w="9525" cap="flat">
              <a:noFill/>
              <a:prstDash val="solid"/>
              <a:miter/>
            </a:ln>
          </p:spPr>
          <p:txBody>
            <a:bodyPr rtlCol="0" anchor="ctr"/>
            <a:lstStyle/>
            <a:p>
              <a:endParaRPr lang="ko-KR" altLang="en-US"/>
            </a:p>
          </p:txBody>
        </p:sp>
      </p:grpSp>
      <p:grpSp>
        <p:nvGrpSpPr>
          <p:cNvPr id="77" name="그룹 76">
            <a:extLst>
              <a:ext uri="{FF2B5EF4-FFF2-40B4-BE49-F238E27FC236}">
                <a16:creationId xmlns:a16="http://schemas.microsoft.com/office/drawing/2014/main" id="{F10FBB2C-64A3-468D-BA59-CF8F8428B507}"/>
              </a:ext>
            </a:extLst>
          </p:cNvPr>
          <p:cNvGrpSpPr/>
          <p:nvPr/>
        </p:nvGrpSpPr>
        <p:grpSpPr>
          <a:xfrm>
            <a:off x="4116315" y="3561492"/>
            <a:ext cx="390525" cy="381000"/>
            <a:chOff x="4116315" y="3561492"/>
            <a:chExt cx="390525" cy="381000"/>
          </a:xfrm>
          <a:solidFill>
            <a:schemeClr val="bg1"/>
          </a:solidFill>
        </p:grpSpPr>
        <p:sp>
          <p:nvSpPr>
            <p:cNvPr id="78" name="자유형: 도형 77">
              <a:extLst>
                <a:ext uri="{FF2B5EF4-FFF2-40B4-BE49-F238E27FC236}">
                  <a16:creationId xmlns:a16="http://schemas.microsoft.com/office/drawing/2014/main" id="{A8805E8A-1A78-4AA9-884A-E126D56DE342}"/>
                </a:ext>
              </a:extLst>
            </p:cNvPr>
            <p:cNvSpPr/>
            <p:nvPr/>
          </p:nvSpPr>
          <p:spPr>
            <a:xfrm>
              <a:off x="4116315" y="3561492"/>
              <a:ext cx="390525" cy="381000"/>
            </a:xfrm>
            <a:custGeom>
              <a:avLst/>
              <a:gdLst>
                <a:gd name="connsiteX0" fmla="*/ 348805 w 390525"/>
                <a:gd name="connsiteY0" fmla="*/ 127825 h 381000"/>
                <a:gd name="connsiteX1" fmla="*/ 226219 w 390525"/>
                <a:gd name="connsiteY1" fmla="*/ 127825 h 381000"/>
                <a:gd name="connsiteX2" fmla="*/ 226219 w 390525"/>
                <a:gd name="connsiteY2" fmla="*/ 96012 h 381000"/>
                <a:gd name="connsiteX3" fmla="*/ 243364 w 390525"/>
                <a:gd name="connsiteY3" fmla="*/ 96012 h 381000"/>
                <a:gd name="connsiteX4" fmla="*/ 266224 w 390525"/>
                <a:gd name="connsiteY4" fmla="*/ 73152 h 381000"/>
                <a:gd name="connsiteX5" fmla="*/ 266224 w 390525"/>
                <a:gd name="connsiteY5" fmla="*/ 30004 h 381000"/>
                <a:gd name="connsiteX6" fmla="*/ 243364 w 390525"/>
                <a:gd name="connsiteY6" fmla="*/ 7144 h 381000"/>
                <a:gd name="connsiteX7" fmla="*/ 149923 w 390525"/>
                <a:gd name="connsiteY7" fmla="*/ 7144 h 381000"/>
                <a:gd name="connsiteX8" fmla="*/ 127063 w 390525"/>
                <a:gd name="connsiteY8" fmla="*/ 30004 h 381000"/>
                <a:gd name="connsiteX9" fmla="*/ 127063 w 390525"/>
                <a:gd name="connsiteY9" fmla="*/ 73152 h 381000"/>
                <a:gd name="connsiteX10" fmla="*/ 149923 w 390525"/>
                <a:gd name="connsiteY10" fmla="*/ 96012 h 381000"/>
                <a:gd name="connsiteX11" fmla="*/ 167068 w 390525"/>
                <a:gd name="connsiteY11" fmla="*/ 96012 h 381000"/>
                <a:gd name="connsiteX12" fmla="*/ 167068 w 390525"/>
                <a:gd name="connsiteY12" fmla="*/ 127825 h 381000"/>
                <a:gd name="connsiteX13" fmla="*/ 119729 w 390525"/>
                <a:gd name="connsiteY13" fmla="*/ 127825 h 381000"/>
                <a:gd name="connsiteX14" fmla="*/ 119729 w 390525"/>
                <a:gd name="connsiteY14" fmla="*/ 104299 h 381000"/>
                <a:gd name="connsiteX15" fmla="*/ 108490 w 390525"/>
                <a:gd name="connsiteY15" fmla="*/ 93059 h 381000"/>
                <a:gd name="connsiteX16" fmla="*/ 48768 w 390525"/>
                <a:gd name="connsiteY16" fmla="*/ 93059 h 381000"/>
                <a:gd name="connsiteX17" fmla="*/ 37529 w 390525"/>
                <a:gd name="connsiteY17" fmla="*/ 104299 h 381000"/>
                <a:gd name="connsiteX18" fmla="*/ 37529 w 390525"/>
                <a:gd name="connsiteY18" fmla="*/ 128111 h 381000"/>
                <a:gd name="connsiteX19" fmla="*/ 7144 w 390525"/>
                <a:gd name="connsiteY19" fmla="*/ 164878 h 381000"/>
                <a:gd name="connsiteX20" fmla="*/ 7144 w 390525"/>
                <a:gd name="connsiteY20" fmla="*/ 341471 h 381000"/>
                <a:gd name="connsiteX21" fmla="*/ 44482 w 390525"/>
                <a:gd name="connsiteY21" fmla="*/ 378809 h 381000"/>
                <a:gd name="connsiteX22" fmla="*/ 348805 w 390525"/>
                <a:gd name="connsiteY22" fmla="*/ 378809 h 381000"/>
                <a:gd name="connsiteX23" fmla="*/ 386143 w 390525"/>
                <a:gd name="connsiteY23" fmla="*/ 341471 h 381000"/>
                <a:gd name="connsiteX24" fmla="*/ 386143 w 390525"/>
                <a:gd name="connsiteY24" fmla="*/ 165163 h 381000"/>
                <a:gd name="connsiteX25" fmla="*/ 348805 w 390525"/>
                <a:gd name="connsiteY25" fmla="*/ 127825 h 381000"/>
                <a:gd name="connsiteX26" fmla="*/ 149257 w 390525"/>
                <a:gd name="connsiteY26" fmla="*/ 73438 h 381000"/>
                <a:gd name="connsiteX27" fmla="*/ 149257 w 390525"/>
                <a:gd name="connsiteY27" fmla="*/ 30480 h 381000"/>
                <a:gd name="connsiteX28" fmla="*/ 149638 w 390525"/>
                <a:gd name="connsiteY28" fmla="*/ 30099 h 381000"/>
                <a:gd name="connsiteX29" fmla="*/ 242888 w 390525"/>
                <a:gd name="connsiteY29" fmla="*/ 30099 h 381000"/>
                <a:gd name="connsiteX30" fmla="*/ 243268 w 390525"/>
                <a:gd name="connsiteY30" fmla="*/ 30480 h 381000"/>
                <a:gd name="connsiteX31" fmla="*/ 243268 w 390525"/>
                <a:gd name="connsiteY31" fmla="*/ 73438 h 381000"/>
                <a:gd name="connsiteX32" fmla="*/ 242888 w 390525"/>
                <a:gd name="connsiteY32" fmla="*/ 73819 h 381000"/>
                <a:gd name="connsiteX33" fmla="*/ 149638 w 390525"/>
                <a:gd name="connsiteY33" fmla="*/ 73819 h 381000"/>
                <a:gd name="connsiteX34" fmla="*/ 149257 w 390525"/>
                <a:gd name="connsiteY34" fmla="*/ 73438 h 381000"/>
                <a:gd name="connsiteX35" fmla="*/ 204025 w 390525"/>
                <a:gd name="connsiteY35" fmla="*/ 96012 h 381000"/>
                <a:gd name="connsiteX36" fmla="*/ 204025 w 390525"/>
                <a:gd name="connsiteY36" fmla="*/ 126397 h 381000"/>
                <a:gd name="connsiteX37" fmla="*/ 189262 w 390525"/>
                <a:gd name="connsiteY37" fmla="*/ 126397 h 381000"/>
                <a:gd name="connsiteX38" fmla="*/ 189262 w 390525"/>
                <a:gd name="connsiteY38" fmla="*/ 96012 h 381000"/>
                <a:gd name="connsiteX39" fmla="*/ 204025 w 390525"/>
                <a:gd name="connsiteY39" fmla="*/ 96012 h 381000"/>
                <a:gd name="connsiteX40" fmla="*/ 60484 w 390525"/>
                <a:gd name="connsiteY40" fmla="*/ 115253 h 381000"/>
                <a:gd name="connsiteX41" fmla="*/ 97536 w 390525"/>
                <a:gd name="connsiteY41" fmla="*/ 115253 h 381000"/>
                <a:gd name="connsiteX42" fmla="*/ 97536 w 390525"/>
                <a:gd name="connsiteY42" fmla="*/ 126397 h 381000"/>
                <a:gd name="connsiteX43" fmla="*/ 60484 w 390525"/>
                <a:gd name="connsiteY43" fmla="*/ 126397 h 381000"/>
                <a:gd name="connsiteX44" fmla="*/ 60484 w 390525"/>
                <a:gd name="connsiteY44" fmla="*/ 115253 h 381000"/>
                <a:gd name="connsiteX45" fmla="*/ 44958 w 390525"/>
                <a:gd name="connsiteY45" fmla="*/ 150019 h 381000"/>
                <a:gd name="connsiteX46" fmla="*/ 349091 w 390525"/>
                <a:gd name="connsiteY46" fmla="*/ 150019 h 381000"/>
                <a:gd name="connsiteX47" fmla="*/ 363950 w 390525"/>
                <a:gd name="connsiteY47" fmla="*/ 164878 h 381000"/>
                <a:gd name="connsiteX48" fmla="*/ 363950 w 390525"/>
                <a:gd name="connsiteY48" fmla="*/ 187738 h 381000"/>
                <a:gd name="connsiteX49" fmla="*/ 263747 w 390525"/>
                <a:gd name="connsiteY49" fmla="*/ 187738 h 381000"/>
                <a:gd name="connsiteX50" fmla="*/ 197072 w 390525"/>
                <a:gd name="connsiteY50" fmla="*/ 159639 h 381000"/>
                <a:gd name="connsiteX51" fmla="*/ 130397 w 390525"/>
                <a:gd name="connsiteY51" fmla="*/ 187738 h 381000"/>
                <a:gd name="connsiteX52" fmla="*/ 30099 w 390525"/>
                <a:gd name="connsiteY52" fmla="*/ 187738 h 381000"/>
                <a:gd name="connsiteX53" fmla="*/ 30099 w 390525"/>
                <a:gd name="connsiteY53" fmla="*/ 164878 h 381000"/>
                <a:gd name="connsiteX54" fmla="*/ 44958 w 390525"/>
                <a:gd name="connsiteY54" fmla="*/ 150019 h 381000"/>
                <a:gd name="connsiteX55" fmla="*/ 363855 w 390525"/>
                <a:gd name="connsiteY55" fmla="*/ 295846 h 381000"/>
                <a:gd name="connsiteX56" fmla="*/ 279940 w 390525"/>
                <a:gd name="connsiteY56" fmla="*/ 295846 h 381000"/>
                <a:gd name="connsiteX57" fmla="*/ 290227 w 390525"/>
                <a:gd name="connsiteY57" fmla="*/ 253270 h 381000"/>
                <a:gd name="connsiteX58" fmla="*/ 279940 w 390525"/>
                <a:gd name="connsiteY58" fmla="*/ 210693 h 381000"/>
                <a:gd name="connsiteX59" fmla="*/ 363855 w 390525"/>
                <a:gd name="connsiteY59" fmla="*/ 210693 h 381000"/>
                <a:gd name="connsiteX60" fmla="*/ 363855 w 390525"/>
                <a:gd name="connsiteY60" fmla="*/ 295846 h 381000"/>
                <a:gd name="connsiteX61" fmla="*/ 29337 w 390525"/>
                <a:gd name="connsiteY61" fmla="*/ 210788 h 381000"/>
                <a:gd name="connsiteX62" fmla="*/ 113252 w 390525"/>
                <a:gd name="connsiteY62" fmla="*/ 210788 h 381000"/>
                <a:gd name="connsiteX63" fmla="*/ 102965 w 390525"/>
                <a:gd name="connsiteY63" fmla="*/ 253365 h 381000"/>
                <a:gd name="connsiteX64" fmla="*/ 113252 w 390525"/>
                <a:gd name="connsiteY64" fmla="*/ 295942 h 381000"/>
                <a:gd name="connsiteX65" fmla="*/ 29337 w 390525"/>
                <a:gd name="connsiteY65" fmla="*/ 295942 h 381000"/>
                <a:gd name="connsiteX66" fmla="*/ 29337 w 390525"/>
                <a:gd name="connsiteY66" fmla="*/ 210788 h 381000"/>
                <a:gd name="connsiteX67" fmla="*/ 267462 w 390525"/>
                <a:gd name="connsiteY67" fmla="*/ 252984 h 381000"/>
                <a:gd name="connsiteX68" fmla="*/ 196691 w 390525"/>
                <a:gd name="connsiteY68" fmla="*/ 323755 h 381000"/>
                <a:gd name="connsiteX69" fmla="*/ 125921 w 390525"/>
                <a:gd name="connsiteY69" fmla="*/ 252984 h 381000"/>
                <a:gd name="connsiteX70" fmla="*/ 196691 w 390525"/>
                <a:gd name="connsiteY70" fmla="*/ 182213 h 381000"/>
                <a:gd name="connsiteX71" fmla="*/ 267462 w 390525"/>
                <a:gd name="connsiteY71" fmla="*/ 252984 h 381000"/>
                <a:gd name="connsiteX72" fmla="*/ 348329 w 390525"/>
                <a:gd name="connsiteY72" fmla="*/ 355759 h 381000"/>
                <a:gd name="connsiteX73" fmla="*/ 44196 w 390525"/>
                <a:gd name="connsiteY73" fmla="*/ 355759 h 381000"/>
                <a:gd name="connsiteX74" fmla="*/ 29337 w 390525"/>
                <a:gd name="connsiteY74" fmla="*/ 340900 h 381000"/>
                <a:gd name="connsiteX75" fmla="*/ 29337 w 390525"/>
                <a:gd name="connsiteY75" fmla="*/ 318040 h 381000"/>
                <a:gd name="connsiteX76" fmla="*/ 129540 w 390525"/>
                <a:gd name="connsiteY76" fmla="*/ 318040 h 381000"/>
                <a:gd name="connsiteX77" fmla="*/ 196215 w 390525"/>
                <a:gd name="connsiteY77" fmla="*/ 346138 h 381000"/>
                <a:gd name="connsiteX78" fmla="*/ 262890 w 390525"/>
                <a:gd name="connsiteY78" fmla="*/ 318040 h 381000"/>
                <a:gd name="connsiteX79" fmla="*/ 363093 w 390525"/>
                <a:gd name="connsiteY79" fmla="*/ 318040 h 381000"/>
                <a:gd name="connsiteX80" fmla="*/ 363093 w 390525"/>
                <a:gd name="connsiteY80" fmla="*/ 340900 h 381000"/>
                <a:gd name="connsiteX81" fmla="*/ 348329 w 390525"/>
                <a:gd name="connsiteY81" fmla="*/ 35575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0525" h="381000">
                  <a:moveTo>
                    <a:pt x="348805" y="127825"/>
                  </a:moveTo>
                  <a:lnTo>
                    <a:pt x="226219" y="127825"/>
                  </a:lnTo>
                  <a:lnTo>
                    <a:pt x="226219" y="96012"/>
                  </a:lnTo>
                  <a:lnTo>
                    <a:pt x="243364" y="96012"/>
                  </a:lnTo>
                  <a:cubicBezTo>
                    <a:pt x="255937" y="96012"/>
                    <a:pt x="266224" y="85820"/>
                    <a:pt x="266224" y="73152"/>
                  </a:cubicBezTo>
                  <a:lnTo>
                    <a:pt x="266224" y="30004"/>
                  </a:lnTo>
                  <a:cubicBezTo>
                    <a:pt x="266224" y="17431"/>
                    <a:pt x="256032" y="7144"/>
                    <a:pt x="243364" y="7144"/>
                  </a:cubicBezTo>
                  <a:lnTo>
                    <a:pt x="149923" y="7144"/>
                  </a:lnTo>
                  <a:cubicBezTo>
                    <a:pt x="137350" y="7144"/>
                    <a:pt x="127063" y="17336"/>
                    <a:pt x="127063" y="30004"/>
                  </a:cubicBezTo>
                  <a:lnTo>
                    <a:pt x="127063" y="73152"/>
                  </a:lnTo>
                  <a:cubicBezTo>
                    <a:pt x="127063" y="85725"/>
                    <a:pt x="137255" y="96012"/>
                    <a:pt x="149923" y="96012"/>
                  </a:cubicBezTo>
                  <a:lnTo>
                    <a:pt x="167068" y="96012"/>
                  </a:lnTo>
                  <a:lnTo>
                    <a:pt x="167068" y="127825"/>
                  </a:lnTo>
                  <a:lnTo>
                    <a:pt x="119729" y="127825"/>
                  </a:lnTo>
                  <a:lnTo>
                    <a:pt x="119729" y="104299"/>
                  </a:lnTo>
                  <a:cubicBezTo>
                    <a:pt x="119729" y="98107"/>
                    <a:pt x="114681" y="93059"/>
                    <a:pt x="108490" y="93059"/>
                  </a:cubicBezTo>
                  <a:lnTo>
                    <a:pt x="48768" y="93059"/>
                  </a:lnTo>
                  <a:cubicBezTo>
                    <a:pt x="42577" y="93059"/>
                    <a:pt x="37529" y="98107"/>
                    <a:pt x="37529" y="104299"/>
                  </a:cubicBezTo>
                  <a:lnTo>
                    <a:pt x="37529" y="128111"/>
                  </a:lnTo>
                  <a:cubicBezTo>
                    <a:pt x="20288" y="131254"/>
                    <a:pt x="7144" y="146495"/>
                    <a:pt x="7144" y="164878"/>
                  </a:cubicBezTo>
                  <a:lnTo>
                    <a:pt x="7144" y="341471"/>
                  </a:lnTo>
                  <a:cubicBezTo>
                    <a:pt x="7144" y="362045"/>
                    <a:pt x="23813" y="378809"/>
                    <a:pt x="44482" y="378809"/>
                  </a:cubicBezTo>
                  <a:lnTo>
                    <a:pt x="348805" y="378809"/>
                  </a:lnTo>
                  <a:cubicBezTo>
                    <a:pt x="369380" y="378809"/>
                    <a:pt x="386143" y="362140"/>
                    <a:pt x="386143" y="341471"/>
                  </a:cubicBezTo>
                  <a:lnTo>
                    <a:pt x="386143" y="165163"/>
                  </a:lnTo>
                  <a:cubicBezTo>
                    <a:pt x="386048" y="144589"/>
                    <a:pt x="369380" y="127825"/>
                    <a:pt x="348805" y="127825"/>
                  </a:cubicBezTo>
                  <a:close/>
                  <a:moveTo>
                    <a:pt x="149257" y="73438"/>
                  </a:moveTo>
                  <a:lnTo>
                    <a:pt x="149257" y="30480"/>
                  </a:lnTo>
                  <a:cubicBezTo>
                    <a:pt x="149257" y="30289"/>
                    <a:pt x="149447" y="30099"/>
                    <a:pt x="149638" y="30099"/>
                  </a:cubicBezTo>
                  <a:lnTo>
                    <a:pt x="242888" y="30099"/>
                  </a:lnTo>
                  <a:cubicBezTo>
                    <a:pt x="243078" y="30099"/>
                    <a:pt x="243268" y="30289"/>
                    <a:pt x="243268" y="30480"/>
                  </a:cubicBezTo>
                  <a:lnTo>
                    <a:pt x="243268" y="73438"/>
                  </a:lnTo>
                  <a:cubicBezTo>
                    <a:pt x="243268" y="73628"/>
                    <a:pt x="243078" y="73819"/>
                    <a:pt x="242888" y="73819"/>
                  </a:cubicBezTo>
                  <a:lnTo>
                    <a:pt x="149638" y="73819"/>
                  </a:lnTo>
                  <a:cubicBezTo>
                    <a:pt x="149447" y="73819"/>
                    <a:pt x="149257" y="73628"/>
                    <a:pt x="149257" y="73438"/>
                  </a:cubicBezTo>
                  <a:close/>
                  <a:moveTo>
                    <a:pt x="204025" y="96012"/>
                  </a:moveTo>
                  <a:lnTo>
                    <a:pt x="204025" y="126397"/>
                  </a:lnTo>
                  <a:lnTo>
                    <a:pt x="189262" y="126397"/>
                  </a:lnTo>
                  <a:lnTo>
                    <a:pt x="189262" y="96012"/>
                  </a:lnTo>
                  <a:lnTo>
                    <a:pt x="204025" y="96012"/>
                  </a:lnTo>
                  <a:close/>
                  <a:moveTo>
                    <a:pt x="60484" y="115253"/>
                  </a:moveTo>
                  <a:lnTo>
                    <a:pt x="97536" y="115253"/>
                  </a:lnTo>
                  <a:lnTo>
                    <a:pt x="97536" y="126397"/>
                  </a:lnTo>
                  <a:lnTo>
                    <a:pt x="60484" y="126397"/>
                  </a:lnTo>
                  <a:lnTo>
                    <a:pt x="60484" y="115253"/>
                  </a:lnTo>
                  <a:close/>
                  <a:moveTo>
                    <a:pt x="44958" y="150019"/>
                  </a:moveTo>
                  <a:lnTo>
                    <a:pt x="349091" y="150019"/>
                  </a:lnTo>
                  <a:cubicBezTo>
                    <a:pt x="357283" y="150019"/>
                    <a:pt x="363950" y="156686"/>
                    <a:pt x="363950" y="164878"/>
                  </a:cubicBezTo>
                  <a:lnTo>
                    <a:pt x="363950" y="187738"/>
                  </a:lnTo>
                  <a:lnTo>
                    <a:pt x="263747" y="187738"/>
                  </a:lnTo>
                  <a:cubicBezTo>
                    <a:pt x="246793" y="170402"/>
                    <a:pt x="223171" y="159639"/>
                    <a:pt x="197072" y="159639"/>
                  </a:cubicBezTo>
                  <a:cubicBezTo>
                    <a:pt x="170974" y="159639"/>
                    <a:pt x="147352" y="170402"/>
                    <a:pt x="130397" y="187738"/>
                  </a:cubicBezTo>
                  <a:lnTo>
                    <a:pt x="30099" y="187738"/>
                  </a:lnTo>
                  <a:lnTo>
                    <a:pt x="30099" y="164878"/>
                  </a:lnTo>
                  <a:cubicBezTo>
                    <a:pt x="30099" y="156686"/>
                    <a:pt x="36766" y="150019"/>
                    <a:pt x="44958" y="150019"/>
                  </a:cubicBezTo>
                  <a:close/>
                  <a:moveTo>
                    <a:pt x="363855" y="295846"/>
                  </a:moveTo>
                  <a:lnTo>
                    <a:pt x="279940" y="295846"/>
                  </a:lnTo>
                  <a:cubicBezTo>
                    <a:pt x="286512" y="283083"/>
                    <a:pt x="290227" y="268605"/>
                    <a:pt x="290227" y="253270"/>
                  </a:cubicBezTo>
                  <a:cubicBezTo>
                    <a:pt x="290227" y="237935"/>
                    <a:pt x="286512" y="223456"/>
                    <a:pt x="279940" y="210693"/>
                  </a:cubicBezTo>
                  <a:lnTo>
                    <a:pt x="363855" y="210693"/>
                  </a:lnTo>
                  <a:lnTo>
                    <a:pt x="363855" y="295846"/>
                  </a:lnTo>
                  <a:close/>
                  <a:moveTo>
                    <a:pt x="29337" y="210788"/>
                  </a:moveTo>
                  <a:lnTo>
                    <a:pt x="113252" y="210788"/>
                  </a:lnTo>
                  <a:cubicBezTo>
                    <a:pt x="106680" y="223552"/>
                    <a:pt x="102965" y="238030"/>
                    <a:pt x="102965" y="253365"/>
                  </a:cubicBezTo>
                  <a:cubicBezTo>
                    <a:pt x="102965" y="268700"/>
                    <a:pt x="106680" y="283178"/>
                    <a:pt x="113252" y="295942"/>
                  </a:cubicBezTo>
                  <a:lnTo>
                    <a:pt x="29337" y="295942"/>
                  </a:lnTo>
                  <a:lnTo>
                    <a:pt x="29337" y="210788"/>
                  </a:lnTo>
                  <a:close/>
                  <a:moveTo>
                    <a:pt x="267462" y="252984"/>
                  </a:moveTo>
                  <a:cubicBezTo>
                    <a:pt x="267462" y="292037"/>
                    <a:pt x="235648" y="323755"/>
                    <a:pt x="196691" y="323755"/>
                  </a:cubicBezTo>
                  <a:cubicBezTo>
                    <a:pt x="157734" y="323755"/>
                    <a:pt x="125921" y="291941"/>
                    <a:pt x="125921" y="252984"/>
                  </a:cubicBezTo>
                  <a:cubicBezTo>
                    <a:pt x="125921" y="213931"/>
                    <a:pt x="157734" y="182213"/>
                    <a:pt x="196691" y="182213"/>
                  </a:cubicBezTo>
                  <a:cubicBezTo>
                    <a:pt x="235648" y="182213"/>
                    <a:pt x="267462" y="213931"/>
                    <a:pt x="267462" y="252984"/>
                  </a:cubicBezTo>
                  <a:close/>
                  <a:moveTo>
                    <a:pt x="348329" y="355759"/>
                  </a:moveTo>
                  <a:lnTo>
                    <a:pt x="44196" y="355759"/>
                  </a:lnTo>
                  <a:cubicBezTo>
                    <a:pt x="36004" y="355759"/>
                    <a:pt x="29337" y="349091"/>
                    <a:pt x="29337" y="340900"/>
                  </a:cubicBezTo>
                  <a:lnTo>
                    <a:pt x="29337" y="318040"/>
                  </a:lnTo>
                  <a:lnTo>
                    <a:pt x="129540" y="318040"/>
                  </a:lnTo>
                  <a:cubicBezTo>
                    <a:pt x="146495" y="335375"/>
                    <a:pt x="170116" y="346138"/>
                    <a:pt x="196215" y="346138"/>
                  </a:cubicBezTo>
                  <a:cubicBezTo>
                    <a:pt x="222313" y="346138"/>
                    <a:pt x="245935" y="335375"/>
                    <a:pt x="262890" y="318040"/>
                  </a:cubicBezTo>
                  <a:lnTo>
                    <a:pt x="363093" y="318040"/>
                  </a:lnTo>
                  <a:lnTo>
                    <a:pt x="363093" y="340900"/>
                  </a:lnTo>
                  <a:cubicBezTo>
                    <a:pt x="363188" y="349187"/>
                    <a:pt x="356521" y="355759"/>
                    <a:pt x="348329" y="355759"/>
                  </a:cubicBezTo>
                  <a:close/>
                </a:path>
              </a:pathLst>
            </a:custGeom>
            <a:grpFill/>
            <a:ln w="9525" cap="flat">
              <a:noFill/>
              <a:prstDash val="solid"/>
              <a:miter/>
            </a:ln>
          </p:spPr>
          <p:txBody>
            <a:bodyPr rtlCol="0" anchor="ctr"/>
            <a:lstStyle/>
            <a:p>
              <a:endParaRPr lang="ko-KR" altLang="en-US"/>
            </a:p>
          </p:txBody>
        </p:sp>
        <p:sp>
          <p:nvSpPr>
            <p:cNvPr id="79" name="자유형: 도형 78">
              <a:extLst>
                <a:ext uri="{FF2B5EF4-FFF2-40B4-BE49-F238E27FC236}">
                  <a16:creationId xmlns:a16="http://schemas.microsoft.com/office/drawing/2014/main" id="{DCA06ACA-0C5F-4B01-888D-2F3AEADAAC6C}"/>
                </a:ext>
              </a:extLst>
            </p:cNvPr>
            <p:cNvSpPr/>
            <p:nvPr/>
          </p:nvSpPr>
          <p:spPr>
            <a:xfrm>
              <a:off x="4245093" y="3746658"/>
              <a:ext cx="133350" cy="133350"/>
            </a:xfrm>
            <a:custGeom>
              <a:avLst/>
              <a:gdLst>
                <a:gd name="connsiteX0" fmla="*/ 67818 w 133350"/>
                <a:gd name="connsiteY0" fmla="*/ 7144 h 133350"/>
                <a:gd name="connsiteX1" fmla="*/ 7144 w 133350"/>
                <a:gd name="connsiteY1" fmla="*/ 67818 h 133350"/>
                <a:gd name="connsiteX2" fmla="*/ 67818 w 133350"/>
                <a:gd name="connsiteY2" fmla="*/ 128492 h 133350"/>
                <a:gd name="connsiteX3" fmla="*/ 128492 w 133350"/>
                <a:gd name="connsiteY3" fmla="*/ 67818 h 133350"/>
                <a:gd name="connsiteX4" fmla="*/ 67818 w 133350"/>
                <a:gd name="connsiteY4" fmla="*/ 7144 h 133350"/>
                <a:gd name="connsiteX5" fmla="*/ 106013 w 133350"/>
                <a:gd name="connsiteY5" fmla="*/ 67818 h 133350"/>
                <a:gd name="connsiteX6" fmla="*/ 67818 w 133350"/>
                <a:gd name="connsiteY6" fmla="*/ 106013 h 133350"/>
                <a:gd name="connsiteX7" fmla="*/ 29623 w 133350"/>
                <a:gd name="connsiteY7" fmla="*/ 67818 h 133350"/>
                <a:gd name="connsiteX8" fmla="*/ 67818 w 133350"/>
                <a:gd name="connsiteY8" fmla="*/ 29623 h 133350"/>
                <a:gd name="connsiteX9" fmla="*/ 106013 w 133350"/>
                <a:gd name="connsiteY9" fmla="*/ 6781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350" h="133350">
                  <a:moveTo>
                    <a:pt x="67818" y="7144"/>
                  </a:moveTo>
                  <a:cubicBezTo>
                    <a:pt x="34385" y="7144"/>
                    <a:pt x="7144" y="34385"/>
                    <a:pt x="7144" y="67818"/>
                  </a:cubicBezTo>
                  <a:cubicBezTo>
                    <a:pt x="7144" y="101251"/>
                    <a:pt x="34385" y="128492"/>
                    <a:pt x="67818" y="128492"/>
                  </a:cubicBezTo>
                  <a:cubicBezTo>
                    <a:pt x="101251" y="128492"/>
                    <a:pt x="128492" y="101251"/>
                    <a:pt x="128492" y="67818"/>
                  </a:cubicBezTo>
                  <a:cubicBezTo>
                    <a:pt x="128492" y="34290"/>
                    <a:pt x="101251" y="7144"/>
                    <a:pt x="67818" y="7144"/>
                  </a:cubicBezTo>
                  <a:close/>
                  <a:moveTo>
                    <a:pt x="106013" y="67818"/>
                  </a:moveTo>
                  <a:cubicBezTo>
                    <a:pt x="106013" y="88868"/>
                    <a:pt x="88868" y="106013"/>
                    <a:pt x="67818" y="106013"/>
                  </a:cubicBezTo>
                  <a:cubicBezTo>
                    <a:pt x="46768" y="106013"/>
                    <a:pt x="29623" y="88868"/>
                    <a:pt x="29623" y="67818"/>
                  </a:cubicBezTo>
                  <a:cubicBezTo>
                    <a:pt x="29623" y="46768"/>
                    <a:pt x="46768" y="29623"/>
                    <a:pt x="67818" y="29623"/>
                  </a:cubicBezTo>
                  <a:cubicBezTo>
                    <a:pt x="88868" y="29623"/>
                    <a:pt x="106013" y="46672"/>
                    <a:pt x="106013" y="67818"/>
                  </a:cubicBezTo>
                  <a:close/>
                </a:path>
              </a:pathLst>
            </a:custGeom>
            <a:grpFill/>
            <a:ln w="9525" cap="flat">
              <a:noFill/>
              <a:prstDash val="solid"/>
              <a:miter/>
            </a:ln>
          </p:spPr>
          <p:txBody>
            <a:bodyPr rtlCol="0" anchor="ctr"/>
            <a:lstStyle/>
            <a:p>
              <a:endParaRPr lang="ko-KR" altLang="en-US"/>
            </a:p>
          </p:txBody>
        </p:sp>
        <p:sp>
          <p:nvSpPr>
            <p:cNvPr id="80" name="자유형: 도형 79">
              <a:extLst>
                <a:ext uri="{FF2B5EF4-FFF2-40B4-BE49-F238E27FC236}">
                  <a16:creationId xmlns:a16="http://schemas.microsoft.com/office/drawing/2014/main" id="{68B5B40C-8846-47F6-B60D-9CBC8E4C92A5}"/>
                </a:ext>
              </a:extLst>
            </p:cNvPr>
            <p:cNvSpPr/>
            <p:nvPr/>
          </p:nvSpPr>
          <p:spPr>
            <a:xfrm>
              <a:off x="4276228" y="3594925"/>
              <a:ext cx="66675" cy="28575"/>
            </a:xfrm>
            <a:custGeom>
              <a:avLst/>
              <a:gdLst>
                <a:gd name="connsiteX0" fmla="*/ 55257 w 66675"/>
                <a:gd name="connsiteY0" fmla="*/ 29337 h 28575"/>
                <a:gd name="connsiteX1" fmla="*/ 66306 w 66675"/>
                <a:gd name="connsiteY1" fmla="*/ 17716 h 28575"/>
                <a:gd name="connsiteX2" fmla="*/ 54876 w 66675"/>
                <a:gd name="connsiteY2" fmla="*/ 7144 h 28575"/>
                <a:gd name="connsiteX3" fmla="*/ 18585 w 66675"/>
                <a:gd name="connsiteY3" fmla="*/ 7144 h 28575"/>
                <a:gd name="connsiteX4" fmla="*/ 7155 w 66675"/>
                <a:gd name="connsiteY4" fmla="*/ 17716 h 28575"/>
                <a:gd name="connsiteX5" fmla="*/ 18204 w 66675"/>
                <a:gd name="connsiteY5" fmla="*/ 29337 h 28575"/>
                <a:gd name="connsiteX6" fmla="*/ 55257 w 666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5257" y="29337"/>
                  </a:moveTo>
                  <a:cubicBezTo>
                    <a:pt x="61543" y="29337"/>
                    <a:pt x="66592" y="24098"/>
                    <a:pt x="66306" y="17716"/>
                  </a:cubicBezTo>
                  <a:cubicBezTo>
                    <a:pt x="66020" y="11716"/>
                    <a:pt x="60876" y="7144"/>
                    <a:pt x="54876" y="7144"/>
                  </a:cubicBezTo>
                  <a:lnTo>
                    <a:pt x="18585" y="7144"/>
                  </a:lnTo>
                  <a:cubicBezTo>
                    <a:pt x="12585" y="7144"/>
                    <a:pt x="7441" y="11716"/>
                    <a:pt x="7155" y="17716"/>
                  </a:cubicBezTo>
                  <a:cubicBezTo>
                    <a:pt x="6870" y="24098"/>
                    <a:pt x="11918" y="29337"/>
                    <a:pt x="18204" y="29337"/>
                  </a:cubicBezTo>
                  <a:lnTo>
                    <a:pt x="55257" y="29337"/>
                  </a:lnTo>
                  <a:close/>
                </a:path>
              </a:pathLst>
            </a:custGeom>
            <a:grpFill/>
            <a:ln w="9525" cap="flat">
              <a:noFill/>
              <a:prstDash val="solid"/>
              <a:miter/>
            </a:ln>
          </p:spPr>
          <p:txBody>
            <a:bodyPr rtlCol="0" anchor="ctr"/>
            <a:lstStyle/>
            <a:p>
              <a:endParaRPr lang="ko-KR" altLang="en-US"/>
            </a:p>
          </p:txBody>
        </p:sp>
      </p:grpSp>
      <p:grpSp>
        <p:nvGrpSpPr>
          <p:cNvPr id="81" name="그룹 80">
            <a:extLst>
              <a:ext uri="{FF2B5EF4-FFF2-40B4-BE49-F238E27FC236}">
                <a16:creationId xmlns:a16="http://schemas.microsoft.com/office/drawing/2014/main" id="{ACADA043-0E1F-4EB9-B5DB-A053921DD896}"/>
              </a:ext>
            </a:extLst>
          </p:cNvPr>
          <p:cNvGrpSpPr/>
          <p:nvPr/>
        </p:nvGrpSpPr>
        <p:grpSpPr>
          <a:xfrm>
            <a:off x="7483688" y="912076"/>
            <a:ext cx="383879" cy="390525"/>
            <a:chOff x="7483688" y="912076"/>
            <a:chExt cx="383879" cy="390525"/>
          </a:xfrm>
          <a:solidFill>
            <a:schemeClr val="bg1"/>
          </a:solidFill>
        </p:grpSpPr>
        <p:sp>
          <p:nvSpPr>
            <p:cNvPr id="82" name="자유형: 도형 81">
              <a:extLst>
                <a:ext uri="{FF2B5EF4-FFF2-40B4-BE49-F238E27FC236}">
                  <a16:creationId xmlns:a16="http://schemas.microsoft.com/office/drawing/2014/main" id="{6535D8ED-F1AF-4985-A4D4-065B289542B8}"/>
                </a:ext>
              </a:extLst>
            </p:cNvPr>
            <p:cNvSpPr/>
            <p:nvPr/>
          </p:nvSpPr>
          <p:spPr>
            <a:xfrm>
              <a:off x="7483688" y="912076"/>
              <a:ext cx="161925" cy="390525"/>
            </a:xfrm>
            <a:custGeom>
              <a:avLst/>
              <a:gdLst>
                <a:gd name="connsiteX0" fmla="*/ 140303 w 161925"/>
                <a:gd name="connsiteY0" fmla="*/ 62616 h 390525"/>
                <a:gd name="connsiteX1" fmla="*/ 82772 w 161925"/>
                <a:gd name="connsiteY1" fmla="*/ 7181 h 390525"/>
                <a:gd name="connsiteX2" fmla="*/ 29337 w 161925"/>
                <a:gd name="connsiteY2" fmla="*/ 63378 h 390525"/>
                <a:gd name="connsiteX3" fmla="*/ 29337 w 161925"/>
                <a:gd name="connsiteY3" fmla="*/ 253688 h 390525"/>
                <a:gd name="connsiteX4" fmla="*/ 7144 w 161925"/>
                <a:gd name="connsiteY4" fmla="*/ 308457 h 390525"/>
                <a:gd name="connsiteX5" fmla="*/ 84867 w 161925"/>
                <a:gd name="connsiteY5" fmla="*/ 386181 h 390525"/>
                <a:gd name="connsiteX6" fmla="*/ 162592 w 161925"/>
                <a:gd name="connsiteY6" fmla="*/ 308457 h 390525"/>
                <a:gd name="connsiteX7" fmla="*/ 140398 w 161925"/>
                <a:gd name="connsiteY7" fmla="*/ 253688 h 390525"/>
                <a:gd name="connsiteX8" fmla="*/ 140398 w 161925"/>
                <a:gd name="connsiteY8" fmla="*/ 62616 h 390525"/>
                <a:gd name="connsiteX9" fmla="*/ 118110 w 161925"/>
                <a:gd name="connsiteY9" fmla="*/ 141007 h 390525"/>
                <a:gd name="connsiteX10" fmla="*/ 95917 w 161925"/>
                <a:gd name="connsiteY10" fmla="*/ 141007 h 390525"/>
                <a:gd name="connsiteX11" fmla="*/ 95917 w 161925"/>
                <a:gd name="connsiteY11" fmla="*/ 118814 h 390525"/>
                <a:gd name="connsiteX12" fmla="*/ 118110 w 161925"/>
                <a:gd name="connsiteY12" fmla="*/ 118814 h 390525"/>
                <a:gd name="connsiteX13" fmla="*/ 118110 w 161925"/>
                <a:gd name="connsiteY13" fmla="*/ 141007 h 390525"/>
                <a:gd name="connsiteX14" fmla="*/ 85058 w 161925"/>
                <a:gd name="connsiteY14" fmla="*/ 297217 h 390525"/>
                <a:gd name="connsiteX15" fmla="*/ 96202 w 161925"/>
                <a:gd name="connsiteY15" fmla="*/ 308361 h 390525"/>
                <a:gd name="connsiteX16" fmla="*/ 85058 w 161925"/>
                <a:gd name="connsiteY16" fmla="*/ 319506 h 390525"/>
                <a:gd name="connsiteX17" fmla="*/ 73914 w 161925"/>
                <a:gd name="connsiteY17" fmla="*/ 308361 h 390525"/>
                <a:gd name="connsiteX18" fmla="*/ 85058 w 161925"/>
                <a:gd name="connsiteY18" fmla="*/ 297217 h 390525"/>
                <a:gd name="connsiteX19" fmla="*/ 95917 w 161925"/>
                <a:gd name="connsiteY19" fmla="*/ 163200 h 390525"/>
                <a:gd name="connsiteX20" fmla="*/ 118110 w 161925"/>
                <a:gd name="connsiteY20" fmla="*/ 163200 h 390525"/>
                <a:gd name="connsiteX21" fmla="*/ 118110 w 161925"/>
                <a:gd name="connsiteY21" fmla="*/ 185394 h 390525"/>
                <a:gd name="connsiteX22" fmla="*/ 95917 w 161925"/>
                <a:gd name="connsiteY22" fmla="*/ 185394 h 390525"/>
                <a:gd name="connsiteX23" fmla="*/ 95917 w 161925"/>
                <a:gd name="connsiteY23" fmla="*/ 163200 h 390525"/>
                <a:gd name="connsiteX24" fmla="*/ 84772 w 161925"/>
                <a:gd name="connsiteY24" fmla="*/ 363797 h 390525"/>
                <a:gd name="connsiteX25" fmla="*/ 29242 w 161925"/>
                <a:gd name="connsiteY25" fmla="*/ 308266 h 390525"/>
                <a:gd name="connsiteX26" fmla="*/ 47816 w 161925"/>
                <a:gd name="connsiteY26" fmla="*/ 266451 h 390525"/>
                <a:gd name="connsiteX27" fmla="*/ 51435 w 161925"/>
                <a:gd name="connsiteY27" fmla="*/ 258165 h 390525"/>
                <a:gd name="connsiteX28" fmla="*/ 51435 w 161925"/>
                <a:gd name="connsiteY28" fmla="*/ 63188 h 390525"/>
                <a:gd name="connsiteX29" fmla="*/ 82868 w 161925"/>
                <a:gd name="connsiteY29" fmla="*/ 29374 h 390525"/>
                <a:gd name="connsiteX30" fmla="*/ 118015 w 161925"/>
                <a:gd name="connsiteY30" fmla="*/ 62616 h 390525"/>
                <a:gd name="connsiteX31" fmla="*/ 118015 w 161925"/>
                <a:gd name="connsiteY31" fmla="*/ 96621 h 390525"/>
                <a:gd name="connsiteX32" fmla="*/ 95821 w 161925"/>
                <a:gd name="connsiteY32" fmla="*/ 96621 h 390525"/>
                <a:gd name="connsiteX33" fmla="*/ 95821 w 161925"/>
                <a:gd name="connsiteY33" fmla="*/ 62902 h 390525"/>
                <a:gd name="connsiteX34" fmla="*/ 86010 w 161925"/>
                <a:gd name="connsiteY34" fmla="*/ 51567 h 390525"/>
                <a:gd name="connsiteX35" fmla="*/ 73628 w 161925"/>
                <a:gd name="connsiteY35" fmla="*/ 62616 h 390525"/>
                <a:gd name="connsiteX36" fmla="*/ 73628 w 161925"/>
                <a:gd name="connsiteY36" fmla="*/ 276929 h 390525"/>
                <a:gd name="connsiteX37" fmla="*/ 51435 w 161925"/>
                <a:gd name="connsiteY37" fmla="*/ 310266 h 390525"/>
                <a:gd name="connsiteX38" fmla="*/ 83344 w 161925"/>
                <a:gd name="connsiteY38" fmla="*/ 341604 h 390525"/>
                <a:gd name="connsiteX39" fmla="*/ 118015 w 161925"/>
                <a:gd name="connsiteY39" fmla="*/ 308361 h 390525"/>
                <a:gd name="connsiteX40" fmla="*/ 95821 w 161925"/>
                <a:gd name="connsiteY40" fmla="*/ 276929 h 390525"/>
                <a:gd name="connsiteX41" fmla="*/ 95821 w 161925"/>
                <a:gd name="connsiteY41" fmla="*/ 207682 h 390525"/>
                <a:gd name="connsiteX42" fmla="*/ 118015 w 161925"/>
                <a:gd name="connsiteY42" fmla="*/ 207682 h 390525"/>
                <a:gd name="connsiteX43" fmla="*/ 118015 w 161925"/>
                <a:gd name="connsiteY43" fmla="*/ 258355 h 390525"/>
                <a:gd name="connsiteX44" fmla="*/ 121634 w 161925"/>
                <a:gd name="connsiteY44" fmla="*/ 266642 h 390525"/>
                <a:gd name="connsiteX45" fmla="*/ 140208 w 161925"/>
                <a:gd name="connsiteY45" fmla="*/ 308457 h 390525"/>
                <a:gd name="connsiteX46" fmla="*/ 84772 w 161925"/>
                <a:gd name="connsiteY46" fmla="*/ 36379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1925" h="390525">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grpFill/>
            <a:ln w="9525" cap="flat">
              <a:noFill/>
              <a:prstDash val="solid"/>
              <a:miter/>
            </a:ln>
          </p:spPr>
          <p:txBody>
            <a:bodyPr rtlCol="0" anchor="ctr"/>
            <a:lstStyle/>
            <a:p>
              <a:endParaRPr lang="ko-KR" altLang="en-US"/>
            </a:p>
          </p:txBody>
        </p:sp>
        <p:sp>
          <p:nvSpPr>
            <p:cNvPr id="83" name="자유형: 도형 82">
              <a:extLst>
                <a:ext uri="{FF2B5EF4-FFF2-40B4-BE49-F238E27FC236}">
                  <a16:creationId xmlns:a16="http://schemas.microsoft.com/office/drawing/2014/main" id="{A5C7D411-F306-405D-AA28-D8B62B5AFF74}"/>
                </a:ext>
              </a:extLst>
            </p:cNvPr>
            <p:cNvSpPr/>
            <p:nvPr/>
          </p:nvSpPr>
          <p:spPr>
            <a:xfrm>
              <a:off x="7638872" y="934878"/>
              <a:ext cx="228600" cy="76200"/>
            </a:xfrm>
            <a:custGeom>
              <a:avLst/>
              <a:gdLst>
                <a:gd name="connsiteX0" fmla="*/ 219720 w 228600"/>
                <a:gd name="connsiteY0" fmla="*/ 29432 h 76200"/>
                <a:gd name="connsiteX1" fmla="*/ 208576 w 228600"/>
                <a:gd name="connsiteY1" fmla="*/ 29432 h 76200"/>
                <a:gd name="connsiteX2" fmla="*/ 208576 w 228600"/>
                <a:gd name="connsiteY2" fmla="*/ 18288 h 76200"/>
                <a:gd name="connsiteX3" fmla="*/ 197432 w 228600"/>
                <a:gd name="connsiteY3" fmla="*/ 7144 h 76200"/>
                <a:gd name="connsiteX4" fmla="*/ 153045 w 228600"/>
                <a:gd name="connsiteY4" fmla="*/ 7144 h 76200"/>
                <a:gd name="connsiteX5" fmla="*/ 141901 w 228600"/>
                <a:gd name="connsiteY5" fmla="*/ 18288 h 76200"/>
                <a:gd name="connsiteX6" fmla="*/ 141901 w 228600"/>
                <a:gd name="connsiteY6" fmla="*/ 29432 h 76200"/>
                <a:gd name="connsiteX7" fmla="*/ 18552 w 228600"/>
                <a:gd name="connsiteY7" fmla="*/ 29432 h 76200"/>
                <a:gd name="connsiteX8" fmla="*/ 7218 w 228600"/>
                <a:gd name="connsiteY8" fmla="*/ 39243 h 76200"/>
                <a:gd name="connsiteX9" fmla="*/ 18267 w 228600"/>
                <a:gd name="connsiteY9" fmla="*/ 51625 h 76200"/>
                <a:gd name="connsiteX10" fmla="*/ 141901 w 228600"/>
                <a:gd name="connsiteY10" fmla="*/ 51625 h 76200"/>
                <a:gd name="connsiteX11" fmla="*/ 141901 w 228600"/>
                <a:gd name="connsiteY11" fmla="*/ 62770 h 76200"/>
                <a:gd name="connsiteX12" fmla="*/ 153045 w 228600"/>
                <a:gd name="connsiteY12" fmla="*/ 73914 h 76200"/>
                <a:gd name="connsiteX13" fmla="*/ 197432 w 228600"/>
                <a:gd name="connsiteY13" fmla="*/ 73914 h 76200"/>
                <a:gd name="connsiteX14" fmla="*/ 208576 w 228600"/>
                <a:gd name="connsiteY14" fmla="*/ 62770 h 76200"/>
                <a:gd name="connsiteX15" fmla="*/ 208576 w 228600"/>
                <a:gd name="connsiteY15" fmla="*/ 51625 h 76200"/>
                <a:gd name="connsiteX16" fmla="*/ 219435 w 228600"/>
                <a:gd name="connsiteY16" fmla="*/ 51625 h 76200"/>
                <a:gd name="connsiteX17" fmla="*/ 230770 w 228600"/>
                <a:gd name="connsiteY17" fmla="*/ 41815 h 76200"/>
                <a:gd name="connsiteX18" fmla="*/ 219720 w 228600"/>
                <a:gd name="connsiteY18" fmla="*/ 29432 h 76200"/>
                <a:gd name="connsiteX19" fmla="*/ 186383 w 228600"/>
                <a:gd name="connsiteY19" fmla="*/ 51625 h 76200"/>
                <a:gd name="connsiteX20" fmla="*/ 164189 w 228600"/>
                <a:gd name="connsiteY20" fmla="*/ 51625 h 76200"/>
                <a:gd name="connsiteX21" fmla="*/ 164189 w 228600"/>
                <a:gd name="connsiteY21" fmla="*/ 29432 h 76200"/>
                <a:gd name="connsiteX22" fmla="*/ 186383 w 228600"/>
                <a:gd name="connsiteY22" fmla="*/ 29432 h 76200"/>
                <a:gd name="connsiteX23" fmla="*/ 186383 w 228600"/>
                <a:gd name="connsiteY23" fmla="*/ 5162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grpFill/>
            <a:ln w="9525" cap="flat">
              <a:no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73A0B3D6-36E0-4DF2-95A2-41AF9C924B83}"/>
                </a:ext>
              </a:extLst>
            </p:cNvPr>
            <p:cNvSpPr/>
            <p:nvPr/>
          </p:nvSpPr>
          <p:spPr>
            <a:xfrm>
              <a:off x="7638967" y="1023746"/>
              <a:ext cx="228600" cy="76200"/>
            </a:xfrm>
            <a:custGeom>
              <a:avLst/>
              <a:gdLst>
                <a:gd name="connsiteX0" fmla="*/ 219625 w 228600"/>
                <a:gd name="connsiteY0" fmla="*/ 29337 h 76200"/>
                <a:gd name="connsiteX1" fmla="*/ 95991 w 228600"/>
                <a:gd name="connsiteY1" fmla="*/ 29337 h 76200"/>
                <a:gd name="connsiteX2" fmla="*/ 95991 w 228600"/>
                <a:gd name="connsiteY2" fmla="*/ 18288 h 76200"/>
                <a:gd name="connsiteX3" fmla="*/ 84847 w 228600"/>
                <a:gd name="connsiteY3" fmla="*/ 7144 h 76200"/>
                <a:gd name="connsiteX4" fmla="*/ 40460 w 228600"/>
                <a:gd name="connsiteY4" fmla="*/ 7144 h 76200"/>
                <a:gd name="connsiteX5" fmla="*/ 29316 w 228600"/>
                <a:gd name="connsiteY5" fmla="*/ 18288 h 76200"/>
                <a:gd name="connsiteX6" fmla="*/ 29316 w 228600"/>
                <a:gd name="connsiteY6" fmla="*/ 29432 h 76200"/>
                <a:gd name="connsiteX7" fmla="*/ 18552 w 228600"/>
                <a:gd name="connsiteY7" fmla="*/ 29432 h 76200"/>
                <a:gd name="connsiteX8" fmla="*/ 7218 w 228600"/>
                <a:gd name="connsiteY8" fmla="*/ 39243 h 76200"/>
                <a:gd name="connsiteX9" fmla="*/ 18266 w 228600"/>
                <a:gd name="connsiteY9" fmla="*/ 51626 h 76200"/>
                <a:gd name="connsiteX10" fmla="*/ 29411 w 228600"/>
                <a:gd name="connsiteY10" fmla="*/ 51626 h 76200"/>
                <a:gd name="connsiteX11" fmla="*/ 29411 w 228600"/>
                <a:gd name="connsiteY11" fmla="*/ 62770 h 76200"/>
                <a:gd name="connsiteX12" fmla="*/ 40555 w 228600"/>
                <a:gd name="connsiteY12" fmla="*/ 73914 h 76200"/>
                <a:gd name="connsiteX13" fmla="*/ 84941 w 228600"/>
                <a:gd name="connsiteY13" fmla="*/ 73914 h 76200"/>
                <a:gd name="connsiteX14" fmla="*/ 96086 w 228600"/>
                <a:gd name="connsiteY14" fmla="*/ 62770 h 76200"/>
                <a:gd name="connsiteX15" fmla="*/ 96086 w 228600"/>
                <a:gd name="connsiteY15" fmla="*/ 51626 h 76200"/>
                <a:gd name="connsiteX16" fmla="*/ 219434 w 228600"/>
                <a:gd name="connsiteY16" fmla="*/ 51626 h 76200"/>
                <a:gd name="connsiteX17" fmla="*/ 230769 w 228600"/>
                <a:gd name="connsiteY17" fmla="*/ 41815 h 76200"/>
                <a:gd name="connsiteX18" fmla="*/ 219625 w 228600"/>
                <a:gd name="connsiteY18" fmla="*/ 29337 h 76200"/>
                <a:gd name="connsiteX19" fmla="*/ 73797 w 228600"/>
                <a:gd name="connsiteY19" fmla="*/ 51530 h 76200"/>
                <a:gd name="connsiteX20" fmla="*/ 51604 w 228600"/>
                <a:gd name="connsiteY20" fmla="*/ 51530 h 76200"/>
                <a:gd name="connsiteX21" fmla="*/ 51604 w 228600"/>
                <a:gd name="connsiteY21" fmla="*/ 29337 h 76200"/>
                <a:gd name="connsiteX22" fmla="*/ 73797 w 228600"/>
                <a:gd name="connsiteY22" fmla="*/ 29337 h 76200"/>
                <a:gd name="connsiteX23" fmla="*/ 73797 w 228600"/>
                <a:gd name="connsiteY2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grpFill/>
            <a:ln w="9525" cap="flat">
              <a:no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0E4CBC3A-C2BA-438B-B6DD-CDA318DE75C7}"/>
                </a:ext>
              </a:extLst>
            </p:cNvPr>
            <p:cNvSpPr/>
            <p:nvPr/>
          </p:nvSpPr>
          <p:spPr>
            <a:xfrm>
              <a:off x="7638872" y="1112519"/>
              <a:ext cx="228600" cy="76200"/>
            </a:xfrm>
            <a:custGeom>
              <a:avLst/>
              <a:gdLst>
                <a:gd name="connsiteX0" fmla="*/ 219720 w 228600"/>
                <a:gd name="connsiteY0" fmla="*/ 29432 h 76200"/>
                <a:gd name="connsiteX1" fmla="*/ 208576 w 228600"/>
                <a:gd name="connsiteY1" fmla="*/ 29432 h 76200"/>
                <a:gd name="connsiteX2" fmla="*/ 208576 w 228600"/>
                <a:gd name="connsiteY2" fmla="*/ 18288 h 76200"/>
                <a:gd name="connsiteX3" fmla="*/ 197432 w 228600"/>
                <a:gd name="connsiteY3" fmla="*/ 7144 h 76200"/>
                <a:gd name="connsiteX4" fmla="*/ 153045 w 228600"/>
                <a:gd name="connsiteY4" fmla="*/ 7144 h 76200"/>
                <a:gd name="connsiteX5" fmla="*/ 141901 w 228600"/>
                <a:gd name="connsiteY5" fmla="*/ 18288 h 76200"/>
                <a:gd name="connsiteX6" fmla="*/ 141901 w 228600"/>
                <a:gd name="connsiteY6" fmla="*/ 29432 h 76200"/>
                <a:gd name="connsiteX7" fmla="*/ 18552 w 228600"/>
                <a:gd name="connsiteY7" fmla="*/ 29432 h 76200"/>
                <a:gd name="connsiteX8" fmla="*/ 7218 w 228600"/>
                <a:gd name="connsiteY8" fmla="*/ 39243 h 76200"/>
                <a:gd name="connsiteX9" fmla="*/ 18267 w 228600"/>
                <a:gd name="connsiteY9" fmla="*/ 51626 h 76200"/>
                <a:gd name="connsiteX10" fmla="*/ 141901 w 228600"/>
                <a:gd name="connsiteY10" fmla="*/ 51626 h 76200"/>
                <a:gd name="connsiteX11" fmla="*/ 141901 w 228600"/>
                <a:gd name="connsiteY11" fmla="*/ 62770 h 76200"/>
                <a:gd name="connsiteX12" fmla="*/ 153045 w 228600"/>
                <a:gd name="connsiteY12" fmla="*/ 73914 h 76200"/>
                <a:gd name="connsiteX13" fmla="*/ 197432 w 228600"/>
                <a:gd name="connsiteY13" fmla="*/ 73914 h 76200"/>
                <a:gd name="connsiteX14" fmla="*/ 208576 w 228600"/>
                <a:gd name="connsiteY14" fmla="*/ 62770 h 76200"/>
                <a:gd name="connsiteX15" fmla="*/ 208576 w 228600"/>
                <a:gd name="connsiteY15" fmla="*/ 51626 h 76200"/>
                <a:gd name="connsiteX16" fmla="*/ 219435 w 228600"/>
                <a:gd name="connsiteY16" fmla="*/ 51626 h 76200"/>
                <a:gd name="connsiteX17" fmla="*/ 230770 w 228600"/>
                <a:gd name="connsiteY17" fmla="*/ 41815 h 76200"/>
                <a:gd name="connsiteX18" fmla="*/ 219720 w 228600"/>
                <a:gd name="connsiteY18" fmla="*/ 29432 h 76200"/>
                <a:gd name="connsiteX19" fmla="*/ 186383 w 228600"/>
                <a:gd name="connsiteY19" fmla="*/ 51626 h 76200"/>
                <a:gd name="connsiteX20" fmla="*/ 164189 w 228600"/>
                <a:gd name="connsiteY20" fmla="*/ 51626 h 76200"/>
                <a:gd name="connsiteX21" fmla="*/ 164189 w 228600"/>
                <a:gd name="connsiteY21" fmla="*/ 29432 h 76200"/>
                <a:gd name="connsiteX22" fmla="*/ 186383 w 228600"/>
                <a:gd name="connsiteY22" fmla="*/ 29432 h 76200"/>
                <a:gd name="connsiteX23" fmla="*/ 186383 w 228600"/>
                <a:gd name="connsiteY23"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grpFill/>
            <a:ln w="9525" cap="flat">
              <a:noFill/>
              <a:prstDash val="solid"/>
              <a:miter/>
            </a:ln>
          </p:spPr>
          <p:txBody>
            <a:bodyPr rtlCol="0" anchor="ctr"/>
            <a:lstStyle/>
            <a:p>
              <a:endParaRPr lang="ko-KR" altLang="en-US"/>
            </a:p>
          </p:txBody>
        </p:sp>
      </p:grpSp>
      <p:grpSp>
        <p:nvGrpSpPr>
          <p:cNvPr id="86" name="그룹 85">
            <a:extLst>
              <a:ext uri="{FF2B5EF4-FFF2-40B4-BE49-F238E27FC236}">
                <a16:creationId xmlns:a16="http://schemas.microsoft.com/office/drawing/2014/main" id="{1EF2AF21-F101-482F-A186-5BD44B55B46F}"/>
              </a:ext>
            </a:extLst>
          </p:cNvPr>
          <p:cNvGrpSpPr/>
          <p:nvPr/>
        </p:nvGrpSpPr>
        <p:grpSpPr>
          <a:xfrm>
            <a:off x="8143771" y="2230469"/>
            <a:ext cx="390525" cy="361950"/>
            <a:chOff x="8143771" y="2230469"/>
            <a:chExt cx="390525" cy="361950"/>
          </a:xfrm>
          <a:solidFill>
            <a:schemeClr val="bg1"/>
          </a:solidFill>
        </p:grpSpPr>
        <p:sp>
          <p:nvSpPr>
            <p:cNvPr id="87" name="자유형: 도형 86">
              <a:extLst>
                <a:ext uri="{FF2B5EF4-FFF2-40B4-BE49-F238E27FC236}">
                  <a16:creationId xmlns:a16="http://schemas.microsoft.com/office/drawing/2014/main" id="{76A2AE11-8E20-449D-B8D0-CD18BFC1F7DA}"/>
                </a:ext>
              </a:extLst>
            </p:cNvPr>
            <p:cNvSpPr/>
            <p:nvPr/>
          </p:nvSpPr>
          <p:spPr>
            <a:xfrm>
              <a:off x="8143771" y="2230469"/>
              <a:ext cx="390525" cy="361950"/>
            </a:xfrm>
            <a:custGeom>
              <a:avLst/>
              <a:gdLst>
                <a:gd name="connsiteX0" fmla="*/ 195834 w 390525"/>
                <a:gd name="connsiteY0" fmla="*/ 7144 h 361950"/>
                <a:gd name="connsiteX1" fmla="*/ 7144 w 390525"/>
                <a:gd name="connsiteY1" fmla="*/ 173641 h 361950"/>
                <a:gd name="connsiteX2" fmla="*/ 50482 w 390525"/>
                <a:gd name="connsiteY2" fmla="*/ 279845 h 361950"/>
                <a:gd name="connsiteX3" fmla="*/ 32671 w 390525"/>
                <a:gd name="connsiteY3" fmla="*/ 343471 h 361950"/>
                <a:gd name="connsiteX4" fmla="*/ 40481 w 390525"/>
                <a:gd name="connsiteY4" fmla="*/ 362426 h 361950"/>
                <a:gd name="connsiteX5" fmla="*/ 125254 w 390525"/>
                <a:gd name="connsiteY5" fmla="*/ 328136 h 361950"/>
                <a:gd name="connsiteX6" fmla="*/ 195834 w 390525"/>
                <a:gd name="connsiteY6" fmla="*/ 340138 h 361950"/>
                <a:gd name="connsiteX7" fmla="*/ 386049 w 390525"/>
                <a:gd name="connsiteY7" fmla="*/ 173641 h 361950"/>
                <a:gd name="connsiteX8" fmla="*/ 195834 w 390525"/>
                <a:gd name="connsiteY8" fmla="*/ 7144 h 361950"/>
                <a:gd name="connsiteX9" fmla="*/ 195834 w 390525"/>
                <a:gd name="connsiteY9" fmla="*/ 318135 h 361950"/>
                <a:gd name="connsiteX10" fmla="*/ 126397 w 390525"/>
                <a:gd name="connsiteY10" fmla="*/ 304895 h 361950"/>
                <a:gd name="connsiteX11" fmla="*/ 114109 w 390525"/>
                <a:gd name="connsiteY11" fmla="*/ 307753 h 361950"/>
                <a:gd name="connsiteX12" fmla="*/ 64294 w 390525"/>
                <a:gd name="connsiteY12" fmla="*/ 337280 h 361950"/>
                <a:gd name="connsiteX13" fmla="*/ 71057 w 390525"/>
                <a:gd name="connsiteY13" fmla="*/ 271177 h 361950"/>
                <a:gd name="connsiteX14" fmla="*/ 68389 w 390525"/>
                <a:gd name="connsiteY14" fmla="*/ 266509 h 361950"/>
                <a:gd name="connsiteX15" fmla="*/ 29146 w 390525"/>
                <a:gd name="connsiteY15" fmla="*/ 173641 h 361950"/>
                <a:gd name="connsiteX16" fmla="*/ 195834 w 390525"/>
                <a:gd name="connsiteY16" fmla="*/ 29146 h 361950"/>
                <a:gd name="connsiteX17" fmla="*/ 363950 w 390525"/>
                <a:gd name="connsiteY17" fmla="*/ 173641 h 361950"/>
                <a:gd name="connsiteX18" fmla="*/ 195834 w 390525"/>
                <a:gd name="connsiteY18" fmla="*/ 318135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361950">
                  <a:moveTo>
                    <a:pt x="195834" y="7144"/>
                  </a:moveTo>
                  <a:cubicBezTo>
                    <a:pt x="90488" y="7144"/>
                    <a:pt x="7144" y="82582"/>
                    <a:pt x="7144" y="173641"/>
                  </a:cubicBezTo>
                  <a:cubicBezTo>
                    <a:pt x="7144" y="212408"/>
                    <a:pt x="22479" y="250031"/>
                    <a:pt x="50482" y="279845"/>
                  </a:cubicBezTo>
                  <a:cubicBezTo>
                    <a:pt x="56007" y="302609"/>
                    <a:pt x="49339" y="326803"/>
                    <a:pt x="32671" y="343471"/>
                  </a:cubicBezTo>
                  <a:cubicBezTo>
                    <a:pt x="25718" y="350425"/>
                    <a:pt x="30671" y="362426"/>
                    <a:pt x="40481" y="362426"/>
                  </a:cubicBezTo>
                  <a:cubicBezTo>
                    <a:pt x="72104" y="362426"/>
                    <a:pt x="102584" y="350044"/>
                    <a:pt x="125254" y="328136"/>
                  </a:cubicBezTo>
                  <a:cubicBezTo>
                    <a:pt x="147638" y="336137"/>
                    <a:pt x="171355" y="340138"/>
                    <a:pt x="195834" y="340138"/>
                  </a:cubicBezTo>
                  <a:cubicBezTo>
                    <a:pt x="301466" y="340138"/>
                    <a:pt x="386049" y="264509"/>
                    <a:pt x="386049" y="173641"/>
                  </a:cubicBezTo>
                  <a:cubicBezTo>
                    <a:pt x="386049" y="82772"/>
                    <a:pt x="301466" y="7144"/>
                    <a:pt x="195834" y="7144"/>
                  </a:cubicBezTo>
                  <a:close/>
                  <a:moveTo>
                    <a:pt x="195834" y="318135"/>
                  </a:moveTo>
                  <a:cubicBezTo>
                    <a:pt x="171641" y="318135"/>
                    <a:pt x="148304" y="313563"/>
                    <a:pt x="126397" y="304895"/>
                  </a:cubicBezTo>
                  <a:cubicBezTo>
                    <a:pt x="122111" y="303181"/>
                    <a:pt x="117253" y="304324"/>
                    <a:pt x="114109" y="307753"/>
                  </a:cubicBezTo>
                  <a:cubicBezTo>
                    <a:pt x="100679" y="322421"/>
                    <a:pt x="83248" y="332613"/>
                    <a:pt x="64294" y="337280"/>
                  </a:cubicBezTo>
                  <a:cubicBezTo>
                    <a:pt x="74771" y="317278"/>
                    <a:pt x="77438" y="293561"/>
                    <a:pt x="71057" y="271177"/>
                  </a:cubicBezTo>
                  <a:cubicBezTo>
                    <a:pt x="70581" y="269367"/>
                    <a:pt x="69628" y="267843"/>
                    <a:pt x="68389" y="266509"/>
                  </a:cubicBezTo>
                  <a:cubicBezTo>
                    <a:pt x="43243" y="240601"/>
                    <a:pt x="29146" y="207550"/>
                    <a:pt x="29146" y="173641"/>
                  </a:cubicBezTo>
                  <a:cubicBezTo>
                    <a:pt x="29146" y="94107"/>
                    <a:pt x="104013" y="29146"/>
                    <a:pt x="195834" y="29146"/>
                  </a:cubicBezTo>
                  <a:cubicBezTo>
                    <a:pt x="288512" y="29146"/>
                    <a:pt x="363950" y="94012"/>
                    <a:pt x="363950" y="173641"/>
                  </a:cubicBezTo>
                  <a:cubicBezTo>
                    <a:pt x="363950" y="253270"/>
                    <a:pt x="288417" y="318135"/>
                    <a:pt x="195834" y="318135"/>
                  </a:cubicBezTo>
                  <a:close/>
                </a:path>
              </a:pathLst>
            </a:custGeom>
            <a:grpFill/>
            <a:ln w="9525" cap="flat">
              <a:noFill/>
              <a:prstDash val="solid"/>
              <a:miter/>
            </a:ln>
          </p:spPr>
          <p:txBody>
            <a:bodyPr rtlCol="0" anchor="ctr"/>
            <a:lstStyle/>
            <a:p>
              <a:endParaRPr lang="ko-KR" altLang="en-US"/>
            </a:p>
          </p:txBody>
        </p:sp>
        <p:sp>
          <p:nvSpPr>
            <p:cNvPr id="88" name="자유형: 도형 87">
              <a:extLst>
                <a:ext uri="{FF2B5EF4-FFF2-40B4-BE49-F238E27FC236}">
                  <a16:creationId xmlns:a16="http://schemas.microsoft.com/office/drawing/2014/main" id="{188EAC2F-411B-4F54-9B0C-AA871FCC6C92}"/>
                </a:ext>
              </a:extLst>
            </p:cNvPr>
            <p:cNvSpPr/>
            <p:nvPr/>
          </p:nvSpPr>
          <p:spPr>
            <a:xfrm>
              <a:off x="8210255"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819" y="22098"/>
                    <a:pt x="58865"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626" y="46577"/>
                    <a:pt x="46577" y="51530"/>
                    <a:pt x="40481" y="51530"/>
                  </a:cubicBezTo>
                  <a:close/>
                </a:path>
              </a:pathLst>
            </a:custGeom>
            <a:grpFill/>
            <a:ln w="9525" cap="flat">
              <a:no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3631FBA0-B86D-4A2A-8B5B-80A6AEA28F26}"/>
                </a:ext>
              </a:extLst>
            </p:cNvPr>
            <p:cNvSpPr/>
            <p:nvPr/>
          </p:nvSpPr>
          <p:spPr>
            <a:xfrm>
              <a:off x="8299123"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4" y="73819"/>
                    <a:pt x="73819" y="58864"/>
                    <a:pt x="73819" y="40481"/>
                  </a:cubicBezTo>
                  <a:cubicBezTo>
                    <a:pt x="73723" y="22098"/>
                    <a:pt x="58769" y="7144"/>
                    <a:pt x="40481" y="7144"/>
                  </a:cubicBezTo>
                  <a:close/>
                  <a:moveTo>
                    <a:pt x="40481" y="51530"/>
                  </a:moveTo>
                  <a:cubicBezTo>
                    <a:pt x="34385" y="51530"/>
                    <a:pt x="29337" y="46577"/>
                    <a:pt x="29337" y="40386"/>
                  </a:cubicBezTo>
                  <a:cubicBezTo>
                    <a:pt x="29337" y="34290"/>
                    <a:pt x="34290" y="29242"/>
                    <a:pt x="40481" y="29242"/>
                  </a:cubicBezTo>
                  <a:cubicBezTo>
                    <a:pt x="46673" y="29242"/>
                    <a:pt x="51625" y="34195"/>
                    <a:pt x="51625" y="40386"/>
                  </a:cubicBezTo>
                  <a:cubicBezTo>
                    <a:pt x="51531" y="46577"/>
                    <a:pt x="46577" y="51530"/>
                    <a:pt x="40481" y="51530"/>
                  </a:cubicBezTo>
                  <a:close/>
                </a:path>
              </a:pathLst>
            </a:custGeom>
            <a:grpFill/>
            <a:ln w="9525" cap="flat">
              <a:noFill/>
              <a:prstDash val="solid"/>
              <a:miter/>
            </a:ln>
          </p:spPr>
          <p:txBody>
            <a:bodyPr rtlCol="0" anchor="ctr"/>
            <a:lstStyle/>
            <a:p>
              <a:endParaRPr lang="ko-KR" altLang="en-US"/>
            </a:p>
          </p:txBody>
        </p:sp>
        <p:sp>
          <p:nvSpPr>
            <p:cNvPr id="90" name="자유형: 도형 89">
              <a:extLst>
                <a:ext uri="{FF2B5EF4-FFF2-40B4-BE49-F238E27FC236}">
                  <a16:creationId xmlns:a16="http://schemas.microsoft.com/office/drawing/2014/main" id="{718A19D4-B4C8-445E-8E7D-F7096213CFF2}"/>
                </a:ext>
              </a:extLst>
            </p:cNvPr>
            <p:cNvSpPr/>
            <p:nvPr/>
          </p:nvSpPr>
          <p:spPr>
            <a:xfrm>
              <a:off x="8389420"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770"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531" y="46577"/>
                    <a:pt x="46577" y="51530"/>
                    <a:pt x="40481" y="51530"/>
                  </a:cubicBezTo>
                  <a:close/>
                </a:path>
              </a:pathLst>
            </a:custGeom>
            <a:grpFill/>
            <a:ln w="9525" cap="flat">
              <a:noFill/>
              <a:prstDash val="solid"/>
              <a:miter/>
            </a:ln>
          </p:spPr>
          <p:txBody>
            <a:bodyPr rtlCol="0" anchor="ctr"/>
            <a:lstStyle/>
            <a:p>
              <a:endParaRPr lang="ko-KR" altLang="en-US"/>
            </a:p>
          </p:txBody>
        </p:sp>
      </p:grpSp>
      <p:grpSp>
        <p:nvGrpSpPr>
          <p:cNvPr id="91" name="그룹 90">
            <a:extLst>
              <a:ext uri="{FF2B5EF4-FFF2-40B4-BE49-F238E27FC236}">
                <a16:creationId xmlns:a16="http://schemas.microsoft.com/office/drawing/2014/main" id="{64B8DEE8-E9CA-43E5-A402-F28F0217ED38}"/>
              </a:ext>
            </a:extLst>
          </p:cNvPr>
          <p:cNvGrpSpPr/>
          <p:nvPr/>
        </p:nvGrpSpPr>
        <p:grpSpPr>
          <a:xfrm>
            <a:off x="7470734" y="2256758"/>
            <a:ext cx="390525" cy="342900"/>
            <a:chOff x="7470734" y="2256758"/>
            <a:chExt cx="390525" cy="342900"/>
          </a:xfrm>
          <a:solidFill>
            <a:schemeClr val="bg1"/>
          </a:solidFill>
        </p:grpSpPr>
        <p:sp>
          <p:nvSpPr>
            <p:cNvPr id="92" name="자유형: 도형 91">
              <a:extLst>
                <a:ext uri="{FF2B5EF4-FFF2-40B4-BE49-F238E27FC236}">
                  <a16:creationId xmlns:a16="http://schemas.microsoft.com/office/drawing/2014/main" id="{978AA9B0-B94D-4CBC-BE80-79DB3E7CF532}"/>
                </a:ext>
              </a:extLst>
            </p:cNvPr>
            <p:cNvSpPr/>
            <p:nvPr/>
          </p:nvSpPr>
          <p:spPr>
            <a:xfrm>
              <a:off x="7470734" y="2256758"/>
              <a:ext cx="390525" cy="342900"/>
            </a:xfrm>
            <a:custGeom>
              <a:avLst/>
              <a:gdLst>
                <a:gd name="connsiteX0" fmla="*/ 352806 w 390525"/>
                <a:gd name="connsiteY0" fmla="*/ 96012 h 342900"/>
                <a:gd name="connsiteX1" fmla="*/ 275082 w 390525"/>
                <a:gd name="connsiteY1" fmla="*/ 96012 h 342900"/>
                <a:gd name="connsiteX2" fmla="*/ 275082 w 390525"/>
                <a:gd name="connsiteY2" fmla="*/ 40481 h 342900"/>
                <a:gd name="connsiteX3" fmla="*/ 241745 w 390525"/>
                <a:gd name="connsiteY3" fmla="*/ 7144 h 342900"/>
                <a:gd name="connsiteX4" fmla="*/ 40481 w 390525"/>
                <a:gd name="connsiteY4" fmla="*/ 7144 h 342900"/>
                <a:gd name="connsiteX5" fmla="*/ 7144 w 390525"/>
                <a:gd name="connsiteY5" fmla="*/ 40481 h 342900"/>
                <a:gd name="connsiteX6" fmla="*/ 7144 w 390525"/>
                <a:gd name="connsiteY6" fmla="*/ 173736 h 342900"/>
                <a:gd name="connsiteX7" fmla="*/ 40481 w 390525"/>
                <a:gd name="connsiteY7" fmla="*/ 207074 h 342900"/>
                <a:gd name="connsiteX8" fmla="*/ 51625 w 390525"/>
                <a:gd name="connsiteY8" fmla="*/ 207074 h 342900"/>
                <a:gd name="connsiteX9" fmla="*/ 51625 w 390525"/>
                <a:gd name="connsiteY9" fmla="*/ 240411 h 342900"/>
                <a:gd name="connsiteX10" fmla="*/ 68866 w 390525"/>
                <a:gd name="connsiteY10" fmla="*/ 249650 h 342900"/>
                <a:gd name="connsiteX11" fmla="*/ 118205 w 390525"/>
                <a:gd name="connsiteY11" fmla="*/ 216789 h 342900"/>
                <a:gd name="connsiteX12" fmla="*/ 118205 w 390525"/>
                <a:gd name="connsiteY12" fmla="*/ 262700 h 342900"/>
                <a:gd name="connsiteX13" fmla="*/ 151543 w 390525"/>
                <a:gd name="connsiteY13" fmla="*/ 296037 h 342900"/>
                <a:gd name="connsiteX14" fmla="*/ 260699 w 390525"/>
                <a:gd name="connsiteY14" fmla="*/ 296037 h 342900"/>
                <a:gd name="connsiteX15" fmla="*/ 324517 w 390525"/>
                <a:gd name="connsiteY15" fmla="*/ 338614 h 342900"/>
                <a:gd name="connsiteX16" fmla="*/ 341757 w 390525"/>
                <a:gd name="connsiteY16" fmla="*/ 329375 h 342900"/>
                <a:gd name="connsiteX17" fmla="*/ 341757 w 390525"/>
                <a:gd name="connsiteY17" fmla="*/ 296037 h 342900"/>
                <a:gd name="connsiteX18" fmla="*/ 352901 w 390525"/>
                <a:gd name="connsiteY18" fmla="*/ 296037 h 342900"/>
                <a:gd name="connsiteX19" fmla="*/ 386239 w 390525"/>
                <a:gd name="connsiteY19" fmla="*/ 262700 h 342900"/>
                <a:gd name="connsiteX20" fmla="*/ 386239 w 390525"/>
                <a:gd name="connsiteY20" fmla="*/ 129445 h 342900"/>
                <a:gd name="connsiteX21" fmla="*/ 352806 w 390525"/>
                <a:gd name="connsiteY21" fmla="*/ 96012 h 342900"/>
                <a:gd name="connsiteX22" fmla="*/ 123158 w 390525"/>
                <a:gd name="connsiteY22" fmla="*/ 186690 h 342900"/>
                <a:gd name="connsiteX23" fmla="*/ 123158 w 390525"/>
                <a:gd name="connsiteY23" fmla="*/ 186690 h 342900"/>
                <a:gd name="connsiteX24" fmla="*/ 73819 w 390525"/>
                <a:gd name="connsiteY24" fmla="*/ 219551 h 342900"/>
                <a:gd name="connsiteX25" fmla="*/ 73819 w 390525"/>
                <a:gd name="connsiteY25" fmla="*/ 195929 h 342900"/>
                <a:gd name="connsiteX26" fmla="*/ 62674 w 390525"/>
                <a:gd name="connsiteY26" fmla="*/ 184785 h 342900"/>
                <a:gd name="connsiteX27" fmla="*/ 40481 w 390525"/>
                <a:gd name="connsiteY27" fmla="*/ 184785 h 342900"/>
                <a:gd name="connsiteX28" fmla="*/ 29337 w 390525"/>
                <a:gd name="connsiteY28" fmla="*/ 173641 h 342900"/>
                <a:gd name="connsiteX29" fmla="*/ 29337 w 390525"/>
                <a:gd name="connsiteY29" fmla="*/ 40386 h 342900"/>
                <a:gd name="connsiteX30" fmla="*/ 40481 w 390525"/>
                <a:gd name="connsiteY30" fmla="*/ 29242 h 342900"/>
                <a:gd name="connsiteX31" fmla="*/ 241745 w 390525"/>
                <a:gd name="connsiteY31" fmla="*/ 29242 h 342900"/>
                <a:gd name="connsiteX32" fmla="*/ 252889 w 390525"/>
                <a:gd name="connsiteY32" fmla="*/ 40386 h 342900"/>
                <a:gd name="connsiteX33" fmla="*/ 252889 w 390525"/>
                <a:gd name="connsiteY33" fmla="*/ 173641 h 342900"/>
                <a:gd name="connsiteX34" fmla="*/ 241745 w 390525"/>
                <a:gd name="connsiteY34" fmla="*/ 184785 h 342900"/>
                <a:gd name="connsiteX35" fmla="*/ 129254 w 390525"/>
                <a:gd name="connsiteY35" fmla="*/ 184785 h 342900"/>
                <a:gd name="connsiteX36" fmla="*/ 123158 w 390525"/>
                <a:gd name="connsiteY36" fmla="*/ 186690 h 342900"/>
                <a:gd name="connsiteX37" fmla="*/ 363950 w 390525"/>
                <a:gd name="connsiteY37" fmla="*/ 262509 h 342900"/>
                <a:gd name="connsiteX38" fmla="*/ 352806 w 390525"/>
                <a:gd name="connsiteY38" fmla="*/ 273653 h 342900"/>
                <a:gd name="connsiteX39" fmla="*/ 330612 w 390525"/>
                <a:gd name="connsiteY39" fmla="*/ 273653 h 342900"/>
                <a:gd name="connsiteX40" fmla="*/ 319468 w 390525"/>
                <a:gd name="connsiteY40" fmla="*/ 284798 h 342900"/>
                <a:gd name="connsiteX41" fmla="*/ 319468 w 390525"/>
                <a:gd name="connsiteY41" fmla="*/ 308420 h 342900"/>
                <a:gd name="connsiteX42" fmla="*/ 270129 w 390525"/>
                <a:gd name="connsiteY42" fmla="*/ 275558 h 342900"/>
                <a:gd name="connsiteX43" fmla="*/ 263937 w 390525"/>
                <a:gd name="connsiteY43" fmla="*/ 273653 h 342900"/>
                <a:gd name="connsiteX44" fmla="*/ 151447 w 390525"/>
                <a:gd name="connsiteY44" fmla="*/ 273653 h 342900"/>
                <a:gd name="connsiteX45" fmla="*/ 140303 w 390525"/>
                <a:gd name="connsiteY45" fmla="*/ 262509 h 342900"/>
                <a:gd name="connsiteX46" fmla="*/ 140303 w 390525"/>
                <a:gd name="connsiteY46" fmla="*/ 206978 h 342900"/>
                <a:gd name="connsiteX47" fmla="*/ 241745 w 390525"/>
                <a:gd name="connsiteY47" fmla="*/ 206978 h 342900"/>
                <a:gd name="connsiteX48" fmla="*/ 275082 w 390525"/>
                <a:gd name="connsiteY48" fmla="*/ 173641 h 342900"/>
                <a:gd name="connsiteX49" fmla="*/ 275082 w 390525"/>
                <a:gd name="connsiteY49" fmla="*/ 118110 h 342900"/>
                <a:gd name="connsiteX50" fmla="*/ 352806 w 390525"/>
                <a:gd name="connsiteY50" fmla="*/ 118110 h 342900"/>
                <a:gd name="connsiteX51" fmla="*/ 363950 w 390525"/>
                <a:gd name="connsiteY51" fmla="*/ 129254 h 342900"/>
                <a:gd name="connsiteX52" fmla="*/ 363950 w 390525"/>
                <a:gd name="connsiteY52" fmla="*/ 262509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90525" h="342900">
                  <a:moveTo>
                    <a:pt x="352806" y="96012"/>
                  </a:moveTo>
                  <a:lnTo>
                    <a:pt x="275082" y="96012"/>
                  </a:lnTo>
                  <a:lnTo>
                    <a:pt x="275082" y="40481"/>
                  </a:lnTo>
                  <a:cubicBezTo>
                    <a:pt x="275082" y="22098"/>
                    <a:pt x="260128" y="7144"/>
                    <a:pt x="241745" y="7144"/>
                  </a:cubicBezTo>
                  <a:lnTo>
                    <a:pt x="40481" y="7144"/>
                  </a:lnTo>
                  <a:cubicBezTo>
                    <a:pt x="22098" y="7144"/>
                    <a:pt x="7144" y="22098"/>
                    <a:pt x="7144" y="40481"/>
                  </a:cubicBezTo>
                  <a:lnTo>
                    <a:pt x="7144" y="173736"/>
                  </a:lnTo>
                  <a:cubicBezTo>
                    <a:pt x="7144" y="192119"/>
                    <a:pt x="22098" y="207074"/>
                    <a:pt x="40481" y="207074"/>
                  </a:cubicBezTo>
                  <a:lnTo>
                    <a:pt x="51625" y="207074"/>
                  </a:lnTo>
                  <a:lnTo>
                    <a:pt x="51625" y="240411"/>
                  </a:lnTo>
                  <a:cubicBezTo>
                    <a:pt x="51625" y="249269"/>
                    <a:pt x="61531" y="254508"/>
                    <a:pt x="68866" y="249650"/>
                  </a:cubicBezTo>
                  <a:lnTo>
                    <a:pt x="118205" y="216789"/>
                  </a:lnTo>
                  <a:lnTo>
                    <a:pt x="118205" y="262700"/>
                  </a:lnTo>
                  <a:cubicBezTo>
                    <a:pt x="118205" y="281083"/>
                    <a:pt x="133159" y="296037"/>
                    <a:pt x="151543" y="296037"/>
                  </a:cubicBezTo>
                  <a:lnTo>
                    <a:pt x="260699" y="296037"/>
                  </a:lnTo>
                  <a:lnTo>
                    <a:pt x="324517" y="338614"/>
                  </a:lnTo>
                  <a:cubicBezTo>
                    <a:pt x="331851" y="343472"/>
                    <a:pt x="341757" y="338233"/>
                    <a:pt x="341757" y="329375"/>
                  </a:cubicBezTo>
                  <a:lnTo>
                    <a:pt x="341757" y="296037"/>
                  </a:lnTo>
                  <a:lnTo>
                    <a:pt x="352901" y="296037"/>
                  </a:lnTo>
                  <a:cubicBezTo>
                    <a:pt x="371284" y="296037"/>
                    <a:pt x="386239" y="281083"/>
                    <a:pt x="386239" y="262700"/>
                  </a:cubicBezTo>
                  <a:lnTo>
                    <a:pt x="386239" y="129445"/>
                  </a:lnTo>
                  <a:cubicBezTo>
                    <a:pt x="386143" y="110966"/>
                    <a:pt x="371189" y="96012"/>
                    <a:pt x="352806" y="96012"/>
                  </a:cubicBezTo>
                  <a:close/>
                  <a:moveTo>
                    <a:pt x="123158" y="186690"/>
                  </a:moveTo>
                  <a:cubicBezTo>
                    <a:pt x="123158" y="186690"/>
                    <a:pt x="123158" y="186785"/>
                    <a:pt x="123158" y="186690"/>
                  </a:cubicBezTo>
                  <a:lnTo>
                    <a:pt x="73819" y="219551"/>
                  </a:lnTo>
                  <a:lnTo>
                    <a:pt x="73819" y="195929"/>
                  </a:lnTo>
                  <a:cubicBezTo>
                    <a:pt x="73819" y="189833"/>
                    <a:pt x="68866" y="184785"/>
                    <a:pt x="62674" y="184785"/>
                  </a:cubicBezTo>
                  <a:lnTo>
                    <a:pt x="40481" y="184785"/>
                  </a:lnTo>
                  <a:cubicBezTo>
                    <a:pt x="34385" y="184785"/>
                    <a:pt x="29337" y="179832"/>
                    <a:pt x="29337" y="173641"/>
                  </a:cubicBezTo>
                  <a:lnTo>
                    <a:pt x="29337" y="40386"/>
                  </a:lnTo>
                  <a:cubicBezTo>
                    <a:pt x="29337" y="34290"/>
                    <a:pt x="34290" y="29242"/>
                    <a:pt x="40481" y="29242"/>
                  </a:cubicBezTo>
                  <a:lnTo>
                    <a:pt x="241745" y="29242"/>
                  </a:lnTo>
                  <a:cubicBezTo>
                    <a:pt x="247840" y="29242"/>
                    <a:pt x="252889" y="34195"/>
                    <a:pt x="252889" y="40386"/>
                  </a:cubicBezTo>
                  <a:lnTo>
                    <a:pt x="252889" y="173641"/>
                  </a:lnTo>
                  <a:cubicBezTo>
                    <a:pt x="252889" y="179737"/>
                    <a:pt x="247935" y="184785"/>
                    <a:pt x="241745" y="184785"/>
                  </a:cubicBezTo>
                  <a:lnTo>
                    <a:pt x="129254" y="184785"/>
                  </a:lnTo>
                  <a:cubicBezTo>
                    <a:pt x="127159" y="184880"/>
                    <a:pt x="124968" y="185547"/>
                    <a:pt x="123158" y="186690"/>
                  </a:cubicBezTo>
                  <a:close/>
                  <a:moveTo>
                    <a:pt x="363950" y="262509"/>
                  </a:moveTo>
                  <a:cubicBezTo>
                    <a:pt x="363950" y="268605"/>
                    <a:pt x="358997" y="273653"/>
                    <a:pt x="352806" y="273653"/>
                  </a:cubicBezTo>
                  <a:lnTo>
                    <a:pt x="330612" y="273653"/>
                  </a:lnTo>
                  <a:cubicBezTo>
                    <a:pt x="324517" y="273653"/>
                    <a:pt x="319468" y="278606"/>
                    <a:pt x="319468" y="284798"/>
                  </a:cubicBezTo>
                  <a:lnTo>
                    <a:pt x="319468" y="308420"/>
                  </a:lnTo>
                  <a:lnTo>
                    <a:pt x="270129" y="275558"/>
                  </a:lnTo>
                  <a:cubicBezTo>
                    <a:pt x="268319" y="274320"/>
                    <a:pt x="266129" y="273653"/>
                    <a:pt x="263937" y="273653"/>
                  </a:cubicBezTo>
                  <a:lnTo>
                    <a:pt x="151447" y="273653"/>
                  </a:lnTo>
                  <a:cubicBezTo>
                    <a:pt x="145351" y="273653"/>
                    <a:pt x="140303" y="268700"/>
                    <a:pt x="140303" y="262509"/>
                  </a:cubicBezTo>
                  <a:lnTo>
                    <a:pt x="140303" y="206978"/>
                  </a:lnTo>
                  <a:lnTo>
                    <a:pt x="241745" y="206978"/>
                  </a:lnTo>
                  <a:cubicBezTo>
                    <a:pt x="260128" y="206978"/>
                    <a:pt x="275082" y="192024"/>
                    <a:pt x="275082" y="173641"/>
                  </a:cubicBezTo>
                  <a:lnTo>
                    <a:pt x="275082" y="118110"/>
                  </a:lnTo>
                  <a:lnTo>
                    <a:pt x="352806" y="118110"/>
                  </a:lnTo>
                  <a:cubicBezTo>
                    <a:pt x="358902" y="118110"/>
                    <a:pt x="363950" y="123063"/>
                    <a:pt x="363950" y="129254"/>
                  </a:cubicBezTo>
                  <a:lnTo>
                    <a:pt x="363950" y="262509"/>
                  </a:lnTo>
                  <a:close/>
                </a:path>
              </a:pathLst>
            </a:custGeom>
            <a:grpFill/>
            <a:ln w="9525" cap="flat">
              <a:noFill/>
              <a:prstDash val="solid"/>
              <a:miter/>
            </a:ln>
          </p:spPr>
          <p:txBody>
            <a:bodyPr rtlCol="0" anchor="ctr"/>
            <a:lstStyle/>
            <a:p>
              <a:endParaRPr lang="ko-KR" altLang="en-US"/>
            </a:p>
          </p:txBody>
        </p:sp>
        <p:sp>
          <p:nvSpPr>
            <p:cNvPr id="93" name="자유형: 도형 92">
              <a:extLst>
                <a:ext uri="{FF2B5EF4-FFF2-40B4-BE49-F238E27FC236}">
                  <a16:creationId xmlns:a16="http://schemas.microsoft.com/office/drawing/2014/main" id="{5955F6DA-6DDC-4577-98F2-9339C5C4F7BD}"/>
                </a:ext>
              </a:extLst>
            </p:cNvPr>
            <p:cNvSpPr/>
            <p:nvPr/>
          </p:nvSpPr>
          <p:spPr>
            <a:xfrm>
              <a:off x="7515216" y="2367819"/>
              <a:ext cx="123825" cy="28575"/>
            </a:xfrm>
            <a:custGeom>
              <a:avLst/>
              <a:gdLst>
                <a:gd name="connsiteX0" fmla="*/ 107061 w 123825"/>
                <a:gd name="connsiteY0" fmla="*/ 7144 h 28575"/>
                <a:gd name="connsiteX1" fmla="*/ 18288 w 123825"/>
                <a:gd name="connsiteY1" fmla="*/ 7144 h 28575"/>
                <a:gd name="connsiteX2" fmla="*/ 7144 w 123825"/>
                <a:gd name="connsiteY2" fmla="*/ 18288 h 28575"/>
                <a:gd name="connsiteX3" fmla="*/ 18288 w 123825"/>
                <a:gd name="connsiteY3" fmla="*/ 29432 h 28575"/>
                <a:gd name="connsiteX4" fmla="*/ 107061 w 123825"/>
                <a:gd name="connsiteY4" fmla="*/ 29432 h 28575"/>
                <a:gd name="connsiteX5" fmla="*/ 118205 w 123825"/>
                <a:gd name="connsiteY5" fmla="*/ 18288 h 28575"/>
                <a:gd name="connsiteX6" fmla="*/ 107061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61" y="7144"/>
                  </a:moveTo>
                  <a:lnTo>
                    <a:pt x="18288" y="7144"/>
                  </a:lnTo>
                  <a:cubicBezTo>
                    <a:pt x="12192" y="7144"/>
                    <a:pt x="7144" y="12097"/>
                    <a:pt x="7144" y="18288"/>
                  </a:cubicBezTo>
                  <a:cubicBezTo>
                    <a:pt x="7144" y="24479"/>
                    <a:pt x="12097" y="29432"/>
                    <a:pt x="18288" y="29432"/>
                  </a:cubicBezTo>
                  <a:lnTo>
                    <a:pt x="107061" y="29432"/>
                  </a:lnTo>
                  <a:cubicBezTo>
                    <a:pt x="113157" y="29432"/>
                    <a:pt x="118205" y="24479"/>
                    <a:pt x="118205" y="18288"/>
                  </a:cubicBezTo>
                  <a:cubicBezTo>
                    <a:pt x="118205" y="12097"/>
                    <a:pt x="113157" y="7144"/>
                    <a:pt x="107061" y="7144"/>
                  </a:cubicBezTo>
                  <a:close/>
                </a:path>
              </a:pathLst>
            </a:custGeom>
            <a:grpFill/>
            <a:ln w="9525" cap="flat">
              <a:noFill/>
              <a:prstDash val="solid"/>
              <a:miter/>
            </a:ln>
          </p:spPr>
          <p:txBody>
            <a:bodyPr rtlCol="0" anchor="ctr"/>
            <a:lstStyle/>
            <a:p>
              <a:endParaRPr lang="ko-KR" altLang="en-US"/>
            </a:p>
          </p:txBody>
        </p:sp>
        <p:sp>
          <p:nvSpPr>
            <p:cNvPr id="94" name="자유형: 도형 93">
              <a:extLst>
                <a:ext uri="{FF2B5EF4-FFF2-40B4-BE49-F238E27FC236}">
                  <a16:creationId xmlns:a16="http://schemas.microsoft.com/office/drawing/2014/main" id="{E31B0D7B-4D53-42CD-8D0F-116E43516735}"/>
                </a:ext>
              </a:extLst>
            </p:cNvPr>
            <p:cNvSpPr/>
            <p:nvPr/>
          </p:nvSpPr>
          <p:spPr>
            <a:xfrm>
              <a:off x="7515216" y="2323433"/>
              <a:ext cx="190500" cy="28575"/>
            </a:xfrm>
            <a:custGeom>
              <a:avLst/>
              <a:gdLst>
                <a:gd name="connsiteX0" fmla="*/ 175165 w 190500"/>
                <a:gd name="connsiteY0" fmla="*/ 7144 h 28575"/>
                <a:gd name="connsiteX1" fmla="*/ 18288 w 190500"/>
                <a:gd name="connsiteY1" fmla="*/ 7144 h 28575"/>
                <a:gd name="connsiteX2" fmla="*/ 7144 w 190500"/>
                <a:gd name="connsiteY2" fmla="*/ 18288 h 28575"/>
                <a:gd name="connsiteX3" fmla="*/ 18288 w 190500"/>
                <a:gd name="connsiteY3" fmla="*/ 29432 h 28575"/>
                <a:gd name="connsiteX4" fmla="*/ 175165 w 190500"/>
                <a:gd name="connsiteY4" fmla="*/ 29432 h 28575"/>
                <a:gd name="connsiteX5" fmla="*/ 186309 w 190500"/>
                <a:gd name="connsiteY5" fmla="*/ 18288 h 28575"/>
                <a:gd name="connsiteX6" fmla="*/ 175165 w 1905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8575">
                  <a:moveTo>
                    <a:pt x="175165" y="7144"/>
                  </a:moveTo>
                  <a:lnTo>
                    <a:pt x="18288" y="7144"/>
                  </a:lnTo>
                  <a:cubicBezTo>
                    <a:pt x="12192" y="7144"/>
                    <a:pt x="7144" y="12097"/>
                    <a:pt x="7144" y="18288"/>
                  </a:cubicBezTo>
                  <a:cubicBezTo>
                    <a:pt x="7144" y="24479"/>
                    <a:pt x="12097" y="29432"/>
                    <a:pt x="18288" y="29432"/>
                  </a:cubicBezTo>
                  <a:lnTo>
                    <a:pt x="175165" y="29432"/>
                  </a:lnTo>
                  <a:cubicBezTo>
                    <a:pt x="181260" y="29432"/>
                    <a:pt x="186309" y="24479"/>
                    <a:pt x="186309" y="18288"/>
                  </a:cubicBezTo>
                  <a:cubicBezTo>
                    <a:pt x="186309" y="12097"/>
                    <a:pt x="181260" y="7144"/>
                    <a:pt x="175165" y="7144"/>
                  </a:cubicBezTo>
                  <a:close/>
                </a:path>
              </a:pathLst>
            </a:custGeom>
            <a:grpFill/>
            <a:ln w="9525" cap="flat">
              <a:noFill/>
              <a:prstDash val="solid"/>
              <a:miter/>
            </a:ln>
          </p:spPr>
          <p:txBody>
            <a:bodyPr rtlCol="0" anchor="ctr"/>
            <a:lstStyle/>
            <a:p>
              <a:endParaRPr lang="ko-KR" altLang="en-US"/>
            </a:p>
          </p:txBody>
        </p:sp>
      </p:grpSp>
      <p:sp>
        <p:nvSpPr>
          <p:cNvPr id="95" name="자유형: 도형 94">
            <a:extLst>
              <a:ext uri="{FF2B5EF4-FFF2-40B4-BE49-F238E27FC236}">
                <a16:creationId xmlns:a16="http://schemas.microsoft.com/office/drawing/2014/main" id="{BD4CAD63-8DC2-4DE6-9C0E-DB09A4C8FF74}"/>
              </a:ext>
            </a:extLst>
          </p:cNvPr>
          <p:cNvSpPr/>
          <p:nvPr/>
        </p:nvSpPr>
        <p:spPr>
          <a:xfrm>
            <a:off x="6818462" y="1551336"/>
            <a:ext cx="390525" cy="390525"/>
          </a:xfrm>
          <a:custGeom>
            <a:avLst/>
            <a:gdLst>
              <a:gd name="connsiteX0" fmla="*/ 368618 w 390525"/>
              <a:gd name="connsiteY0" fmla="*/ 142113 h 390525"/>
              <a:gd name="connsiteX1" fmla="*/ 336995 w 390525"/>
              <a:gd name="connsiteY1" fmla="*/ 121444 h 390525"/>
              <a:gd name="connsiteX2" fmla="*/ 338042 w 390525"/>
              <a:gd name="connsiteY2" fmla="*/ 107061 h 390525"/>
              <a:gd name="connsiteX3" fmla="*/ 238125 w 390525"/>
              <a:gd name="connsiteY3" fmla="*/ 7144 h 390525"/>
              <a:gd name="connsiteX4" fmla="*/ 151352 w 390525"/>
              <a:gd name="connsiteY4" fmla="*/ 57436 h 390525"/>
              <a:gd name="connsiteX5" fmla="*/ 130016 w 390525"/>
              <a:gd name="connsiteY5" fmla="*/ 54483 h 390525"/>
              <a:gd name="connsiteX6" fmla="*/ 75533 w 390525"/>
              <a:gd name="connsiteY6" fmla="*/ 76771 h 390525"/>
              <a:gd name="connsiteX7" fmla="*/ 52864 w 390525"/>
              <a:gd name="connsiteY7" fmla="*/ 122587 h 390525"/>
              <a:gd name="connsiteX8" fmla="*/ 7144 w 390525"/>
              <a:gd name="connsiteY8" fmla="*/ 188500 h 390525"/>
              <a:gd name="connsiteX9" fmla="*/ 77438 w 390525"/>
              <a:gd name="connsiteY9" fmla="*/ 258794 h 390525"/>
              <a:gd name="connsiteX10" fmla="*/ 152591 w 390525"/>
              <a:gd name="connsiteY10" fmla="*/ 258794 h 390525"/>
              <a:gd name="connsiteX11" fmla="*/ 152591 w 390525"/>
              <a:gd name="connsiteY11" fmla="*/ 275844 h 390525"/>
              <a:gd name="connsiteX12" fmla="*/ 120301 w 390525"/>
              <a:gd name="connsiteY12" fmla="*/ 275844 h 390525"/>
              <a:gd name="connsiteX13" fmla="*/ 103251 w 390525"/>
              <a:gd name="connsiteY13" fmla="*/ 287274 h 390525"/>
              <a:gd name="connsiteX14" fmla="*/ 107252 w 390525"/>
              <a:gd name="connsiteY14" fmla="*/ 307467 h 390525"/>
              <a:gd name="connsiteX15" fmla="*/ 178308 w 390525"/>
              <a:gd name="connsiteY15" fmla="*/ 378523 h 390525"/>
              <a:gd name="connsiteX16" fmla="*/ 196596 w 390525"/>
              <a:gd name="connsiteY16" fmla="*/ 386144 h 390525"/>
              <a:gd name="connsiteX17" fmla="*/ 214884 w 390525"/>
              <a:gd name="connsiteY17" fmla="*/ 378523 h 390525"/>
              <a:gd name="connsiteX18" fmla="*/ 285941 w 390525"/>
              <a:gd name="connsiteY18" fmla="*/ 307467 h 390525"/>
              <a:gd name="connsiteX19" fmla="*/ 289941 w 390525"/>
              <a:gd name="connsiteY19" fmla="*/ 287274 h 390525"/>
              <a:gd name="connsiteX20" fmla="*/ 272891 w 390525"/>
              <a:gd name="connsiteY20" fmla="*/ 276606 h 390525"/>
              <a:gd name="connsiteX21" fmla="*/ 241364 w 390525"/>
              <a:gd name="connsiteY21" fmla="*/ 276606 h 390525"/>
              <a:gd name="connsiteX22" fmla="*/ 241364 w 390525"/>
              <a:gd name="connsiteY22" fmla="*/ 258890 h 390525"/>
              <a:gd name="connsiteX23" fmla="*/ 315754 w 390525"/>
              <a:gd name="connsiteY23" fmla="*/ 258890 h 390525"/>
              <a:gd name="connsiteX24" fmla="*/ 386049 w 390525"/>
              <a:gd name="connsiteY24" fmla="*/ 188595 h 390525"/>
              <a:gd name="connsiteX25" fmla="*/ 368618 w 390525"/>
              <a:gd name="connsiteY25" fmla="*/ 142113 h 390525"/>
              <a:gd name="connsiteX26" fmla="*/ 264319 w 390525"/>
              <a:gd name="connsiteY26" fmla="*/ 298037 h 390525"/>
              <a:gd name="connsiteX27" fmla="*/ 199549 w 390525"/>
              <a:gd name="connsiteY27" fmla="*/ 362807 h 390525"/>
              <a:gd name="connsiteX28" fmla="*/ 194310 w 390525"/>
              <a:gd name="connsiteY28" fmla="*/ 362807 h 390525"/>
              <a:gd name="connsiteX29" fmla="*/ 129540 w 390525"/>
              <a:gd name="connsiteY29" fmla="*/ 298037 h 390525"/>
              <a:gd name="connsiteX30" fmla="*/ 163639 w 390525"/>
              <a:gd name="connsiteY30" fmla="*/ 298037 h 390525"/>
              <a:gd name="connsiteX31" fmla="*/ 174784 w 390525"/>
              <a:gd name="connsiteY31" fmla="*/ 286893 h 390525"/>
              <a:gd name="connsiteX32" fmla="*/ 174784 w 390525"/>
              <a:gd name="connsiteY32" fmla="*/ 209169 h 390525"/>
              <a:gd name="connsiteX33" fmla="*/ 219170 w 390525"/>
              <a:gd name="connsiteY33" fmla="*/ 209169 h 390525"/>
              <a:gd name="connsiteX34" fmla="*/ 219170 w 390525"/>
              <a:gd name="connsiteY34" fmla="*/ 286893 h 390525"/>
              <a:gd name="connsiteX35" fmla="*/ 230314 w 390525"/>
              <a:gd name="connsiteY35" fmla="*/ 298037 h 390525"/>
              <a:gd name="connsiteX36" fmla="*/ 264319 w 390525"/>
              <a:gd name="connsiteY36" fmla="*/ 298037 h 390525"/>
              <a:gd name="connsiteX37" fmla="*/ 320136 w 390525"/>
              <a:gd name="connsiteY37" fmla="*/ 236601 h 390525"/>
              <a:gd name="connsiteX38" fmla="*/ 241364 w 390525"/>
              <a:gd name="connsiteY38" fmla="*/ 236601 h 390525"/>
              <a:gd name="connsiteX39" fmla="*/ 241364 w 390525"/>
              <a:gd name="connsiteY39" fmla="*/ 205930 h 390525"/>
              <a:gd name="connsiteX40" fmla="*/ 222409 w 390525"/>
              <a:gd name="connsiteY40" fmla="*/ 186976 h 390525"/>
              <a:gd name="connsiteX41" fmla="*/ 171450 w 390525"/>
              <a:gd name="connsiteY41" fmla="*/ 186976 h 390525"/>
              <a:gd name="connsiteX42" fmla="*/ 152495 w 390525"/>
              <a:gd name="connsiteY42" fmla="*/ 205930 h 390525"/>
              <a:gd name="connsiteX43" fmla="*/ 152495 w 390525"/>
              <a:gd name="connsiteY43" fmla="*/ 236601 h 390525"/>
              <a:gd name="connsiteX44" fmla="*/ 73438 w 390525"/>
              <a:gd name="connsiteY44" fmla="*/ 236601 h 390525"/>
              <a:gd name="connsiteX45" fmla="*/ 38005 w 390525"/>
              <a:gd name="connsiteY45" fmla="*/ 216979 h 390525"/>
              <a:gd name="connsiteX46" fmla="*/ 66294 w 390525"/>
              <a:gd name="connsiteY46" fmla="*/ 141827 h 390525"/>
              <a:gd name="connsiteX47" fmla="*/ 74772 w 390525"/>
              <a:gd name="connsiteY47" fmla="*/ 131254 h 390525"/>
              <a:gd name="connsiteX48" fmla="*/ 106489 w 390525"/>
              <a:gd name="connsiteY48" fmla="*/ 82010 h 390525"/>
              <a:gd name="connsiteX49" fmla="*/ 116300 w 390525"/>
              <a:gd name="connsiteY49" fmla="*/ 78486 h 390525"/>
              <a:gd name="connsiteX50" fmla="*/ 152591 w 390525"/>
              <a:gd name="connsiteY50" fmla="*/ 81534 h 390525"/>
              <a:gd name="connsiteX51" fmla="*/ 167259 w 390525"/>
              <a:gd name="connsiteY51" fmla="*/ 75819 h 390525"/>
              <a:gd name="connsiteX52" fmla="*/ 238411 w 390525"/>
              <a:gd name="connsiteY52" fmla="*/ 29432 h 390525"/>
              <a:gd name="connsiteX53" fmla="*/ 316135 w 390525"/>
              <a:gd name="connsiteY53" fmla="*/ 107156 h 390525"/>
              <a:gd name="connsiteX54" fmla="*/ 313563 w 390525"/>
              <a:gd name="connsiteY54" fmla="*/ 127063 h 390525"/>
              <a:gd name="connsiteX55" fmla="*/ 319278 w 390525"/>
              <a:gd name="connsiteY55" fmla="*/ 139827 h 390525"/>
              <a:gd name="connsiteX56" fmla="*/ 322707 w 390525"/>
              <a:gd name="connsiteY56" fmla="*/ 140875 h 390525"/>
              <a:gd name="connsiteX57" fmla="*/ 354616 w 390525"/>
              <a:gd name="connsiteY57" fmla="*/ 218408 h 390525"/>
              <a:gd name="connsiteX58" fmla="*/ 320136 w 390525"/>
              <a:gd name="connsiteY58"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90525" h="390525">
                <a:moveTo>
                  <a:pt x="368618" y="142113"/>
                </a:moveTo>
                <a:cubicBezTo>
                  <a:pt x="360045" y="132397"/>
                  <a:pt x="349091" y="125254"/>
                  <a:pt x="336995" y="121444"/>
                </a:cubicBezTo>
                <a:cubicBezTo>
                  <a:pt x="337661" y="116681"/>
                  <a:pt x="338042" y="111919"/>
                  <a:pt x="338042" y="107061"/>
                </a:cubicBezTo>
                <a:cubicBezTo>
                  <a:pt x="338042" y="52006"/>
                  <a:pt x="293180" y="7144"/>
                  <a:pt x="238125" y="7144"/>
                </a:cubicBezTo>
                <a:cubicBezTo>
                  <a:pt x="202025" y="7144"/>
                  <a:pt x="169069" y="26575"/>
                  <a:pt x="151352" y="57436"/>
                </a:cubicBezTo>
                <a:cubicBezTo>
                  <a:pt x="144495" y="55435"/>
                  <a:pt x="137351" y="54483"/>
                  <a:pt x="130016" y="54483"/>
                </a:cubicBezTo>
                <a:cubicBezTo>
                  <a:pt x="109538" y="54483"/>
                  <a:pt x="90202" y="62389"/>
                  <a:pt x="75533" y="76771"/>
                </a:cubicBezTo>
                <a:cubicBezTo>
                  <a:pt x="62865" y="89154"/>
                  <a:pt x="55055" y="105251"/>
                  <a:pt x="52864" y="122587"/>
                </a:cubicBezTo>
                <a:cubicBezTo>
                  <a:pt x="25527" y="132683"/>
                  <a:pt x="7144" y="158686"/>
                  <a:pt x="7144" y="188500"/>
                </a:cubicBezTo>
                <a:cubicBezTo>
                  <a:pt x="7144" y="227267"/>
                  <a:pt x="38671" y="258794"/>
                  <a:pt x="77438" y="258794"/>
                </a:cubicBezTo>
                <a:lnTo>
                  <a:pt x="152591" y="258794"/>
                </a:lnTo>
                <a:lnTo>
                  <a:pt x="152591" y="275844"/>
                </a:lnTo>
                <a:lnTo>
                  <a:pt x="120301" y="275844"/>
                </a:lnTo>
                <a:cubicBezTo>
                  <a:pt x="112776" y="275844"/>
                  <a:pt x="106109" y="280321"/>
                  <a:pt x="103251" y="287274"/>
                </a:cubicBezTo>
                <a:cubicBezTo>
                  <a:pt x="100394" y="294227"/>
                  <a:pt x="101918" y="302133"/>
                  <a:pt x="107252" y="307467"/>
                </a:cubicBezTo>
                <a:lnTo>
                  <a:pt x="178308" y="378523"/>
                </a:lnTo>
                <a:cubicBezTo>
                  <a:pt x="183356" y="383572"/>
                  <a:pt x="190024" y="386144"/>
                  <a:pt x="196596" y="386144"/>
                </a:cubicBezTo>
                <a:cubicBezTo>
                  <a:pt x="203168" y="386144"/>
                  <a:pt x="209836" y="383667"/>
                  <a:pt x="214884" y="378523"/>
                </a:cubicBezTo>
                <a:lnTo>
                  <a:pt x="285941" y="307467"/>
                </a:lnTo>
                <a:cubicBezTo>
                  <a:pt x="291275" y="302133"/>
                  <a:pt x="292798" y="294227"/>
                  <a:pt x="289941" y="287274"/>
                </a:cubicBezTo>
                <a:cubicBezTo>
                  <a:pt x="287084" y="280321"/>
                  <a:pt x="272891" y="276606"/>
                  <a:pt x="272891" y="276606"/>
                </a:cubicBezTo>
                <a:lnTo>
                  <a:pt x="241364" y="276606"/>
                </a:lnTo>
                <a:lnTo>
                  <a:pt x="241364" y="258890"/>
                </a:lnTo>
                <a:lnTo>
                  <a:pt x="315754" y="258890"/>
                </a:lnTo>
                <a:cubicBezTo>
                  <a:pt x="354521" y="258890"/>
                  <a:pt x="386049" y="227362"/>
                  <a:pt x="386049" y="188595"/>
                </a:cubicBezTo>
                <a:cubicBezTo>
                  <a:pt x="386049" y="171450"/>
                  <a:pt x="379857" y="154972"/>
                  <a:pt x="368618" y="142113"/>
                </a:cubicBezTo>
                <a:close/>
                <a:moveTo>
                  <a:pt x="264319" y="298037"/>
                </a:moveTo>
                <a:lnTo>
                  <a:pt x="199549" y="362807"/>
                </a:lnTo>
                <a:cubicBezTo>
                  <a:pt x="198120" y="364236"/>
                  <a:pt x="195739" y="364236"/>
                  <a:pt x="194310" y="362807"/>
                </a:cubicBezTo>
                <a:lnTo>
                  <a:pt x="129540" y="298037"/>
                </a:lnTo>
                <a:lnTo>
                  <a:pt x="163639" y="298037"/>
                </a:lnTo>
                <a:cubicBezTo>
                  <a:pt x="169736" y="298037"/>
                  <a:pt x="174784" y="293084"/>
                  <a:pt x="174784" y="286893"/>
                </a:cubicBezTo>
                <a:lnTo>
                  <a:pt x="174784" y="209169"/>
                </a:lnTo>
                <a:lnTo>
                  <a:pt x="219170" y="209169"/>
                </a:lnTo>
                <a:lnTo>
                  <a:pt x="219170" y="286893"/>
                </a:lnTo>
                <a:cubicBezTo>
                  <a:pt x="219170" y="292989"/>
                  <a:pt x="224124" y="298037"/>
                  <a:pt x="230314" y="298037"/>
                </a:cubicBezTo>
                <a:lnTo>
                  <a:pt x="264319" y="298037"/>
                </a:lnTo>
                <a:close/>
                <a:moveTo>
                  <a:pt x="320136" y="236601"/>
                </a:moveTo>
                <a:lnTo>
                  <a:pt x="241364" y="236601"/>
                </a:lnTo>
                <a:lnTo>
                  <a:pt x="241364" y="205930"/>
                </a:lnTo>
                <a:cubicBezTo>
                  <a:pt x="241364" y="195453"/>
                  <a:pt x="232886" y="186976"/>
                  <a:pt x="222409" y="186976"/>
                </a:cubicBezTo>
                <a:lnTo>
                  <a:pt x="171450" y="186976"/>
                </a:lnTo>
                <a:cubicBezTo>
                  <a:pt x="160973" y="186976"/>
                  <a:pt x="152495" y="195453"/>
                  <a:pt x="152495" y="205930"/>
                </a:cubicBezTo>
                <a:lnTo>
                  <a:pt x="152495" y="236601"/>
                </a:lnTo>
                <a:lnTo>
                  <a:pt x="73438" y="236601"/>
                </a:lnTo>
                <a:cubicBezTo>
                  <a:pt x="60674" y="236601"/>
                  <a:pt x="44672" y="227838"/>
                  <a:pt x="38005" y="216979"/>
                </a:cubicBezTo>
                <a:cubicBezTo>
                  <a:pt x="18288" y="184594"/>
                  <a:pt x="35814" y="149257"/>
                  <a:pt x="66294" y="141827"/>
                </a:cubicBezTo>
                <a:cubicBezTo>
                  <a:pt x="71152" y="140589"/>
                  <a:pt x="74676" y="136303"/>
                  <a:pt x="74772" y="131254"/>
                </a:cubicBezTo>
                <a:cubicBezTo>
                  <a:pt x="75152" y="110680"/>
                  <a:pt x="86773" y="91821"/>
                  <a:pt x="106489" y="82010"/>
                </a:cubicBezTo>
                <a:cubicBezTo>
                  <a:pt x="109633" y="80486"/>
                  <a:pt x="112967" y="79248"/>
                  <a:pt x="116300" y="78486"/>
                </a:cubicBezTo>
                <a:cubicBezTo>
                  <a:pt x="128969" y="75533"/>
                  <a:pt x="141351" y="76581"/>
                  <a:pt x="152591" y="81534"/>
                </a:cubicBezTo>
                <a:cubicBezTo>
                  <a:pt x="158211" y="84011"/>
                  <a:pt x="164783" y="81439"/>
                  <a:pt x="167259" y="75819"/>
                </a:cubicBezTo>
                <a:cubicBezTo>
                  <a:pt x="179737" y="47625"/>
                  <a:pt x="207645" y="29432"/>
                  <a:pt x="238411" y="29432"/>
                </a:cubicBezTo>
                <a:cubicBezTo>
                  <a:pt x="281274" y="29432"/>
                  <a:pt x="316135" y="64294"/>
                  <a:pt x="316135" y="107156"/>
                </a:cubicBezTo>
                <a:cubicBezTo>
                  <a:pt x="316135" y="113919"/>
                  <a:pt x="315278" y="120586"/>
                  <a:pt x="313563" y="127063"/>
                </a:cubicBezTo>
                <a:cubicBezTo>
                  <a:pt x="312325" y="131921"/>
                  <a:pt x="314420" y="137255"/>
                  <a:pt x="319278" y="139827"/>
                </a:cubicBezTo>
                <a:cubicBezTo>
                  <a:pt x="320326" y="140398"/>
                  <a:pt x="321469" y="140684"/>
                  <a:pt x="322707" y="140875"/>
                </a:cubicBezTo>
                <a:cubicBezTo>
                  <a:pt x="355949" y="145447"/>
                  <a:pt x="377762" y="184118"/>
                  <a:pt x="354616" y="218408"/>
                </a:cubicBezTo>
                <a:cubicBezTo>
                  <a:pt x="346901" y="229838"/>
                  <a:pt x="333946" y="236601"/>
                  <a:pt x="320136" y="236601"/>
                </a:cubicBezTo>
                <a:close/>
              </a:path>
            </a:pathLst>
          </a:custGeom>
          <a:solidFill>
            <a:schemeClr val="bg1"/>
          </a:solidFill>
          <a:ln w="9525" cap="flat">
            <a:noFill/>
            <a:prstDash val="solid"/>
            <a:miter/>
          </a:ln>
        </p:spPr>
        <p:txBody>
          <a:bodyPr rtlCol="0" anchor="ctr"/>
          <a:lstStyle/>
          <a:p>
            <a:endParaRPr lang="ko-KR" altLang="en-US"/>
          </a:p>
        </p:txBody>
      </p:sp>
      <p:grpSp>
        <p:nvGrpSpPr>
          <p:cNvPr id="96" name="그룹 95">
            <a:extLst>
              <a:ext uri="{FF2B5EF4-FFF2-40B4-BE49-F238E27FC236}">
                <a16:creationId xmlns:a16="http://schemas.microsoft.com/office/drawing/2014/main" id="{962A4287-8E3C-4FB4-B165-EBE32BB7F083}"/>
              </a:ext>
            </a:extLst>
          </p:cNvPr>
          <p:cNvGrpSpPr/>
          <p:nvPr/>
        </p:nvGrpSpPr>
        <p:grpSpPr>
          <a:xfrm>
            <a:off x="8162630" y="1551336"/>
            <a:ext cx="390525" cy="390525"/>
            <a:chOff x="8162630" y="1551336"/>
            <a:chExt cx="390525" cy="390525"/>
          </a:xfrm>
          <a:solidFill>
            <a:schemeClr val="bg1"/>
          </a:solidFill>
        </p:grpSpPr>
        <p:sp>
          <p:nvSpPr>
            <p:cNvPr id="97" name="자유형: 도형 96">
              <a:extLst>
                <a:ext uri="{FF2B5EF4-FFF2-40B4-BE49-F238E27FC236}">
                  <a16:creationId xmlns:a16="http://schemas.microsoft.com/office/drawing/2014/main" id="{A6788D34-2639-4AF4-AAD3-A22530294CBE}"/>
                </a:ext>
              </a:extLst>
            </p:cNvPr>
            <p:cNvSpPr/>
            <p:nvPr/>
          </p:nvSpPr>
          <p:spPr>
            <a:xfrm>
              <a:off x="8340938" y="159572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239"/>
                    <a:pt x="29432" y="12192"/>
                    <a:pt x="29432" y="18288"/>
                  </a:cubicBezTo>
                  <a:close/>
                </a:path>
              </a:pathLst>
            </a:custGeom>
            <a:grpFill/>
            <a:ln w="9525" cap="flat">
              <a:noFill/>
              <a:prstDash val="solid"/>
              <a:miter/>
            </a:ln>
          </p:spPr>
          <p:txBody>
            <a:bodyPr rtlCol="0" anchor="ctr"/>
            <a:lstStyle/>
            <a:p>
              <a:endParaRPr lang="ko-KR" altLang="en-US"/>
            </a:p>
          </p:txBody>
        </p:sp>
        <p:sp>
          <p:nvSpPr>
            <p:cNvPr id="98" name="자유형: 도형 97">
              <a:extLst>
                <a:ext uri="{FF2B5EF4-FFF2-40B4-BE49-F238E27FC236}">
                  <a16:creationId xmlns:a16="http://schemas.microsoft.com/office/drawing/2014/main" id="{4E9C9C61-D190-4D30-9EDE-9C96300C56BF}"/>
                </a:ext>
              </a:extLst>
            </p:cNvPr>
            <p:cNvSpPr/>
            <p:nvPr/>
          </p:nvSpPr>
          <p:spPr>
            <a:xfrm>
              <a:off x="8207017" y="1619440"/>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99" name="자유형: 도형 98">
              <a:extLst>
                <a:ext uri="{FF2B5EF4-FFF2-40B4-BE49-F238E27FC236}">
                  <a16:creationId xmlns:a16="http://schemas.microsoft.com/office/drawing/2014/main" id="{D3405934-97B7-46CB-A660-0715BA4F3CE2}"/>
                </a:ext>
              </a:extLst>
            </p:cNvPr>
            <p:cNvSpPr/>
            <p:nvPr/>
          </p:nvSpPr>
          <p:spPr>
            <a:xfrm>
              <a:off x="8474955" y="1619440"/>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6"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9FDAB42E-D2A0-4C15-B6AE-3C6ADFF49404}"/>
                </a:ext>
              </a:extLst>
            </p:cNvPr>
            <p:cNvSpPr/>
            <p:nvPr/>
          </p:nvSpPr>
          <p:spPr>
            <a:xfrm>
              <a:off x="8162630" y="1551336"/>
              <a:ext cx="390525" cy="390525"/>
            </a:xfrm>
            <a:custGeom>
              <a:avLst/>
              <a:gdLst>
                <a:gd name="connsiteX0" fmla="*/ 330708 w 390525"/>
                <a:gd name="connsiteY0" fmla="*/ 30861 h 390525"/>
                <a:gd name="connsiteX1" fmla="*/ 275177 w 390525"/>
                <a:gd name="connsiteY1" fmla="*/ 86392 h 390525"/>
                <a:gd name="connsiteX2" fmla="*/ 282607 w 390525"/>
                <a:gd name="connsiteY2" fmla="*/ 114109 h 390525"/>
                <a:gd name="connsiteX3" fmla="*/ 319564 w 390525"/>
                <a:gd name="connsiteY3" fmla="*/ 178213 h 390525"/>
                <a:gd name="connsiteX4" fmla="*/ 319564 w 390525"/>
                <a:gd name="connsiteY4" fmla="*/ 208502 h 390525"/>
                <a:gd name="connsiteX5" fmla="*/ 228124 w 390525"/>
                <a:gd name="connsiteY5" fmla="*/ 208502 h 390525"/>
                <a:gd name="connsiteX6" fmla="*/ 207836 w 390525"/>
                <a:gd name="connsiteY6" fmla="*/ 188214 h 390525"/>
                <a:gd name="connsiteX7" fmla="*/ 207836 w 390525"/>
                <a:gd name="connsiteY7" fmla="*/ 154495 h 390525"/>
                <a:gd name="connsiteX8" fmla="*/ 244793 w 390525"/>
                <a:gd name="connsiteY8" fmla="*/ 90392 h 390525"/>
                <a:gd name="connsiteX9" fmla="*/ 252222 w 390525"/>
                <a:gd name="connsiteY9" fmla="*/ 62674 h 390525"/>
                <a:gd name="connsiteX10" fmla="*/ 196691 w 390525"/>
                <a:gd name="connsiteY10" fmla="*/ 7144 h 390525"/>
                <a:gd name="connsiteX11" fmla="*/ 141161 w 390525"/>
                <a:gd name="connsiteY11" fmla="*/ 62674 h 390525"/>
                <a:gd name="connsiteX12" fmla="*/ 148590 w 390525"/>
                <a:gd name="connsiteY12" fmla="*/ 90392 h 390525"/>
                <a:gd name="connsiteX13" fmla="*/ 185547 w 390525"/>
                <a:gd name="connsiteY13" fmla="*/ 154495 h 390525"/>
                <a:gd name="connsiteX14" fmla="*/ 185547 w 390525"/>
                <a:gd name="connsiteY14" fmla="*/ 188214 h 390525"/>
                <a:gd name="connsiteX15" fmla="*/ 165259 w 390525"/>
                <a:gd name="connsiteY15" fmla="*/ 208502 h 390525"/>
                <a:gd name="connsiteX16" fmla="*/ 73819 w 390525"/>
                <a:gd name="connsiteY16" fmla="*/ 208502 h 390525"/>
                <a:gd name="connsiteX17" fmla="*/ 73819 w 390525"/>
                <a:gd name="connsiteY17" fmla="*/ 178213 h 390525"/>
                <a:gd name="connsiteX18" fmla="*/ 110776 w 390525"/>
                <a:gd name="connsiteY18" fmla="*/ 114109 h 390525"/>
                <a:gd name="connsiteX19" fmla="*/ 118206 w 390525"/>
                <a:gd name="connsiteY19" fmla="*/ 86392 h 390525"/>
                <a:gd name="connsiteX20" fmla="*/ 62675 w 390525"/>
                <a:gd name="connsiteY20" fmla="*/ 30861 h 390525"/>
                <a:gd name="connsiteX21" fmla="*/ 7144 w 390525"/>
                <a:gd name="connsiteY21" fmla="*/ 86392 h 390525"/>
                <a:gd name="connsiteX22" fmla="*/ 14574 w 390525"/>
                <a:gd name="connsiteY22" fmla="*/ 114109 h 390525"/>
                <a:gd name="connsiteX23" fmla="*/ 51531 w 390525"/>
                <a:gd name="connsiteY23" fmla="*/ 178213 h 390525"/>
                <a:gd name="connsiteX24" fmla="*/ 51531 w 390525"/>
                <a:gd name="connsiteY24" fmla="*/ 219646 h 390525"/>
                <a:gd name="connsiteX25" fmla="*/ 62675 w 390525"/>
                <a:gd name="connsiteY25" fmla="*/ 230791 h 390525"/>
                <a:gd name="connsiteX26" fmla="*/ 165259 w 390525"/>
                <a:gd name="connsiteY26" fmla="*/ 230791 h 390525"/>
                <a:gd name="connsiteX27" fmla="*/ 185547 w 390525"/>
                <a:gd name="connsiteY27" fmla="*/ 251079 h 390525"/>
                <a:gd name="connsiteX28" fmla="*/ 185547 w 390525"/>
                <a:gd name="connsiteY28" fmla="*/ 275177 h 390525"/>
                <a:gd name="connsiteX29" fmla="*/ 63437 w 390525"/>
                <a:gd name="connsiteY29" fmla="*/ 275177 h 390525"/>
                <a:gd name="connsiteX30" fmla="*/ 52293 w 390525"/>
                <a:gd name="connsiteY30" fmla="*/ 286321 h 390525"/>
                <a:gd name="connsiteX31" fmla="*/ 52293 w 390525"/>
                <a:gd name="connsiteY31" fmla="*/ 375094 h 390525"/>
                <a:gd name="connsiteX32" fmla="*/ 63437 w 390525"/>
                <a:gd name="connsiteY32" fmla="*/ 386239 h 390525"/>
                <a:gd name="connsiteX33" fmla="*/ 329851 w 390525"/>
                <a:gd name="connsiteY33" fmla="*/ 386239 h 390525"/>
                <a:gd name="connsiteX34" fmla="*/ 340995 w 390525"/>
                <a:gd name="connsiteY34" fmla="*/ 375094 h 390525"/>
                <a:gd name="connsiteX35" fmla="*/ 340995 w 390525"/>
                <a:gd name="connsiteY35" fmla="*/ 286321 h 390525"/>
                <a:gd name="connsiteX36" fmla="*/ 329851 w 390525"/>
                <a:gd name="connsiteY36" fmla="*/ 275177 h 390525"/>
                <a:gd name="connsiteX37" fmla="*/ 207740 w 390525"/>
                <a:gd name="connsiteY37" fmla="*/ 275177 h 390525"/>
                <a:gd name="connsiteX38" fmla="*/ 207740 w 390525"/>
                <a:gd name="connsiteY38" fmla="*/ 251079 h 390525"/>
                <a:gd name="connsiteX39" fmla="*/ 228029 w 390525"/>
                <a:gd name="connsiteY39" fmla="*/ 230791 h 390525"/>
                <a:gd name="connsiteX40" fmla="*/ 330613 w 390525"/>
                <a:gd name="connsiteY40" fmla="*/ 230791 h 390525"/>
                <a:gd name="connsiteX41" fmla="*/ 341757 w 390525"/>
                <a:gd name="connsiteY41" fmla="*/ 219646 h 390525"/>
                <a:gd name="connsiteX42" fmla="*/ 341757 w 390525"/>
                <a:gd name="connsiteY42" fmla="*/ 178213 h 390525"/>
                <a:gd name="connsiteX43" fmla="*/ 378714 w 390525"/>
                <a:gd name="connsiteY43" fmla="*/ 114109 h 390525"/>
                <a:gd name="connsiteX44" fmla="*/ 386144 w 390525"/>
                <a:gd name="connsiteY44" fmla="*/ 86392 h 390525"/>
                <a:gd name="connsiteX45" fmla="*/ 330708 w 390525"/>
                <a:gd name="connsiteY45" fmla="*/ 30861 h 390525"/>
                <a:gd name="connsiteX46" fmla="*/ 33814 w 390525"/>
                <a:gd name="connsiteY46" fmla="*/ 102965 h 390525"/>
                <a:gd name="connsiteX47" fmla="*/ 29337 w 390525"/>
                <a:gd name="connsiteY47" fmla="*/ 86392 h 390525"/>
                <a:gd name="connsiteX48" fmla="*/ 62675 w 390525"/>
                <a:gd name="connsiteY48" fmla="*/ 53054 h 390525"/>
                <a:gd name="connsiteX49" fmla="*/ 96012 w 390525"/>
                <a:gd name="connsiteY49" fmla="*/ 86392 h 390525"/>
                <a:gd name="connsiteX50" fmla="*/ 91536 w 390525"/>
                <a:gd name="connsiteY50" fmla="*/ 103061 h 390525"/>
                <a:gd name="connsiteX51" fmla="*/ 62675 w 390525"/>
                <a:gd name="connsiteY51" fmla="*/ 153067 h 390525"/>
                <a:gd name="connsiteX52" fmla="*/ 33814 w 390525"/>
                <a:gd name="connsiteY52" fmla="*/ 102965 h 390525"/>
                <a:gd name="connsiteX53" fmla="*/ 318802 w 390525"/>
                <a:gd name="connsiteY53" fmla="*/ 363950 h 390525"/>
                <a:gd name="connsiteX54" fmla="*/ 74581 w 390525"/>
                <a:gd name="connsiteY54" fmla="*/ 363950 h 390525"/>
                <a:gd name="connsiteX55" fmla="*/ 74581 w 390525"/>
                <a:gd name="connsiteY55" fmla="*/ 297370 h 390525"/>
                <a:gd name="connsiteX56" fmla="*/ 318802 w 390525"/>
                <a:gd name="connsiteY56" fmla="*/ 297370 h 390525"/>
                <a:gd name="connsiteX57" fmla="*/ 318802 w 390525"/>
                <a:gd name="connsiteY57" fmla="*/ 363950 h 390525"/>
                <a:gd name="connsiteX58" fmla="*/ 167830 w 390525"/>
                <a:gd name="connsiteY58" fmla="*/ 79343 h 390525"/>
                <a:gd name="connsiteX59" fmla="*/ 163354 w 390525"/>
                <a:gd name="connsiteY59" fmla="*/ 62770 h 390525"/>
                <a:gd name="connsiteX60" fmla="*/ 196691 w 390525"/>
                <a:gd name="connsiteY60" fmla="*/ 29432 h 390525"/>
                <a:gd name="connsiteX61" fmla="*/ 230029 w 390525"/>
                <a:gd name="connsiteY61" fmla="*/ 62770 h 390525"/>
                <a:gd name="connsiteX62" fmla="*/ 225553 w 390525"/>
                <a:gd name="connsiteY62" fmla="*/ 79438 h 390525"/>
                <a:gd name="connsiteX63" fmla="*/ 196691 w 390525"/>
                <a:gd name="connsiteY63" fmla="*/ 129445 h 390525"/>
                <a:gd name="connsiteX64" fmla="*/ 167830 w 390525"/>
                <a:gd name="connsiteY64" fmla="*/ 79343 h 390525"/>
                <a:gd name="connsiteX65" fmla="*/ 196691 w 390525"/>
                <a:gd name="connsiteY65" fmla="*/ 230695 h 390525"/>
                <a:gd name="connsiteX66" fmla="*/ 185547 w 390525"/>
                <a:gd name="connsiteY66" fmla="*/ 219551 h 390525"/>
                <a:gd name="connsiteX67" fmla="*/ 196691 w 390525"/>
                <a:gd name="connsiteY67" fmla="*/ 208407 h 390525"/>
                <a:gd name="connsiteX68" fmla="*/ 207836 w 390525"/>
                <a:gd name="connsiteY68" fmla="*/ 219551 h 390525"/>
                <a:gd name="connsiteX69" fmla="*/ 196691 w 390525"/>
                <a:gd name="connsiteY69" fmla="*/ 230695 h 390525"/>
                <a:gd name="connsiteX70" fmla="*/ 359474 w 390525"/>
                <a:gd name="connsiteY70" fmla="*/ 102965 h 390525"/>
                <a:gd name="connsiteX71" fmla="*/ 330613 w 390525"/>
                <a:gd name="connsiteY71" fmla="*/ 152971 h 390525"/>
                <a:gd name="connsiteX72" fmla="*/ 301753 w 390525"/>
                <a:gd name="connsiteY72" fmla="*/ 102965 h 390525"/>
                <a:gd name="connsiteX73" fmla="*/ 297275 w 390525"/>
                <a:gd name="connsiteY73" fmla="*/ 86296 h 390525"/>
                <a:gd name="connsiteX74" fmla="*/ 330613 w 390525"/>
                <a:gd name="connsiteY74" fmla="*/ 52959 h 390525"/>
                <a:gd name="connsiteX75" fmla="*/ 363950 w 390525"/>
                <a:gd name="connsiteY75" fmla="*/ 86296 h 390525"/>
                <a:gd name="connsiteX76" fmla="*/ 359474 w 390525"/>
                <a:gd name="connsiteY76" fmla="*/ 10296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25" h="390525">
                  <a:moveTo>
                    <a:pt x="330708" y="30861"/>
                  </a:moveTo>
                  <a:cubicBezTo>
                    <a:pt x="300133" y="30861"/>
                    <a:pt x="275177" y="55721"/>
                    <a:pt x="275177" y="86392"/>
                  </a:cubicBezTo>
                  <a:cubicBezTo>
                    <a:pt x="275177" y="96107"/>
                    <a:pt x="277749" y="105727"/>
                    <a:pt x="282607" y="114109"/>
                  </a:cubicBezTo>
                  <a:lnTo>
                    <a:pt x="319564" y="178213"/>
                  </a:lnTo>
                  <a:lnTo>
                    <a:pt x="319564" y="208502"/>
                  </a:lnTo>
                  <a:lnTo>
                    <a:pt x="228124" y="208502"/>
                  </a:lnTo>
                  <a:cubicBezTo>
                    <a:pt x="224790" y="199072"/>
                    <a:pt x="217265" y="191548"/>
                    <a:pt x="207836" y="188214"/>
                  </a:cubicBezTo>
                  <a:lnTo>
                    <a:pt x="207836" y="154495"/>
                  </a:lnTo>
                  <a:lnTo>
                    <a:pt x="244793" y="90392"/>
                  </a:lnTo>
                  <a:cubicBezTo>
                    <a:pt x="249650" y="82010"/>
                    <a:pt x="252222" y="72390"/>
                    <a:pt x="252222" y="62674"/>
                  </a:cubicBezTo>
                  <a:cubicBezTo>
                    <a:pt x="252222" y="32099"/>
                    <a:pt x="227362" y="7144"/>
                    <a:pt x="196691" y="7144"/>
                  </a:cubicBezTo>
                  <a:cubicBezTo>
                    <a:pt x="166021" y="7144"/>
                    <a:pt x="141161" y="32004"/>
                    <a:pt x="141161" y="62674"/>
                  </a:cubicBezTo>
                  <a:cubicBezTo>
                    <a:pt x="141161" y="72390"/>
                    <a:pt x="143733" y="82010"/>
                    <a:pt x="148590" y="90392"/>
                  </a:cubicBezTo>
                  <a:lnTo>
                    <a:pt x="185547" y="154495"/>
                  </a:lnTo>
                  <a:lnTo>
                    <a:pt x="185547" y="188214"/>
                  </a:lnTo>
                  <a:cubicBezTo>
                    <a:pt x="176118" y="191548"/>
                    <a:pt x="168593" y="199072"/>
                    <a:pt x="165259" y="208502"/>
                  </a:cubicBezTo>
                  <a:lnTo>
                    <a:pt x="73819" y="208502"/>
                  </a:lnTo>
                  <a:lnTo>
                    <a:pt x="73819" y="178213"/>
                  </a:lnTo>
                  <a:lnTo>
                    <a:pt x="110776" y="114109"/>
                  </a:lnTo>
                  <a:cubicBezTo>
                    <a:pt x="115634" y="105727"/>
                    <a:pt x="118206" y="96107"/>
                    <a:pt x="118206" y="86392"/>
                  </a:cubicBezTo>
                  <a:cubicBezTo>
                    <a:pt x="118206" y="55817"/>
                    <a:pt x="93345" y="30861"/>
                    <a:pt x="62675" y="30861"/>
                  </a:cubicBezTo>
                  <a:cubicBezTo>
                    <a:pt x="32004" y="30861"/>
                    <a:pt x="7144" y="55721"/>
                    <a:pt x="7144" y="86392"/>
                  </a:cubicBezTo>
                  <a:cubicBezTo>
                    <a:pt x="7144" y="96107"/>
                    <a:pt x="9716" y="105727"/>
                    <a:pt x="14574" y="114109"/>
                  </a:cubicBezTo>
                  <a:lnTo>
                    <a:pt x="51531" y="178213"/>
                  </a:lnTo>
                  <a:lnTo>
                    <a:pt x="51531" y="219646"/>
                  </a:lnTo>
                  <a:cubicBezTo>
                    <a:pt x="51531" y="225742"/>
                    <a:pt x="56484" y="230791"/>
                    <a:pt x="62675" y="230791"/>
                  </a:cubicBezTo>
                  <a:lnTo>
                    <a:pt x="165259" y="230791"/>
                  </a:lnTo>
                  <a:cubicBezTo>
                    <a:pt x="168593" y="240220"/>
                    <a:pt x="176118" y="247745"/>
                    <a:pt x="185547" y="251079"/>
                  </a:cubicBezTo>
                  <a:lnTo>
                    <a:pt x="185547" y="275177"/>
                  </a:lnTo>
                  <a:lnTo>
                    <a:pt x="63437" y="275177"/>
                  </a:lnTo>
                  <a:cubicBezTo>
                    <a:pt x="57341" y="275177"/>
                    <a:pt x="52293" y="280130"/>
                    <a:pt x="52293" y="286321"/>
                  </a:cubicBezTo>
                  <a:lnTo>
                    <a:pt x="52293" y="375094"/>
                  </a:lnTo>
                  <a:cubicBezTo>
                    <a:pt x="52293" y="381190"/>
                    <a:pt x="57245" y="386239"/>
                    <a:pt x="63437" y="386239"/>
                  </a:cubicBezTo>
                  <a:lnTo>
                    <a:pt x="329851" y="386239"/>
                  </a:lnTo>
                  <a:cubicBezTo>
                    <a:pt x="335947" y="386239"/>
                    <a:pt x="340995" y="381286"/>
                    <a:pt x="340995" y="375094"/>
                  </a:cubicBezTo>
                  <a:lnTo>
                    <a:pt x="340995" y="286321"/>
                  </a:lnTo>
                  <a:cubicBezTo>
                    <a:pt x="340995" y="280225"/>
                    <a:pt x="336042" y="275177"/>
                    <a:pt x="329851" y="275177"/>
                  </a:cubicBezTo>
                  <a:lnTo>
                    <a:pt x="207740" y="275177"/>
                  </a:lnTo>
                  <a:lnTo>
                    <a:pt x="207740" y="251079"/>
                  </a:lnTo>
                  <a:cubicBezTo>
                    <a:pt x="217170" y="247745"/>
                    <a:pt x="224695" y="240220"/>
                    <a:pt x="228029" y="230791"/>
                  </a:cubicBezTo>
                  <a:lnTo>
                    <a:pt x="330613" y="230791"/>
                  </a:lnTo>
                  <a:cubicBezTo>
                    <a:pt x="336709" y="230791"/>
                    <a:pt x="341757" y="225838"/>
                    <a:pt x="341757" y="219646"/>
                  </a:cubicBezTo>
                  <a:lnTo>
                    <a:pt x="341757" y="178213"/>
                  </a:lnTo>
                  <a:lnTo>
                    <a:pt x="378714" y="114109"/>
                  </a:lnTo>
                  <a:cubicBezTo>
                    <a:pt x="383572" y="105727"/>
                    <a:pt x="386144" y="96107"/>
                    <a:pt x="386144" y="86392"/>
                  </a:cubicBezTo>
                  <a:cubicBezTo>
                    <a:pt x="386239" y="55721"/>
                    <a:pt x="361284" y="30861"/>
                    <a:pt x="330708" y="30861"/>
                  </a:cubicBezTo>
                  <a:close/>
                  <a:moveTo>
                    <a:pt x="33814" y="102965"/>
                  </a:moveTo>
                  <a:cubicBezTo>
                    <a:pt x="30956" y="97917"/>
                    <a:pt x="29337" y="92202"/>
                    <a:pt x="29337" y="86392"/>
                  </a:cubicBezTo>
                  <a:cubicBezTo>
                    <a:pt x="29337" y="68008"/>
                    <a:pt x="44291" y="53054"/>
                    <a:pt x="62675" y="53054"/>
                  </a:cubicBezTo>
                  <a:cubicBezTo>
                    <a:pt x="81058" y="53054"/>
                    <a:pt x="96012" y="68008"/>
                    <a:pt x="96012" y="86392"/>
                  </a:cubicBezTo>
                  <a:cubicBezTo>
                    <a:pt x="96012" y="92202"/>
                    <a:pt x="94488" y="98012"/>
                    <a:pt x="91536" y="103061"/>
                  </a:cubicBezTo>
                  <a:lnTo>
                    <a:pt x="62675" y="153067"/>
                  </a:lnTo>
                  <a:lnTo>
                    <a:pt x="33814" y="102965"/>
                  </a:lnTo>
                  <a:close/>
                  <a:moveTo>
                    <a:pt x="318802" y="363950"/>
                  </a:moveTo>
                  <a:lnTo>
                    <a:pt x="74581" y="363950"/>
                  </a:lnTo>
                  <a:lnTo>
                    <a:pt x="74581" y="297370"/>
                  </a:lnTo>
                  <a:lnTo>
                    <a:pt x="318802" y="297370"/>
                  </a:lnTo>
                  <a:lnTo>
                    <a:pt x="318802" y="363950"/>
                  </a:lnTo>
                  <a:close/>
                  <a:moveTo>
                    <a:pt x="167830" y="79343"/>
                  </a:moveTo>
                  <a:cubicBezTo>
                    <a:pt x="164973" y="74295"/>
                    <a:pt x="163354" y="68580"/>
                    <a:pt x="163354" y="62770"/>
                  </a:cubicBezTo>
                  <a:cubicBezTo>
                    <a:pt x="163354" y="44386"/>
                    <a:pt x="178308" y="29432"/>
                    <a:pt x="196691" y="29432"/>
                  </a:cubicBezTo>
                  <a:cubicBezTo>
                    <a:pt x="215075" y="29432"/>
                    <a:pt x="230029" y="44386"/>
                    <a:pt x="230029" y="62770"/>
                  </a:cubicBezTo>
                  <a:cubicBezTo>
                    <a:pt x="230029" y="68580"/>
                    <a:pt x="228505" y="74390"/>
                    <a:pt x="225553" y="79438"/>
                  </a:cubicBezTo>
                  <a:lnTo>
                    <a:pt x="196691" y="129445"/>
                  </a:lnTo>
                  <a:lnTo>
                    <a:pt x="167830" y="79343"/>
                  </a:lnTo>
                  <a:close/>
                  <a:moveTo>
                    <a:pt x="196691" y="230695"/>
                  </a:moveTo>
                  <a:cubicBezTo>
                    <a:pt x="190595" y="230695"/>
                    <a:pt x="185547" y="225742"/>
                    <a:pt x="185547" y="219551"/>
                  </a:cubicBezTo>
                  <a:cubicBezTo>
                    <a:pt x="185547" y="213455"/>
                    <a:pt x="190500" y="208407"/>
                    <a:pt x="196691" y="208407"/>
                  </a:cubicBezTo>
                  <a:cubicBezTo>
                    <a:pt x="202788" y="208407"/>
                    <a:pt x="207836" y="213360"/>
                    <a:pt x="207836" y="219551"/>
                  </a:cubicBezTo>
                  <a:cubicBezTo>
                    <a:pt x="207740" y="225742"/>
                    <a:pt x="202788" y="230695"/>
                    <a:pt x="196691" y="230695"/>
                  </a:cubicBezTo>
                  <a:close/>
                  <a:moveTo>
                    <a:pt x="359474" y="102965"/>
                  </a:moveTo>
                  <a:lnTo>
                    <a:pt x="330613" y="152971"/>
                  </a:lnTo>
                  <a:lnTo>
                    <a:pt x="301753" y="102965"/>
                  </a:lnTo>
                  <a:cubicBezTo>
                    <a:pt x="298895" y="97917"/>
                    <a:pt x="297275" y="92202"/>
                    <a:pt x="297275" y="86296"/>
                  </a:cubicBezTo>
                  <a:cubicBezTo>
                    <a:pt x="297275" y="67913"/>
                    <a:pt x="312230" y="52959"/>
                    <a:pt x="330613" y="52959"/>
                  </a:cubicBezTo>
                  <a:cubicBezTo>
                    <a:pt x="348996" y="52959"/>
                    <a:pt x="363950" y="67913"/>
                    <a:pt x="363950" y="86296"/>
                  </a:cubicBezTo>
                  <a:cubicBezTo>
                    <a:pt x="363950" y="92202"/>
                    <a:pt x="362427" y="97917"/>
                    <a:pt x="359474" y="102965"/>
                  </a:cubicBezTo>
                  <a:close/>
                </a:path>
              </a:pathLst>
            </a:custGeom>
            <a:grpFill/>
            <a:ln w="9525" cap="flat">
              <a:no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4B3E19A5-BCED-4AB6-8711-1A40E707261B}"/>
                </a:ext>
              </a:extLst>
            </p:cNvPr>
            <p:cNvSpPr/>
            <p:nvPr/>
          </p:nvSpPr>
          <p:spPr>
            <a:xfrm>
              <a:off x="8252165" y="1863661"/>
              <a:ext cx="28575" cy="28575"/>
            </a:xfrm>
            <a:custGeom>
              <a:avLst/>
              <a:gdLst>
                <a:gd name="connsiteX0" fmla="*/ 29433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3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w="9525" cap="flat">
              <a:noFill/>
              <a:prstDash val="solid"/>
              <a:miter/>
            </a:ln>
          </p:spPr>
          <p:txBody>
            <a:bodyPr rtlCol="0" anchor="ctr"/>
            <a:lstStyle/>
            <a:p>
              <a:endParaRPr lang="ko-KR" altLang="en-US"/>
            </a:p>
          </p:txBody>
        </p:sp>
        <p:sp>
          <p:nvSpPr>
            <p:cNvPr id="102" name="자유형: 도형 101">
              <a:extLst>
                <a:ext uri="{FF2B5EF4-FFF2-40B4-BE49-F238E27FC236}">
                  <a16:creationId xmlns:a16="http://schemas.microsoft.com/office/drawing/2014/main" id="{6E825870-0A26-42E7-BAB1-AF5CB6692909}"/>
                </a:ext>
              </a:extLst>
            </p:cNvPr>
            <p:cNvSpPr/>
            <p:nvPr/>
          </p:nvSpPr>
          <p:spPr>
            <a:xfrm>
              <a:off x="8296551" y="1863661"/>
              <a:ext cx="28575" cy="28575"/>
            </a:xfrm>
            <a:custGeom>
              <a:avLst/>
              <a:gdLst>
                <a:gd name="connsiteX0" fmla="*/ 29433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3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w="9525" cap="flat">
              <a:noFill/>
              <a:prstDash val="solid"/>
              <a:miter/>
            </a:ln>
          </p:spPr>
          <p:txBody>
            <a:bodyPr rtlCol="0" anchor="ctr"/>
            <a:lstStyle/>
            <a:p>
              <a:endParaRPr lang="ko-KR" altLang="en-US"/>
            </a:p>
          </p:txBody>
        </p:sp>
        <p:sp>
          <p:nvSpPr>
            <p:cNvPr id="103" name="자유형: 도형 102">
              <a:extLst>
                <a:ext uri="{FF2B5EF4-FFF2-40B4-BE49-F238E27FC236}">
                  <a16:creationId xmlns:a16="http://schemas.microsoft.com/office/drawing/2014/main" id="{5196B243-396E-4072-9AB4-D526162FEE5F}"/>
                </a:ext>
              </a:extLst>
            </p:cNvPr>
            <p:cNvSpPr/>
            <p:nvPr/>
          </p:nvSpPr>
          <p:spPr>
            <a:xfrm>
              <a:off x="8340938" y="186366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grpSp>
      <p:sp>
        <p:nvSpPr>
          <p:cNvPr id="104" name="자유형: 도형 103">
            <a:extLst>
              <a:ext uri="{FF2B5EF4-FFF2-40B4-BE49-F238E27FC236}">
                <a16:creationId xmlns:a16="http://schemas.microsoft.com/office/drawing/2014/main" id="{57FD60AE-2F19-4718-9ED5-9CE0C96D0FA5}"/>
              </a:ext>
            </a:extLst>
          </p:cNvPr>
          <p:cNvSpPr/>
          <p:nvPr/>
        </p:nvSpPr>
        <p:spPr>
          <a:xfrm>
            <a:off x="7490070" y="1551431"/>
            <a:ext cx="390525" cy="390525"/>
          </a:xfrm>
          <a:custGeom>
            <a:avLst/>
            <a:gdLst>
              <a:gd name="connsiteX0" fmla="*/ 374999 w 390525"/>
              <a:gd name="connsiteY0" fmla="*/ 341662 h 390525"/>
              <a:gd name="connsiteX1" fmla="*/ 228029 w 390525"/>
              <a:gd name="connsiteY1" fmla="*/ 341662 h 390525"/>
              <a:gd name="connsiteX2" fmla="*/ 207740 w 390525"/>
              <a:gd name="connsiteY2" fmla="*/ 321374 h 390525"/>
              <a:gd name="connsiteX3" fmla="*/ 207740 w 390525"/>
              <a:gd name="connsiteY3" fmla="*/ 295751 h 390525"/>
              <a:gd name="connsiteX4" fmla="*/ 263271 w 390525"/>
              <a:gd name="connsiteY4" fmla="*/ 295751 h 390525"/>
              <a:gd name="connsiteX5" fmla="*/ 274415 w 390525"/>
              <a:gd name="connsiteY5" fmla="*/ 284607 h 390525"/>
              <a:gd name="connsiteX6" fmla="*/ 274415 w 390525"/>
              <a:gd name="connsiteY6" fmla="*/ 272796 h 390525"/>
              <a:gd name="connsiteX7" fmla="*/ 307753 w 390525"/>
              <a:gd name="connsiteY7" fmla="*/ 272796 h 390525"/>
              <a:gd name="connsiteX8" fmla="*/ 309372 w 390525"/>
              <a:gd name="connsiteY8" fmla="*/ 272701 h 390525"/>
              <a:gd name="connsiteX9" fmla="*/ 386239 w 390525"/>
              <a:gd name="connsiteY9" fmla="*/ 184785 h 390525"/>
              <a:gd name="connsiteX10" fmla="*/ 318325 w 390525"/>
              <a:gd name="connsiteY10" fmla="*/ 98965 h 390525"/>
              <a:gd name="connsiteX11" fmla="*/ 263366 w 390525"/>
              <a:gd name="connsiteY11" fmla="*/ 51530 h 390525"/>
              <a:gd name="connsiteX12" fmla="*/ 257175 w 390525"/>
              <a:gd name="connsiteY12" fmla="*/ 51530 h 390525"/>
              <a:gd name="connsiteX13" fmla="*/ 224980 w 390525"/>
              <a:gd name="connsiteY13" fmla="*/ 20955 h 390525"/>
              <a:gd name="connsiteX14" fmla="*/ 174498 w 390525"/>
              <a:gd name="connsiteY14" fmla="*/ 7144 h 390525"/>
              <a:gd name="connsiteX15" fmla="*/ 74866 w 390525"/>
              <a:gd name="connsiteY15" fmla="*/ 99060 h 390525"/>
              <a:gd name="connsiteX16" fmla="*/ 7144 w 390525"/>
              <a:gd name="connsiteY16" fmla="*/ 184880 h 390525"/>
              <a:gd name="connsiteX17" fmla="*/ 84011 w 390525"/>
              <a:gd name="connsiteY17" fmla="*/ 272796 h 390525"/>
              <a:gd name="connsiteX18" fmla="*/ 85630 w 390525"/>
              <a:gd name="connsiteY18" fmla="*/ 272891 h 390525"/>
              <a:gd name="connsiteX19" fmla="*/ 118967 w 390525"/>
              <a:gd name="connsiteY19" fmla="*/ 272891 h 390525"/>
              <a:gd name="connsiteX20" fmla="*/ 118967 w 390525"/>
              <a:gd name="connsiteY20" fmla="*/ 284702 h 390525"/>
              <a:gd name="connsiteX21" fmla="*/ 130112 w 390525"/>
              <a:gd name="connsiteY21" fmla="*/ 295847 h 390525"/>
              <a:gd name="connsiteX22" fmla="*/ 185642 w 390525"/>
              <a:gd name="connsiteY22" fmla="*/ 295847 h 390525"/>
              <a:gd name="connsiteX23" fmla="*/ 185642 w 390525"/>
              <a:gd name="connsiteY23" fmla="*/ 321469 h 390525"/>
              <a:gd name="connsiteX24" fmla="*/ 165354 w 390525"/>
              <a:gd name="connsiteY24" fmla="*/ 341757 h 390525"/>
              <a:gd name="connsiteX25" fmla="*/ 18669 w 390525"/>
              <a:gd name="connsiteY25" fmla="*/ 341757 h 390525"/>
              <a:gd name="connsiteX26" fmla="*/ 7334 w 390525"/>
              <a:gd name="connsiteY26" fmla="*/ 351568 h 390525"/>
              <a:gd name="connsiteX27" fmla="*/ 18383 w 390525"/>
              <a:gd name="connsiteY27" fmla="*/ 363950 h 390525"/>
              <a:gd name="connsiteX28" fmla="*/ 165354 w 390525"/>
              <a:gd name="connsiteY28" fmla="*/ 363950 h 390525"/>
              <a:gd name="connsiteX29" fmla="*/ 196787 w 390525"/>
              <a:gd name="connsiteY29" fmla="*/ 386144 h 390525"/>
              <a:gd name="connsiteX30" fmla="*/ 228219 w 390525"/>
              <a:gd name="connsiteY30" fmla="*/ 363950 h 390525"/>
              <a:gd name="connsiteX31" fmla="*/ 374904 w 390525"/>
              <a:gd name="connsiteY31" fmla="*/ 363950 h 390525"/>
              <a:gd name="connsiteX32" fmla="*/ 386239 w 390525"/>
              <a:gd name="connsiteY32" fmla="*/ 354140 h 390525"/>
              <a:gd name="connsiteX33" fmla="*/ 374999 w 390525"/>
              <a:gd name="connsiteY33" fmla="*/ 341662 h 390525"/>
              <a:gd name="connsiteX34" fmla="*/ 207645 w 390525"/>
              <a:gd name="connsiteY34" fmla="*/ 118110 h 390525"/>
              <a:gd name="connsiteX35" fmla="*/ 214122 w 390525"/>
              <a:gd name="connsiteY35" fmla="*/ 118110 h 390525"/>
              <a:gd name="connsiteX36" fmla="*/ 252032 w 390525"/>
              <a:gd name="connsiteY36" fmla="*/ 156020 h 390525"/>
              <a:gd name="connsiteX37" fmla="*/ 252032 w 390525"/>
              <a:gd name="connsiteY37" fmla="*/ 162497 h 390525"/>
              <a:gd name="connsiteX38" fmla="*/ 207645 w 390525"/>
              <a:gd name="connsiteY38" fmla="*/ 162497 h 390525"/>
              <a:gd name="connsiteX39" fmla="*/ 207645 w 390525"/>
              <a:gd name="connsiteY39" fmla="*/ 118110 h 390525"/>
              <a:gd name="connsiteX40" fmla="*/ 86392 w 390525"/>
              <a:gd name="connsiteY40" fmla="*/ 250603 h 390525"/>
              <a:gd name="connsiteX41" fmla="*/ 29337 w 390525"/>
              <a:gd name="connsiteY41" fmla="*/ 184785 h 390525"/>
              <a:gd name="connsiteX42" fmla="*/ 87154 w 390525"/>
              <a:gd name="connsiteY42" fmla="*/ 119158 h 390525"/>
              <a:gd name="connsiteX43" fmla="*/ 96679 w 390525"/>
              <a:gd name="connsiteY43" fmla="*/ 108204 h 390525"/>
              <a:gd name="connsiteX44" fmla="*/ 96679 w 390525"/>
              <a:gd name="connsiteY44" fmla="*/ 108014 h 390525"/>
              <a:gd name="connsiteX45" fmla="*/ 173355 w 390525"/>
              <a:gd name="connsiteY45" fmla="*/ 29337 h 390525"/>
              <a:gd name="connsiteX46" fmla="*/ 241268 w 390525"/>
              <a:gd name="connsiteY46" fmla="*/ 68199 h 390525"/>
              <a:gd name="connsiteX47" fmla="*/ 250889 w 390525"/>
              <a:gd name="connsiteY47" fmla="*/ 73724 h 390525"/>
              <a:gd name="connsiteX48" fmla="*/ 263176 w 390525"/>
              <a:gd name="connsiteY48" fmla="*/ 73724 h 390525"/>
              <a:gd name="connsiteX49" fmla="*/ 296513 w 390525"/>
              <a:gd name="connsiteY49" fmla="*/ 107061 h 390525"/>
              <a:gd name="connsiteX50" fmla="*/ 296513 w 390525"/>
              <a:gd name="connsiteY50" fmla="*/ 108204 h 390525"/>
              <a:gd name="connsiteX51" fmla="*/ 306038 w 390525"/>
              <a:gd name="connsiteY51" fmla="*/ 119158 h 390525"/>
              <a:gd name="connsiteX52" fmla="*/ 363855 w 390525"/>
              <a:gd name="connsiteY52" fmla="*/ 184785 h 390525"/>
              <a:gd name="connsiteX53" fmla="*/ 306800 w 390525"/>
              <a:gd name="connsiteY53" fmla="*/ 250603 h 390525"/>
              <a:gd name="connsiteX54" fmla="*/ 274320 w 390525"/>
              <a:gd name="connsiteY54" fmla="*/ 250603 h 390525"/>
              <a:gd name="connsiteX55" fmla="*/ 274320 w 390525"/>
              <a:gd name="connsiteY55" fmla="*/ 151448 h 390525"/>
              <a:gd name="connsiteX56" fmla="*/ 271082 w 390525"/>
              <a:gd name="connsiteY56" fmla="*/ 143637 h 390525"/>
              <a:gd name="connsiteX57" fmla="*/ 226695 w 390525"/>
              <a:gd name="connsiteY57" fmla="*/ 99251 h 390525"/>
              <a:gd name="connsiteX58" fmla="*/ 218884 w 390525"/>
              <a:gd name="connsiteY58" fmla="*/ 96012 h 390525"/>
              <a:gd name="connsiteX59" fmla="*/ 130112 w 390525"/>
              <a:gd name="connsiteY59" fmla="*/ 96012 h 390525"/>
              <a:gd name="connsiteX60" fmla="*/ 118967 w 390525"/>
              <a:gd name="connsiteY60" fmla="*/ 107156 h 390525"/>
              <a:gd name="connsiteX61" fmla="*/ 118967 w 390525"/>
              <a:gd name="connsiteY61" fmla="*/ 250698 h 390525"/>
              <a:gd name="connsiteX62" fmla="*/ 86392 w 390525"/>
              <a:gd name="connsiteY62" fmla="*/ 250698 h 390525"/>
              <a:gd name="connsiteX63" fmla="*/ 141065 w 390525"/>
              <a:gd name="connsiteY63" fmla="*/ 118110 h 390525"/>
              <a:gd name="connsiteX64" fmla="*/ 185452 w 390525"/>
              <a:gd name="connsiteY64" fmla="*/ 118110 h 390525"/>
              <a:gd name="connsiteX65" fmla="*/ 185452 w 390525"/>
              <a:gd name="connsiteY65" fmla="*/ 173641 h 390525"/>
              <a:gd name="connsiteX66" fmla="*/ 196596 w 390525"/>
              <a:gd name="connsiteY66" fmla="*/ 184785 h 390525"/>
              <a:gd name="connsiteX67" fmla="*/ 252127 w 390525"/>
              <a:gd name="connsiteY67" fmla="*/ 184785 h 390525"/>
              <a:gd name="connsiteX68" fmla="*/ 252127 w 390525"/>
              <a:gd name="connsiteY68" fmla="*/ 273558 h 390525"/>
              <a:gd name="connsiteX69" fmla="*/ 141065 w 390525"/>
              <a:gd name="connsiteY69" fmla="*/ 273558 h 390525"/>
              <a:gd name="connsiteX70" fmla="*/ 141065 w 390525"/>
              <a:gd name="connsiteY70" fmla="*/ 118110 h 390525"/>
              <a:gd name="connsiteX71" fmla="*/ 196215 w 390525"/>
              <a:gd name="connsiteY71" fmla="*/ 363855 h 390525"/>
              <a:gd name="connsiteX72" fmla="*/ 185071 w 390525"/>
              <a:gd name="connsiteY72" fmla="*/ 352711 h 390525"/>
              <a:gd name="connsiteX73" fmla="*/ 196215 w 390525"/>
              <a:gd name="connsiteY73" fmla="*/ 341567 h 390525"/>
              <a:gd name="connsiteX74" fmla="*/ 207359 w 390525"/>
              <a:gd name="connsiteY74" fmla="*/ 352711 h 390525"/>
              <a:gd name="connsiteX75" fmla="*/ 196215 w 390525"/>
              <a:gd name="connsiteY75"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90525" h="390525">
                <a:moveTo>
                  <a:pt x="374999" y="341662"/>
                </a:moveTo>
                <a:lnTo>
                  <a:pt x="228029" y="341662"/>
                </a:lnTo>
                <a:cubicBezTo>
                  <a:pt x="224695" y="332232"/>
                  <a:pt x="217170" y="324707"/>
                  <a:pt x="207740" y="321374"/>
                </a:cubicBezTo>
                <a:lnTo>
                  <a:pt x="207740" y="295751"/>
                </a:lnTo>
                <a:lnTo>
                  <a:pt x="263271" y="295751"/>
                </a:lnTo>
                <a:cubicBezTo>
                  <a:pt x="269367" y="295751"/>
                  <a:pt x="274415" y="290798"/>
                  <a:pt x="274415" y="284607"/>
                </a:cubicBezTo>
                <a:lnTo>
                  <a:pt x="274415" y="272796"/>
                </a:lnTo>
                <a:lnTo>
                  <a:pt x="307753" y="272796"/>
                </a:lnTo>
                <a:cubicBezTo>
                  <a:pt x="308324" y="272796"/>
                  <a:pt x="308800" y="272796"/>
                  <a:pt x="309372" y="272701"/>
                </a:cubicBezTo>
                <a:cubicBezTo>
                  <a:pt x="353187" y="266414"/>
                  <a:pt x="386239" y="228600"/>
                  <a:pt x="386239" y="184785"/>
                </a:cubicBezTo>
                <a:cubicBezTo>
                  <a:pt x="386239" y="144209"/>
                  <a:pt x="357569" y="108776"/>
                  <a:pt x="318325" y="98965"/>
                </a:cubicBezTo>
                <a:cubicBezTo>
                  <a:pt x="314420" y="72200"/>
                  <a:pt x="291275" y="51530"/>
                  <a:pt x="263366" y="51530"/>
                </a:cubicBezTo>
                <a:lnTo>
                  <a:pt x="257175" y="51530"/>
                </a:lnTo>
                <a:cubicBezTo>
                  <a:pt x="248793" y="39053"/>
                  <a:pt x="237840" y="28575"/>
                  <a:pt x="224980" y="20955"/>
                </a:cubicBezTo>
                <a:cubicBezTo>
                  <a:pt x="209741" y="11906"/>
                  <a:pt x="192310" y="7144"/>
                  <a:pt x="174498" y="7144"/>
                </a:cubicBezTo>
                <a:cubicBezTo>
                  <a:pt x="122111" y="7144"/>
                  <a:pt x="78963" y="47720"/>
                  <a:pt x="74866" y="99060"/>
                </a:cubicBezTo>
                <a:cubicBezTo>
                  <a:pt x="35719" y="108966"/>
                  <a:pt x="7144" y="144304"/>
                  <a:pt x="7144" y="184880"/>
                </a:cubicBezTo>
                <a:cubicBezTo>
                  <a:pt x="7144" y="228695"/>
                  <a:pt x="40196" y="266510"/>
                  <a:pt x="84011" y="272796"/>
                </a:cubicBezTo>
                <a:cubicBezTo>
                  <a:pt x="84487" y="272891"/>
                  <a:pt x="85058" y="272891"/>
                  <a:pt x="85630" y="272891"/>
                </a:cubicBezTo>
                <a:lnTo>
                  <a:pt x="118967" y="272891"/>
                </a:lnTo>
                <a:lnTo>
                  <a:pt x="118967" y="284702"/>
                </a:lnTo>
                <a:cubicBezTo>
                  <a:pt x="118967" y="290798"/>
                  <a:pt x="123920" y="295847"/>
                  <a:pt x="130112" y="295847"/>
                </a:cubicBezTo>
                <a:lnTo>
                  <a:pt x="185642" y="295847"/>
                </a:lnTo>
                <a:lnTo>
                  <a:pt x="185642" y="321469"/>
                </a:lnTo>
                <a:cubicBezTo>
                  <a:pt x="176213" y="324803"/>
                  <a:pt x="168688" y="332327"/>
                  <a:pt x="165354" y="341757"/>
                </a:cubicBezTo>
                <a:lnTo>
                  <a:pt x="18669" y="341757"/>
                </a:lnTo>
                <a:cubicBezTo>
                  <a:pt x="12954" y="341757"/>
                  <a:pt x="8001" y="345948"/>
                  <a:pt x="7334" y="351568"/>
                </a:cubicBezTo>
                <a:cubicBezTo>
                  <a:pt x="6572" y="358235"/>
                  <a:pt x="11811" y="363950"/>
                  <a:pt x="18383" y="363950"/>
                </a:cubicBezTo>
                <a:lnTo>
                  <a:pt x="165354" y="363950"/>
                </a:lnTo>
                <a:cubicBezTo>
                  <a:pt x="169926" y="376904"/>
                  <a:pt x="182309" y="386144"/>
                  <a:pt x="196787" y="386144"/>
                </a:cubicBezTo>
                <a:cubicBezTo>
                  <a:pt x="211264" y="386144"/>
                  <a:pt x="223552" y="376904"/>
                  <a:pt x="228219" y="363950"/>
                </a:cubicBezTo>
                <a:lnTo>
                  <a:pt x="374904" y="363950"/>
                </a:lnTo>
                <a:cubicBezTo>
                  <a:pt x="380619" y="363950"/>
                  <a:pt x="385572" y="359759"/>
                  <a:pt x="386239" y="354140"/>
                </a:cubicBezTo>
                <a:cubicBezTo>
                  <a:pt x="386715" y="347282"/>
                  <a:pt x="381476" y="341662"/>
                  <a:pt x="374999" y="341662"/>
                </a:cubicBezTo>
                <a:close/>
                <a:moveTo>
                  <a:pt x="207645" y="118110"/>
                </a:moveTo>
                <a:lnTo>
                  <a:pt x="214122" y="118110"/>
                </a:lnTo>
                <a:lnTo>
                  <a:pt x="252032" y="156020"/>
                </a:lnTo>
                <a:lnTo>
                  <a:pt x="252032" y="162497"/>
                </a:lnTo>
                <a:lnTo>
                  <a:pt x="207645" y="162497"/>
                </a:lnTo>
                <a:lnTo>
                  <a:pt x="207645" y="118110"/>
                </a:lnTo>
                <a:close/>
                <a:moveTo>
                  <a:pt x="86392" y="250603"/>
                </a:moveTo>
                <a:cubicBezTo>
                  <a:pt x="53816" y="245555"/>
                  <a:pt x="29337" y="217361"/>
                  <a:pt x="29337" y="184785"/>
                </a:cubicBezTo>
                <a:cubicBezTo>
                  <a:pt x="29337" y="152114"/>
                  <a:pt x="54197" y="123920"/>
                  <a:pt x="87154" y="119158"/>
                </a:cubicBezTo>
                <a:cubicBezTo>
                  <a:pt x="92583" y="118396"/>
                  <a:pt x="96679" y="113729"/>
                  <a:pt x="96679" y="108204"/>
                </a:cubicBezTo>
                <a:lnTo>
                  <a:pt x="96679" y="108014"/>
                </a:lnTo>
                <a:cubicBezTo>
                  <a:pt x="96679" y="65818"/>
                  <a:pt x="131159" y="29908"/>
                  <a:pt x="173355" y="29337"/>
                </a:cubicBezTo>
                <a:cubicBezTo>
                  <a:pt x="201454" y="28956"/>
                  <a:pt x="226981" y="43529"/>
                  <a:pt x="241268" y="68199"/>
                </a:cubicBezTo>
                <a:cubicBezTo>
                  <a:pt x="243269" y="71628"/>
                  <a:pt x="246888" y="73724"/>
                  <a:pt x="250889" y="73724"/>
                </a:cubicBezTo>
                <a:lnTo>
                  <a:pt x="263176" y="73724"/>
                </a:lnTo>
                <a:cubicBezTo>
                  <a:pt x="281559" y="73724"/>
                  <a:pt x="296513" y="88678"/>
                  <a:pt x="296513" y="107061"/>
                </a:cubicBezTo>
                <a:lnTo>
                  <a:pt x="296513" y="108204"/>
                </a:lnTo>
                <a:cubicBezTo>
                  <a:pt x="296513" y="113729"/>
                  <a:pt x="300609" y="118396"/>
                  <a:pt x="306038" y="119158"/>
                </a:cubicBezTo>
                <a:cubicBezTo>
                  <a:pt x="338995" y="123920"/>
                  <a:pt x="363855" y="152114"/>
                  <a:pt x="363855" y="184785"/>
                </a:cubicBezTo>
                <a:cubicBezTo>
                  <a:pt x="363855" y="217456"/>
                  <a:pt x="339376" y="245555"/>
                  <a:pt x="306800" y="250603"/>
                </a:cubicBezTo>
                <a:lnTo>
                  <a:pt x="274320" y="250603"/>
                </a:lnTo>
                <a:lnTo>
                  <a:pt x="274320" y="151448"/>
                </a:lnTo>
                <a:cubicBezTo>
                  <a:pt x="274320" y="148495"/>
                  <a:pt x="273177" y="145637"/>
                  <a:pt x="271082" y="143637"/>
                </a:cubicBezTo>
                <a:lnTo>
                  <a:pt x="226695" y="99251"/>
                </a:lnTo>
                <a:cubicBezTo>
                  <a:pt x="224600" y="97155"/>
                  <a:pt x="221742" y="96012"/>
                  <a:pt x="218884" y="96012"/>
                </a:cubicBezTo>
                <a:lnTo>
                  <a:pt x="130112" y="96012"/>
                </a:lnTo>
                <a:cubicBezTo>
                  <a:pt x="124016" y="96012"/>
                  <a:pt x="118967" y="100965"/>
                  <a:pt x="118967" y="107156"/>
                </a:cubicBezTo>
                <a:lnTo>
                  <a:pt x="118967" y="250698"/>
                </a:lnTo>
                <a:lnTo>
                  <a:pt x="86392" y="250698"/>
                </a:lnTo>
                <a:close/>
                <a:moveTo>
                  <a:pt x="141065" y="118110"/>
                </a:moveTo>
                <a:lnTo>
                  <a:pt x="185452" y="118110"/>
                </a:lnTo>
                <a:lnTo>
                  <a:pt x="185452" y="173641"/>
                </a:lnTo>
                <a:cubicBezTo>
                  <a:pt x="185452" y="179737"/>
                  <a:pt x="190405" y="184785"/>
                  <a:pt x="196596" y="184785"/>
                </a:cubicBezTo>
                <a:lnTo>
                  <a:pt x="252127" y="184785"/>
                </a:lnTo>
                <a:lnTo>
                  <a:pt x="252127" y="273558"/>
                </a:lnTo>
                <a:lnTo>
                  <a:pt x="141065" y="273558"/>
                </a:lnTo>
                <a:lnTo>
                  <a:pt x="141065" y="118110"/>
                </a:lnTo>
                <a:close/>
                <a:moveTo>
                  <a:pt x="196215" y="363855"/>
                </a:moveTo>
                <a:cubicBezTo>
                  <a:pt x="190119" y="363855"/>
                  <a:pt x="185071" y="358902"/>
                  <a:pt x="185071" y="352711"/>
                </a:cubicBezTo>
                <a:cubicBezTo>
                  <a:pt x="185071" y="346615"/>
                  <a:pt x="190024" y="341567"/>
                  <a:pt x="196215" y="341567"/>
                </a:cubicBezTo>
                <a:cubicBezTo>
                  <a:pt x="202311" y="341567"/>
                  <a:pt x="207359" y="346520"/>
                  <a:pt x="207359" y="352711"/>
                </a:cubicBezTo>
                <a:cubicBezTo>
                  <a:pt x="207359" y="358807"/>
                  <a:pt x="202406" y="363855"/>
                  <a:pt x="196215" y="363855"/>
                </a:cubicBezTo>
                <a:close/>
              </a:path>
            </a:pathLst>
          </a:custGeom>
          <a:solidFill>
            <a:schemeClr val="bg1"/>
          </a:solidFill>
          <a:ln w="9525" cap="flat">
            <a:noFill/>
            <a:prstDash val="solid"/>
            <a:miter/>
          </a:ln>
        </p:spPr>
        <p:txBody>
          <a:bodyPr rtlCol="0" anchor="ctr"/>
          <a:lstStyle/>
          <a:p>
            <a:endParaRPr lang="ko-KR" altLang="en-US"/>
          </a:p>
        </p:txBody>
      </p:sp>
      <p:sp>
        <p:nvSpPr>
          <p:cNvPr id="105" name="자유형: 도형 104">
            <a:extLst>
              <a:ext uri="{FF2B5EF4-FFF2-40B4-BE49-F238E27FC236}">
                <a16:creationId xmlns:a16="http://schemas.microsoft.com/office/drawing/2014/main" id="{9EA3A4E1-DCB3-4FEF-8312-04FDEBE7D70F}"/>
              </a:ext>
            </a:extLst>
          </p:cNvPr>
          <p:cNvSpPr/>
          <p:nvPr/>
        </p:nvSpPr>
        <p:spPr>
          <a:xfrm>
            <a:off x="6143683" y="1551336"/>
            <a:ext cx="390525" cy="390525"/>
          </a:xfrm>
          <a:custGeom>
            <a:avLst/>
            <a:gdLst>
              <a:gd name="connsiteX0" fmla="*/ 368646 w 390525"/>
              <a:gd name="connsiteY0" fmla="*/ 142113 h 390525"/>
              <a:gd name="connsiteX1" fmla="*/ 337023 w 390525"/>
              <a:gd name="connsiteY1" fmla="*/ 121444 h 390525"/>
              <a:gd name="connsiteX2" fmla="*/ 338071 w 390525"/>
              <a:gd name="connsiteY2" fmla="*/ 107061 h 390525"/>
              <a:gd name="connsiteX3" fmla="*/ 238153 w 390525"/>
              <a:gd name="connsiteY3" fmla="*/ 7144 h 390525"/>
              <a:gd name="connsiteX4" fmla="*/ 151381 w 390525"/>
              <a:gd name="connsiteY4" fmla="*/ 57436 h 390525"/>
              <a:gd name="connsiteX5" fmla="*/ 130044 w 390525"/>
              <a:gd name="connsiteY5" fmla="*/ 54483 h 390525"/>
              <a:gd name="connsiteX6" fmla="*/ 75562 w 390525"/>
              <a:gd name="connsiteY6" fmla="*/ 76771 h 390525"/>
              <a:gd name="connsiteX7" fmla="*/ 52892 w 390525"/>
              <a:gd name="connsiteY7" fmla="*/ 122587 h 390525"/>
              <a:gd name="connsiteX8" fmla="*/ 7172 w 390525"/>
              <a:gd name="connsiteY8" fmla="*/ 190405 h 390525"/>
              <a:gd name="connsiteX9" fmla="*/ 78324 w 390525"/>
              <a:gd name="connsiteY9" fmla="*/ 258794 h 390525"/>
              <a:gd name="connsiteX10" fmla="*/ 114042 w 390525"/>
              <a:gd name="connsiteY10" fmla="*/ 258794 h 390525"/>
              <a:gd name="connsiteX11" fmla="*/ 107375 w 390525"/>
              <a:gd name="connsiteY11" fmla="*/ 265462 h 390525"/>
              <a:gd name="connsiteX12" fmla="*/ 102231 w 390525"/>
              <a:gd name="connsiteY12" fmla="*/ 283273 h 390525"/>
              <a:gd name="connsiteX13" fmla="*/ 120234 w 390525"/>
              <a:gd name="connsiteY13" fmla="*/ 297275 h 390525"/>
              <a:gd name="connsiteX14" fmla="*/ 152142 w 390525"/>
              <a:gd name="connsiteY14" fmla="*/ 297275 h 390525"/>
              <a:gd name="connsiteX15" fmla="*/ 152142 w 390525"/>
              <a:gd name="connsiteY15" fmla="*/ 363855 h 390525"/>
              <a:gd name="connsiteX16" fmla="*/ 174336 w 390525"/>
              <a:gd name="connsiteY16" fmla="*/ 386048 h 390525"/>
              <a:gd name="connsiteX17" fmla="*/ 218722 w 390525"/>
              <a:gd name="connsiteY17" fmla="*/ 386048 h 390525"/>
              <a:gd name="connsiteX18" fmla="*/ 240915 w 390525"/>
              <a:gd name="connsiteY18" fmla="*/ 363855 h 390525"/>
              <a:gd name="connsiteX19" fmla="*/ 240915 w 390525"/>
              <a:gd name="connsiteY19" fmla="*/ 297275 h 390525"/>
              <a:gd name="connsiteX20" fmla="*/ 272443 w 390525"/>
              <a:gd name="connsiteY20" fmla="*/ 297275 h 390525"/>
              <a:gd name="connsiteX21" fmla="*/ 288636 w 390525"/>
              <a:gd name="connsiteY21" fmla="*/ 288322 h 390525"/>
              <a:gd name="connsiteX22" fmla="*/ 285874 w 390525"/>
              <a:gd name="connsiteY22" fmla="*/ 265747 h 390525"/>
              <a:gd name="connsiteX23" fmla="*/ 285874 w 390525"/>
              <a:gd name="connsiteY23" fmla="*/ 265747 h 390525"/>
              <a:gd name="connsiteX24" fmla="*/ 279015 w 390525"/>
              <a:gd name="connsiteY24" fmla="*/ 258890 h 390525"/>
              <a:gd name="connsiteX25" fmla="*/ 315687 w 390525"/>
              <a:gd name="connsiteY25" fmla="*/ 258890 h 390525"/>
              <a:gd name="connsiteX26" fmla="*/ 385981 w 390525"/>
              <a:gd name="connsiteY26" fmla="*/ 188595 h 390525"/>
              <a:gd name="connsiteX27" fmla="*/ 368646 w 390525"/>
              <a:gd name="connsiteY27" fmla="*/ 142113 h 390525"/>
              <a:gd name="connsiteX28" fmla="*/ 218913 w 390525"/>
              <a:gd name="connsiteY28" fmla="*/ 286226 h 390525"/>
              <a:gd name="connsiteX29" fmla="*/ 218913 w 390525"/>
              <a:gd name="connsiteY29" fmla="*/ 363950 h 390525"/>
              <a:gd name="connsiteX30" fmla="*/ 174526 w 390525"/>
              <a:gd name="connsiteY30" fmla="*/ 363950 h 390525"/>
              <a:gd name="connsiteX31" fmla="*/ 174526 w 390525"/>
              <a:gd name="connsiteY31" fmla="*/ 286226 h 390525"/>
              <a:gd name="connsiteX32" fmla="*/ 163382 w 390525"/>
              <a:gd name="connsiteY32" fmla="*/ 275082 h 390525"/>
              <a:gd name="connsiteX33" fmla="*/ 129283 w 390525"/>
              <a:gd name="connsiteY33" fmla="*/ 275082 h 390525"/>
              <a:gd name="connsiteX34" fmla="*/ 194053 w 390525"/>
              <a:gd name="connsiteY34" fmla="*/ 210312 h 390525"/>
              <a:gd name="connsiteX35" fmla="*/ 194624 w 390525"/>
              <a:gd name="connsiteY35" fmla="*/ 209836 h 390525"/>
              <a:gd name="connsiteX36" fmla="*/ 194719 w 390525"/>
              <a:gd name="connsiteY36" fmla="*/ 209740 h 390525"/>
              <a:gd name="connsiteX37" fmla="*/ 195291 w 390525"/>
              <a:gd name="connsiteY37" fmla="*/ 209455 h 390525"/>
              <a:gd name="connsiteX38" fmla="*/ 195386 w 390525"/>
              <a:gd name="connsiteY38" fmla="*/ 209455 h 390525"/>
              <a:gd name="connsiteX39" fmla="*/ 196052 w 390525"/>
              <a:gd name="connsiteY39" fmla="*/ 209264 h 390525"/>
              <a:gd name="connsiteX40" fmla="*/ 196052 w 390525"/>
              <a:gd name="connsiteY40" fmla="*/ 209264 h 390525"/>
              <a:gd name="connsiteX41" fmla="*/ 197386 w 390525"/>
              <a:gd name="connsiteY41" fmla="*/ 209264 h 390525"/>
              <a:gd name="connsiteX42" fmla="*/ 197481 w 390525"/>
              <a:gd name="connsiteY42" fmla="*/ 209264 h 390525"/>
              <a:gd name="connsiteX43" fmla="*/ 198148 w 390525"/>
              <a:gd name="connsiteY43" fmla="*/ 209455 h 390525"/>
              <a:gd name="connsiteX44" fmla="*/ 198244 w 390525"/>
              <a:gd name="connsiteY44" fmla="*/ 209455 h 390525"/>
              <a:gd name="connsiteX45" fmla="*/ 198815 w 390525"/>
              <a:gd name="connsiteY45" fmla="*/ 209740 h 390525"/>
              <a:gd name="connsiteX46" fmla="*/ 198910 w 390525"/>
              <a:gd name="connsiteY46" fmla="*/ 209836 h 390525"/>
              <a:gd name="connsiteX47" fmla="*/ 199482 w 390525"/>
              <a:gd name="connsiteY47" fmla="*/ 210312 h 390525"/>
              <a:gd name="connsiteX48" fmla="*/ 264252 w 390525"/>
              <a:gd name="connsiteY48" fmla="*/ 275082 h 390525"/>
              <a:gd name="connsiteX49" fmla="*/ 230152 w 390525"/>
              <a:gd name="connsiteY49" fmla="*/ 275082 h 390525"/>
              <a:gd name="connsiteX50" fmla="*/ 218913 w 390525"/>
              <a:gd name="connsiteY50" fmla="*/ 286226 h 390525"/>
              <a:gd name="connsiteX51" fmla="*/ 319783 w 390525"/>
              <a:gd name="connsiteY51" fmla="*/ 236601 h 390525"/>
              <a:gd name="connsiteX52" fmla="*/ 256917 w 390525"/>
              <a:gd name="connsiteY52" fmla="*/ 236601 h 390525"/>
              <a:gd name="connsiteX53" fmla="*/ 212245 w 390525"/>
              <a:gd name="connsiteY53" fmla="*/ 191929 h 390525"/>
              <a:gd name="connsiteX54" fmla="*/ 181003 w 390525"/>
              <a:gd name="connsiteY54" fmla="*/ 191929 h 390525"/>
              <a:gd name="connsiteX55" fmla="*/ 136331 w 390525"/>
              <a:gd name="connsiteY55" fmla="*/ 236601 h 390525"/>
              <a:gd name="connsiteX56" fmla="*/ 73180 w 390525"/>
              <a:gd name="connsiteY56" fmla="*/ 236601 h 390525"/>
              <a:gd name="connsiteX57" fmla="*/ 37747 w 390525"/>
              <a:gd name="connsiteY57" fmla="*/ 216979 h 390525"/>
              <a:gd name="connsiteX58" fmla="*/ 66037 w 390525"/>
              <a:gd name="connsiteY58" fmla="*/ 141827 h 390525"/>
              <a:gd name="connsiteX59" fmla="*/ 74514 w 390525"/>
              <a:gd name="connsiteY59" fmla="*/ 131254 h 390525"/>
              <a:gd name="connsiteX60" fmla="*/ 106232 w 390525"/>
              <a:gd name="connsiteY60" fmla="*/ 82010 h 390525"/>
              <a:gd name="connsiteX61" fmla="*/ 116043 w 390525"/>
              <a:gd name="connsiteY61" fmla="*/ 78486 h 390525"/>
              <a:gd name="connsiteX62" fmla="*/ 152333 w 390525"/>
              <a:gd name="connsiteY62" fmla="*/ 81534 h 390525"/>
              <a:gd name="connsiteX63" fmla="*/ 167001 w 390525"/>
              <a:gd name="connsiteY63" fmla="*/ 75819 h 390525"/>
              <a:gd name="connsiteX64" fmla="*/ 238153 w 390525"/>
              <a:gd name="connsiteY64" fmla="*/ 29432 h 390525"/>
              <a:gd name="connsiteX65" fmla="*/ 315877 w 390525"/>
              <a:gd name="connsiteY65" fmla="*/ 107156 h 390525"/>
              <a:gd name="connsiteX66" fmla="*/ 313306 w 390525"/>
              <a:gd name="connsiteY66" fmla="*/ 127063 h 390525"/>
              <a:gd name="connsiteX67" fmla="*/ 319021 w 390525"/>
              <a:gd name="connsiteY67" fmla="*/ 139827 h 390525"/>
              <a:gd name="connsiteX68" fmla="*/ 322449 w 390525"/>
              <a:gd name="connsiteY68" fmla="*/ 140875 h 390525"/>
              <a:gd name="connsiteX69" fmla="*/ 354358 w 390525"/>
              <a:gd name="connsiteY69" fmla="*/ 218408 h 390525"/>
              <a:gd name="connsiteX70" fmla="*/ 319783 w 390525"/>
              <a:gd name="connsiteY70"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25" h="390525">
                <a:moveTo>
                  <a:pt x="368646" y="142113"/>
                </a:moveTo>
                <a:cubicBezTo>
                  <a:pt x="360073" y="132397"/>
                  <a:pt x="349119" y="125254"/>
                  <a:pt x="337023" y="121444"/>
                </a:cubicBezTo>
                <a:cubicBezTo>
                  <a:pt x="337690" y="116681"/>
                  <a:pt x="338071" y="111919"/>
                  <a:pt x="338071" y="107061"/>
                </a:cubicBezTo>
                <a:cubicBezTo>
                  <a:pt x="338071" y="52006"/>
                  <a:pt x="293208" y="7144"/>
                  <a:pt x="238153" y="7144"/>
                </a:cubicBezTo>
                <a:cubicBezTo>
                  <a:pt x="202053" y="7144"/>
                  <a:pt x="169097" y="26575"/>
                  <a:pt x="151381" y="57436"/>
                </a:cubicBezTo>
                <a:cubicBezTo>
                  <a:pt x="144522" y="55435"/>
                  <a:pt x="137379" y="54483"/>
                  <a:pt x="130044" y="54483"/>
                </a:cubicBezTo>
                <a:cubicBezTo>
                  <a:pt x="109566" y="54483"/>
                  <a:pt x="90230" y="62389"/>
                  <a:pt x="75562" y="76771"/>
                </a:cubicBezTo>
                <a:cubicBezTo>
                  <a:pt x="62893" y="89154"/>
                  <a:pt x="55083" y="105251"/>
                  <a:pt x="52892" y="122587"/>
                </a:cubicBezTo>
                <a:cubicBezTo>
                  <a:pt x="24984" y="132969"/>
                  <a:pt x="6315" y="159925"/>
                  <a:pt x="7172" y="190405"/>
                </a:cubicBezTo>
                <a:cubicBezTo>
                  <a:pt x="8220" y="228028"/>
                  <a:pt x="40700" y="258794"/>
                  <a:pt x="78324" y="258794"/>
                </a:cubicBezTo>
                <a:lnTo>
                  <a:pt x="114042" y="258794"/>
                </a:lnTo>
                <a:lnTo>
                  <a:pt x="107375" y="265462"/>
                </a:lnTo>
                <a:cubicBezTo>
                  <a:pt x="102708" y="270129"/>
                  <a:pt x="100612" y="276892"/>
                  <a:pt x="102231" y="283273"/>
                </a:cubicBezTo>
                <a:cubicBezTo>
                  <a:pt x="104327" y="291655"/>
                  <a:pt x="111756" y="297275"/>
                  <a:pt x="120234" y="297275"/>
                </a:cubicBezTo>
                <a:lnTo>
                  <a:pt x="152142" y="297275"/>
                </a:lnTo>
                <a:lnTo>
                  <a:pt x="152142" y="363855"/>
                </a:lnTo>
                <a:cubicBezTo>
                  <a:pt x="152142" y="376142"/>
                  <a:pt x="162049" y="386048"/>
                  <a:pt x="174336" y="386048"/>
                </a:cubicBezTo>
                <a:lnTo>
                  <a:pt x="218722" y="386048"/>
                </a:lnTo>
                <a:cubicBezTo>
                  <a:pt x="231010" y="386048"/>
                  <a:pt x="240915" y="376142"/>
                  <a:pt x="240915" y="363855"/>
                </a:cubicBezTo>
                <a:lnTo>
                  <a:pt x="240915" y="297275"/>
                </a:lnTo>
                <a:lnTo>
                  <a:pt x="272443" y="297275"/>
                </a:lnTo>
                <a:cubicBezTo>
                  <a:pt x="279015" y="297275"/>
                  <a:pt x="285302" y="293942"/>
                  <a:pt x="288636" y="288322"/>
                </a:cubicBezTo>
                <a:cubicBezTo>
                  <a:pt x="293017" y="280892"/>
                  <a:pt x="291779" y="271653"/>
                  <a:pt x="285874" y="265747"/>
                </a:cubicBezTo>
                <a:lnTo>
                  <a:pt x="285874" y="265747"/>
                </a:lnTo>
                <a:lnTo>
                  <a:pt x="279015" y="258890"/>
                </a:lnTo>
                <a:lnTo>
                  <a:pt x="315687" y="258890"/>
                </a:lnTo>
                <a:cubicBezTo>
                  <a:pt x="354453" y="258890"/>
                  <a:pt x="385981" y="227362"/>
                  <a:pt x="385981" y="188595"/>
                </a:cubicBezTo>
                <a:cubicBezTo>
                  <a:pt x="386172" y="171450"/>
                  <a:pt x="379885" y="154972"/>
                  <a:pt x="368646" y="142113"/>
                </a:cubicBezTo>
                <a:close/>
                <a:moveTo>
                  <a:pt x="218913" y="286226"/>
                </a:moveTo>
                <a:lnTo>
                  <a:pt x="218913" y="363950"/>
                </a:lnTo>
                <a:lnTo>
                  <a:pt x="174526" y="363950"/>
                </a:lnTo>
                <a:lnTo>
                  <a:pt x="174526" y="286226"/>
                </a:lnTo>
                <a:cubicBezTo>
                  <a:pt x="174526" y="280130"/>
                  <a:pt x="169573" y="275082"/>
                  <a:pt x="163382" y="275082"/>
                </a:cubicBezTo>
                <a:lnTo>
                  <a:pt x="129283" y="275082"/>
                </a:lnTo>
                <a:lnTo>
                  <a:pt x="194053" y="210312"/>
                </a:lnTo>
                <a:cubicBezTo>
                  <a:pt x="194243" y="210121"/>
                  <a:pt x="194433" y="210026"/>
                  <a:pt x="194624" y="209836"/>
                </a:cubicBezTo>
                <a:cubicBezTo>
                  <a:pt x="194624" y="209836"/>
                  <a:pt x="194719" y="209836"/>
                  <a:pt x="194719" y="209740"/>
                </a:cubicBezTo>
                <a:cubicBezTo>
                  <a:pt x="194909" y="209645"/>
                  <a:pt x="195100" y="209550"/>
                  <a:pt x="195291" y="209455"/>
                </a:cubicBezTo>
                <a:cubicBezTo>
                  <a:pt x="195291" y="209455"/>
                  <a:pt x="195291" y="209455"/>
                  <a:pt x="195386" y="209455"/>
                </a:cubicBezTo>
                <a:cubicBezTo>
                  <a:pt x="195576" y="209359"/>
                  <a:pt x="195767" y="209264"/>
                  <a:pt x="196052" y="209264"/>
                </a:cubicBezTo>
                <a:cubicBezTo>
                  <a:pt x="196052" y="209264"/>
                  <a:pt x="196052" y="209264"/>
                  <a:pt x="196052" y="209264"/>
                </a:cubicBezTo>
                <a:cubicBezTo>
                  <a:pt x="196529" y="209169"/>
                  <a:pt x="197005" y="209169"/>
                  <a:pt x="197386" y="209264"/>
                </a:cubicBezTo>
                <a:cubicBezTo>
                  <a:pt x="197386" y="209264"/>
                  <a:pt x="197386" y="209264"/>
                  <a:pt x="197481" y="209264"/>
                </a:cubicBezTo>
                <a:cubicBezTo>
                  <a:pt x="197672" y="209264"/>
                  <a:pt x="197862" y="209359"/>
                  <a:pt x="198148" y="209455"/>
                </a:cubicBezTo>
                <a:cubicBezTo>
                  <a:pt x="198148" y="209455"/>
                  <a:pt x="198148" y="209455"/>
                  <a:pt x="198244" y="209455"/>
                </a:cubicBezTo>
                <a:cubicBezTo>
                  <a:pt x="198434" y="209550"/>
                  <a:pt x="198624" y="209645"/>
                  <a:pt x="198815" y="209740"/>
                </a:cubicBezTo>
                <a:cubicBezTo>
                  <a:pt x="198815" y="209740"/>
                  <a:pt x="198910" y="209740"/>
                  <a:pt x="198910" y="209836"/>
                </a:cubicBezTo>
                <a:cubicBezTo>
                  <a:pt x="199101" y="209931"/>
                  <a:pt x="199291" y="210121"/>
                  <a:pt x="199482" y="210312"/>
                </a:cubicBezTo>
                <a:lnTo>
                  <a:pt x="264252" y="275082"/>
                </a:lnTo>
                <a:lnTo>
                  <a:pt x="230152" y="275082"/>
                </a:lnTo>
                <a:cubicBezTo>
                  <a:pt x="223866" y="275082"/>
                  <a:pt x="218913" y="280035"/>
                  <a:pt x="218913" y="286226"/>
                </a:cubicBezTo>
                <a:close/>
                <a:moveTo>
                  <a:pt x="319783" y="236601"/>
                </a:moveTo>
                <a:lnTo>
                  <a:pt x="256917" y="236601"/>
                </a:lnTo>
                <a:lnTo>
                  <a:pt x="212245" y="191929"/>
                </a:lnTo>
                <a:cubicBezTo>
                  <a:pt x="203578" y="183261"/>
                  <a:pt x="189671" y="183261"/>
                  <a:pt x="181003" y="191929"/>
                </a:cubicBezTo>
                <a:lnTo>
                  <a:pt x="136331" y="236601"/>
                </a:lnTo>
                <a:lnTo>
                  <a:pt x="73180" y="236601"/>
                </a:lnTo>
                <a:cubicBezTo>
                  <a:pt x="60417" y="236601"/>
                  <a:pt x="44415" y="227838"/>
                  <a:pt x="37747" y="216979"/>
                </a:cubicBezTo>
                <a:cubicBezTo>
                  <a:pt x="18031" y="184594"/>
                  <a:pt x="35556" y="149257"/>
                  <a:pt x="66037" y="141827"/>
                </a:cubicBezTo>
                <a:cubicBezTo>
                  <a:pt x="70894" y="140589"/>
                  <a:pt x="74419" y="136303"/>
                  <a:pt x="74514" y="131254"/>
                </a:cubicBezTo>
                <a:cubicBezTo>
                  <a:pt x="74895" y="110680"/>
                  <a:pt x="86515" y="91821"/>
                  <a:pt x="106232" y="82010"/>
                </a:cubicBezTo>
                <a:cubicBezTo>
                  <a:pt x="109375" y="80486"/>
                  <a:pt x="112709" y="79248"/>
                  <a:pt x="116043" y="78486"/>
                </a:cubicBezTo>
                <a:cubicBezTo>
                  <a:pt x="128711" y="75533"/>
                  <a:pt x="141094" y="76581"/>
                  <a:pt x="152333" y="81534"/>
                </a:cubicBezTo>
                <a:cubicBezTo>
                  <a:pt x="157952" y="84011"/>
                  <a:pt x="164525" y="81439"/>
                  <a:pt x="167001" y="75819"/>
                </a:cubicBezTo>
                <a:cubicBezTo>
                  <a:pt x="179479" y="47625"/>
                  <a:pt x="207387" y="29432"/>
                  <a:pt x="238153" y="29432"/>
                </a:cubicBezTo>
                <a:cubicBezTo>
                  <a:pt x="281016" y="29432"/>
                  <a:pt x="315877" y="64294"/>
                  <a:pt x="315877" y="107156"/>
                </a:cubicBezTo>
                <a:cubicBezTo>
                  <a:pt x="315877" y="113919"/>
                  <a:pt x="315020" y="120586"/>
                  <a:pt x="313306" y="127063"/>
                </a:cubicBezTo>
                <a:cubicBezTo>
                  <a:pt x="312067" y="131921"/>
                  <a:pt x="314163" y="137255"/>
                  <a:pt x="319021" y="139827"/>
                </a:cubicBezTo>
                <a:cubicBezTo>
                  <a:pt x="320068" y="140398"/>
                  <a:pt x="321211" y="140684"/>
                  <a:pt x="322449" y="140875"/>
                </a:cubicBezTo>
                <a:cubicBezTo>
                  <a:pt x="355692" y="145447"/>
                  <a:pt x="377504" y="184118"/>
                  <a:pt x="354358" y="218408"/>
                </a:cubicBezTo>
                <a:cubicBezTo>
                  <a:pt x="346548" y="229838"/>
                  <a:pt x="333593" y="236601"/>
                  <a:pt x="319783" y="236601"/>
                </a:cubicBezTo>
                <a:close/>
              </a:path>
            </a:pathLst>
          </a:custGeom>
          <a:solidFill>
            <a:schemeClr val="bg1"/>
          </a:solidFill>
          <a:ln w="9525" cap="flat">
            <a:noFill/>
            <a:prstDash val="solid"/>
            <a:miter/>
          </a:ln>
        </p:spPr>
        <p:txBody>
          <a:bodyPr rtlCol="0" anchor="ctr"/>
          <a:lstStyle/>
          <a:p>
            <a:endParaRPr lang="ko-KR" altLang="en-US"/>
          </a:p>
        </p:txBody>
      </p:sp>
      <p:grpSp>
        <p:nvGrpSpPr>
          <p:cNvPr id="106" name="그룹 105">
            <a:extLst>
              <a:ext uri="{FF2B5EF4-FFF2-40B4-BE49-F238E27FC236}">
                <a16:creationId xmlns:a16="http://schemas.microsoft.com/office/drawing/2014/main" id="{35FFC27F-1EDC-46E6-B7B4-0B733A85BD4C}"/>
              </a:ext>
            </a:extLst>
          </p:cNvPr>
          <p:cNvGrpSpPr/>
          <p:nvPr/>
        </p:nvGrpSpPr>
        <p:grpSpPr>
          <a:xfrm>
            <a:off x="7523884" y="5609272"/>
            <a:ext cx="323850" cy="323850"/>
            <a:chOff x="7523884" y="5609272"/>
            <a:chExt cx="323850" cy="323850"/>
          </a:xfrm>
          <a:solidFill>
            <a:schemeClr val="bg1"/>
          </a:solidFill>
        </p:grpSpPr>
        <p:sp>
          <p:nvSpPr>
            <p:cNvPr id="107" name="자유형: 도형 106">
              <a:extLst>
                <a:ext uri="{FF2B5EF4-FFF2-40B4-BE49-F238E27FC236}">
                  <a16:creationId xmlns:a16="http://schemas.microsoft.com/office/drawing/2014/main" id="{4C4609B5-ECC1-457D-9DCE-E384B4340DE9}"/>
                </a:ext>
              </a:extLst>
            </p:cNvPr>
            <p:cNvSpPr/>
            <p:nvPr/>
          </p:nvSpPr>
          <p:spPr>
            <a:xfrm>
              <a:off x="7523884" y="5609272"/>
              <a:ext cx="323850" cy="323850"/>
            </a:xfrm>
            <a:custGeom>
              <a:avLst/>
              <a:gdLst>
                <a:gd name="connsiteX0" fmla="*/ 164592 w 323850"/>
                <a:gd name="connsiteY0" fmla="*/ 7144 h 323850"/>
                <a:gd name="connsiteX1" fmla="*/ 7144 w 323850"/>
                <a:gd name="connsiteY1" fmla="*/ 164592 h 323850"/>
                <a:gd name="connsiteX2" fmla="*/ 164592 w 323850"/>
                <a:gd name="connsiteY2" fmla="*/ 322041 h 323850"/>
                <a:gd name="connsiteX3" fmla="*/ 322040 w 323850"/>
                <a:gd name="connsiteY3" fmla="*/ 164592 h 323850"/>
                <a:gd name="connsiteX4" fmla="*/ 164592 w 323850"/>
                <a:gd name="connsiteY4" fmla="*/ 7144 h 323850"/>
                <a:gd name="connsiteX5" fmla="*/ 164592 w 323850"/>
                <a:gd name="connsiteY5" fmla="*/ 301371 h 323850"/>
                <a:gd name="connsiteX6" fmla="*/ 27813 w 323850"/>
                <a:gd name="connsiteY6" fmla="*/ 164592 h 323850"/>
                <a:gd name="connsiteX7" fmla="*/ 164592 w 323850"/>
                <a:gd name="connsiteY7" fmla="*/ 27813 h 323850"/>
                <a:gd name="connsiteX8" fmla="*/ 301371 w 323850"/>
                <a:gd name="connsiteY8" fmla="*/ 164592 h 323850"/>
                <a:gd name="connsiteX9" fmla="*/ 164592 w 323850"/>
                <a:gd name="connsiteY9" fmla="*/ 30137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323850">
                  <a:moveTo>
                    <a:pt x="164592" y="7144"/>
                  </a:moveTo>
                  <a:cubicBezTo>
                    <a:pt x="77724" y="7144"/>
                    <a:pt x="7144" y="77819"/>
                    <a:pt x="7144" y="164592"/>
                  </a:cubicBezTo>
                  <a:cubicBezTo>
                    <a:pt x="7144" y="251460"/>
                    <a:pt x="77820" y="322041"/>
                    <a:pt x="164592" y="322041"/>
                  </a:cubicBezTo>
                  <a:cubicBezTo>
                    <a:pt x="251460" y="322041"/>
                    <a:pt x="322040" y="251365"/>
                    <a:pt x="322040" y="164592"/>
                  </a:cubicBezTo>
                  <a:cubicBezTo>
                    <a:pt x="322040" y="77819"/>
                    <a:pt x="251365" y="7144"/>
                    <a:pt x="164592" y="7144"/>
                  </a:cubicBezTo>
                  <a:close/>
                  <a:moveTo>
                    <a:pt x="164592" y="301371"/>
                  </a:moveTo>
                  <a:cubicBezTo>
                    <a:pt x="89154" y="301371"/>
                    <a:pt x="27813" y="240030"/>
                    <a:pt x="27813" y="164592"/>
                  </a:cubicBezTo>
                  <a:cubicBezTo>
                    <a:pt x="27813" y="89154"/>
                    <a:pt x="89154" y="27813"/>
                    <a:pt x="164592" y="27813"/>
                  </a:cubicBezTo>
                  <a:cubicBezTo>
                    <a:pt x="240030" y="27813"/>
                    <a:pt x="301371" y="89154"/>
                    <a:pt x="301371" y="164592"/>
                  </a:cubicBezTo>
                  <a:cubicBezTo>
                    <a:pt x="301276" y="240030"/>
                    <a:pt x="239935" y="301371"/>
                    <a:pt x="164592" y="301371"/>
                  </a:cubicBezTo>
                  <a:close/>
                </a:path>
              </a:pathLst>
            </a:custGeom>
            <a:grpFill/>
            <a:ln w="9525" cap="flat">
              <a:no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DA98BEEF-8F5C-42E0-B67D-7E06710C706B}"/>
                </a:ext>
              </a:extLst>
            </p:cNvPr>
            <p:cNvSpPr/>
            <p:nvPr/>
          </p:nvSpPr>
          <p:spPr>
            <a:xfrm>
              <a:off x="7630278" y="5650151"/>
              <a:ext cx="114300" cy="238125"/>
            </a:xfrm>
            <a:custGeom>
              <a:avLst/>
              <a:gdLst>
                <a:gd name="connsiteX0" fmla="*/ 68008 w 114300"/>
                <a:gd name="connsiteY0" fmla="*/ 114474 h 238125"/>
                <a:gd name="connsiteX1" fmla="*/ 68008 w 114300"/>
                <a:gd name="connsiteY1" fmla="*/ 55610 h 238125"/>
                <a:gd name="connsiteX2" fmla="*/ 82296 w 114300"/>
                <a:gd name="connsiteY2" fmla="*/ 66754 h 238125"/>
                <a:gd name="connsiteX3" fmla="*/ 95535 w 114300"/>
                <a:gd name="connsiteY3" fmla="*/ 70850 h 238125"/>
                <a:gd name="connsiteX4" fmla="*/ 99822 w 114300"/>
                <a:gd name="connsiteY4" fmla="*/ 55705 h 238125"/>
                <a:gd name="connsiteX5" fmla="*/ 68008 w 114300"/>
                <a:gd name="connsiteY5" fmla="*/ 33988 h 238125"/>
                <a:gd name="connsiteX6" fmla="*/ 68008 w 114300"/>
                <a:gd name="connsiteY6" fmla="*/ 17891 h 238125"/>
                <a:gd name="connsiteX7" fmla="*/ 58960 w 114300"/>
                <a:gd name="connsiteY7" fmla="*/ 7223 h 238125"/>
                <a:gd name="connsiteX8" fmla="*/ 47339 w 114300"/>
                <a:gd name="connsiteY8" fmla="*/ 17510 h 238125"/>
                <a:gd name="connsiteX9" fmla="*/ 47339 w 114300"/>
                <a:gd name="connsiteY9" fmla="*/ 33893 h 238125"/>
                <a:gd name="connsiteX10" fmla="*/ 7144 w 114300"/>
                <a:gd name="connsiteY10" fmla="*/ 83327 h 238125"/>
                <a:gd name="connsiteX11" fmla="*/ 47339 w 114300"/>
                <a:gd name="connsiteY11" fmla="*/ 132762 h 238125"/>
                <a:gd name="connsiteX12" fmla="*/ 47339 w 114300"/>
                <a:gd name="connsiteY12" fmla="*/ 191627 h 238125"/>
                <a:gd name="connsiteX13" fmla="*/ 33051 w 114300"/>
                <a:gd name="connsiteY13" fmla="*/ 180482 h 238125"/>
                <a:gd name="connsiteX14" fmla="*/ 19812 w 114300"/>
                <a:gd name="connsiteY14" fmla="*/ 176387 h 238125"/>
                <a:gd name="connsiteX15" fmla="*/ 15526 w 114300"/>
                <a:gd name="connsiteY15" fmla="*/ 191531 h 238125"/>
                <a:gd name="connsiteX16" fmla="*/ 47339 w 114300"/>
                <a:gd name="connsiteY16" fmla="*/ 213248 h 238125"/>
                <a:gd name="connsiteX17" fmla="*/ 47339 w 114300"/>
                <a:gd name="connsiteY17" fmla="*/ 229346 h 238125"/>
                <a:gd name="connsiteX18" fmla="*/ 56388 w 114300"/>
                <a:gd name="connsiteY18" fmla="*/ 240014 h 238125"/>
                <a:gd name="connsiteX19" fmla="*/ 68008 w 114300"/>
                <a:gd name="connsiteY19" fmla="*/ 229727 h 238125"/>
                <a:gd name="connsiteX20" fmla="*/ 68008 w 114300"/>
                <a:gd name="connsiteY20" fmla="*/ 213344 h 238125"/>
                <a:gd name="connsiteX21" fmla="*/ 108204 w 114300"/>
                <a:gd name="connsiteY21" fmla="*/ 163909 h 238125"/>
                <a:gd name="connsiteX22" fmla="*/ 68008 w 114300"/>
                <a:gd name="connsiteY22" fmla="*/ 114474 h 238125"/>
                <a:gd name="connsiteX23" fmla="*/ 68008 w 114300"/>
                <a:gd name="connsiteY23" fmla="*/ 114474 h 238125"/>
                <a:gd name="connsiteX24" fmla="*/ 27813 w 114300"/>
                <a:gd name="connsiteY24" fmla="*/ 83613 h 238125"/>
                <a:gd name="connsiteX25" fmla="*/ 47339 w 114300"/>
                <a:gd name="connsiteY25" fmla="*/ 55705 h 238125"/>
                <a:gd name="connsiteX26" fmla="*/ 47339 w 114300"/>
                <a:gd name="connsiteY26" fmla="*/ 111617 h 238125"/>
                <a:gd name="connsiteX27" fmla="*/ 27813 w 114300"/>
                <a:gd name="connsiteY27" fmla="*/ 83613 h 238125"/>
                <a:gd name="connsiteX28" fmla="*/ 68008 w 114300"/>
                <a:gd name="connsiteY28" fmla="*/ 191913 h 238125"/>
                <a:gd name="connsiteX29" fmla="*/ 68008 w 114300"/>
                <a:gd name="connsiteY29" fmla="*/ 136000 h 238125"/>
                <a:gd name="connsiteX30" fmla="*/ 87535 w 114300"/>
                <a:gd name="connsiteY30" fmla="*/ 163909 h 238125"/>
                <a:gd name="connsiteX31" fmla="*/ 68008 w 114300"/>
                <a:gd name="connsiteY31" fmla="*/ 19191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238125">
                  <a:moveTo>
                    <a:pt x="68008" y="114474"/>
                  </a:moveTo>
                  <a:lnTo>
                    <a:pt x="68008" y="55610"/>
                  </a:lnTo>
                  <a:cubicBezTo>
                    <a:pt x="73723" y="57705"/>
                    <a:pt x="78771" y="61610"/>
                    <a:pt x="82296" y="66754"/>
                  </a:cubicBezTo>
                  <a:cubicBezTo>
                    <a:pt x="85248" y="71040"/>
                    <a:pt x="90868" y="73136"/>
                    <a:pt x="95535" y="70850"/>
                  </a:cubicBezTo>
                  <a:cubicBezTo>
                    <a:pt x="101346" y="68087"/>
                    <a:pt x="103251" y="60944"/>
                    <a:pt x="99822" y="55705"/>
                  </a:cubicBezTo>
                  <a:cubicBezTo>
                    <a:pt x="92392" y="44370"/>
                    <a:pt x="80867" y="36750"/>
                    <a:pt x="68008" y="33988"/>
                  </a:cubicBezTo>
                  <a:lnTo>
                    <a:pt x="68008" y="17891"/>
                  </a:lnTo>
                  <a:cubicBezTo>
                    <a:pt x="68008" y="12557"/>
                    <a:pt x="64198" y="7889"/>
                    <a:pt x="58960" y="7223"/>
                  </a:cubicBezTo>
                  <a:cubicBezTo>
                    <a:pt x="52673" y="6460"/>
                    <a:pt x="47339" y="11318"/>
                    <a:pt x="47339" y="17510"/>
                  </a:cubicBezTo>
                  <a:lnTo>
                    <a:pt x="47339" y="33893"/>
                  </a:lnTo>
                  <a:cubicBezTo>
                    <a:pt x="24384" y="38655"/>
                    <a:pt x="7144" y="59039"/>
                    <a:pt x="7144" y="83327"/>
                  </a:cubicBezTo>
                  <a:cubicBezTo>
                    <a:pt x="7144" y="107616"/>
                    <a:pt x="24384" y="128000"/>
                    <a:pt x="47339" y="132762"/>
                  </a:cubicBezTo>
                  <a:lnTo>
                    <a:pt x="47339" y="191627"/>
                  </a:lnTo>
                  <a:cubicBezTo>
                    <a:pt x="41624" y="189531"/>
                    <a:pt x="36576" y="185626"/>
                    <a:pt x="33051" y="180482"/>
                  </a:cubicBezTo>
                  <a:cubicBezTo>
                    <a:pt x="30099" y="176101"/>
                    <a:pt x="24479" y="174100"/>
                    <a:pt x="19812" y="176387"/>
                  </a:cubicBezTo>
                  <a:cubicBezTo>
                    <a:pt x="14001" y="179149"/>
                    <a:pt x="12096" y="186293"/>
                    <a:pt x="15526" y="191531"/>
                  </a:cubicBezTo>
                  <a:cubicBezTo>
                    <a:pt x="22955" y="202866"/>
                    <a:pt x="34480" y="210486"/>
                    <a:pt x="47339" y="213248"/>
                  </a:cubicBezTo>
                  <a:lnTo>
                    <a:pt x="47339" y="229346"/>
                  </a:lnTo>
                  <a:cubicBezTo>
                    <a:pt x="47339" y="234680"/>
                    <a:pt x="51149" y="239347"/>
                    <a:pt x="56388" y="240014"/>
                  </a:cubicBezTo>
                  <a:cubicBezTo>
                    <a:pt x="62674" y="240775"/>
                    <a:pt x="68008" y="235918"/>
                    <a:pt x="68008" y="229727"/>
                  </a:cubicBezTo>
                  <a:lnTo>
                    <a:pt x="68008" y="213344"/>
                  </a:lnTo>
                  <a:cubicBezTo>
                    <a:pt x="90964" y="208581"/>
                    <a:pt x="108204" y="188198"/>
                    <a:pt x="108204" y="163909"/>
                  </a:cubicBezTo>
                  <a:cubicBezTo>
                    <a:pt x="108204" y="139620"/>
                    <a:pt x="90964" y="119236"/>
                    <a:pt x="68008" y="114474"/>
                  </a:cubicBezTo>
                  <a:lnTo>
                    <a:pt x="68008" y="114474"/>
                  </a:lnTo>
                  <a:close/>
                  <a:moveTo>
                    <a:pt x="27813" y="83613"/>
                  </a:moveTo>
                  <a:cubicBezTo>
                    <a:pt x="27813" y="70850"/>
                    <a:pt x="35909" y="59896"/>
                    <a:pt x="47339" y="55705"/>
                  </a:cubicBezTo>
                  <a:lnTo>
                    <a:pt x="47339" y="111617"/>
                  </a:lnTo>
                  <a:cubicBezTo>
                    <a:pt x="35909" y="107330"/>
                    <a:pt x="27813" y="96377"/>
                    <a:pt x="27813" y="83613"/>
                  </a:cubicBezTo>
                  <a:close/>
                  <a:moveTo>
                    <a:pt x="68008" y="191913"/>
                  </a:moveTo>
                  <a:lnTo>
                    <a:pt x="68008" y="136000"/>
                  </a:lnTo>
                  <a:cubicBezTo>
                    <a:pt x="79343" y="140191"/>
                    <a:pt x="87535" y="151145"/>
                    <a:pt x="87535" y="163909"/>
                  </a:cubicBezTo>
                  <a:cubicBezTo>
                    <a:pt x="87439" y="176768"/>
                    <a:pt x="79343" y="187626"/>
                    <a:pt x="68008" y="191913"/>
                  </a:cubicBezTo>
                  <a:close/>
                </a:path>
              </a:pathLst>
            </a:custGeom>
            <a:grpFill/>
            <a:ln w="9525" cap="flat">
              <a:noFill/>
              <a:prstDash val="solid"/>
              <a:miter/>
            </a:ln>
          </p:spPr>
          <p:txBody>
            <a:bodyPr rtlCol="0" anchor="ctr"/>
            <a:lstStyle/>
            <a:p>
              <a:endParaRPr lang="ko-KR" altLang="en-US"/>
            </a:p>
          </p:txBody>
        </p:sp>
      </p:grpSp>
      <p:grpSp>
        <p:nvGrpSpPr>
          <p:cNvPr id="109" name="그룹 108">
            <a:extLst>
              <a:ext uri="{FF2B5EF4-FFF2-40B4-BE49-F238E27FC236}">
                <a16:creationId xmlns:a16="http://schemas.microsoft.com/office/drawing/2014/main" id="{6E38F4FD-B064-420E-B82B-08E1CDB1D503}"/>
              </a:ext>
            </a:extLst>
          </p:cNvPr>
          <p:cNvGrpSpPr/>
          <p:nvPr/>
        </p:nvGrpSpPr>
        <p:grpSpPr>
          <a:xfrm>
            <a:off x="4790113" y="2291143"/>
            <a:ext cx="390525" cy="352425"/>
            <a:chOff x="4790113" y="2291143"/>
            <a:chExt cx="390525" cy="352425"/>
          </a:xfrm>
          <a:solidFill>
            <a:schemeClr val="bg1"/>
          </a:solidFill>
        </p:grpSpPr>
        <p:sp>
          <p:nvSpPr>
            <p:cNvPr id="110" name="자유형: 도형 109">
              <a:extLst>
                <a:ext uri="{FF2B5EF4-FFF2-40B4-BE49-F238E27FC236}">
                  <a16:creationId xmlns:a16="http://schemas.microsoft.com/office/drawing/2014/main" id="{05E67C62-FA47-4A04-8FA8-DBA3D492CBF5}"/>
                </a:ext>
              </a:extLst>
            </p:cNvPr>
            <p:cNvSpPr/>
            <p:nvPr/>
          </p:nvSpPr>
          <p:spPr>
            <a:xfrm>
              <a:off x="4790113" y="2291143"/>
              <a:ext cx="390525" cy="352425"/>
            </a:xfrm>
            <a:custGeom>
              <a:avLst/>
              <a:gdLst>
                <a:gd name="connsiteX0" fmla="*/ 356140 w 390525"/>
                <a:gd name="connsiteY0" fmla="*/ 7144 h 352425"/>
                <a:gd name="connsiteX1" fmla="*/ 37052 w 390525"/>
                <a:gd name="connsiteY1" fmla="*/ 7144 h 352425"/>
                <a:gd name="connsiteX2" fmla="*/ 7144 w 390525"/>
                <a:gd name="connsiteY2" fmla="*/ 37052 h 352425"/>
                <a:gd name="connsiteX3" fmla="*/ 7144 w 390525"/>
                <a:gd name="connsiteY3" fmla="*/ 263652 h 352425"/>
                <a:gd name="connsiteX4" fmla="*/ 37052 w 390525"/>
                <a:gd name="connsiteY4" fmla="*/ 293561 h 352425"/>
                <a:gd name="connsiteX5" fmla="*/ 152210 w 390525"/>
                <a:gd name="connsiteY5" fmla="*/ 293561 h 352425"/>
                <a:gd name="connsiteX6" fmla="*/ 152210 w 390525"/>
                <a:gd name="connsiteY6" fmla="*/ 325374 h 352425"/>
                <a:gd name="connsiteX7" fmla="*/ 128969 w 390525"/>
                <a:gd name="connsiteY7" fmla="*/ 325374 h 352425"/>
                <a:gd name="connsiteX8" fmla="*/ 117538 w 390525"/>
                <a:gd name="connsiteY8" fmla="*/ 335947 h 352425"/>
                <a:gd name="connsiteX9" fmla="*/ 128683 w 390525"/>
                <a:gd name="connsiteY9" fmla="*/ 347567 h 352425"/>
                <a:gd name="connsiteX10" fmla="*/ 264890 w 390525"/>
                <a:gd name="connsiteY10" fmla="*/ 347567 h 352425"/>
                <a:gd name="connsiteX11" fmla="*/ 276320 w 390525"/>
                <a:gd name="connsiteY11" fmla="*/ 336995 h 352425"/>
                <a:gd name="connsiteX12" fmla="*/ 265176 w 390525"/>
                <a:gd name="connsiteY12" fmla="*/ 325374 h 352425"/>
                <a:gd name="connsiteX13" fmla="*/ 241745 w 390525"/>
                <a:gd name="connsiteY13" fmla="*/ 325374 h 352425"/>
                <a:gd name="connsiteX14" fmla="*/ 241745 w 390525"/>
                <a:gd name="connsiteY14" fmla="*/ 293561 h 352425"/>
                <a:gd name="connsiteX15" fmla="*/ 356140 w 390525"/>
                <a:gd name="connsiteY15" fmla="*/ 293561 h 352425"/>
                <a:gd name="connsiteX16" fmla="*/ 386048 w 390525"/>
                <a:gd name="connsiteY16" fmla="*/ 263652 h 352425"/>
                <a:gd name="connsiteX17" fmla="*/ 386048 w 390525"/>
                <a:gd name="connsiteY17" fmla="*/ 37052 h 352425"/>
                <a:gd name="connsiteX18" fmla="*/ 356140 w 390525"/>
                <a:gd name="connsiteY18" fmla="*/ 7144 h 352425"/>
                <a:gd name="connsiteX19" fmla="*/ 37529 w 390525"/>
                <a:gd name="connsiteY19" fmla="*/ 29337 h 352425"/>
                <a:gd name="connsiteX20" fmla="*/ 356330 w 390525"/>
                <a:gd name="connsiteY20" fmla="*/ 29337 h 352425"/>
                <a:gd name="connsiteX21" fmla="*/ 363855 w 390525"/>
                <a:gd name="connsiteY21" fmla="*/ 36862 h 352425"/>
                <a:gd name="connsiteX22" fmla="*/ 363855 w 390525"/>
                <a:gd name="connsiteY22" fmla="*/ 198120 h 352425"/>
                <a:gd name="connsiteX23" fmla="*/ 30099 w 390525"/>
                <a:gd name="connsiteY23" fmla="*/ 198120 h 352425"/>
                <a:gd name="connsiteX24" fmla="*/ 30099 w 390525"/>
                <a:gd name="connsiteY24" fmla="*/ 36767 h 352425"/>
                <a:gd name="connsiteX25" fmla="*/ 37529 w 390525"/>
                <a:gd name="connsiteY25" fmla="*/ 29337 h 352425"/>
                <a:gd name="connsiteX26" fmla="*/ 219456 w 390525"/>
                <a:gd name="connsiteY26" fmla="*/ 325374 h 352425"/>
                <a:gd name="connsiteX27" fmla="*/ 174307 w 390525"/>
                <a:gd name="connsiteY27" fmla="*/ 325374 h 352425"/>
                <a:gd name="connsiteX28" fmla="*/ 174307 w 390525"/>
                <a:gd name="connsiteY28" fmla="*/ 293561 h 352425"/>
                <a:gd name="connsiteX29" fmla="*/ 219456 w 390525"/>
                <a:gd name="connsiteY29" fmla="*/ 293561 h 352425"/>
                <a:gd name="connsiteX30" fmla="*/ 219456 w 390525"/>
                <a:gd name="connsiteY30" fmla="*/ 325374 h 352425"/>
                <a:gd name="connsiteX31" fmla="*/ 355568 w 390525"/>
                <a:gd name="connsiteY31" fmla="*/ 271272 h 352425"/>
                <a:gd name="connsiteX32" fmla="*/ 36767 w 390525"/>
                <a:gd name="connsiteY32" fmla="*/ 271272 h 352425"/>
                <a:gd name="connsiteX33" fmla="*/ 29242 w 390525"/>
                <a:gd name="connsiteY33" fmla="*/ 263747 h 352425"/>
                <a:gd name="connsiteX34" fmla="*/ 29242 w 390525"/>
                <a:gd name="connsiteY34" fmla="*/ 220123 h 352425"/>
                <a:gd name="connsiteX35" fmla="*/ 362998 w 390525"/>
                <a:gd name="connsiteY35" fmla="*/ 220123 h 352425"/>
                <a:gd name="connsiteX36" fmla="*/ 362998 w 390525"/>
                <a:gd name="connsiteY36" fmla="*/ 263747 h 352425"/>
                <a:gd name="connsiteX37" fmla="*/ 355568 w 390525"/>
                <a:gd name="connsiteY37" fmla="*/ 27127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0525" h="352425">
                  <a:moveTo>
                    <a:pt x="356140" y="7144"/>
                  </a:moveTo>
                  <a:lnTo>
                    <a:pt x="37052" y="7144"/>
                  </a:lnTo>
                  <a:cubicBezTo>
                    <a:pt x="20574" y="7144"/>
                    <a:pt x="7144" y="20574"/>
                    <a:pt x="7144" y="37052"/>
                  </a:cubicBezTo>
                  <a:lnTo>
                    <a:pt x="7144" y="263652"/>
                  </a:lnTo>
                  <a:cubicBezTo>
                    <a:pt x="7144" y="280130"/>
                    <a:pt x="20574" y="293561"/>
                    <a:pt x="37052" y="293561"/>
                  </a:cubicBezTo>
                  <a:lnTo>
                    <a:pt x="152210" y="293561"/>
                  </a:lnTo>
                  <a:lnTo>
                    <a:pt x="152210" y="325374"/>
                  </a:lnTo>
                  <a:lnTo>
                    <a:pt x="128969" y="325374"/>
                  </a:lnTo>
                  <a:cubicBezTo>
                    <a:pt x="122968" y="325374"/>
                    <a:pt x="117824" y="329946"/>
                    <a:pt x="117538" y="335947"/>
                  </a:cubicBezTo>
                  <a:cubicBezTo>
                    <a:pt x="117253" y="342329"/>
                    <a:pt x="122396" y="347567"/>
                    <a:pt x="128683" y="347567"/>
                  </a:cubicBezTo>
                  <a:lnTo>
                    <a:pt x="264890" y="347567"/>
                  </a:lnTo>
                  <a:cubicBezTo>
                    <a:pt x="270891" y="347567"/>
                    <a:pt x="276035" y="342995"/>
                    <a:pt x="276320" y="336995"/>
                  </a:cubicBezTo>
                  <a:cubicBezTo>
                    <a:pt x="276606" y="330613"/>
                    <a:pt x="271463" y="325374"/>
                    <a:pt x="265176" y="325374"/>
                  </a:cubicBezTo>
                  <a:lnTo>
                    <a:pt x="241745" y="325374"/>
                  </a:lnTo>
                  <a:lnTo>
                    <a:pt x="241745" y="293561"/>
                  </a:lnTo>
                  <a:lnTo>
                    <a:pt x="356140" y="293561"/>
                  </a:lnTo>
                  <a:cubicBezTo>
                    <a:pt x="372618" y="293561"/>
                    <a:pt x="386048" y="280130"/>
                    <a:pt x="386048" y="263652"/>
                  </a:cubicBezTo>
                  <a:lnTo>
                    <a:pt x="386048" y="37052"/>
                  </a:lnTo>
                  <a:cubicBezTo>
                    <a:pt x="386048" y="20479"/>
                    <a:pt x="372618" y="7144"/>
                    <a:pt x="356140" y="7144"/>
                  </a:cubicBezTo>
                  <a:close/>
                  <a:moveTo>
                    <a:pt x="37529" y="29337"/>
                  </a:moveTo>
                  <a:lnTo>
                    <a:pt x="356330" y="29337"/>
                  </a:lnTo>
                  <a:cubicBezTo>
                    <a:pt x="360426" y="29337"/>
                    <a:pt x="363855" y="32671"/>
                    <a:pt x="363855" y="36862"/>
                  </a:cubicBezTo>
                  <a:lnTo>
                    <a:pt x="363855" y="198120"/>
                  </a:lnTo>
                  <a:lnTo>
                    <a:pt x="30099" y="198120"/>
                  </a:lnTo>
                  <a:lnTo>
                    <a:pt x="30099" y="36767"/>
                  </a:lnTo>
                  <a:cubicBezTo>
                    <a:pt x="30004" y="32671"/>
                    <a:pt x="33433" y="29337"/>
                    <a:pt x="37529" y="29337"/>
                  </a:cubicBezTo>
                  <a:close/>
                  <a:moveTo>
                    <a:pt x="219456" y="325374"/>
                  </a:moveTo>
                  <a:lnTo>
                    <a:pt x="174307" y="325374"/>
                  </a:lnTo>
                  <a:lnTo>
                    <a:pt x="174307" y="293561"/>
                  </a:lnTo>
                  <a:lnTo>
                    <a:pt x="219456" y="293561"/>
                  </a:lnTo>
                  <a:lnTo>
                    <a:pt x="219456" y="325374"/>
                  </a:lnTo>
                  <a:close/>
                  <a:moveTo>
                    <a:pt x="355568" y="271272"/>
                  </a:moveTo>
                  <a:lnTo>
                    <a:pt x="36767" y="271272"/>
                  </a:lnTo>
                  <a:cubicBezTo>
                    <a:pt x="32671" y="271272"/>
                    <a:pt x="29242" y="267938"/>
                    <a:pt x="29242" y="263747"/>
                  </a:cubicBezTo>
                  <a:lnTo>
                    <a:pt x="29242" y="220123"/>
                  </a:lnTo>
                  <a:lnTo>
                    <a:pt x="362998" y="220123"/>
                  </a:lnTo>
                  <a:lnTo>
                    <a:pt x="362998" y="263747"/>
                  </a:lnTo>
                  <a:cubicBezTo>
                    <a:pt x="363093" y="267938"/>
                    <a:pt x="359759" y="271272"/>
                    <a:pt x="355568" y="271272"/>
                  </a:cubicBezTo>
                  <a:close/>
                </a:path>
              </a:pathLst>
            </a:custGeom>
            <a:grpFill/>
            <a:ln w="9525" cap="flat">
              <a:no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82C929F8-9D05-49CD-BCA8-43E6DB45FCF0}"/>
                </a:ext>
              </a:extLst>
            </p:cNvPr>
            <p:cNvSpPr/>
            <p:nvPr/>
          </p:nvSpPr>
          <p:spPr>
            <a:xfrm>
              <a:off x="4948494" y="2519076"/>
              <a:ext cx="76200" cy="28575"/>
            </a:xfrm>
            <a:custGeom>
              <a:avLst/>
              <a:gdLst>
                <a:gd name="connsiteX0" fmla="*/ 18213 w 76200"/>
                <a:gd name="connsiteY0" fmla="*/ 29337 h 28575"/>
                <a:gd name="connsiteX1" fmla="*/ 57837 w 76200"/>
                <a:gd name="connsiteY1" fmla="*/ 29337 h 28575"/>
                <a:gd name="connsiteX2" fmla="*/ 69267 w 76200"/>
                <a:gd name="connsiteY2" fmla="*/ 18764 h 28575"/>
                <a:gd name="connsiteX3" fmla="*/ 58218 w 76200"/>
                <a:gd name="connsiteY3" fmla="*/ 7144 h 28575"/>
                <a:gd name="connsiteX4" fmla="*/ 18593 w 76200"/>
                <a:gd name="connsiteY4" fmla="*/ 7144 h 28575"/>
                <a:gd name="connsiteX5" fmla="*/ 7164 w 76200"/>
                <a:gd name="connsiteY5" fmla="*/ 17717 h 28575"/>
                <a:gd name="connsiteX6" fmla="*/ 18213 w 7620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13" y="29337"/>
                  </a:moveTo>
                  <a:lnTo>
                    <a:pt x="57837" y="29337"/>
                  </a:lnTo>
                  <a:cubicBezTo>
                    <a:pt x="63837" y="29337"/>
                    <a:pt x="68981" y="24765"/>
                    <a:pt x="69267" y="18764"/>
                  </a:cubicBezTo>
                  <a:cubicBezTo>
                    <a:pt x="69552" y="12383"/>
                    <a:pt x="64504" y="7144"/>
                    <a:pt x="58218" y="7144"/>
                  </a:cubicBezTo>
                  <a:lnTo>
                    <a:pt x="18593" y="7144"/>
                  </a:lnTo>
                  <a:cubicBezTo>
                    <a:pt x="12593" y="7144"/>
                    <a:pt x="7449" y="11716"/>
                    <a:pt x="7164" y="17717"/>
                  </a:cubicBezTo>
                  <a:cubicBezTo>
                    <a:pt x="6783" y="24098"/>
                    <a:pt x="11926" y="29337"/>
                    <a:pt x="18213" y="29337"/>
                  </a:cubicBezTo>
                  <a:close/>
                </a:path>
              </a:pathLst>
            </a:custGeom>
            <a:grpFill/>
            <a:ln w="9525" cap="flat">
              <a:noFill/>
              <a:prstDash val="solid"/>
              <a:miter/>
            </a:ln>
          </p:spPr>
          <p:txBody>
            <a:bodyPr rtlCol="0" anchor="ctr"/>
            <a:lstStyle/>
            <a:p>
              <a:endParaRPr lang="ko-KR" altLang="en-US"/>
            </a:p>
          </p:txBody>
        </p:sp>
      </p:grpSp>
      <p:sp>
        <p:nvSpPr>
          <p:cNvPr id="112" name="자유형: 도형 111">
            <a:extLst>
              <a:ext uri="{FF2B5EF4-FFF2-40B4-BE49-F238E27FC236}">
                <a16:creationId xmlns:a16="http://schemas.microsoft.com/office/drawing/2014/main" id="{4F0D257B-C9C8-4850-BEAE-79B6D964E04D}"/>
              </a:ext>
            </a:extLst>
          </p:cNvPr>
          <p:cNvSpPr/>
          <p:nvPr/>
        </p:nvSpPr>
        <p:spPr>
          <a:xfrm>
            <a:off x="6155046" y="2208109"/>
            <a:ext cx="371475" cy="390525"/>
          </a:xfrm>
          <a:custGeom>
            <a:avLst/>
            <a:gdLst>
              <a:gd name="connsiteX0" fmla="*/ 364236 w 371475"/>
              <a:gd name="connsiteY0" fmla="*/ 140946 h 390525"/>
              <a:gd name="connsiteX1" fmla="*/ 364236 w 371475"/>
              <a:gd name="connsiteY1" fmla="*/ 140946 h 390525"/>
              <a:gd name="connsiteX2" fmla="*/ 220408 w 371475"/>
              <a:gd name="connsiteY2" fmla="*/ 19217 h 390525"/>
              <a:gd name="connsiteX3" fmla="*/ 154971 w 371475"/>
              <a:gd name="connsiteY3" fmla="*/ 19217 h 390525"/>
              <a:gd name="connsiteX4" fmla="*/ 11144 w 371475"/>
              <a:gd name="connsiteY4" fmla="*/ 140946 h 390525"/>
              <a:gd name="connsiteX5" fmla="*/ 11144 w 371475"/>
              <a:gd name="connsiteY5" fmla="*/ 140946 h 390525"/>
              <a:gd name="connsiteX6" fmla="*/ 7144 w 371475"/>
              <a:gd name="connsiteY6" fmla="*/ 149519 h 390525"/>
              <a:gd name="connsiteX7" fmla="*/ 7144 w 371475"/>
              <a:gd name="connsiteY7" fmla="*/ 374880 h 390525"/>
              <a:gd name="connsiteX8" fmla="*/ 18383 w 371475"/>
              <a:gd name="connsiteY8" fmla="*/ 386120 h 390525"/>
              <a:gd name="connsiteX9" fmla="*/ 357092 w 371475"/>
              <a:gd name="connsiteY9" fmla="*/ 386120 h 390525"/>
              <a:gd name="connsiteX10" fmla="*/ 368332 w 371475"/>
              <a:gd name="connsiteY10" fmla="*/ 374880 h 390525"/>
              <a:gd name="connsiteX11" fmla="*/ 368332 w 371475"/>
              <a:gd name="connsiteY11" fmla="*/ 149519 h 390525"/>
              <a:gd name="connsiteX12" fmla="*/ 364236 w 371475"/>
              <a:gd name="connsiteY12" fmla="*/ 140946 h 390525"/>
              <a:gd name="connsiteX13" fmla="*/ 187261 w 371475"/>
              <a:gd name="connsiteY13" fmla="*/ 288108 h 390525"/>
              <a:gd name="connsiteX14" fmla="*/ 46958 w 371475"/>
              <a:gd name="connsiteY14" fmla="*/ 160377 h 390525"/>
              <a:gd name="connsiteX15" fmla="*/ 327660 w 371475"/>
              <a:gd name="connsiteY15" fmla="*/ 160377 h 390525"/>
              <a:gd name="connsiteX16" fmla="*/ 187261 w 371475"/>
              <a:gd name="connsiteY16" fmla="*/ 288108 h 390525"/>
              <a:gd name="connsiteX17" fmla="*/ 124777 w 371475"/>
              <a:gd name="connsiteY17" fmla="*/ 261818 h 390525"/>
              <a:gd name="connsiteX18" fmla="*/ 29242 w 371475"/>
              <a:gd name="connsiteY18" fmla="*/ 349353 h 390525"/>
              <a:gd name="connsiteX19" fmla="*/ 29242 w 371475"/>
              <a:gd name="connsiteY19" fmla="*/ 174951 h 390525"/>
              <a:gd name="connsiteX20" fmla="*/ 124777 w 371475"/>
              <a:gd name="connsiteY20" fmla="*/ 261818 h 390525"/>
              <a:gd name="connsiteX21" fmla="*/ 141351 w 371475"/>
              <a:gd name="connsiteY21" fmla="*/ 277344 h 390525"/>
              <a:gd name="connsiteX22" fmla="*/ 179737 w 371475"/>
              <a:gd name="connsiteY22" fmla="*/ 312301 h 390525"/>
              <a:gd name="connsiteX23" fmla="*/ 187261 w 371475"/>
              <a:gd name="connsiteY23" fmla="*/ 315254 h 390525"/>
              <a:gd name="connsiteX24" fmla="*/ 194786 w 371475"/>
              <a:gd name="connsiteY24" fmla="*/ 312301 h 390525"/>
              <a:gd name="connsiteX25" fmla="*/ 233172 w 371475"/>
              <a:gd name="connsiteY25" fmla="*/ 277344 h 390525"/>
              <a:gd name="connsiteX26" fmla="*/ 327660 w 371475"/>
              <a:gd name="connsiteY26" fmla="*/ 363926 h 390525"/>
              <a:gd name="connsiteX27" fmla="*/ 46863 w 371475"/>
              <a:gd name="connsiteY27" fmla="*/ 363926 h 390525"/>
              <a:gd name="connsiteX28" fmla="*/ 141351 w 371475"/>
              <a:gd name="connsiteY28" fmla="*/ 277344 h 390525"/>
              <a:gd name="connsiteX29" fmla="*/ 249745 w 371475"/>
              <a:gd name="connsiteY29" fmla="*/ 261818 h 390525"/>
              <a:gd name="connsiteX30" fmla="*/ 345281 w 371475"/>
              <a:gd name="connsiteY30" fmla="*/ 174855 h 390525"/>
              <a:gd name="connsiteX31" fmla="*/ 345281 w 371475"/>
              <a:gd name="connsiteY31" fmla="*/ 349353 h 390525"/>
              <a:gd name="connsiteX32" fmla="*/ 249745 w 371475"/>
              <a:gd name="connsiteY32" fmla="*/ 261818 h 390525"/>
              <a:gd name="connsiteX33" fmla="*/ 169069 w 371475"/>
              <a:gd name="connsiteY33" fmla="*/ 36267 h 390525"/>
              <a:gd name="connsiteX34" fmla="*/ 205549 w 371475"/>
              <a:gd name="connsiteY34" fmla="*/ 36267 h 390525"/>
              <a:gd name="connsiteX35" fmla="*/ 326041 w 371475"/>
              <a:gd name="connsiteY35" fmla="*/ 138184 h 390525"/>
              <a:gd name="connsiteX36" fmla="*/ 48673 w 371475"/>
              <a:gd name="connsiteY36" fmla="*/ 138184 h 390525"/>
              <a:gd name="connsiteX37" fmla="*/ 169069 w 371475"/>
              <a:gd name="connsiteY37" fmla="*/ 362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1475" h="390525">
                <a:moveTo>
                  <a:pt x="364236" y="140946"/>
                </a:moveTo>
                <a:lnTo>
                  <a:pt x="364236" y="140946"/>
                </a:lnTo>
                <a:lnTo>
                  <a:pt x="220408" y="19217"/>
                </a:lnTo>
                <a:cubicBezTo>
                  <a:pt x="201453" y="3119"/>
                  <a:pt x="173927" y="3119"/>
                  <a:pt x="154971" y="19217"/>
                </a:cubicBezTo>
                <a:lnTo>
                  <a:pt x="11144" y="140946"/>
                </a:lnTo>
                <a:lnTo>
                  <a:pt x="11144" y="140946"/>
                </a:lnTo>
                <a:cubicBezTo>
                  <a:pt x="8667" y="143042"/>
                  <a:pt x="7144" y="146090"/>
                  <a:pt x="7144" y="149519"/>
                </a:cubicBezTo>
                <a:lnTo>
                  <a:pt x="7144" y="374880"/>
                </a:lnTo>
                <a:cubicBezTo>
                  <a:pt x="7144" y="381072"/>
                  <a:pt x="12192" y="386120"/>
                  <a:pt x="18383" y="386120"/>
                </a:cubicBezTo>
                <a:lnTo>
                  <a:pt x="357092" y="386120"/>
                </a:lnTo>
                <a:cubicBezTo>
                  <a:pt x="363283" y="386120"/>
                  <a:pt x="368332" y="381072"/>
                  <a:pt x="368332" y="374880"/>
                </a:cubicBezTo>
                <a:lnTo>
                  <a:pt x="368332" y="149519"/>
                </a:lnTo>
                <a:cubicBezTo>
                  <a:pt x="368236" y="146090"/>
                  <a:pt x="366713" y="142947"/>
                  <a:pt x="364236" y="140946"/>
                </a:cubicBezTo>
                <a:close/>
                <a:moveTo>
                  <a:pt x="187261" y="288108"/>
                </a:moveTo>
                <a:lnTo>
                  <a:pt x="46958" y="160377"/>
                </a:lnTo>
                <a:lnTo>
                  <a:pt x="327660" y="160377"/>
                </a:lnTo>
                <a:lnTo>
                  <a:pt x="187261" y="288108"/>
                </a:lnTo>
                <a:close/>
                <a:moveTo>
                  <a:pt x="124777" y="261818"/>
                </a:moveTo>
                <a:lnTo>
                  <a:pt x="29242" y="349353"/>
                </a:lnTo>
                <a:lnTo>
                  <a:pt x="29242" y="174951"/>
                </a:lnTo>
                <a:lnTo>
                  <a:pt x="124777" y="261818"/>
                </a:lnTo>
                <a:close/>
                <a:moveTo>
                  <a:pt x="141351" y="277344"/>
                </a:moveTo>
                <a:lnTo>
                  <a:pt x="179737" y="312301"/>
                </a:lnTo>
                <a:cubicBezTo>
                  <a:pt x="181832" y="314206"/>
                  <a:pt x="184595" y="315254"/>
                  <a:pt x="187261" y="315254"/>
                </a:cubicBezTo>
                <a:cubicBezTo>
                  <a:pt x="189929" y="315254"/>
                  <a:pt x="192691" y="314301"/>
                  <a:pt x="194786" y="312301"/>
                </a:cubicBezTo>
                <a:lnTo>
                  <a:pt x="233172" y="277344"/>
                </a:lnTo>
                <a:lnTo>
                  <a:pt x="327660" y="363926"/>
                </a:lnTo>
                <a:lnTo>
                  <a:pt x="46863" y="363926"/>
                </a:lnTo>
                <a:lnTo>
                  <a:pt x="141351" y="277344"/>
                </a:lnTo>
                <a:close/>
                <a:moveTo>
                  <a:pt x="249745" y="261818"/>
                </a:moveTo>
                <a:lnTo>
                  <a:pt x="345281" y="174855"/>
                </a:lnTo>
                <a:lnTo>
                  <a:pt x="345281" y="349353"/>
                </a:lnTo>
                <a:lnTo>
                  <a:pt x="249745" y="261818"/>
                </a:lnTo>
                <a:close/>
                <a:moveTo>
                  <a:pt x="169069" y="36267"/>
                </a:moveTo>
                <a:cubicBezTo>
                  <a:pt x="179641" y="27313"/>
                  <a:pt x="194976" y="27313"/>
                  <a:pt x="205549" y="36267"/>
                </a:cubicBezTo>
                <a:lnTo>
                  <a:pt x="326041" y="138184"/>
                </a:lnTo>
                <a:lnTo>
                  <a:pt x="48673" y="138184"/>
                </a:lnTo>
                <a:lnTo>
                  <a:pt x="169069" y="36267"/>
                </a:lnTo>
                <a:close/>
              </a:path>
            </a:pathLst>
          </a:custGeom>
          <a:solidFill>
            <a:schemeClr val="bg1"/>
          </a:solidFill>
          <a:ln w="9525" cap="flat">
            <a:noFill/>
            <a:prstDash val="solid"/>
            <a:miter/>
          </a:ln>
        </p:spPr>
        <p:txBody>
          <a:bodyPr rtlCol="0" anchor="ctr"/>
          <a:lstStyle/>
          <a:p>
            <a:endParaRPr lang="ko-KR" altLang="en-US"/>
          </a:p>
        </p:txBody>
      </p:sp>
      <p:grpSp>
        <p:nvGrpSpPr>
          <p:cNvPr id="113" name="그룹 112">
            <a:extLst>
              <a:ext uri="{FF2B5EF4-FFF2-40B4-BE49-F238E27FC236}">
                <a16:creationId xmlns:a16="http://schemas.microsoft.com/office/drawing/2014/main" id="{49B51B07-4EDF-4267-BFE2-6095F687975F}"/>
              </a:ext>
            </a:extLst>
          </p:cNvPr>
          <p:cNvGrpSpPr/>
          <p:nvPr/>
        </p:nvGrpSpPr>
        <p:grpSpPr>
          <a:xfrm>
            <a:off x="2801293" y="892968"/>
            <a:ext cx="390525" cy="390525"/>
            <a:chOff x="2801293" y="892968"/>
            <a:chExt cx="390525" cy="390525"/>
          </a:xfrm>
          <a:solidFill>
            <a:schemeClr val="bg1"/>
          </a:solidFill>
        </p:grpSpPr>
        <p:sp>
          <p:nvSpPr>
            <p:cNvPr id="114" name="자유형: 도형 113">
              <a:extLst>
                <a:ext uri="{FF2B5EF4-FFF2-40B4-BE49-F238E27FC236}">
                  <a16:creationId xmlns:a16="http://schemas.microsoft.com/office/drawing/2014/main" id="{6A1BE133-D009-488C-B8EF-668EA89A80D9}"/>
                </a:ext>
              </a:extLst>
            </p:cNvPr>
            <p:cNvSpPr/>
            <p:nvPr/>
          </p:nvSpPr>
          <p:spPr>
            <a:xfrm>
              <a:off x="2801293" y="892968"/>
              <a:ext cx="390525" cy="390525"/>
            </a:xfrm>
            <a:custGeom>
              <a:avLst/>
              <a:gdLst>
                <a:gd name="connsiteX0" fmla="*/ 376333 w 390525"/>
                <a:gd name="connsiteY0" fmla="*/ 126397 h 390525"/>
                <a:gd name="connsiteX1" fmla="*/ 329184 w 390525"/>
                <a:gd name="connsiteY1" fmla="*/ 126397 h 390525"/>
                <a:gd name="connsiteX2" fmla="*/ 295751 w 390525"/>
                <a:gd name="connsiteY2" fmla="*/ 159830 h 390525"/>
                <a:gd name="connsiteX3" fmla="*/ 295751 w 390525"/>
                <a:gd name="connsiteY3" fmla="*/ 71819 h 390525"/>
                <a:gd name="connsiteX4" fmla="*/ 286036 w 390525"/>
                <a:gd name="connsiteY4" fmla="*/ 48292 h 390525"/>
                <a:gd name="connsiteX5" fmla="*/ 254603 w 390525"/>
                <a:gd name="connsiteY5" fmla="*/ 16859 h 390525"/>
                <a:gd name="connsiteX6" fmla="*/ 231077 w 390525"/>
                <a:gd name="connsiteY6" fmla="*/ 7144 h 390525"/>
                <a:gd name="connsiteX7" fmla="*/ 40481 w 390525"/>
                <a:gd name="connsiteY7" fmla="*/ 7144 h 390525"/>
                <a:gd name="connsiteX8" fmla="*/ 7144 w 390525"/>
                <a:gd name="connsiteY8" fmla="*/ 40481 h 390525"/>
                <a:gd name="connsiteX9" fmla="*/ 7144 w 390525"/>
                <a:gd name="connsiteY9" fmla="*/ 352806 h 390525"/>
                <a:gd name="connsiteX10" fmla="*/ 40481 w 390525"/>
                <a:gd name="connsiteY10" fmla="*/ 386144 h 390525"/>
                <a:gd name="connsiteX11" fmla="*/ 262509 w 390525"/>
                <a:gd name="connsiteY11" fmla="*/ 386144 h 390525"/>
                <a:gd name="connsiteX12" fmla="*/ 295846 w 390525"/>
                <a:gd name="connsiteY12" fmla="*/ 352806 h 390525"/>
                <a:gd name="connsiteX13" fmla="*/ 295846 w 390525"/>
                <a:gd name="connsiteY13" fmla="*/ 254032 h 390525"/>
                <a:gd name="connsiteX14" fmla="*/ 376333 w 390525"/>
                <a:gd name="connsiteY14" fmla="*/ 173450 h 390525"/>
                <a:gd name="connsiteX15" fmla="*/ 376333 w 390525"/>
                <a:gd name="connsiteY15" fmla="*/ 126397 h 390525"/>
                <a:gd name="connsiteX16" fmla="*/ 229171 w 390525"/>
                <a:gd name="connsiteY16" fmla="*/ 29337 h 390525"/>
                <a:gd name="connsiteX17" fmla="*/ 238887 w 390525"/>
                <a:gd name="connsiteY17" fmla="*/ 32576 h 390525"/>
                <a:gd name="connsiteX18" fmla="*/ 270320 w 390525"/>
                <a:gd name="connsiteY18" fmla="*/ 64008 h 390525"/>
                <a:gd name="connsiteX19" fmla="*/ 273558 w 390525"/>
                <a:gd name="connsiteY19" fmla="*/ 73724 h 390525"/>
                <a:gd name="connsiteX20" fmla="*/ 229171 w 390525"/>
                <a:gd name="connsiteY20" fmla="*/ 73724 h 390525"/>
                <a:gd name="connsiteX21" fmla="*/ 229171 w 390525"/>
                <a:gd name="connsiteY21" fmla="*/ 29337 h 390525"/>
                <a:gd name="connsiteX22" fmla="*/ 273558 w 390525"/>
                <a:gd name="connsiteY22" fmla="*/ 352806 h 390525"/>
                <a:gd name="connsiteX23" fmla="*/ 262414 w 390525"/>
                <a:gd name="connsiteY23" fmla="*/ 363950 h 390525"/>
                <a:gd name="connsiteX24" fmla="*/ 40386 w 390525"/>
                <a:gd name="connsiteY24" fmla="*/ 363950 h 390525"/>
                <a:gd name="connsiteX25" fmla="*/ 29242 w 390525"/>
                <a:gd name="connsiteY25" fmla="*/ 352806 h 390525"/>
                <a:gd name="connsiteX26" fmla="*/ 29242 w 390525"/>
                <a:gd name="connsiteY26" fmla="*/ 40481 h 390525"/>
                <a:gd name="connsiteX27" fmla="*/ 40386 w 390525"/>
                <a:gd name="connsiteY27" fmla="*/ 29337 h 390525"/>
                <a:gd name="connsiteX28" fmla="*/ 206883 w 390525"/>
                <a:gd name="connsiteY28" fmla="*/ 29337 h 390525"/>
                <a:gd name="connsiteX29" fmla="*/ 206883 w 390525"/>
                <a:gd name="connsiteY29" fmla="*/ 84868 h 390525"/>
                <a:gd name="connsiteX30" fmla="*/ 218027 w 390525"/>
                <a:gd name="connsiteY30" fmla="*/ 96012 h 390525"/>
                <a:gd name="connsiteX31" fmla="*/ 273558 w 390525"/>
                <a:gd name="connsiteY31" fmla="*/ 96012 h 390525"/>
                <a:gd name="connsiteX32" fmla="*/ 273558 w 390525"/>
                <a:gd name="connsiteY32" fmla="*/ 182118 h 390525"/>
                <a:gd name="connsiteX33" fmla="*/ 240792 w 390525"/>
                <a:gd name="connsiteY33" fmla="*/ 214884 h 390525"/>
                <a:gd name="connsiteX34" fmla="*/ 225076 w 390525"/>
                <a:gd name="connsiteY34" fmla="*/ 230600 h 390525"/>
                <a:gd name="connsiteX35" fmla="*/ 222409 w 390525"/>
                <a:gd name="connsiteY35" fmla="*/ 234982 h 390525"/>
                <a:gd name="connsiteX36" fmla="*/ 206692 w 390525"/>
                <a:gd name="connsiteY36" fmla="*/ 282035 h 390525"/>
                <a:gd name="connsiteX37" fmla="*/ 209360 w 390525"/>
                <a:gd name="connsiteY37" fmla="*/ 293370 h 390525"/>
                <a:gd name="connsiteX38" fmla="*/ 220694 w 390525"/>
                <a:gd name="connsiteY38" fmla="*/ 296037 h 390525"/>
                <a:gd name="connsiteX39" fmla="*/ 267748 w 390525"/>
                <a:gd name="connsiteY39" fmla="*/ 280321 h 390525"/>
                <a:gd name="connsiteX40" fmla="*/ 272129 w 390525"/>
                <a:gd name="connsiteY40" fmla="*/ 277654 h 390525"/>
                <a:gd name="connsiteX41" fmla="*/ 273463 w 390525"/>
                <a:gd name="connsiteY41" fmla="*/ 276320 h 390525"/>
                <a:gd name="connsiteX42" fmla="*/ 273463 w 390525"/>
                <a:gd name="connsiteY42" fmla="*/ 352806 h 390525"/>
                <a:gd name="connsiteX43" fmla="*/ 273558 w 390525"/>
                <a:gd name="connsiteY43" fmla="*/ 352806 h 390525"/>
                <a:gd name="connsiteX44" fmla="*/ 248317 w 390525"/>
                <a:gd name="connsiteY44" fmla="*/ 238411 h 390525"/>
                <a:gd name="connsiteX45" fmla="*/ 264033 w 390525"/>
                <a:gd name="connsiteY45" fmla="*/ 254127 h 390525"/>
                <a:gd name="connsiteX46" fmla="*/ 258032 w 390525"/>
                <a:gd name="connsiteY46" fmla="*/ 260128 h 390525"/>
                <a:gd name="connsiteX47" fmla="*/ 234506 w 390525"/>
                <a:gd name="connsiteY47" fmla="*/ 267938 h 390525"/>
                <a:gd name="connsiteX48" fmla="*/ 242316 w 390525"/>
                <a:gd name="connsiteY48" fmla="*/ 244412 h 390525"/>
                <a:gd name="connsiteX49" fmla="*/ 248317 w 390525"/>
                <a:gd name="connsiteY49" fmla="*/ 238411 h 390525"/>
                <a:gd name="connsiteX50" fmla="*/ 279749 w 390525"/>
                <a:gd name="connsiteY50" fmla="*/ 238411 h 390525"/>
                <a:gd name="connsiteX51" fmla="*/ 264033 w 390525"/>
                <a:gd name="connsiteY51" fmla="*/ 222694 h 390525"/>
                <a:gd name="connsiteX52" fmla="*/ 317373 w 390525"/>
                <a:gd name="connsiteY52" fmla="*/ 169259 h 390525"/>
                <a:gd name="connsiteX53" fmla="*/ 333089 w 390525"/>
                <a:gd name="connsiteY53" fmla="*/ 184976 h 390525"/>
                <a:gd name="connsiteX54" fmla="*/ 279749 w 390525"/>
                <a:gd name="connsiteY54" fmla="*/ 238411 h 390525"/>
                <a:gd name="connsiteX55" fmla="*/ 360236 w 390525"/>
                <a:gd name="connsiteY55" fmla="*/ 157829 h 390525"/>
                <a:gd name="connsiteX56" fmla="*/ 348806 w 390525"/>
                <a:gd name="connsiteY56" fmla="*/ 169259 h 390525"/>
                <a:gd name="connsiteX57" fmla="*/ 333089 w 390525"/>
                <a:gd name="connsiteY57" fmla="*/ 153543 h 390525"/>
                <a:gd name="connsiteX58" fmla="*/ 344519 w 390525"/>
                <a:gd name="connsiteY58" fmla="*/ 142113 h 390525"/>
                <a:gd name="connsiteX59" fmla="*/ 360236 w 390525"/>
                <a:gd name="connsiteY59" fmla="*/ 142113 h 390525"/>
                <a:gd name="connsiteX60" fmla="*/ 360236 w 390525"/>
                <a:gd name="connsiteY60" fmla="*/ 15782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0525" h="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grpFill/>
            <a:ln w="9525" cap="flat">
              <a:noFill/>
              <a:prstDash val="solid"/>
              <a:miter/>
            </a:ln>
          </p:spPr>
          <p:txBody>
            <a:bodyPr rtlCol="0" anchor="ctr"/>
            <a:lstStyle/>
            <a:p>
              <a:endParaRPr lang="ko-KR" altLang="en-US"/>
            </a:p>
          </p:txBody>
        </p:sp>
        <p:sp>
          <p:nvSpPr>
            <p:cNvPr id="115" name="자유형: 도형 114">
              <a:extLst>
                <a:ext uri="{FF2B5EF4-FFF2-40B4-BE49-F238E27FC236}">
                  <a16:creationId xmlns:a16="http://schemas.microsoft.com/office/drawing/2014/main" id="{8589083F-31F5-4A6E-9CB8-7B4E32571FA3}"/>
                </a:ext>
              </a:extLst>
            </p:cNvPr>
            <p:cNvSpPr/>
            <p:nvPr/>
          </p:nvSpPr>
          <p:spPr>
            <a:xfrm>
              <a:off x="2845299" y="1004030"/>
              <a:ext cx="190500" cy="28575"/>
            </a:xfrm>
            <a:custGeom>
              <a:avLst/>
              <a:gdLst>
                <a:gd name="connsiteX0" fmla="*/ 173736 w 190500"/>
                <a:gd name="connsiteY0" fmla="*/ 7144 h 28575"/>
                <a:gd name="connsiteX1" fmla="*/ 18288 w 190500"/>
                <a:gd name="connsiteY1" fmla="*/ 7144 h 28575"/>
                <a:gd name="connsiteX2" fmla="*/ 7144 w 190500"/>
                <a:gd name="connsiteY2" fmla="*/ 18288 h 28575"/>
                <a:gd name="connsiteX3" fmla="*/ 18288 w 190500"/>
                <a:gd name="connsiteY3" fmla="*/ 29432 h 28575"/>
                <a:gd name="connsiteX4" fmla="*/ 173736 w 190500"/>
                <a:gd name="connsiteY4" fmla="*/ 29432 h 28575"/>
                <a:gd name="connsiteX5" fmla="*/ 184880 w 190500"/>
                <a:gd name="connsiteY5" fmla="*/ 18288 h 28575"/>
                <a:gd name="connsiteX6" fmla="*/ 173736 w 1905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8575">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grpFill/>
            <a:ln w="9525" cap="flat">
              <a:no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55EE9D70-5C2A-4B30-9220-6A7377F4FAC1}"/>
                </a:ext>
              </a:extLst>
            </p:cNvPr>
            <p:cNvSpPr/>
            <p:nvPr/>
          </p:nvSpPr>
          <p:spPr>
            <a:xfrm>
              <a:off x="2845204" y="1048416"/>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7" name="자유형: 도형 116">
              <a:extLst>
                <a:ext uri="{FF2B5EF4-FFF2-40B4-BE49-F238E27FC236}">
                  <a16:creationId xmlns:a16="http://schemas.microsoft.com/office/drawing/2014/main" id="{568D5144-80EE-478D-B287-5849DAFDB037}"/>
                </a:ext>
              </a:extLst>
            </p:cNvPr>
            <p:cNvSpPr/>
            <p:nvPr/>
          </p:nvSpPr>
          <p:spPr>
            <a:xfrm>
              <a:off x="2845204" y="1092803"/>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2A1D30A0-3790-4852-805B-6C94C0595FF3}"/>
                </a:ext>
              </a:extLst>
            </p:cNvPr>
            <p:cNvSpPr/>
            <p:nvPr/>
          </p:nvSpPr>
          <p:spPr>
            <a:xfrm>
              <a:off x="2845204" y="1137189"/>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3B8A3DD0-981C-4E93-88E3-479D949D9452}"/>
                </a:ext>
              </a:extLst>
            </p:cNvPr>
            <p:cNvSpPr/>
            <p:nvPr/>
          </p:nvSpPr>
          <p:spPr>
            <a:xfrm>
              <a:off x="2934167" y="1205293"/>
              <a:ext cx="95250" cy="28575"/>
            </a:xfrm>
            <a:custGeom>
              <a:avLst/>
              <a:gdLst>
                <a:gd name="connsiteX0" fmla="*/ 84868 w 95250"/>
                <a:gd name="connsiteY0" fmla="*/ 7144 h 28575"/>
                <a:gd name="connsiteX1" fmla="*/ 18288 w 95250"/>
                <a:gd name="connsiteY1" fmla="*/ 7144 h 28575"/>
                <a:gd name="connsiteX2" fmla="*/ 7144 w 95250"/>
                <a:gd name="connsiteY2" fmla="*/ 18288 h 28575"/>
                <a:gd name="connsiteX3" fmla="*/ 18288 w 95250"/>
                <a:gd name="connsiteY3" fmla="*/ 29432 h 28575"/>
                <a:gd name="connsiteX4" fmla="*/ 84868 w 95250"/>
                <a:gd name="connsiteY4" fmla="*/ 29432 h 28575"/>
                <a:gd name="connsiteX5" fmla="*/ 96012 w 95250"/>
                <a:gd name="connsiteY5" fmla="*/ 18288 h 28575"/>
                <a:gd name="connsiteX6" fmla="*/ 84868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grpFill/>
            <a:ln w="9525" cap="flat">
              <a:noFill/>
              <a:prstDash val="solid"/>
              <a:miter/>
            </a:ln>
          </p:spPr>
          <p:txBody>
            <a:bodyPr rtlCol="0" anchor="ctr"/>
            <a:lstStyle/>
            <a:p>
              <a:endParaRPr lang="ko-KR" altLang="en-US"/>
            </a:p>
          </p:txBody>
        </p:sp>
      </p:grpSp>
      <p:grpSp>
        <p:nvGrpSpPr>
          <p:cNvPr id="120" name="그룹 119">
            <a:extLst>
              <a:ext uri="{FF2B5EF4-FFF2-40B4-BE49-F238E27FC236}">
                <a16:creationId xmlns:a16="http://schemas.microsoft.com/office/drawing/2014/main" id="{C2308665-1261-4DF9-BD0A-3B0752A83936}"/>
              </a:ext>
            </a:extLst>
          </p:cNvPr>
          <p:cNvGrpSpPr/>
          <p:nvPr/>
        </p:nvGrpSpPr>
        <p:grpSpPr>
          <a:xfrm>
            <a:off x="5449339" y="2217420"/>
            <a:ext cx="388048" cy="391784"/>
            <a:chOff x="5449339" y="2217420"/>
            <a:chExt cx="388048" cy="391784"/>
          </a:xfrm>
          <a:solidFill>
            <a:schemeClr val="bg1"/>
          </a:solidFill>
        </p:grpSpPr>
        <p:sp>
          <p:nvSpPr>
            <p:cNvPr id="121" name="자유형: 도형 120">
              <a:extLst>
                <a:ext uri="{FF2B5EF4-FFF2-40B4-BE49-F238E27FC236}">
                  <a16:creationId xmlns:a16="http://schemas.microsoft.com/office/drawing/2014/main" id="{CC63A30C-C635-4EE7-AF55-4696EFD9CEF6}"/>
                </a:ext>
              </a:extLst>
            </p:cNvPr>
            <p:cNvSpPr/>
            <p:nvPr/>
          </p:nvSpPr>
          <p:spPr>
            <a:xfrm>
              <a:off x="5561162" y="2217420"/>
              <a:ext cx="276225" cy="361950"/>
            </a:xfrm>
            <a:custGeom>
              <a:avLst/>
              <a:gdLst>
                <a:gd name="connsiteX0" fmla="*/ 263366 w 276225"/>
                <a:gd name="connsiteY0" fmla="*/ 96107 h 361950"/>
                <a:gd name="connsiteX1" fmla="*/ 230029 w 276225"/>
                <a:gd name="connsiteY1" fmla="*/ 96107 h 361950"/>
                <a:gd name="connsiteX2" fmla="*/ 230029 w 276225"/>
                <a:gd name="connsiteY2" fmla="*/ 40576 h 361950"/>
                <a:gd name="connsiteX3" fmla="*/ 218885 w 276225"/>
                <a:gd name="connsiteY3" fmla="*/ 29432 h 361950"/>
                <a:gd name="connsiteX4" fmla="*/ 73818 w 276225"/>
                <a:gd name="connsiteY4" fmla="*/ 29432 h 361950"/>
                <a:gd name="connsiteX5" fmla="*/ 73818 w 276225"/>
                <a:gd name="connsiteY5" fmla="*/ 18288 h 361950"/>
                <a:gd name="connsiteX6" fmla="*/ 62674 w 276225"/>
                <a:gd name="connsiteY6" fmla="*/ 7144 h 361950"/>
                <a:gd name="connsiteX7" fmla="*/ 18288 w 276225"/>
                <a:gd name="connsiteY7" fmla="*/ 7144 h 361950"/>
                <a:gd name="connsiteX8" fmla="*/ 7144 w 276225"/>
                <a:gd name="connsiteY8" fmla="*/ 18288 h 361950"/>
                <a:gd name="connsiteX9" fmla="*/ 7144 w 276225"/>
                <a:gd name="connsiteY9" fmla="*/ 62675 h 361950"/>
                <a:gd name="connsiteX10" fmla="*/ 18288 w 276225"/>
                <a:gd name="connsiteY10" fmla="*/ 73819 h 361950"/>
                <a:gd name="connsiteX11" fmla="*/ 62674 w 276225"/>
                <a:gd name="connsiteY11" fmla="*/ 73819 h 361950"/>
                <a:gd name="connsiteX12" fmla="*/ 73818 w 276225"/>
                <a:gd name="connsiteY12" fmla="*/ 62675 h 361950"/>
                <a:gd name="connsiteX13" fmla="*/ 73818 w 276225"/>
                <a:gd name="connsiteY13" fmla="*/ 51530 h 361950"/>
                <a:gd name="connsiteX14" fmla="*/ 207740 w 276225"/>
                <a:gd name="connsiteY14" fmla="*/ 51530 h 361950"/>
                <a:gd name="connsiteX15" fmla="*/ 207740 w 276225"/>
                <a:gd name="connsiteY15" fmla="*/ 95917 h 361950"/>
                <a:gd name="connsiteX16" fmla="*/ 174402 w 276225"/>
                <a:gd name="connsiteY16" fmla="*/ 95917 h 361950"/>
                <a:gd name="connsiteX17" fmla="*/ 163258 w 276225"/>
                <a:gd name="connsiteY17" fmla="*/ 107061 h 361950"/>
                <a:gd name="connsiteX18" fmla="*/ 163258 w 276225"/>
                <a:gd name="connsiteY18" fmla="*/ 263938 h 361950"/>
                <a:gd name="connsiteX19" fmla="*/ 174402 w 276225"/>
                <a:gd name="connsiteY19" fmla="*/ 275082 h 361950"/>
                <a:gd name="connsiteX20" fmla="*/ 207740 w 276225"/>
                <a:gd name="connsiteY20" fmla="*/ 275082 h 361950"/>
                <a:gd name="connsiteX21" fmla="*/ 207740 w 276225"/>
                <a:gd name="connsiteY21" fmla="*/ 319468 h 361950"/>
                <a:gd name="connsiteX22" fmla="*/ 185547 w 276225"/>
                <a:gd name="connsiteY22" fmla="*/ 319468 h 361950"/>
                <a:gd name="connsiteX23" fmla="*/ 185547 w 276225"/>
                <a:gd name="connsiteY23" fmla="*/ 308324 h 361950"/>
                <a:gd name="connsiteX24" fmla="*/ 174402 w 276225"/>
                <a:gd name="connsiteY24" fmla="*/ 297180 h 361950"/>
                <a:gd name="connsiteX25" fmla="*/ 130016 w 276225"/>
                <a:gd name="connsiteY25" fmla="*/ 297180 h 361950"/>
                <a:gd name="connsiteX26" fmla="*/ 118872 w 276225"/>
                <a:gd name="connsiteY26" fmla="*/ 308324 h 361950"/>
                <a:gd name="connsiteX27" fmla="*/ 118872 w 276225"/>
                <a:gd name="connsiteY27" fmla="*/ 352711 h 361950"/>
                <a:gd name="connsiteX28" fmla="*/ 130016 w 276225"/>
                <a:gd name="connsiteY28" fmla="*/ 363855 h 361950"/>
                <a:gd name="connsiteX29" fmla="*/ 174402 w 276225"/>
                <a:gd name="connsiteY29" fmla="*/ 363855 h 361950"/>
                <a:gd name="connsiteX30" fmla="*/ 185547 w 276225"/>
                <a:gd name="connsiteY30" fmla="*/ 352711 h 361950"/>
                <a:gd name="connsiteX31" fmla="*/ 185547 w 276225"/>
                <a:gd name="connsiteY31" fmla="*/ 341567 h 361950"/>
                <a:gd name="connsiteX32" fmla="*/ 218885 w 276225"/>
                <a:gd name="connsiteY32" fmla="*/ 341567 h 361950"/>
                <a:gd name="connsiteX33" fmla="*/ 230029 w 276225"/>
                <a:gd name="connsiteY33" fmla="*/ 330422 h 361950"/>
                <a:gd name="connsiteX34" fmla="*/ 230029 w 276225"/>
                <a:gd name="connsiteY34" fmla="*/ 274892 h 361950"/>
                <a:gd name="connsiteX35" fmla="*/ 263366 w 276225"/>
                <a:gd name="connsiteY35" fmla="*/ 274892 h 361950"/>
                <a:gd name="connsiteX36" fmla="*/ 274510 w 276225"/>
                <a:gd name="connsiteY36" fmla="*/ 263747 h 361950"/>
                <a:gd name="connsiteX37" fmla="*/ 274510 w 276225"/>
                <a:gd name="connsiteY37" fmla="*/ 106871 h 361950"/>
                <a:gd name="connsiteX38" fmla="*/ 263366 w 276225"/>
                <a:gd name="connsiteY38" fmla="*/ 96107 h 361950"/>
                <a:gd name="connsiteX39" fmla="*/ 51721 w 276225"/>
                <a:gd name="connsiteY39" fmla="*/ 51721 h 361950"/>
                <a:gd name="connsiteX40" fmla="*/ 29527 w 276225"/>
                <a:gd name="connsiteY40" fmla="*/ 51721 h 361950"/>
                <a:gd name="connsiteX41" fmla="*/ 29527 w 276225"/>
                <a:gd name="connsiteY41" fmla="*/ 29527 h 361950"/>
                <a:gd name="connsiteX42" fmla="*/ 51721 w 276225"/>
                <a:gd name="connsiteY42" fmla="*/ 29527 h 361950"/>
                <a:gd name="connsiteX43" fmla="*/ 51721 w 276225"/>
                <a:gd name="connsiteY43" fmla="*/ 51721 h 361950"/>
                <a:gd name="connsiteX44" fmla="*/ 163449 w 276225"/>
                <a:gd name="connsiteY44" fmla="*/ 341852 h 361950"/>
                <a:gd name="connsiteX45" fmla="*/ 141256 w 276225"/>
                <a:gd name="connsiteY45" fmla="*/ 341852 h 361950"/>
                <a:gd name="connsiteX46" fmla="*/ 141256 w 276225"/>
                <a:gd name="connsiteY46" fmla="*/ 319659 h 361950"/>
                <a:gd name="connsiteX47" fmla="*/ 163449 w 276225"/>
                <a:gd name="connsiteY47" fmla="*/ 319659 h 361950"/>
                <a:gd name="connsiteX48" fmla="*/ 163449 w 276225"/>
                <a:gd name="connsiteY48" fmla="*/ 341852 h 361950"/>
                <a:gd name="connsiteX49" fmla="*/ 185642 w 276225"/>
                <a:gd name="connsiteY49" fmla="*/ 162782 h 361950"/>
                <a:gd name="connsiteX50" fmla="*/ 252222 w 276225"/>
                <a:gd name="connsiteY50" fmla="*/ 162782 h 361950"/>
                <a:gd name="connsiteX51" fmla="*/ 252222 w 276225"/>
                <a:gd name="connsiteY51" fmla="*/ 208693 h 361950"/>
                <a:gd name="connsiteX52" fmla="*/ 185642 w 276225"/>
                <a:gd name="connsiteY52" fmla="*/ 208693 h 361950"/>
                <a:gd name="connsiteX53" fmla="*/ 185642 w 276225"/>
                <a:gd name="connsiteY53" fmla="*/ 162782 h 361950"/>
                <a:gd name="connsiteX54" fmla="*/ 252317 w 276225"/>
                <a:gd name="connsiteY54" fmla="*/ 118300 h 361950"/>
                <a:gd name="connsiteX55" fmla="*/ 252317 w 276225"/>
                <a:gd name="connsiteY55" fmla="*/ 140494 h 361950"/>
                <a:gd name="connsiteX56" fmla="*/ 185737 w 276225"/>
                <a:gd name="connsiteY56" fmla="*/ 140494 h 361950"/>
                <a:gd name="connsiteX57" fmla="*/ 185737 w 276225"/>
                <a:gd name="connsiteY57" fmla="*/ 118300 h 361950"/>
                <a:gd name="connsiteX58" fmla="*/ 252317 w 276225"/>
                <a:gd name="connsiteY58" fmla="*/ 118300 h 361950"/>
                <a:gd name="connsiteX59" fmla="*/ 185642 w 276225"/>
                <a:gd name="connsiteY59" fmla="*/ 252984 h 361950"/>
                <a:gd name="connsiteX60" fmla="*/ 185642 w 276225"/>
                <a:gd name="connsiteY60" fmla="*/ 230791 h 361950"/>
                <a:gd name="connsiteX61" fmla="*/ 252222 w 276225"/>
                <a:gd name="connsiteY61" fmla="*/ 230791 h 361950"/>
                <a:gd name="connsiteX62" fmla="*/ 252222 w 276225"/>
                <a:gd name="connsiteY62" fmla="*/ 252984 h 361950"/>
                <a:gd name="connsiteX63" fmla="*/ 185642 w 276225"/>
                <a:gd name="connsiteY63" fmla="*/ 25298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76225" h="361950">
                  <a:moveTo>
                    <a:pt x="263366" y="96107"/>
                  </a:moveTo>
                  <a:lnTo>
                    <a:pt x="230029" y="96107"/>
                  </a:lnTo>
                  <a:lnTo>
                    <a:pt x="230029" y="40576"/>
                  </a:lnTo>
                  <a:cubicBezTo>
                    <a:pt x="230029" y="34480"/>
                    <a:pt x="225076" y="29432"/>
                    <a:pt x="218885" y="29432"/>
                  </a:cubicBezTo>
                  <a:lnTo>
                    <a:pt x="73818" y="29432"/>
                  </a:lnTo>
                  <a:lnTo>
                    <a:pt x="73818" y="18288"/>
                  </a:lnTo>
                  <a:cubicBezTo>
                    <a:pt x="73818" y="12192"/>
                    <a:pt x="68866" y="7144"/>
                    <a:pt x="62674" y="7144"/>
                  </a:cubicBezTo>
                  <a:lnTo>
                    <a:pt x="18288" y="7144"/>
                  </a:lnTo>
                  <a:cubicBezTo>
                    <a:pt x="12192" y="7144"/>
                    <a:pt x="7144" y="12097"/>
                    <a:pt x="7144" y="18288"/>
                  </a:cubicBezTo>
                  <a:lnTo>
                    <a:pt x="7144" y="62675"/>
                  </a:lnTo>
                  <a:cubicBezTo>
                    <a:pt x="7144" y="68771"/>
                    <a:pt x="12097" y="73819"/>
                    <a:pt x="18288" y="73819"/>
                  </a:cubicBezTo>
                  <a:lnTo>
                    <a:pt x="62674" y="73819"/>
                  </a:lnTo>
                  <a:cubicBezTo>
                    <a:pt x="68771" y="73819"/>
                    <a:pt x="73818" y="68866"/>
                    <a:pt x="73818" y="62675"/>
                  </a:cubicBezTo>
                  <a:lnTo>
                    <a:pt x="73818" y="51530"/>
                  </a:lnTo>
                  <a:lnTo>
                    <a:pt x="207740" y="51530"/>
                  </a:lnTo>
                  <a:lnTo>
                    <a:pt x="207740" y="95917"/>
                  </a:lnTo>
                  <a:lnTo>
                    <a:pt x="174402" y="95917"/>
                  </a:lnTo>
                  <a:cubicBezTo>
                    <a:pt x="168307" y="95917"/>
                    <a:pt x="163258" y="100870"/>
                    <a:pt x="163258" y="107061"/>
                  </a:cubicBezTo>
                  <a:lnTo>
                    <a:pt x="163258" y="263938"/>
                  </a:lnTo>
                  <a:cubicBezTo>
                    <a:pt x="163258" y="270034"/>
                    <a:pt x="168212" y="275082"/>
                    <a:pt x="174402" y="275082"/>
                  </a:cubicBezTo>
                  <a:lnTo>
                    <a:pt x="207740" y="275082"/>
                  </a:lnTo>
                  <a:lnTo>
                    <a:pt x="207740" y="319468"/>
                  </a:lnTo>
                  <a:lnTo>
                    <a:pt x="185547" y="319468"/>
                  </a:lnTo>
                  <a:lnTo>
                    <a:pt x="185547" y="308324"/>
                  </a:lnTo>
                  <a:cubicBezTo>
                    <a:pt x="185547" y="302228"/>
                    <a:pt x="180594" y="297180"/>
                    <a:pt x="174402" y="297180"/>
                  </a:cubicBezTo>
                  <a:lnTo>
                    <a:pt x="130016" y="297180"/>
                  </a:lnTo>
                  <a:cubicBezTo>
                    <a:pt x="123920" y="297180"/>
                    <a:pt x="118872" y="302133"/>
                    <a:pt x="118872" y="308324"/>
                  </a:cubicBezTo>
                  <a:lnTo>
                    <a:pt x="118872" y="352711"/>
                  </a:lnTo>
                  <a:cubicBezTo>
                    <a:pt x="118872" y="358807"/>
                    <a:pt x="123825" y="363855"/>
                    <a:pt x="130016" y="363855"/>
                  </a:cubicBezTo>
                  <a:lnTo>
                    <a:pt x="174402" y="363855"/>
                  </a:lnTo>
                  <a:cubicBezTo>
                    <a:pt x="180499" y="363855"/>
                    <a:pt x="185547" y="358902"/>
                    <a:pt x="185547" y="352711"/>
                  </a:cubicBezTo>
                  <a:lnTo>
                    <a:pt x="185547" y="341567"/>
                  </a:lnTo>
                  <a:lnTo>
                    <a:pt x="218885" y="341567"/>
                  </a:lnTo>
                  <a:cubicBezTo>
                    <a:pt x="224980" y="341567"/>
                    <a:pt x="230029" y="336613"/>
                    <a:pt x="230029" y="330422"/>
                  </a:cubicBezTo>
                  <a:lnTo>
                    <a:pt x="230029" y="274892"/>
                  </a:lnTo>
                  <a:lnTo>
                    <a:pt x="263366" y="274892"/>
                  </a:lnTo>
                  <a:cubicBezTo>
                    <a:pt x="269462" y="274892"/>
                    <a:pt x="274510" y="269938"/>
                    <a:pt x="274510" y="263747"/>
                  </a:cubicBezTo>
                  <a:lnTo>
                    <a:pt x="274510" y="106871"/>
                  </a:lnTo>
                  <a:cubicBezTo>
                    <a:pt x="274510" y="101060"/>
                    <a:pt x="269462" y="96107"/>
                    <a:pt x="263366" y="96107"/>
                  </a:cubicBezTo>
                  <a:close/>
                  <a:moveTo>
                    <a:pt x="51721" y="51721"/>
                  </a:moveTo>
                  <a:lnTo>
                    <a:pt x="29527" y="51721"/>
                  </a:lnTo>
                  <a:lnTo>
                    <a:pt x="29527" y="29527"/>
                  </a:lnTo>
                  <a:lnTo>
                    <a:pt x="51721" y="29527"/>
                  </a:lnTo>
                  <a:lnTo>
                    <a:pt x="51721" y="51721"/>
                  </a:lnTo>
                  <a:close/>
                  <a:moveTo>
                    <a:pt x="163449" y="341852"/>
                  </a:moveTo>
                  <a:lnTo>
                    <a:pt x="141256" y="341852"/>
                  </a:lnTo>
                  <a:lnTo>
                    <a:pt x="141256" y="319659"/>
                  </a:lnTo>
                  <a:lnTo>
                    <a:pt x="163449" y="319659"/>
                  </a:lnTo>
                  <a:lnTo>
                    <a:pt x="163449" y="341852"/>
                  </a:lnTo>
                  <a:close/>
                  <a:moveTo>
                    <a:pt x="185642" y="162782"/>
                  </a:moveTo>
                  <a:lnTo>
                    <a:pt x="252222" y="162782"/>
                  </a:lnTo>
                  <a:lnTo>
                    <a:pt x="252222" y="208693"/>
                  </a:lnTo>
                  <a:lnTo>
                    <a:pt x="185642" y="208693"/>
                  </a:lnTo>
                  <a:lnTo>
                    <a:pt x="185642" y="162782"/>
                  </a:lnTo>
                  <a:close/>
                  <a:moveTo>
                    <a:pt x="252317" y="118300"/>
                  </a:moveTo>
                  <a:lnTo>
                    <a:pt x="252317" y="140494"/>
                  </a:lnTo>
                  <a:lnTo>
                    <a:pt x="185737" y="140494"/>
                  </a:lnTo>
                  <a:lnTo>
                    <a:pt x="185737" y="118300"/>
                  </a:lnTo>
                  <a:lnTo>
                    <a:pt x="252317" y="118300"/>
                  </a:lnTo>
                  <a:close/>
                  <a:moveTo>
                    <a:pt x="185642" y="252984"/>
                  </a:moveTo>
                  <a:lnTo>
                    <a:pt x="185642" y="230791"/>
                  </a:lnTo>
                  <a:lnTo>
                    <a:pt x="252222" y="230791"/>
                  </a:lnTo>
                  <a:lnTo>
                    <a:pt x="252222" y="252984"/>
                  </a:lnTo>
                  <a:lnTo>
                    <a:pt x="185642" y="252984"/>
                  </a:lnTo>
                  <a:close/>
                </a:path>
              </a:pathLst>
            </a:custGeom>
            <a:grpFill/>
            <a:ln w="9525" cap="flat">
              <a:noFill/>
              <a:prstDash val="solid"/>
              <a:miter/>
            </a:ln>
          </p:spPr>
          <p:txBody>
            <a:bodyPr rtlCol="0" anchor="ctr"/>
            <a:lstStyle/>
            <a:p>
              <a:endParaRPr lang="ko-KR" altLang="en-US"/>
            </a:p>
          </p:txBody>
        </p:sp>
        <p:sp>
          <p:nvSpPr>
            <p:cNvPr id="122" name="자유형: 도형 121">
              <a:extLst>
                <a:ext uri="{FF2B5EF4-FFF2-40B4-BE49-F238E27FC236}">
                  <a16:creationId xmlns:a16="http://schemas.microsoft.com/office/drawing/2014/main" id="{62F539B9-41FF-4D76-B99A-85C5D38EC4FC}"/>
                </a:ext>
              </a:extLst>
            </p:cNvPr>
            <p:cNvSpPr/>
            <p:nvPr/>
          </p:nvSpPr>
          <p:spPr>
            <a:xfrm>
              <a:off x="5494678"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123" name="자유형: 도형 122">
              <a:extLst>
                <a:ext uri="{FF2B5EF4-FFF2-40B4-BE49-F238E27FC236}">
                  <a16:creationId xmlns:a16="http://schemas.microsoft.com/office/drawing/2014/main" id="{B9F7F77C-C244-4993-A3D9-FD1681C834DD}"/>
                </a:ext>
              </a:extLst>
            </p:cNvPr>
            <p:cNvSpPr/>
            <p:nvPr/>
          </p:nvSpPr>
          <p:spPr>
            <a:xfrm>
              <a:off x="5494678"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grpFill/>
            <a:ln w="9525" cap="flat">
              <a:no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1E6CE246-E042-424D-9806-8EBB82D27B16}"/>
                </a:ext>
              </a:extLst>
            </p:cNvPr>
            <p:cNvSpPr/>
            <p:nvPr/>
          </p:nvSpPr>
          <p:spPr>
            <a:xfrm>
              <a:off x="5561353"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grpFill/>
            <a:ln w="9525" cap="flat">
              <a:noFill/>
              <a:prstDash val="solid"/>
              <a:miter/>
            </a:ln>
          </p:spPr>
          <p:txBody>
            <a:bodyPr rtlCol="0" anchor="ctr"/>
            <a:lstStyle/>
            <a:p>
              <a:endParaRPr lang="ko-KR" altLang="en-US"/>
            </a:p>
          </p:txBody>
        </p:sp>
        <p:sp>
          <p:nvSpPr>
            <p:cNvPr id="125" name="자유형: 도형 124">
              <a:extLst>
                <a:ext uri="{FF2B5EF4-FFF2-40B4-BE49-F238E27FC236}">
                  <a16:creationId xmlns:a16="http://schemas.microsoft.com/office/drawing/2014/main" id="{CF3E1B9A-0C53-4CDC-96FE-9DA55A4C777D}"/>
                </a:ext>
              </a:extLst>
            </p:cNvPr>
            <p:cNvSpPr/>
            <p:nvPr/>
          </p:nvSpPr>
          <p:spPr>
            <a:xfrm>
              <a:off x="5561353"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grpFill/>
            <a:ln w="9525" cap="flat">
              <a:noFill/>
              <a:prstDash val="solid"/>
              <a:miter/>
            </a:ln>
          </p:spPr>
          <p:txBody>
            <a:bodyPr rtlCol="0" anchor="ctr"/>
            <a:lstStyle/>
            <a:p>
              <a:endParaRPr lang="ko-KR" altLang="en-US"/>
            </a:p>
          </p:txBody>
        </p:sp>
        <p:sp>
          <p:nvSpPr>
            <p:cNvPr id="126" name="자유형: 도형 125">
              <a:extLst>
                <a:ext uri="{FF2B5EF4-FFF2-40B4-BE49-F238E27FC236}">
                  <a16:creationId xmlns:a16="http://schemas.microsoft.com/office/drawing/2014/main" id="{2DC37B89-EAA6-4213-81C8-2198E5C35F2E}"/>
                </a:ext>
              </a:extLst>
            </p:cNvPr>
            <p:cNvSpPr/>
            <p:nvPr/>
          </p:nvSpPr>
          <p:spPr>
            <a:xfrm>
              <a:off x="5628695"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127" name="자유형: 도형 126">
              <a:extLst>
                <a:ext uri="{FF2B5EF4-FFF2-40B4-BE49-F238E27FC236}">
                  <a16:creationId xmlns:a16="http://schemas.microsoft.com/office/drawing/2014/main" id="{AF20A180-4CC4-4C0A-A85C-7E2896AA7E27}"/>
                </a:ext>
              </a:extLst>
            </p:cNvPr>
            <p:cNvSpPr/>
            <p:nvPr/>
          </p:nvSpPr>
          <p:spPr>
            <a:xfrm>
              <a:off x="5628695"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grpFill/>
            <a:ln w="9525" cap="flat">
              <a:noFill/>
              <a:prstDash val="solid"/>
              <a:miter/>
            </a:ln>
          </p:spPr>
          <p:txBody>
            <a:bodyPr rtlCol="0" anchor="ctr"/>
            <a:lstStyle/>
            <a:p>
              <a:endParaRPr lang="ko-KR" altLang="en-US"/>
            </a:p>
          </p:txBody>
        </p:sp>
        <p:sp>
          <p:nvSpPr>
            <p:cNvPr id="128" name="자유형: 도형 127">
              <a:extLst>
                <a:ext uri="{FF2B5EF4-FFF2-40B4-BE49-F238E27FC236}">
                  <a16:creationId xmlns:a16="http://schemas.microsoft.com/office/drawing/2014/main" id="{6753A7A4-F2E7-4048-9678-9A1CCB8A0EBB}"/>
                </a:ext>
              </a:extLst>
            </p:cNvPr>
            <p:cNvSpPr/>
            <p:nvPr/>
          </p:nvSpPr>
          <p:spPr>
            <a:xfrm>
              <a:off x="5449339" y="2306383"/>
              <a:ext cx="257175" cy="161925"/>
            </a:xfrm>
            <a:custGeom>
              <a:avLst/>
              <a:gdLst>
                <a:gd name="connsiteX0" fmla="*/ 197358 w 257175"/>
                <a:gd name="connsiteY0" fmla="*/ 164021 h 161925"/>
                <a:gd name="connsiteX1" fmla="*/ 252889 w 257175"/>
                <a:gd name="connsiteY1" fmla="*/ 107728 h 161925"/>
                <a:gd name="connsiteX2" fmla="*/ 200692 w 257175"/>
                <a:gd name="connsiteY2" fmla="*/ 51625 h 161925"/>
                <a:gd name="connsiteX3" fmla="*/ 130016 w 257175"/>
                <a:gd name="connsiteY3" fmla="*/ 7144 h 161925"/>
                <a:gd name="connsiteX4" fmla="*/ 60008 w 257175"/>
                <a:gd name="connsiteY4" fmla="*/ 51625 h 161925"/>
                <a:gd name="connsiteX5" fmla="*/ 7144 w 257175"/>
                <a:gd name="connsiteY5" fmla="*/ 107728 h 161925"/>
                <a:gd name="connsiteX6" fmla="*/ 63437 w 257175"/>
                <a:gd name="connsiteY6" fmla="*/ 164021 h 161925"/>
                <a:gd name="connsiteX7" fmla="*/ 197358 w 257175"/>
                <a:gd name="connsiteY7" fmla="*/ 164021 h 161925"/>
                <a:gd name="connsiteX8" fmla="*/ 29337 w 257175"/>
                <a:gd name="connsiteY8" fmla="*/ 107823 h 161925"/>
                <a:gd name="connsiteX9" fmla="*/ 63341 w 257175"/>
                <a:gd name="connsiteY9" fmla="*/ 73819 h 161925"/>
                <a:gd name="connsiteX10" fmla="*/ 86868 w 257175"/>
                <a:gd name="connsiteY10" fmla="*/ 83534 h 161925"/>
                <a:gd name="connsiteX11" fmla="*/ 102584 w 257175"/>
                <a:gd name="connsiteY11" fmla="*/ 83534 h 161925"/>
                <a:gd name="connsiteX12" fmla="*/ 102584 w 257175"/>
                <a:gd name="connsiteY12" fmla="*/ 67818 h 161925"/>
                <a:gd name="connsiteX13" fmla="*/ 83249 w 257175"/>
                <a:gd name="connsiteY13" fmla="*/ 55245 h 161925"/>
                <a:gd name="connsiteX14" fmla="*/ 129921 w 257175"/>
                <a:gd name="connsiteY14" fmla="*/ 29337 h 161925"/>
                <a:gd name="connsiteX15" fmla="*/ 177260 w 257175"/>
                <a:gd name="connsiteY15" fmla="*/ 55150 h 161925"/>
                <a:gd name="connsiteX16" fmla="*/ 157353 w 257175"/>
                <a:gd name="connsiteY16" fmla="*/ 67818 h 161925"/>
                <a:gd name="connsiteX17" fmla="*/ 157353 w 257175"/>
                <a:gd name="connsiteY17" fmla="*/ 83534 h 161925"/>
                <a:gd name="connsiteX18" fmla="*/ 173069 w 257175"/>
                <a:gd name="connsiteY18" fmla="*/ 83534 h 161925"/>
                <a:gd name="connsiteX19" fmla="*/ 197358 w 257175"/>
                <a:gd name="connsiteY19" fmla="*/ 73819 h 161925"/>
                <a:gd name="connsiteX20" fmla="*/ 230696 w 257175"/>
                <a:gd name="connsiteY20" fmla="*/ 107823 h 161925"/>
                <a:gd name="connsiteX21" fmla="*/ 197358 w 257175"/>
                <a:gd name="connsiteY21" fmla="*/ 141827 h 161925"/>
                <a:gd name="connsiteX22" fmla="*/ 63437 w 257175"/>
                <a:gd name="connsiteY22" fmla="*/ 141827 h 161925"/>
                <a:gd name="connsiteX23" fmla="*/ 29337 w 257175"/>
                <a:gd name="connsiteY23" fmla="*/ 10782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161925">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grpFill/>
            <a:ln w="9525" cap="flat">
              <a:noFill/>
              <a:prstDash val="solid"/>
              <a:miter/>
            </a:ln>
          </p:spPr>
          <p:txBody>
            <a:bodyPr rtlCol="0" anchor="ctr"/>
            <a:lstStyle/>
            <a:p>
              <a:endParaRPr lang="ko-KR" altLang="en-US"/>
            </a:p>
          </p:txBody>
        </p:sp>
      </p:grpSp>
      <p:grpSp>
        <p:nvGrpSpPr>
          <p:cNvPr id="129" name="그룹 128">
            <a:extLst>
              <a:ext uri="{FF2B5EF4-FFF2-40B4-BE49-F238E27FC236}">
                <a16:creationId xmlns:a16="http://schemas.microsoft.com/office/drawing/2014/main" id="{E77BDEDD-7DAE-4CD7-A808-F4F41255989C}"/>
              </a:ext>
            </a:extLst>
          </p:cNvPr>
          <p:cNvGrpSpPr/>
          <p:nvPr/>
        </p:nvGrpSpPr>
        <p:grpSpPr>
          <a:xfrm>
            <a:off x="797519" y="892968"/>
            <a:ext cx="390525" cy="390525"/>
            <a:chOff x="797519" y="892968"/>
            <a:chExt cx="390525" cy="390525"/>
          </a:xfrm>
          <a:solidFill>
            <a:schemeClr val="bg1"/>
          </a:solidFill>
        </p:grpSpPr>
        <p:sp>
          <p:nvSpPr>
            <p:cNvPr id="130" name="자유형: 도형 129">
              <a:extLst>
                <a:ext uri="{FF2B5EF4-FFF2-40B4-BE49-F238E27FC236}">
                  <a16:creationId xmlns:a16="http://schemas.microsoft.com/office/drawing/2014/main" id="{C7ABB20A-58EB-47C5-A331-CDCBD6E24419}"/>
                </a:ext>
              </a:extLst>
            </p:cNvPr>
            <p:cNvSpPr/>
            <p:nvPr/>
          </p:nvSpPr>
          <p:spPr>
            <a:xfrm>
              <a:off x="909248" y="938117"/>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819"/>
                    <a:pt x="73819" y="58769"/>
                    <a:pt x="73819" y="40481"/>
                  </a:cubicBezTo>
                  <a:close/>
                  <a:moveTo>
                    <a:pt x="40481" y="51530"/>
                  </a:moveTo>
                  <a:cubicBezTo>
                    <a:pt x="34385" y="51530"/>
                    <a:pt x="29337" y="46577"/>
                    <a:pt x="29337" y="40386"/>
                  </a:cubicBezTo>
                  <a:cubicBezTo>
                    <a:pt x="29337" y="34195"/>
                    <a:pt x="34290" y="29242"/>
                    <a:pt x="40481" y="29242"/>
                  </a:cubicBezTo>
                  <a:cubicBezTo>
                    <a:pt x="46672"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90CB0F6D-0D59-4F22-AEC0-634ECE359BF5}"/>
                </a:ext>
              </a:extLst>
            </p:cNvPr>
            <p:cNvSpPr/>
            <p:nvPr/>
          </p:nvSpPr>
          <p:spPr>
            <a:xfrm>
              <a:off x="887150" y="1004755"/>
              <a:ext cx="123825" cy="95250"/>
            </a:xfrm>
            <a:custGeom>
              <a:avLst/>
              <a:gdLst>
                <a:gd name="connsiteX0" fmla="*/ 7144 w 123825"/>
                <a:gd name="connsiteY0" fmla="*/ 63283 h 95250"/>
                <a:gd name="connsiteX1" fmla="*/ 7144 w 123825"/>
                <a:gd name="connsiteY1" fmla="*/ 84810 h 95250"/>
                <a:gd name="connsiteX2" fmla="*/ 18288 w 123825"/>
                <a:gd name="connsiteY2" fmla="*/ 95954 h 95250"/>
                <a:gd name="connsiteX3" fmla="*/ 107061 w 123825"/>
                <a:gd name="connsiteY3" fmla="*/ 95954 h 95250"/>
                <a:gd name="connsiteX4" fmla="*/ 118205 w 123825"/>
                <a:gd name="connsiteY4" fmla="*/ 84810 h 95250"/>
                <a:gd name="connsiteX5" fmla="*/ 118205 w 123825"/>
                <a:gd name="connsiteY5" fmla="*/ 62616 h 95250"/>
                <a:gd name="connsiteX6" fmla="*/ 60674 w 123825"/>
                <a:gd name="connsiteY6" fmla="*/ 7181 h 95250"/>
                <a:gd name="connsiteX7" fmla="*/ 7144 w 123825"/>
                <a:gd name="connsiteY7" fmla="*/ 63283 h 95250"/>
                <a:gd name="connsiteX8" fmla="*/ 95917 w 123825"/>
                <a:gd name="connsiteY8" fmla="*/ 73761 h 95250"/>
                <a:gd name="connsiteX9" fmla="*/ 29337 w 123825"/>
                <a:gd name="connsiteY9" fmla="*/ 73761 h 95250"/>
                <a:gd name="connsiteX10" fmla="*/ 29337 w 123825"/>
                <a:gd name="connsiteY10" fmla="*/ 63188 h 95250"/>
                <a:gd name="connsiteX11" fmla="*/ 60769 w 123825"/>
                <a:gd name="connsiteY11" fmla="*/ 29374 h 95250"/>
                <a:gd name="connsiteX12" fmla="*/ 95917 w 123825"/>
                <a:gd name="connsiteY12" fmla="*/ 62616 h 95250"/>
                <a:gd name="connsiteX13" fmla="*/ 95917 w 123825"/>
                <a:gd name="connsiteY13" fmla="*/ 737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3283"/>
                  </a:moveTo>
                  <a:lnTo>
                    <a:pt x="7144" y="84810"/>
                  </a:lnTo>
                  <a:cubicBezTo>
                    <a:pt x="7144" y="90906"/>
                    <a:pt x="12097" y="95954"/>
                    <a:pt x="18288" y="95954"/>
                  </a:cubicBezTo>
                  <a:lnTo>
                    <a:pt x="107061" y="95954"/>
                  </a:lnTo>
                  <a:cubicBezTo>
                    <a:pt x="113157" y="95954"/>
                    <a:pt x="118205" y="91001"/>
                    <a:pt x="118205" y="84810"/>
                  </a:cubicBezTo>
                  <a:lnTo>
                    <a:pt x="118205" y="62616"/>
                  </a:lnTo>
                  <a:cubicBezTo>
                    <a:pt x="118205" y="31374"/>
                    <a:pt x="92202" y="6038"/>
                    <a:pt x="60674" y="7181"/>
                  </a:cubicBezTo>
                  <a:cubicBezTo>
                    <a:pt x="30575" y="8229"/>
                    <a:pt x="7144" y="33375"/>
                    <a:pt x="7144" y="63283"/>
                  </a:cubicBezTo>
                  <a:close/>
                  <a:moveTo>
                    <a:pt x="95917" y="73761"/>
                  </a:moveTo>
                  <a:lnTo>
                    <a:pt x="29337" y="73761"/>
                  </a:lnTo>
                  <a:lnTo>
                    <a:pt x="29337" y="63188"/>
                  </a:lnTo>
                  <a:cubicBezTo>
                    <a:pt x="29337" y="45852"/>
                    <a:pt x="43434" y="30327"/>
                    <a:pt x="60769" y="29374"/>
                  </a:cubicBezTo>
                  <a:cubicBezTo>
                    <a:pt x="80010" y="28326"/>
                    <a:pt x="95917" y="43662"/>
                    <a:pt x="95917" y="62616"/>
                  </a:cubicBezTo>
                  <a:lnTo>
                    <a:pt x="95917" y="73761"/>
                  </a:lnTo>
                  <a:close/>
                </a:path>
              </a:pathLst>
            </a:custGeom>
            <a:grpFill/>
            <a:ln w="9525" cap="flat">
              <a:noFill/>
              <a:prstDash val="solid"/>
              <a:miter/>
            </a:ln>
          </p:spPr>
          <p:txBody>
            <a:bodyPr rtlCol="0" anchor="ctr"/>
            <a:lstStyle/>
            <a:p>
              <a:endParaRPr lang="ko-KR" altLang="en-US"/>
            </a:p>
          </p:txBody>
        </p:sp>
        <p:sp>
          <p:nvSpPr>
            <p:cNvPr id="132" name="자유형: 도형 131">
              <a:extLst>
                <a:ext uri="{FF2B5EF4-FFF2-40B4-BE49-F238E27FC236}">
                  <a16:creationId xmlns:a16="http://schemas.microsoft.com/office/drawing/2014/main" id="{36658020-B952-40C6-AF8E-7CEF8AC54855}"/>
                </a:ext>
              </a:extLst>
            </p:cNvPr>
            <p:cNvSpPr/>
            <p:nvPr/>
          </p:nvSpPr>
          <p:spPr>
            <a:xfrm>
              <a:off x="887171" y="1115758"/>
              <a:ext cx="123825" cy="28575"/>
            </a:xfrm>
            <a:custGeom>
              <a:avLst/>
              <a:gdLst>
                <a:gd name="connsiteX0" fmla="*/ 107040 w 123825"/>
                <a:gd name="connsiteY0" fmla="*/ 7144 h 28575"/>
                <a:gd name="connsiteX1" fmla="*/ 18552 w 123825"/>
                <a:gd name="connsiteY1" fmla="*/ 7144 h 28575"/>
                <a:gd name="connsiteX2" fmla="*/ 7218 w 123825"/>
                <a:gd name="connsiteY2" fmla="*/ 16955 h 28575"/>
                <a:gd name="connsiteX3" fmla="*/ 18267 w 123825"/>
                <a:gd name="connsiteY3" fmla="*/ 29337 h 28575"/>
                <a:gd name="connsiteX4" fmla="*/ 106754 w 123825"/>
                <a:gd name="connsiteY4" fmla="*/ 29337 h 28575"/>
                <a:gd name="connsiteX5" fmla="*/ 118089 w 123825"/>
                <a:gd name="connsiteY5" fmla="*/ 19526 h 28575"/>
                <a:gd name="connsiteX6" fmla="*/ 107040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764"/>
                    <a:pt x="113517" y="7144"/>
                    <a:pt x="107040" y="7144"/>
                  </a:cubicBezTo>
                  <a:close/>
                </a:path>
              </a:pathLst>
            </a:custGeom>
            <a:grpFill/>
            <a:ln w="9525" cap="flat">
              <a:noFill/>
              <a:prstDash val="solid"/>
              <a:miter/>
            </a:ln>
          </p:spPr>
          <p:txBody>
            <a:bodyPr rtlCol="0" anchor="ctr"/>
            <a:lstStyle/>
            <a:p>
              <a:endParaRPr lang="ko-KR" altLang="en-US"/>
            </a:p>
          </p:txBody>
        </p:sp>
        <p:sp>
          <p:nvSpPr>
            <p:cNvPr id="133" name="자유형: 도형 132">
              <a:extLst>
                <a:ext uri="{FF2B5EF4-FFF2-40B4-BE49-F238E27FC236}">
                  <a16:creationId xmlns:a16="http://schemas.microsoft.com/office/drawing/2014/main" id="{42C8C954-5907-440F-BC75-000C993B6A13}"/>
                </a:ext>
              </a:extLst>
            </p:cNvPr>
            <p:cNvSpPr/>
            <p:nvPr/>
          </p:nvSpPr>
          <p:spPr>
            <a:xfrm>
              <a:off x="887171" y="1160144"/>
              <a:ext cx="123825" cy="28575"/>
            </a:xfrm>
            <a:custGeom>
              <a:avLst/>
              <a:gdLst>
                <a:gd name="connsiteX0" fmla="*/ 107040 w 123825"/>
                <a:gd name="connsiteY0" fmla="*/ 7144 h 28575"/>
                <a:gd name="connsiteX1" fmla="*/ 18552 w 123825"/>
                <a:gd name="connsiteY1" fmla="*/ 7144 h 28575"/>
                <a:gd name="connsiteX2" fmla="*/ 7218 w 123825"/>
                <a:gd name="connsiteY2" fmla="*/ 16955 h 28575"/>
                <a:gd name="connsiteX3" fmla="*/ 18267 w 123825"/>
                <a:gd name="connsiteY3" fmla="*/ 29337 h 28575"/>
                <a:gd name="connsiteX4" fmla="*/ 106754 w 123825"/>
                <a:gd name="connsiteY4" fmla="*/ 29337 h 28575"/>
                <a:gd name="connsiteX5" fmla="*/ 118089 w 123825"/>
                <a:gd name="connsiteY5" fmla="*/ 19526 h 28575"/>
                <a:gd name="connsiteX6" fmla="*/ 107040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859"/>
                    <a:pt x="113517" y="7144"/>
                    <a:pt x="107040" y="7144"/>
                  </a:cubicBezTo>
                  <a:close/>
                </a:path>
              </a:pathLst>
            </a:custGeom>
            <a:grpFill/>
            <a:ln w="9525" cap="flat">
              <a:noFill/>
              <a:prstDash val="solid"/>
              <a:miter/>
            </a:ln>
          </p:spPr>
          <p:txBody>
            <a:bodyPr rtlCol="0" anchor="ctr"/>
            <a:lstStyle/>
            <a:p>
              <a:endParaRPr lang="ko-KR" altLang="en-US"/>
            </a:p>
          </p:txBody>
        </p:sp>
        <p:sp>
          <p:nvSpPr>
            <p:cNvPr id="134" name="자유형: 도형 133">
              <a:extLst>
                <a:ext uri="{FF2B5EF4-FFF2-40B4-BE49-F238E27FC236}">
                  <a16:creationId xmlns:a16="http://schemas.microsoft.com/office/drawing/2014/main" id="{A5BB33AB-6C38-4661-9F75-691AED52C532}"/>
                </a:ext>
              </a:extLst>
            </p:cNvPr>
            <p:cNvSpPr/>
            <p:nvPr/>
          </p:nvSpPr>
          <p:spPr>
            <a:xfrm>
              <a:off x="797519" y="892968"/>
              <a:ext cx="390525" cy="390525"/>
            </a:xfrm>
            <a:custGeom>
              <a:avLst/>
              <a:gdLst>
                <a:gd name="connsiteX0" fmla="*/ 386144 w 390525"/>
                <a:gd name="connsiteY0" fmla="*/ 138494 h 390525"/>
                <a:gd name="connsiteX1" fmla="*/ 382905 w 390525"/>
                <a:gd name="connsiteY1" fmla="*/ 130683 h 390525"/>
                <a:gd name="connsiteX2" fmla="*/ 351472 w 390525"/>
                <a:gd name="connsiteY2" fmla="*/ 99251 h 390525"/>
                <a:gd name="connsiteX3" fmla="*/ 335756 w 390525"/>
                <a:gd name="connsiteY3" fmla="*/ 99251 h 390525"/>
                <a:gd name="connsiteX4" fmla="*/ 296513 w 390525"/>
                <a:gd name="connsiteY4" fmla="*/ 138494 h 390525"/>
                <a:gd name="connsiteX5" fmla="*/ 296513 w 390525"/>
                <a:gd name="connsiteY5" fmla="*/ 85630 h 390525"/>
                <a:gd name="connsiteX6" fmla="*/ 293275 w 390525"/>
                <a:gd name="connsiteY6" fmla="*/ 77819 h 390525"/>
                <a:gd name="connsiteX7" fmla="*/ 226695 w 390525"/>
                <a:gd name="connsiteY7" fmla="*/ 10478 h 390525"/>
                <a:gd name="connsiteX8" fmla="*/ 226695 w 390525"/>
                <a:gd name="connsiteY8" fmla="*/ 10478 h 390525"/>
                <a:gd name="connsiteX9" fmla="*/ 218885 w 390525"/>
                <a:gd name="connsiteY9" fmla="*/ 7144 h 390525"/>
                <a:gd name="connsiteX10" fmla="*/ 63437 w 390525"/>
                <a:gd name="connsiteY10" fmla="*/ 7144 h 390525"/>
                <a:gd name="connsiteX11" fmla="*/ 52292 w 390525"/>
                <a:gd name="connsiteY11" fmla="*/ 18288 h 390525"/>
                <a:gd name="connsiteX12" fmla="*/ 52292 w 390525"/>
                <a:gd name="connsiteY12" fmla="*/ 52292 h 390525"/>
                <a:gd name="connsiteX13" fmla="*/ 18288 w 390525"/>
                <a:gd name="connsiteY13" fmla="*/ 52292 h 390525"/>
                <a:gd name="connsiteX14" fmla="*/ 7144 w 390525"/>
                <a:gd name="connsiteY14" fmla="*/ 63437 h 390525"/>
                <a:gd name="connsiteX15" fmla="*/ 7144 w 390525"/>
                <a:gd name="connsiteY15" fmla="*/ 374999 h 390525"/>
                <a:gd name="connsiteX16" fmla="*/ 18288 w 390525"/>
                <a:gd name="connsiteY16" fmla="*/ 386144 h 390525"/>
                <a:gd name="connsiteX17" fmla="*/ 241078 w 390525"/>
                <a:gd name="connsiteY17" fmla="*/ 386144 h 390525"/>
                <a:gd name="connsiteX18" fmla="*/ 252222 w 390525"/>
                <a:gd name="connsiteY18" fmla="*/ 374999 h 390525"/>
                <a:gd name="connsiteX19" fmla="*/ 252222 w 390525"/>
                <a:gd name="connsiteY19" fmla="*/ 340995 h 390525"/>
                <a:gd name="connsiteX20" fmla="*/ 285560 w 390525"/>
                <a:gd name="connsiteY20" fmla="*/ 340995 h 390525"/>
                <a:gd name="connsiteX21" fmla="*/ 296704 w 390525"/>
                <a:gd name="connsiteY21" fmla="*/ 329851 h 390525"/>
                <a:gd name="connsiteX22" fmla="*/ 296704 w 390525"/>
                <a:gd name="connsiteY22" fmla="*/ 232601 h 390525"/>
                <a:gd name="connsiteX23" fmla="*/ 383000 w 390525"/>
                <a:gd name="connsiteY23" fmla="*/ 146304 h 390525"/>
                <a:gd name="connsiteX24" fmla="*/ 386144 w 390525"/>
                <a:gd name="connsiteY24" fmla="*/ 138494 h 390525"/>
                <a:gd name="connsiteX25" fmla="*/ 277654 w 390525"/>
                <a:gd name="connsiteY25" fmla="*/ 220123 h 390525"/>
                <a:gd name="connsiteX26" fmla="*/ 274130 w 390525"/>
                <a:gd name="connsiteY26" fmla="*/ 223647 h 390525"/>
                <a:gd name="connsiteX27" fmla="*/ 250603 w 390525"/>
                <a:gd name="connsiteY27" fmla="*/ 231458 h 390525"/>
                <a:gd name="connsiteX28" fmla="*/ 258413 w 390525"/>
                <a:gd name="connsiteY28" fmla="*/ 207931 h 390525"/>
                <a:gd name="connsiteX29" fmla="*/ 311468 w 390525"/>
                <a:gd name="connsiteY29" fmla="*/ 154877 h 390525"/>
                <a:gd name="connsiteX30" fmla="*/ 327184 w 390525"/>
                <a:gd name="connsiteY30" fmla="*/ 170593 h 390525"/>
                <a:gd name="connsiteX31" fmla="*/ 277654 w 390525"/>
                <a:gd name="connsiteY31" fmla="*/ 220123 h 390525"/>
                <a:gd name="connsiteX32" fmla="*/ 229934 w 390525"/>
                <a:gd name="connsiteY32" fmla="*/ 45244 h 390525"/>
                <a:gd name="connsiteX33" fmla="*/ 258890 w 390525"/>
                <a:gd name="connsiteY33" fmla="*/ 74486 h 390525"/>
                <a:gd name="connsiteX34" fmla="*/ 229934 w 390525"/>
                <a:gd name="connsiteY34" fmla="*/ 74486 h 390525"/>
                <a:gd name="connsiteX35" fmla="*/ 229934 w 390525"/>
                <a:gd name="connsiteY35" fmla="*/ 45244 h 390525"/>
                <a:gd name="connsiteX36" fmla="*/ 229934 w 390525"/>
                <a:gd name="connsiteY36" fmla="*/ 363855 h 390525"/>
                <a:gd name="connsiteX37" fmla="*/ 29337 w 390525"/>
                <a:gd name="connsiteY37" fmla="*/ 363855 h 390525"/>
                <a:gd name="connsiteX38" fmla="*/ 29337 w 390525"/>
                <a:gd name="connsiteY38" fmla="*/ 74486 h 390525"/>
                <a:gd name="connsiteX39" fmla="*/ 52292 w 390525"/>
                <a:gd name="connsiteY39" fmla="*/ 74486 h 390525"/>
                <a:gd name="connsiteX40" fmla="*/ 52292 w 390525"/>
                <a:gd name="connsiteY40" fmla="*/ 329851 h 390525"/>
                <a:gd name="connsiteX41" fmla="*/ 63437 w 390525"/>
                <a:gd name="connsiteY41" fmla="*/ 340995 h 390525"/>
                <a:gd name="connsiteX42" fmla="*/ 229934 w 390525"/>
                <a:gd name="connsiteY42" fmla="*/ 340995 h 390525"/>
                <a:gd name="connsiteX43" fmla="*/ 229934 w 390525"/>
                <a:gd name="connsiteY43" fmla="*/ 363855 h 390525"/>
                <a:gd name="connsiteX44" fmla="*/ 74486 w 390525"/>
                <a:gd name="connsiteY44" fmla="*/ 318707 h 390525"/>
                <a:gd name="connsiteX45" fmla="*/ 74486 w 390525"/>
                <a:gd name="connsiteY45" fmla="*/ 29337 h 390525"/>
                <a:gd name="connsiteX46" fmla="*/ 207740 w 390525"/>
                <a:gd name="connsiteY46" fmla="*/ 29337 h 390525"/>
                <a:gd name="connsiteX47" fmla="*/ 207740 w 390525"/>
                <a:gd name="connsiteY47" fmla="*/ 85630 h 390525"/>
                <a:gd name="connsiteX48" fmla="*/ 218885 w 390525"/>
                <a:gd name="connsiteY48" fmla="*/ 96774 h 390525"/>
                <a:gd name="connsiteX49" fmla="*/ 274415 w 390525"/>
                <a:gd name="connsiteY49" fmla="*/ 96774 h 390525"/>
                <a:gd name="connsiteX50" fmla="*/ 274415 w 390525"/>
                <a:gd name="connsiteY50" fmla="*/ 160687 h 390525"/>
                <a:gd name="connsiteX51" fmla="*/ 240887 w 390525"/>
                <a:gd name="connsiteY51" fmla="*/ 194215 h 390525"/>
                <a:gd name="connsiteX52" fmla="*/ 238220 w 390525"/>
                <a:gd name="connsiteY52" fmla="*/ 198596 h 390525"/>
                <a:gd name="connsiteX53" fmla="*/ 222504 w 390525"/>
                <a:gd name="connsiteY53" fmla="*/ 245650 h 390525"/>
                <a:gd name="connsiteX54" fmla="*/ 225171 w 390525"/>
                <a:gd name="connsiteY54" fmla="*/ 256985 h 390525"/>
                <a:gd name="connsiteX55" fmla="*/ 236506 w 390525"/>
                <a:gd name="connsiteY55" fmla="*/ 259652 h 390525"/>
                <a:gd name="connsiteX56" fmla="*/ 274415 w 390525"/>
                <a:gd name="connsiteY56" fmla="*/ 246983 h 390525"/>
                <a:gd name="connsiteX57" fmla="*/ 274415 w 390525"/>
                <a:gd name="connsiteY57" fmla="*/ 318707 h 390525"/>
                <a:gd name="connsiteX58" fmla="*/ 74486 w 390525"/>
                <a:gd name="connsiteY58" fmla="*/ 318707 h 390525"/>
                <a:gd name="connsiteX59" fmla="*/ 342900 w 390525"/>
                <a:gd name="connsiteY59" fmla="*/ 154877 h 390525"/>
                <a:gd name="connsiteX60" fmla="*/ 327184 w 390525"/>
                <a:gd name="connsiteY60" fmla="*/ 139160 h 390525"/>
                <a:gd name="connsiteX61" fmla="*/ 343662 w 390525"/>
                <a:gd name="connsiteY61" fmla="*/ 122682 h 390525"/>
                <a:gd name="connsiteX62" fmla="*/ 359378 w 390525"/>
                <a:gd name="connsiteY62" fmla="*/ 138398 h 390525"/>
                <a:gd name="connsiteX63" fmla="*/ 342900 w 390525"/>
                <a:gd name="connsiteY63" fmla="*/ 15487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0525" h="390525">
                  <a:moveTo>
                    <a:pt x="386144" y="138494"/>
                  </a:moveTo>
                  <a:cubicBezTo>
                    <a:pt x="386144" y="135541"/>
                    <a:pt x="385001" y="132683"/>
                    <a:pt x="382905" y="130683"/>
                  </a:cubicBezTo>
                  <a:lnTo>
                    <a:pt x="351472" y="99251"/>
                  </a:lnTo>
                  <a:cubicBezTo>
                    <a:pt x="347091" y="94869"/>
                    <a:pt x="340138" y="94869"/>
                    <a:pt x="335756" y="99251"/>
                  </a:cubicBezTo>
                  <a:lnTo>
                    <a:pt x="296513" y="138494"/>
                  </a:lnTo>
                  <a:lnTo>
                    <a:pt x="296513" y="85630"/>
                  </a:lnTo>
                  <a:cubicBezTo>
                    <a:pt x="296513" y="82677"/>
                    <a:pt x="295275" y="79820"/>
                    <a:pt x="293275" y="77819"/>
                  </a:cubicBezTo>
                  <a:lnTo>
                    <a:pt x="226695" y="10478"/>
                  </a:lnTo>
                  <a:cubicBezTo>
                    <a:pt x="226695" y="10478"/>
                    <a:pt x="226695" y="10478"/>
                    <a:pt x="226695" y="10478"/>
                  </a:cubicBezTo>
                  <a:cubicBezTo>
                    <a:pt x="224695" y="8382"/>
                    <a:pt x="221933" y="7144"/>
                    <a:pt x="218885" y="7144"/>
                  </a:cubicBezTo>
                  <a:lnTo>
                    <a:pt x="63437" y="7144"/>
                  </a:lnTo>
                  <a:cubicBezTo>
                    <a:pt x="57341" y="7144"/>
                    <a:pt x="52292" y="12097"/>
                    <a:pt x="52292" y="18288"/>
                  </a:cubicBezTo>
                  <a:lnTo>
                    <a:pt x="52292" y="52292"/>
                  </a:lnTo>
                  <a:lnTo>
                    <a:pt x="18288" y="52292"/>
                  </a:lnTo>
                  <a:cubicBezTo>
                    <a:pt x="12192" y="52292"/>
                    <a:pt x="7144" y="57245"/>
                    <a:pt x="7144" y="63437"/>
                  </a:cubicBezTo>
                  <a:lnTo>
                    <a:pt x="7144" y="374999"/>
                  </a:lnTo>
                  <a:cubicBezTo>
                    <a:pt x="7144" y="381095"/>
                    <a:pt x="12097" y="386144"/>
                    <a:pt x="18288" y="386144"/>
                  </a:cubicBezTo>
                  <a:lnTo>
                    <a:pt x="241078" y="386144"/>
                  </a:lnTo>
                  <a:cubicBezTo>
                    <a:pt x="247174" y="386144"/>
                    <a:pt x="252222" y="381191"/>
                    <a:pt x="252222" y="374999"/>
                  </a:cubicBezTo>
                  <a:lnTo>
                    <a:pt x="252222" y="340995"/>
                  </a:lnTo>
                  <a:lnTo>
                    <a:pt x="285560" y="340995"/>
                  </a:lnTo>
                  <a:cubicBezTo>
                    <a:pt x="291656" y="340995"/>
                    <a:pt x="296704" y="336042"/>
                    <a:pt x="296704" y="329851"/>
                  </a:cubicBezTo>
                  <a:lnTo>
                    <a:pt x="296704" y="232601"/>
                  </a:lnTo>
                  <a:lnTo>
                    <a:pt x="383000" y="146304"/>
                  </a:lnTo>
                  <a:cubicBezTo>
                    <a:pt x="384905" y="144209"/>
                    <a:pt x="386144" y="141446"/>
                    <a:pt x="386144" y="138494"/>
                  </a:cubicBezTo>
                  <a:close/>
                  <a:moveTo>
                    <a:pt x="277654" y="220123"/>
                  </a:moveTo>
                  <a:lnTo>
                    <a:pt x="274130" y="223647"/>
                  </a:lnTo>
                  <a:lnTo>
                    <a:pt x="250603" y="231458"/>
                  </a:lnTo>
                  <a:lnTo>
                    <a:pt x="258413" y="207931"/>
                  </a:lnTo>
                  <a:lnTo>
                    <a:pt x="311468" y="154877"/>
                  </a:lnTo>
                  <a:lnTo>
                    <a:pt x="327184" y="170593"/>
                  </a:lnTo>
                  <a:lnTo>
                    <a:pt x="277654" y="220123"/>
                  </a:lnTo>
                  <a:close/>
                  <a:moveTo>
                    <a:pt x="229934" y="45244"/>
                  </a:moveTo>
                  <a:lnTo>
                    <a:pt x="258890" y="74486"/>
                  </a:lnTo>
                  <a:lnTo>
                    <a:pt x="229934" y="74486"/>
                  </a:lnTo>
                  <a:lnTo>
                    <a:pt x="229934" y="45244"/>
                  </a:lnTo>
                  <a:close/>
                  <a:moveTo>
                    <a:pt x="229934" y="363855"/>
                  </a:moveTo>
                  <a:lnTo>
                    <a:pt x="29337" y="363855"/>
                  </a:lnTo>
                  <a:lnTo>
                    <a:pt x="29337" y="74486"/>
                  </a:lnTo>
                  <a:lnTo>
                    <a:pt x="52292" y="74486"/>
                  </a:lnTo>
                  <a:lnTo>
                    <a:pt x="52292" y="329851"/>
                  </a:lnTo>
                  <a:cubicBezTo>
                    <a:pt x="52292" y="335947"/>
                    <a:pt x="57245" y="340995"/>
                    <a:pt x="63437" y="340995"/>
                  </a:cubicBezTo>
                  <a:lnTo>
                    <a:pt x="229934" y="340995"/>
                  </a:lnTo>
                  <a:lnTo>
                    <a:pt x="229934" y="363855"/>
                  </a:lnTo>
                  <a:close/>
                  <a:moveTo>
                    <a:pt x="74486" y="318707"/>
                  </a:moveTo>
                  <a:lnTo>
                    <a:pt x="74486" y="29337"/>
                  </a:lnTo>
                  <a:lnTo>
                    <a:pt x="207740" y="29337"/>
                  </a:lnTo>
                  <a:lnTo>
                    <a:pt x="207740" y="85630"/>
                  </a:lnTo>
                  <a:cubicBezTo>
                    <a:pt x="207740" y="91726"/>
                    <a:pt x="212693" y="96774"/>
                    <a:pt x="218885" y="96774"/>
                  </a:cubicBezTo>
                  <a:lnTo>
                    <a:pt x="274415" y="96774"/>
                  </a:lnTo>
                  <a:lnTo>
                    <a:pt x="274415" y="160687"/>
                  </a:lnTo>
                  <a:lnTo>
                    <a:pt x="240887" y="194215"/>
                  </a:lnTo>
                  <a:cubicBezTo>
                    <a:pt x="239649" y="195453"/>
                    <a:pt x="238792" y="196882"/>
                    <a:pt x="238220" y="198596"/>
                  </a:cubicBezTo>
                  <a:lnTo>
                    <a:pt x="222504" y="245650"/>
                  </a:lnTo>
                  <a:cubicBezTo>
                    <a:pt x="221171" y="249650"/>
                    <a:pt x="222218" y="254032"/>
                    <a:pt x="225171" y="256985"/>
                  </a:cubicBezTo>
                  <a:cubicBezTo>
                    <a:pt x="228124" y="259937"/>
                    <a:pt x="232505" y="260985"/>
                    <a:pt x="236506" y="259652"/>
                  </a:cubicBezTo>
                  <a:lnTo>
                    <a:pt x="274415" y="246983"/>
                  </a:lnTo>
                  <a:lnTo>
                    <a:pt x="274415" y="318707"/>
                  </a:lnTo>
                  <a:lnTo>
                    <a:pt x="74486" y="318707"/>
                  </a:lnTo>
                  <a:close/>
                  <a:moveTo>
                    <a:pt x="342900" y="154877"/>
                  </a:moveTo>
                  <a:lnTo>
                    <a:pt x="327184" y="139160"/>
                  </a:lnTo>
                  <a:lnTo>
                    <a:pt x="343662" y="122682"/>
                  </a:lnTo>
                  <a:lnTo>
                    <a:pt x="359378" y="138398"/>
                  </a:lnTo>
                  <a:lnTo>
                    <a:pt x="342900" y="154877"/>
                  </a:lnTo>
                  <a:close/>
                </a:path>
              </a:pathLst>
            </a:custGeom>
            <a:grpFill/>
            <a:ln w="9525" cap="flat">
              <a:noFill/>
              <a:prstDash val="solid"/>
              <a:miter/>
            </a:ln>
          </p:spPr>
          <p:txBody>
            <a:bodyPr rtlCol="0" anchor="ctr"/>
            <a:lstStyle/>
            <a:p>
              <a:endParaRPr lang="ko-KR" altLang="en-US"/>
            </a:p>
          </p:txBody>
        </p:sp>
      </p:grpSp>
      <p:grpSp>
        <p:nvGrpSpPr>
          <p:cNvPr id="135" name="그룹 134">
            <a:extLst>
              <a:ext uri="{FF2B5EF4-FFF2-40B4-BE49-F238E27FC236}">
                <a16:creationId xmlns:a16="http://schemas.microsoft.com/office/drawing/2014/main" id="{5C479410-2E54-4CD7-87D4-37A6D84AFE45}"/>
              </a:ext>
            </a:extLst>
          </p:cNvPr>
          <p:cNvGrpSpPr/>
          <p:nvPr/>
        </p:nvGrpSpPr>
        <p:grpSpPr>
          <a:xfrm>
            <a:off x="7493118" y="3599592"/>
            <a:ext cx="390525" cy="266700"/>
            <a:chOff x="7493118" y="3599592"/>
            <a:chExt cx="390525" cy="266700"/>
          </a:xfrm>
          <a:solidFill>
            <a:schemeClr val="bg1"/>
          </a:solidFill>
        </p:grpSpPr>
        <p:sp>
          <p:nvSpPr>
            <p:cNvPr id="136" name="자유형: 도형 135">
              <a:extLst>
                <a:ext uri="{FF2B5EF4-FFF2-40B4-BE49-F238E27FC236}">
                  <a16:creationId xmlns:a16="http://schemas.microsoft.com/office/drawing/2014/main" id="{FF6E411F-65BF-4F98-8CC0-C5CF6BF935C7}"/>
                </a:ext>
              </a:extLst>
            </p:cNvPr>
            <p:cNvSpPr/>
            <p:nvPr/>
          </p:nvSpPr>
          <p:spPr>
            <a:xfrm>
              <a:off x="7493118" y="3599592"/>
              <a:ext cx="390525" cy="266700"/>
            </a:xfrm>
            <a:custGeom>
              <a:avLst/>
              <a:gdLst>
                <a:gd name="connsiteX0" fmla="*/ 330708 w 390525"/>
                <a:gd name="connsiteY0" fmla="*/ 62674 h 266700"/>
                <a:gd name="connsiteX1" fmla="*/ 196691 w 390525"/>
                <a:gd name="connsiteY1" fmla="*/ 7144 h 266700"/>
                <a:gd name="connsiteX2" fmla="*/ 62675 w 390525"/>
                <a:gd name="connsiteY2" fmla="*/ 62674 h 266700"/>
                <a:gd name="connsiteX3" fmla="*/ 7144 w 390525"/>
                <a:gd name="connsiteY3" fmla="*/ 196691 h 266700"/>
                <a:gd name="connsiteX4" fmla="*/ 11621 w 390525"/>
                <a:gd name="connsiteY4" fmla="*/ 237935 h 266700"/>
                <a:gd name="connsiteX5" fmla="*/ 18288 w 390525"/>
                <a:gd name="connsiteY5" fmla="*/ 260890 h 266700"/>
                <a:gd name="connsiteX6" fmla="*/ 28861 w 390525"/>
                <a:gd name="connsiteY6" fmla="*/ 268319 h 266700"/>
                <a:gd name="connsiteX7" fmla="*/ 32671 w 390525"/>
                <a:gd name="connsiteY7" fmla="*/ 267653 h 266700"/>
                <a:gd name="connsiteX8" fmla="*/ 39434 w 390525"/>
                <a:gd name="connsiteY8" fmla="*/ 253270 h 266700"/>
                <a:gd name="connsiteX9" fmla="*/ 33528 w 390525"/>
                <a:gd name="connsiteY9" fmla="*/ 232981 h 266700"/>
                <a:gd name="connsiteX10" fmla="*/ 29909 w 390525"/>
                <a:gd name="connsiteY10" fmla="*/ 207454 h 266700"/>
                <a:gd name="connsiteX11" fmla="*/ 64389 w 390525"/>
                <a:gd name="connsiteY11" fmla="*/ 207454 h 266700"/>
                <a:gd name="connsiteX12" fmla="*/ 75629 w 390525"/>
                <a:gd name="connsiteY12" fmla="*/ 196501 h 266700"/>
                <a:gd name="connsiteX13" fmla="*/ 64389 w 390525"/>
                <a:gd name="connsiteY13" fmla="*/ 185261 h 266700"/>
                <a:gd name="connsiteX14" fmla="*/ 29909 w 390525"/>
                <a:gd name="connsiteY14" fmla="*/ 185261 h 266700"/>
                <a:gd name="connsiteX15" fmla="*/ 46673 w 390525"/>
                <a:gd name="connsiteY15" fmla="*/ 122872 h 266700"/>
                <a:gd name="connsiteX16" fmla="*/ 76486 w 390525"/>
                <a:gd name="connsiteY16" fmla="*/ 140113 h 266700"/>
                <a:gd name="connsiteX17" fmla="*/ 82105 w 390525"/>
                <a:gd name="connsiteY17" fmla="*/ 141637 h 266700"/>
                <a:gd name="connsiteX18" fmla="*/ 91821 w 390525"/>
                <a:gd name="connsiteY18" fmla="*/ 136017 h 266700"/>
                <a:gd name="connsiteX19" fmla="*/ 87725 w 390525"/>
                <a:gd name="connsiteY19" fmla="*/ 120682 h 266700"/>
                <a:gd name="connsiteX20" fmla="*/ 57912 w 390525"/>
                <a:gd name="connsiteY20" fmla="*/ 103441 h 266700"/>
                <a:gd name="connsiteX21" fmla="*/ 103632 w 390525"/>
                <a:gd name="connsiteY21" fmla="*/ 57721 h 266700"/>
                <a:gd name="connsiteX22" fmla="*/ 120872 w 390525"/>
                <a:gd name="connsiteY22" fmla="*/ 87535 h 266700"/>
                <a:gd name="connsiteX23" fmla="*/ 130588 w 390525"/>
                <a:gd name="connsiteY23" fmla="*/ 93154 h 266700"/>
                <a:gd name="connsiteX24" fmla="*/ 136207 w 390525"/>
                <a:gd name="connsiteY24" fmla="*/ 91630 h 266700"/>
                <a:gd name="connsiteX25" fmla="*/ 140303 w 390525"/>
                <a:gd name="connsiteY25" fmla="*/ 76295 h 266700"/>
                <a:gd name="connsiteX26" fmla="*/ 123063 w 390525"/>
                <a:gd name="connsiteY26" fmla="*/ 46482 h 266700"/>
                <a:gd name="connsiteX27" fmla="*/ 185547 w 390525"/>
                <a:gd name="connsiteY27" fmla="*/ 29718 h 266700"/>
                <a:gd name="connsiteX28" fmla="*/ 185547 w 390525"/>
                <a:gd name="connsiteY28" fmla="*/ 64198 h 266700"/>
                <a:gd name="connsiteX29" fmla="*/ 196691 w 390525"/>
                <a:gd name="connsiteY29" fmla="*/ 75438 h 266700"/>
                <a:gd name="connsiteX30" fmla="*/ 207836 w 390525"/>
                <a:gd name="connsiteY30" fmla="*/ 64198 h 266700"/>
                <a:gd name="connsiteX31" fmla="*/ 207836 w 390525"/>
                <a:gd name="connsiteY31" fmla="*/ 29718 h 266700"/>
                <a:gd name="connsiteX32" fmla="*/ 270320 w 390525"/>
                <a:gd name="connsiteY32" fmla="*/ 46482 h 266700"/>
                <a:gd name="connsiteX33" fmla="*/ 253079 w 390525"/>
                <a:gd name="connsiteY33" fmla="*/ 76295 h 266700"/>
                <a:gd name="connsiteX34" fmla="*/ 257175 w 390525"/>
                <a:gd name="connsiteY34" fmla="*/ 91630 h 266700"/>
                <a:gd name="connsiteX35" fmla="*/ 262795 w 390525"/>
                <a:gd name="connsiteY35" fmla="*/ 93154 h 266700"/>
                <a:gd name="connsiteX36" fmla="*/ 272510 w 390525"/>
                <a:gd name="connsiteY36" fmla="*/ 87535 h 266700"/>
                <a:gd name="connsiteX37" fmla="*/ 289750 w 390525"/>
                <a:gd name="connsiteY37" fmla="*/ 57721 h 266700"/>
                <a:gd name="connsiteX38" fmla="*/ 335471 w 390525"/>
                <a:gd name="connsiteY38" fmla="*/ 103441 h 266700"/>
                <a:gd name="connsiteX39" fmla="*/ 305658 w 390525"/>
                <a:gd name="connsiteY39" fmla="*/ 120682 h 266700"/>
                <a:gd name="connsiteX40" fmla="*/ 301561 w 390525"/>
                <a:gd name="connsiteY40" fmla="*/ 136017 h 266700"/>
                <a:gd name="connsiteX41" fmla="*/ 311277 w 390525"/>
                <a:gd name="connsiteY41" fmla="*/ 141637 h 266700"/>
                <a:gd name="connsiteX42" fmla="*/ 316897 w 390525"/>
                <a:gd name="connsiteY42" fmla="*/ 140113 h 266700"/>
                <a:gd name="connsiteX43" fmla="*/ 346710 w 390525"/>
                <a:gd name="connsiteY43" fmla="*/ 122872 h 266700"/>
                <a:gd name="connsiteX44" fmla="*/ 363474 w 390525"/>
                <a:gd name="connsiteY44" fmla="*/ 185166 h 266700"/>
                <a:gd name="connsiteX45" fmla="*/ 328993 w 390525"/>
                <a:gd name="connsiteY45" fmla="*/ 185166 h 266700"/>
                <a:gd name="connsiteX46" fmla="*/ 317754 w 390525"/>
                <a:gd name="connsiteY46" fmla="*/ 196405 h 266700"/>
                <a:gd name="connsiteX47" fmla="*/ 328993 w 390525"/>
                <a:gd name="connsiteY47" fmla="*/ 207359 h 266700"/>
                <a:gd name="connsiteX48" fmla="*/ 363474 w 390525"/>
                <a:gd name="connsiteY48" fmla="*/ 207359 h 266700"/>
                <a:gd name="connsiteX49" fmla="*/ 360140 w 390525"/>
                <a:gd name="connsiteY49" fmla="*/ 231553 h 266700"/>
                <a:gd name="connsiteX50" fmla="*/ 354806 w 390525"/>
                <a:gd name="connsiteY50" fmla="*/ 250698 h 266700"/>
                <a:gd name="connsiteX51" fmla="*/ 361759 w 390525"/>
                <a:gd name="connsiteY51" fmla="*/ 264890 h 266700"/>
                <a:gd name="connsiteX52" fmla="*/ 375952 w 390525"/>
                <a:gd name="connsiteY52" fmla="*/ 257937 h 266700"/>
                <a:gd name="connsiteX53" fmla="*/ 381952 w 390525"/>
                <a:gd name="connsiteY53" fmla="*/ 236125 h 266700"/>
                <a:gd name="connsiteX54" fmla="*/ 386143 w 390525"/>
                <a:gd name="connsiteY54" fmla="*/ 196310 h 266700"/>
                <a:gd name="connsiteX55" fmla="*/ 330708 w 390525"/>
                <a:gd name="connsiteY55" fmla="*/ 626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0525" h="266700">
                  <a:moveTo>
                    <a:pt x="330708" y="62674"/>
                  </a:moveTo>
                  <a:cubicBezTo>
                    <a:pt x="294894" y="26861"/>
                    <a:pt x="247365" y="7144"/>
                    <a:pt x="196691" y="7144"/>
                  </a:cubicBezTo>
                  <a:cubicBezTo>
                    <a:pt x="146018" y="7144"/>
                    <a:pt x="98489" y="26861"/>
                    <a:pt x="62675" y="62674"/>
                  </a:cubicBezTo>
                  <a:cubicBezTo>
                    <a:pt x="26861" y="98488"/>
                    <a:pt x="7144" y="146018"/>
                    <a:pt x="7144" y="196691"/>
                  </a:cubicBezTo>
                  <a:cubicBezTo>
                    <a:pt x="7144" y="210598"/>
                    <a:pt x="8667" y="224504"/>
                    <a:pt x="11621" y="237935"/>
                  </a:cubicBezTo>
                  <a:cubicBezTo>
                    <a:pt x="13335" y="245745"/>
                    <a:pt x="15621" y="253460"/>
                    <a:pt x="18288" y="260890"/>
                  </a:cubicBezTo>
                  <a:cubicBezTo>
                    <a:pt x="19908" y="265462"/>
                    <a:pt x="24193" y="268319"/>
                    <a:pt x="28861" y="268319"/>
                  </a:cubicBezTo>
                  <a:cubicBezTo>
                    <a:pt x="30099" y="268319"/>
                    <a:pt x="31432" y="268129"/>
                    <a:pt x="32671" y="267653"/>
                  </a:cubicBezTo>
                  <a:cubicBezTo>
                    <a:pt x="38481" y="265557"/>
                    <a:pt x="41529" y="259175"/>
                    <a:pt x="39434" y="253270"/>
                  </a:cubicBezTo>
                  <a:cubicBezTo>
                    <a:pt x="37052" y="246697"/>
                    <a:pt x="35052" y="239839"/>
                    <a:pt x="33528" y="232981"/>
                  </a:cubicBezTo>
                  <a:cubicBezTo>
                    <a:pt x="31718" y="224695"/>
                    <a:pt x="30480" y="216313"/>
                    <a:pt x="29909" y="207454"/>
                  </a:cubicBezTo>
                  <a:lnTo>
                    <a:pt x="64389" y="207454"/>
                  </a:lnTo>
                  <a:cubicBezTo>
                    <a:pt x="70580" y="207740"/>
                    <a:pt x="75629" y="202692"/>
                    <a:pt x="75629" y="196501"/>
                  </a:cubicBezTo>
                  <a:cubicBezTo>
                    <a:pt x="75629" y="190310"/>
                    <a:pt x="70580" y="185261"/>
                    <a:pt x="64389" y="185261"/>
                  </a:cubicBezTo>
                  <a:lnTo>
                    <a:pt x="29909" y="185261"/>
                  </a:lnTo>
                  <a:cubicBezTo>
                    <a:pt x="31432" y="163068"/>
                    <a:pt x="37242" y="142018"/>
                    <a:pt x="46673" y="122872"/>
                  </a:cubicBezTo>
                  <a:lnTo>
                    <a:pt x="76486" y="140113"/>
                  </a:lnTo>
                  <a:cubicBezTo>
                    <a:pt x="78296" y="141161"/>
                    <a:pt x="80200" y="141637"/>
                    <a:pt x="82105" y="141637"/>
                  </a:cubicBezTo>
                  <a:cubicBezTo>
                    <a:pt x="86011" y="141637"/>
                    <a:pt x="89725" y="139637"/>
                    <a:pt x="91821" y="136017"/>
                  </a:cubicBezTo>
                  <a:cubicBezTo>
                    <a:pt x="94869" y="130683"/>
                    <a:pt x="93059" y="123825"/>
                    <a:pt x="87725" y="120682"/>
                  </a:cubicBezTo>
                  <a:lnTo>
                    <a:pt x="57912" y="103441"/>
                  </a:lnTo>
                  <a:cubicBezTo>
                    <a:pt x="70009" y="85439"/>
                    <a:pt x="85534" y="69913"/>
                    <a:pt x="103632" y="57721"/>
                  </a:cubicBezTo>
                  <a:lnTo>
                    <a:pt x="120872" y="87535"/>
                  </a:lnTo>
                  <a:cubicBezTo>
                    <a:pt x="122967" y="91154"/>
                    <a:pt x="126682" y="93154"/>
                    <a:pt x="130588" y="93154"/>
                  </a:cubicBezTo>
                  <a:cubicBezTo>
                    <a:pt x="132493" y="93154"/>
                    <a:pt x="134398" y="92678"/>
                    <a:pt x="136207" y="91630"/>
                  </a:cubicBezTo>
                  <a:cubicBezTo>
                    <a:pt x="141541" y="88582"/>
                    <a:pt x="143446" y="81724"/>
                    <a:pt x="140303" y="76295"/>
                  </a:cubicBezTo>
                  <a:lnTo>
                    <a:pt x="123063" y="46482"/>
                  </a:lnTo>
                  <a:cubicBezTo>
                    <a:pt x="142113" y="37052"/>
                    <a:pt x="163259" y="31242"/>
                    <a:pt x="185547" y="29718"/>
                  </a:cubicBezTo>
                  <a:lnTo>
                    <a:pt x="185547" y="64198"/>
                  </a:lnTo>
                  <a:cubicBezTo>
                    <a:pt x="185452" y="70390"/>
                    <a:pt x="190500" y="75438"/>
                    <a:pt x="196691" y="75438"/>
                  </a:cubicBezTo>
                  <a:cubicBezTo>
                    <a:pt x="202882" y="75438"/>
                    <a:pt x="207931" y="70390"/>
                    <a:pt x="207836" y="64198"/>
                  </a:cubicBezTo>
                  <a:lnTo>
                    <a:pt x="207836" y="29718"/>
                  </a:lnTo>
                  <a:cubicBezTo>
                    <a:pt x="230219" y="31242"/>
                    <a:pt x="251270" y="37052"/>
                    <a:pt x="270320" y="46482"/>
                  </a:cubicBezTo>
                  <a:lnTo>
                    <a:pt x="253079" y="76295"/>
                  </a:lnTo>
                  <a:cubicBezTo>
                    <a:pt x="250031" y="81629"/>
                    <a:pt x="251841" y="88487"/>
                    <a:pt x="257175" y="91630"/>
                  </a:cubicBezTo>
                  <a:cubicBezTo>
                    <a:pt x="258985" y="92678"/>
                    <a:pt x="260890" y="93154"/>
                    <a:pt x="262795" y="93154"/>
                  </a:cubicBezTo>
                  <a:cubicBezTo>
                    <a:pt x="266700" y="93154"/>
                    <a:pt x="270415" y="91154"/>
                    <a:pt x="272510" y="87535"/>
                  </a:cubicBezTo>
                  <a:lnTo>
                    <a:pt x="289750" y="57721"/>
                  </a:lnTo>
                  <a:cubicBezTo>
                    <a:pt x="307753" y="69818"/>
                    <a:pt x="323279" y="85344"/>
                    <a:pt x="335471" y="103441"/>
                  </a:cubicBezTo>
                  <a:lnTo>
                    <a:pt x="305658" y="120682"/>
                  </a:lnTo>
                  <a:cubicBezTo>
                    <a:pt x="300324" y="123730"/>
                    <a:pt x="298418" y="130588"/>
                    <a:pt x="301561" y="136017"/>
                  </a:cubicBezTo>
                  <a:cubicBezTo>
                    <a:pt x="303657" y="139637"/>
                    <a:pt x="307372" y="141637"/>
                    <a:pt x="311277" y="141637"/>
                  </a:cubicBezTo>
                  <a:cubicBezTo>
                    <a:pt x="313182" y="141637"/>
                    <a:pt x="315087" y="141161"/>
                    <a:pt x="316897" y="140113"/>
                  </a:cubicBezTo>
                  <a:lnTo>
                    <a:pt x="346710" y="122872"/>
                  </a:lnTo>
                  <a:cubicBezTo>
                    <a:pt x="356140" y="141922"/>
                    <a:pt x="361950" y="162973"/>
                    <a:pt x="363474" y="185166"/>
                  </a:cubicBezTo>
                  <a:lnTo>
                    <a:pt x="328993" y="185166"/>
                  </a:lnTo>
                  <a:cubicBezTo>
                    <a:pt x="322802" y="185261"/>
                    <a:pt x="317754" y="190310"/>
                    <a:pt x="317754" y="196405"/>
                  </a:cubicBezTo>
                  <a:cubicBezTo>
                    <a:pt x="317754" y="202502"/>
                    <a:pt x="322802" y="207645"/>
                    <a:pt x="328993" y="207359"/>
                  </a:cubicBezTo>
                  <a:lnTo>
                    <a:pt x="363474" y="207359"/>
                  </a:lnTo>
                  <a:cubicBezTo>
                    <a:pt x="362902" y="215741"/>
                    <a:pt x="361855" y="223742"/>
                    <a:pt x="360140" y="231553"/>
                  </a:cubicBezTo>
                  <a:cubicBezTo>
                    <a:pt x="358711" y="238030"/>
                    <a:pt x="356997" y="244507"/>
                    <a:pt x="354806" y="250698"/>
                  </a:cubicBezTo>
                  <a:cubicBezTo>
                    <a:pt x="352806" y="256508"/>
                    <a:pt x="355949" y="262890"/>
                    <a:pt x="361759" y="264890"/>
                  </a:cubicBezTo>
                  <a:cubicBezTo>
                    <a:pt x="367570" y="266890"/>
                    <a:pt x="373952" y="263747"/>
                    <a:pt x="375952" y="257937"/>
                  </a:cubicBezTo>
                  <a:cubicBezTo>
                    <a:pt x="378428" y="250793"/>
                    <a:pt x="380429" y="243554"/>
                    <a:pt x="381952" y="236125"/>
                  </a:cubicBezTo>
                  <a:cubicBezTo>
                    <a:pt x="384715" y="223171"/>
                    <a:pt x="386143" y="209740"/>
                    <a:pt x="386143" y="196310"/>
                  </a:cubicBezTo>
                  <a:cubicBezTo>
                    <a:pt x="386239" y="146113"/>
                    <a:pt x="366522" y="98488"/>
                    <a:pt x="330708" y="62674"/>
                  </a:cubicBezTo>
                  <a:close/>
                </a:path>
              </a:pathLst>
            </a:custGeom>
            <a:grpFill/>
            <a:ln w="9525" cap="flat">
              <a:noFill/>
              <a:prstDash val="solid"/>
              <a:miter/>
            </a:ln>
          </p:spPr>
          <p:txBody>
            <a:bodyPr rtlCol="0" anchor="ctr"/>
            <a:lstStyle/>
            <a:p>
              <a:endParaRPr lang="ko-KR" altLang="en-US"/>
            </a:p>
          </p:txBody>
        </p:sp>
        <p:sp>
          <p:nvSpPr>
            <p:cNvPr id="137" name="자유형: 도형 136">
              <a:extLst>
                <a:ext uri="{FF2B5EF4-FFF2-40B4-BE49-F238E27FC236}">
                  <a16:creationId xmlns:a16="http://schemas.microsoft.com/office/drawing/2014/main" id="{CE53A641-5C67-4F33-9384-0DDF7617CF84}"/>
                </a:ext>
              </a:extLst>
            </p:cNvPr>
            <p:cNvSpPr/>
            <p:nvPr/>
          </p:nvSpPr>
          <p:spPr>
            <a:xfrm>
              <a:off x="7650757" y="3706677"/>
              <a:ext cx="123825" cy="123825"/>
            </a:xfrm>
            <a:custGeom>
              <a:avLst/>
              <a:gdLst>
                <a:gd name="connsiteX0" fmla="*/ 101918 w 123825"/>
                <a:gd name="connsiteY0" fmla="*/ 10739 h 123825"/>
                <a:gd name="connsiteX1" fmla="*/ 54102 w 123825"/>
                <a:gd name="connsiteY1" fmla="*/ 62174 h 123825"/>
                <a:gd name="connsiteX2" fmla="*/ 38576 w 123825"/>
                <a:gd name="connsiteY2" fmla="*/ 58079 h 123825"/>
                <a:gd name="connsiteX3" fmla="*/ 7144 w 123825"/>
                <a:gd name="connsiteY3" fmla="*/ 89511 h 123825"/>
                <a:gd name="connsiteX4" fmla="*/ 38576 w 123825"/>
                <a:gd name="connsiteY4" fmla="*/ 120944 h 123825"/>
                <a:gd name="connsiteX5" fmla="*/ 70009 w 123825"/>
                <a:gd name="connsiteY5" fmla="*/ 89511 h 123825"/>
                <a:gd name="connsiteX6" fmla="*/ 68389 w 123825"/>
                <a:gd name="connsiteY6" fmla="*/ 79605 h 123825"/>
                <a:gd name="connsiteX7" fmla="*/ 118206 w 123825"/>
                <a:gd name="connsiteY7" fmla="*/ 25884 h 123825"/>
                <a:gd name="connsiteX8" fmla="*/ 117634 w 123825"/>
                <a:gd name="connsiteY8" fmla="*/ 10073 h 123825"/>
                <a:gd name="connsiteX9" fmla="*/ 101918 w 123825"/>
                <a:gd name="connsiteY9" fmla="*/ 10739 h 123825"/>
                <a:gd name="connsiteX10" fmla="*/ 38671 w 123825"/>
                <a:gd name="connsiteY10" fmla="*/ 98655 h 123825"/>
                <a:gd name="connsiteX11" fmla="*/ 29623 w 123825"/>
                <a:gd name="connsiteY11" fmla="*/ 89606 h 123825"/>
                <a:gd name="connsiteX12" fmla="*/ 38671 w 123825"/>
                <a:gd name="connsiteY12" fmla="*/ 80558 h 123825"/>
                <a:gd name="connsiteX13" fmla="*/ 47720 w 123825"/>
                <a:gd name="connsiteY13" fmla="*/ 89606 h 123825"/>
                <a:gd name="connsiteX14" fmla="*/ 38671 w 123825"/>
                <a:gd name="connsiteY14" fmla="*/ 9865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123825">
                  <a:moveTo>
                    <a:pt x="101918" y="10739"/>
                  </a:moveTo>
                  <a:lnTo>
                    <a:pt x="54102" y="62174"/>
                  </a:lnTo>
                  <a:cubicBezTo>
                    <a:pt x="49530" y="59603"/>
                    <a:pt x="44196" y="58079"/>
                    <a:pt x="38576" y="58079"/>
                  </a:cubicBezTo>
                  <a:cubicBezTo>
                    <a:pt x="21241" y="58079"/>
                    <a:pt x="7144" y="72176"/>
                    <a:pt x="7144" y="89511"/>
                  </a:cubicBezTo>
                  <a:cubicBezTo>
                    <a:pt x="7144" y="106847"/>
                    <a:pt x="21241" y="120944"/>
                    <a:pt x="38576" y="120944"/>
                  </a:cubicBezTo>
                  <a:cubicBezTo>
                    <a:pt x="55912" y="120944"/>
                    <a:pt x="70009" y="106847"/>
                    <a:pt x="70009" y="89511"/>
                  </a:cubicBezTo>
                  <a:cubicBezTo>
                    <a:pt x="70009" y="86082"/>
                    <a:pt x="69438" y="82748"/>
                    <a:pt x="68389" y="79605"/>
                  </a:cubicBezTo>
                  <a:lnTo>
                    <a:pt x="118206" y="25884"/>
                  </a:lnTo>
                  <a:cubicBezTo>
                    <a:pt x="122397" y="21312"/>
                    <a:pt x="122111" y="14264"/>
                    <a:pt x="117634" y="10073"/>
                  </a:cubicBezTo>
                  <a:cubicBezTo>
                    <a:pt x="113157" y="5882"/>
                    <a:pt x="106109" y="6263"/>
                    <a:pt x="101918" y="10739"/>
                  </a:cubicBezTo>
                  <a:close/>
                  <a:moveTo>
                    <a:pt x="38671" y="98655"/>
                  </a:moveTo>
                  <a:cubicBezTo>
                    <a:pt x="33719" y="98655"/>
                    <a:pt x="29623" y="94559"/>
                    <a:pt x="29623" y="89606"/>
                  </a:cubicBezTo>
                  <a:cubicBezTo>
                    <a:pt x="29623" y="84654"/>
                    <a:pt x="33719" y="80558"/>
                    <a:pt x="38671" y="80558"/>
                  </a:cubicBezTo>
                  <a:cubicBezTo>
                    <a:pt x="43625" y="80558"/>
                    <a:pt x="47720" y="84654"/>
                    <a:pt x="47720" y="89606"/>
                  </a:cubicBezTo>
                  <a:cubicBezTo>
                    <a:pt x="47720" y="94559"/>
                    <a:pt x="43625" y="98655"/>
                    <a:pt x="38671" y="98655"/>
                  </a:cubicBezTo>
                  <a:close/>
                </a:path>
              </a:pathLst>
            </a:custGeom>
            <a:grpFill/>
            <a:ln w="9525" cap="flat">
              <a:noFill/>
              <a:prstDash val="solid"/>
              <a:miter/>
            </a:ln>
          </p:spPr>
          <p:txBody>
            <a:bodyPr rtlCol="0" anchor="ctr"/>
            <a:lstStyle/>
            <a:p>
              <a:endParaRPr lang="ko-KR" altLang="en-US"/>
            </a:p>
          </p:txBody>
        </p:sp>
      </p:grpSp>
      <p:grpSp>
        <p:nvGrpSpPr>
          <p:cNvPr id="138" name="그룹 137">
            <a:extLst>
              <a:ext uri="{FF2B5EF4-FFF2-40B4-BE49-F238E27FC236}">
                <a16:creationId xmlns:a16="http://schemas.microsoft.com/office/drawing/2014/main" id="{4988A4E9-D1E7-4D49-BCFA-C8B8E1B6D820}"/>
              </a:ext>
            </a:extLst>
          </p:cNvPr>
          <p:cNvGrpSpPr/>
          <p:nvPr/>
        </p:nvGrpSpPr>
        <p:grpSpPr>
          <a:xfrm>
            <a:off x="769421" y="2905696"/>
            <a:ext cx="390525" cy="361950"/>
            <a:chOff x="769421" y="2905696"/>
            <a:chExt cx="390525" cy="361950"/>
          </a:xfrm>
          <a:solidFill>
            <a:schemeClr val="bg1"/>
          </a:solidFill>
        </p:grpSpPr>
        <p:sp>
          <p:nvSpPr>
            <p:cNvPr id="139" name="자유형: 도형 138">
              <a:extLst>
                <a:ext uri="{FF2B5EF4-FFF2-40B4-BE49-F238E27FC236}">
                  <a16:creationId xmlns:a16="http://schemas.microsoft.com/office/drawing/2014/main" id="{B5CB4E84-E75B-4B81-A3F1-ED15B75BF2BF}"/>
                </a:ext>
              </a:extLst>
            </p:cNvPr>
            <p:cNvSpPr/>
            <p:nvPr/>
          </p:nvSpPr>
          <p:spPr>
            <a:xfrm>
              <a:off x="992210" y="3039046"/>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140" name="자유형: 도형 139">
              <a:extLst>
                <a:ext uri="{FF2B5EF4-FFF2-40B4-BE49-F238E27FC236}">
                  <a16:creationId xmlns:a16="http://schemas.microsoft.com/office/drawing/2014/main" id="{F0C9C97A-CDA4-4923-9F5A-A07B49F8D807}"/>
                </a:ext>
              </a:extLst>
            </p:cNvPr>
            <p:cNvSpPr/>
            <p:nvPr/>
          </p:nvSpPr>
          <p:spPr>
            <a:xfrm>
              <a:off x="1080983" y="31723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41" name="자유형: 도형 140">
              <a:extLst>
                <a:ext uri="{FF2B5EF4-FFF2-40B4-BE49-F238E27FC236}">
                  <a16:creationId xmlns:a16="http://schemas.microsoft.com/office/drawing/2014/main" id="{94944E19-C190-4435-B9BF-A3D3E1728B7D}"/>
                </a:ext>
              </a:extLst>
            </p:cNvPr>
            <p:cNvSpPr/>
            <p:nvPr/>
          </p:nvSpPr>
          <p:spPr>
            <a:xfrm>
              <a:off x="814664" y="2994659"/>
              <a:ext cx="161925" cy="228600"/>
            </a:xfrm>
            <a:custGeom>
              <a:avLst/>
              <a:gdLst>
                <a:gd name="connsiteX0" fmla="*/ 84868 w 161925"/>
                <a:gd name="connsiteY0" fmla="*/ 7144 h 228600"/>
                <a:gd name="connsiteX1" fmla="*/ 7144 w 161925"/>
                <a:gd name="connsiteY1" fmla="*/ 51530 h 228600"/>
                <a:gd name="connsiteX2" fmla="*/ 7144 w 161925"/>
                <a:gd name="connsiteY2" fmla="*/ 184785 h 228600"/>
                <a:gd name="connsiteX3" fmla="*/ 84868 w 161925"/>
                <a:gd name="connsiteY3" fmla="*/ 229172 h 228600"/>
                <a:gd name="connsiteX4" fmla="*/ 162592 w 161925"/>
                <a:gd name="connsiteY4" fmla="*/ 184785 h 228600"/>
                <a:gd name="connsiteX5" fmla="*/ 162592 w 161925"/>
                <a:gd name="connsiteY5" fmla="*/ 51530 h 228600"/>
                <a:gd name="connsiteX6" fmla="*/ 84868 w 161925"/>
                <a:gd name="connsiteY6" fmla="*/ 7144 h 228600"/>
                <a:gd name="connsiteX7" fmla="*/ 140399 w 161925"/>
                <a:gd name="connsiteY7" fmla="*/ 140399 h 228600"/>
                <a:gd name="connsiteX8" fmla="*/ 84868 w 161925"/>
                <a:gd name="connsiteY8" fmla="*/ 162592 h 228600"/>
                <a:gd name="connsiteX9" fmla="*/ 29337 w 161925"/>
                <a:gd name="connsiteY9" fmla="*/ 140399 h 228600"/>
                <a:gd name="connsiteX10" fmla="*/ 29337 w 161925"/>
                <a:gd name="connsiteY10" fmla="*/ 127635 h 228600"/>
                <a:gd name="connsiteX11" fmla="*/ 84868 w 161925"/>
                <a:gd name="connsiteY11" fmla="*/ 140399 h 228600"/>
                <a:gd name="connsiteX12" fmla="*/ 140399 w 161925"/>
                <a:gd name="connsiteY12" fmla="*/ 127635 h 228600"/>
                <a:gd name="connsiteX13" fmla="*/ 140399 w 161925"/>
                <a:gd name="connsiteY13" fmla="*/ 140399 h 228600"/>
                <a:gd name="connsiteX14" fmla="*/ 140399 w 161925"/>
                <a:gd name="connsiteY14" fmla="*/ 96012 h 228600"/>
                <a:gd name="connsiteX15" fmla="*/ 84868 w 161925"/>
                <a:gd name="connsiteY15" fmla="*/ 118205 h 228600"/>
                <a:gd name="connsiteX16" fmla="*/ 29337 w 161925"/>
                <a:gd name="connsiteY16" fmla="*/ 96012 h 228600"/>
                <a:gd name="connsiteX17" fmla="*/ 29337 w 161925"/>
                <a:gd name="connsiteY17" fmla="*/ 83249 h 228600"/>
                <a:gd name="connsiteX18" fmla="*/ 84868 w 161925"/>
                <a:gd name="connsiteY18" fmla="*/ 96012 h 228600"/>
                <a:gd name="connsiteX19" fmla="*/ 140399 w 161925"/>
                <a:gd name="connsiteY19" fmla="*/ 83249 h 228600"/>
                <a:gd name="connsiteX20" fmla="*/ 140399 w 161925"/>
                <a:gd name="connsiteY20" fmla="*/ 96012 h 228600"/>
                <a:gd name="connsiteX21" fmla="*/ 84868 w 161925"/>
                <a:gd name="connsiteY21" fmla="*/ 29337 h 228600"/>
                <a:gd name="connsiteX22" fmla="*/ 140399 w 161925"/>
                <a:gd name="connsiteY22" fmla="*/ 51530 h 228600"/>
                <a:gd name="connsiteX23" fmla="*/ 84868 w 161925"/>
                <a:gd name="connsiteY23" fmla="*/ 73724 h 228600"/>
                <a:gd name="connsiteX24" fmla="*/ 29337 w 161925"/>
                <a:gd name="connsiteY24" fmla="*/ 51530 h 228600"/>
                <a:gd name="connsiteX25" fmla="*/ 84868 w 161925"/>
                <a:gd name="connsiteY25" fmla="*/ 29337 h 228600"/>
                <a:gd name="connsiteX26" fmla="*/ 84868 w 161925"/>
                <a:gd name="connsiteY26" fmla="*/ 206978 h 228600"/>
                <a:gd name="connsiteX27" fmla="*/ 29337 w 161925"/>
                <a:gd name="connsiteY27" fmla="*/ 184785 h 228600"/>
                <a:gd name="connsiteX28" fmla="*/ 29337 w 161925"/>
                <a:gd name="connsiteY28" fmla="*/ 172022 h 228600"/>
                <a:gd name="connsiteX29" fmla="*/ 84868 w 161925"/>
                <a:gd name="connsiteY29" fmla="*/ 184785 h 228600"/>
                <a:gd name="connsiteX30" fmla="*/ 140399 w 161925"/>
                <a:gd name="connsiteY30" fmla="*/ 172022 h 228600"/>
                <a:gd name="connsiteX31" fmla="*/ 140399 w 161925"/>
                <a:gd name="connsiteY31" fmla="*/ 184785 h 228600"/>
                <a:gd name="connsiteX32" fmla="*/ 84868 w 161925"/>
                <a:gd name="connsiteY32" fmla="*/ 20697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1925" h="228600">
                  <a:moveTo>
                    <a:pt x="84868" y="7144"/>
                  </a:moveTo>
                  <a:cubicBezTo>
                    <a:pt x="40577" y="7144"/>
                    <a:pt x="7144" y="26194"/>
                    <a:pt x="7144" y="51530"/>
                  </a:cubicBezTo>
                  <a:lnTo>
                    <a:pt x="7144" y="184785"/>
                  </a:lnTo>
                  <a:cubicBezTo>
                    <a:pt x="7144" y="210122"/>
                    <a:pt x="40577" y="229172"/>
                    <a:pt x="84868" y="229172"/>
                  </a:cubicBezTo>
                  <a:cubicBezTo>
                    <a:pt x="129159" y="229172"/>
                    <a:pt x="162592" y="210122"/>
                    <a:pt x="162592" y="184785"/>
                  </a:cubicBezTo>
                  <a:lnTo>
                    <a:pt x="162592" y="51530"/>
                  </a:lnTo>
                  <a:cubicBezTo>
                    <a:pt x="162592" y="26289"/>
                    <a:pt x="129159" y="7144"/>
                    <a:pt x="84868" y="7144"/>
                  </a:cubicBezTo>
                  <a:close/>
                  <a:moveTo>
                    <a:pt x="140399" y="140399"/>
                  </a:moveTo>
                  <a:cubicBezTo>
                    <a:pt x="140399" y="149447"/>
                    <a:pt x="118777" y="162592"/>
                    <a:pt x="84868" y="162592"/>
                  </a:cubicBezTo>
                  <a:cubicBezTo>
                    <a:pt x="50959" y="162592"/>
                    <a:pt x="29337" y="149447"/>
                    <a:pt x="29337" y="140399"/>
                  </a:cubicBezTo>
                  <a:lnTo>
                    <a:pt x="29337" y="127635"/>
                  </a:lnTo>
                  <a:cubicBezTo>
                    <a:pt x="43244" y="135541"/>
                    <a:pt x="62675" y="140399"/>
                    <a:pt x="84868" y="140399"/>
                  </a:cubicBezTo>
                  <a:cubicBezTo>
                    <a:pt x="107061" y="140399"/>
                    <a:pt x="126492" y="135636"/>
                    <a:pt x="140399" y="127635"/>
                  </a:cubicBezTo>
                  <a:lnTo>
                    <a:pt x="140399" y="140399"/>
                  </a:lnTo>
                  <a:close/>
                  <a:moveTo>
                    <a:pt x="140399" y="96012"/>
                  </a:moveTo>
                  <a:cubicBezTo>
                    <a:pt x="140399" y="105061"/>
                    <a:pt x="118777" y="118205"/>
                    <a:pt x="84868" y="118205"/>
                  </a:cubicBezTo>
                  <a:cubicBezTo>
                    <a:pt x="50959" y="118205"/>
                    <a:pt x="29337" y="105061"/>
                    <a:pt x="29337" y="96012"/>
                  </a:cubicBezTo>
                  <a:lnTo>
                    <a:pt x="29337" y="83249"/>
                  </a:lnTo>
                  <a:cubicBezTo>
                    <a:pt x="43244" y="91154"/>
                    <a:pt x="62675" y="96012"/>
                    <a:pt x="84868" y="96012"/>
                  </a:cubicBezTo>
                  <a:cubicBezTo>
                    <a:pt x="107061" y="96012"/>
                    <a:pt x="126492" y="91250"/>
                    <a:pt x="140399" y="83249"/>
                  </a:cubicBezTo>
                  <a:lnTo>
                    <a:pt x="140399" y="96012"/>
                  </a:lnTo>
                  <a:close/>
                  <a:moveTo>
                    <a:pt x="84868" y="29337"/>
                  </a:moveTo>
                  <a:cubicBezTo>
                    <a:pt x="118777" y="29337"/>
                    <a:pt x="140399" y="42482"/>
                    <a:pt x="140399" y="51530"/>
                  </a:cubicBezTo>
                  <a:cubicBezTo>
                    <a:pt x="140399" y="60579"/>
                    <a:pt x="118777" y="73724"/>
                    <a:pt x="84868" y="73724"/>
                  </a:cubicBezTo>
                  <a:cubicBezTo>
                    <a:pt x="50959" y="73724"/>
                    <a:pt x="29337" y="60579"/>
                    <a:pt x="29337" y="51530"/>
                  </a:cubicBezTo>
                  <a:cubicBezTo>
                    <a:pt x="29337" y="42482"/>
                    <a:pt x="50959" y="29337"/>
                    <a:pt x="84868" y="29337"/>
                  </a:cubicBezTo>
                  <a:close/>
                  <a:moveTo>
                    <a:pt x="84868" y="206978"/>
                  </a:moveTo>
                  <a:cubicBezTo>
                    <a:pt x="50959" y="206978"/>
                    <a:pt x="29337" y="193834"/>
                    <a:pt x="29337" y="184785"/>
                  </a:cubicBezTo>
                  <a:lnTo>
                    <a:pt x="29337" y="172022"/>
                  </a:lnTo>
                  <a:cubicBezTo>
                    <a:pt x="43244" y="179927"/>
                    <a:pt x="62675" y="184785"/>
                    <a:pt x="84868" y="184785"/>
                  </a:cubicBezTo>
                  <a:cubicBezTo>
                    <a:pt x="107061" y="184785"/>
                    <a:pt x="126492" y="180023"/>
                    <a:pt x="140399" y="172022"/>
                  </a:cubicBezTo>
                  <a:lnTo>
                    <a:pt x="140399" y="184785"/>
                  </a:lnTo>
                  <a:cubicBezTo>
                    <a:pt x="140399" y="193834"/>
                    <a:pt x="118682" y="206978"/>
                    <a:pt x="84868" y="206978"/>
                  </a:cubicBezTo>
                  <a:close/>
                </a:path>
              </a:pathLst>
            </a:custGeom>
            <a:grpFill/>
            <a:ln w="9525" cap="flat">
              <a:noFill/>
              <a:prstDash val="solid"/>
              <a:miter/>
            </a:ln>
          </p:spPr>
          <p:txBody>
            <a:bodyPr rtlCol="0" anchor="ctr"/>
            <a:lstStyle/>
            <a:p>
              <a:endParaRPr lang="ko-KR" altLang="en-US"/>
            </a:p>
          </p:txBody>
        </p:sp>
        <p:sp>
          <p:nvSpPr>
            <p:cNvPr id="142" name="자유형: 도형 141">
              <a:extLst>
                <a:ext uri="{FF2B5EF4-FFF2-40B4-BE49-F238E27FC236}">
                  <a16:creationId xmlns:a16="http://schemas.microsoft.com/office/drawing/2014/main" id="{AC89F74C-E037-42D5-B80B-B51AF77A414D}"/>
                </a:ext>
              </a:extLst>
            </p:cNvPr>
            <p:cNvSpPr/>
            <p:nvPr/>
          </p:nvSpPr>
          <p:spPr>
            <a:xfrm>
              <a:off x="769421" y="2905696"/>
              <a:ext cx="390525" cy="361950"/>
            </a:xfrm>
            <a:custGeom>
              <a:avLst/>
              <a:gdLst>
                <a:gd name="connsiteX0" fmla="*/ 375095 w 390525"/>
                <a:gd name="connsiteY0" fmla="*/ 7144 h 361950"/>
                <a:gd name="connsiteX1" fmla="*/ 18288 w 390525"/>
                <a:gd name="connsiteY1" fmla="*/ 7144 h 361950"/>
                <a:gd name="connsiteX2" fmla="*/ 7144 w 390525"/>
                <a:gd name="connsiteY2" fmla="*/ 18288 h 361950"/>
                <a:gd name="connsiteX3" fmla="*/ 7144 w 390525"/>
                <a:gd name="connsiteY3" fmla="*/ 351377 h 361950"/>
                <a:gd name="connsiteX4" fmla="*/ 18288 w 390525"/>
                <a:gd name="connsiteY4" fmla="*/ 362521 h 361950"/>
                <a:gd name="connsiteX5" fmla="*/ 374999 w 390525"/>
                <a:gd name="connsiteY5" fmla="*/ 362521 h 361950"/>
                <a:gd name="connsiteX6" fmla="*/ 386144 w 390525"/>
                <a:gd name="connsiteY6" fmla="*/ 351377 h 361950"/>
                <a:gd name="connsiteX7" fmla="*/ 386144 w 390525"/>
                <a:gd name="connsiteY7" fmla="*/ 18288 h 361950"/>
                <a:gd name="connsiteX8" fmla="*/ 375095 w 390525"/>
                <a:gd name="connsiteY8" fmla="*/ 7144 h 361950"/>
                <a:gd name="connsiteX9" fmla="*/ 363950 w 390525"/>
                <a:gd name="connsiteY9" fmla="*/ 29337 h 361950"/>
                <a:gd name="connsiteX10" fmla="*/ 363950 w 390525"/>
                <a:gd name="connsiteY10" fmla="*/ 95917 h 361950"/>
                <a:gd name="connsiteX11" fmla="*/ 245745 w 390525"/>
                <a:gd name="connsiteY11" fmla="*/ 95917 h 361950"/>
                <a:gd name="connsiteX12" fmla="*/ 204597 w 390525"/>
                <a:gd name="connsiteY12" fmla="*/ 54769 h 361950"/>
                <a:gd name="connsiteX13" fmla="*/ 196787 w 390525"/>
                <a:gd name="connsiteY13" fmla="*/ 51530 h 361950"/>
                <a:gd name="connsiteX14" fmla="*/ 29432 w 390525"/>
                <a:gd name="connsiteY14" fmla="*/ 51530 h 361950"/>
                <a:gd name="connsiteX15" fmla="*/ 29432 w 390525"/>
                <a:gd name="connsiteY15" fmla="*/ 29337 h 361950"/>
                <a:gd name="connsiteX16" fmla="*/ 363950 w 390525"/>
                <a:gd name="connsiteY16" fmla="*/ 29337 h 361950"/>
                <a:gd name="connsiteX17" fmla="*/ 363950 w 390525"/>
                <a:gd name="connsiteY17" fmla="*/ 340233 h 361950"/>
                <a:gd name="connsiteX18" fmla="*/ 29432 w 390525"/>
                <a:gd name="connsiteY18" fmla="*/ 340233 h 361950"/>
                <a:gd name="connsiteX19" fmla="*/ 29432 w 390525"/>
                <a:gd name="connsiteY19" fmla="*/ 73724 h 361950"/>
                <a:gd name="connsiteX20" fmla="*/ 192119 w 390525"/>
                <a:gd name="connsiteY20" fmla="*/ 73724 h 361950"/>
                <a:gd name="connsiteX21" fmla="*/ 233267 w 390525"/>
                <a:gd name="connsiteY21" fmla="*/ 114871 h 361950"/>
                <a:gd name="connsiteX22" fmla="*/ 241078 w 390525"/>
                <a:gd name="connsiteY22" fmla="*/ 118110 h 361950"/>
                <a:gd name="connsiteX23" fmla="*/ 363950 w 390525"/>
                <a:gd name="connsiteY23" fmla="*/ 118110 h 361950"/>
                <a:gd name="connsiteX24" fmla="*/ 363950 w 390525"/>
                <a:gd name="connsiteY24" fmla="*/ 34023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61950">
                  <a:moveTo>
                    <a:pt x="375095" y="7144"/>
                  </a:moveTo>
                  <a:lnTo>
                    <a:pt x="18288" y="7144"/>
                  </a:lnTo>
                  <a:cubicBezTo>
                    <a:pt x="12192" y="7144"/>
                    <a:pt x="7144" y="12097"/>
                    <a:pt x="7144" y="18288"/>
                  </a:cubicBezTo>
                  <a:lnTo>
                    <a:pt x="7144" y="351377"/>
                  </a:lnTo>
                  <a:cubicBezTo>
                    <a:pt x="7144" y="357473"/>
                    <a:pt x="12097" y="362521"/>
                    <a:pt x="18288" y="362521"/>
                  </a:cubicBezTo>
                  <a:lnTo>
                    <a:pt x="374999" y="362521"/>
                  </a:lnTo>
                  <a:cubicBezTo>
                    <a:pt x="381095" y="362521"/>
                    <a:pt x="386144" y="357569"/>
                    <a:pt x="386144" y="351377"/>
                  </a:cubicBezTo>
                  <a:lnTo>
                    <a:pt x="386144" y="18288"/>
                  </a:lnTo>
                  <a:cubicBezTo>
                    <a:pt x="386144" y="12097"/>
                    <a:pt x="381191" y="7144"/>
                    <a:pt x="375095" y="7144"/>
                  </a:cubicBezTo>
                  <a:close/>
                  <a:moveTo>
                    <a:pt x="363950" y="29337"/>
                  </a:moveTo>
                  <a:lnTo>
                    <a:pt x="363950" y="95917"/>
                  </a:lnTo>
                  <a:lnTo>
                    <a:pt x="245745" y="95917"/>
                  </a:lnTo>
                  <a:lnTo>
                    <a:pt x="204597" y="54769"/>
                  </a:lnTo>
                  <a:cubicBezTo>
                    <a:pt x="202502" y="52673"/>
                    <a:pt x="199644" y="51530"/>
                    <a:pt x="196787" y="51530"/>
                  </a:cubicBezTo>
                  <a:lnTo>
                    <a:pt x="29432" y="51530"/>
                  </a:lnTo>
                  <a:lnTo>
                    <a:pt x="29432" y="29337"/>
                  </a:lnTo>
                  <a:lnTo>
                    <a:pt x="363950" y="29337"/>
                  </a:lnTo>
                  <a:close/>
                  <a:moveTo>
                    <a:pt x="363950" y="340233"/>
                  </a:moveTo>
                  <a:lnTo>
                    <a:pt x="29432" y="340233"/>
                  </a:lnTo>
                  <a:lnTo>
                    <a:pt x="29432" y="73724"/>
                  </a:lnTo>
                  <a:lnTo>
                    <a:pt x="192119" y="73724"/>
                  </a:lnTo>
                  <a:lnTo>
                    <a:pt x="233267" y="114871"/>
                  </a:lnTo>
                  <a:cubicBezTo>
                    <a:pt x="235363" y="116967"/>
                    <a:pt x="238220" y="118110"/>
                    <a:pt x="241078" y="118110"/>
                  </a:cubicBezTo>
                  <a:lnTo>
                    <a:pt x="363950" y="118110"/>
                  </a:lnTo>
                  <a:lnTo>
                    <a:pt x="363950" y="340233"/>
                  </a:lnTo>
                  <a:close/>
                </a:path>
              </a:pathLst>
            </a:custGeom>
            <a:grpFill/>
            <a:ln w="9525" cap="flat">
              <a:noFill/>
              <a:prstDash val="solid"/>
              <a:miter/>
            </a:ln>
          </p:spPr>
          <p:txBody>
            <a:bodyPr rtlCol="0" anchor="ctr"/>
            <a:lstStyle/>
            <a:p>
              <a:endParaRPr lang="ko-KR" altLang="en-US"/>
            </a:p>
          </p:txBody>
        </p:sp>
        <p:sp>
          <p:nvSpPr>
            <p:cNvPr id="143" name="자유형: 도형 142">
              <a:extLst>
                <a:ext uri="{FF2B5EF4-FFF2-40B4-BE49-F238E27FC236}">
                  <a16:creationId xmlns:a16="http://schemas.microsoft.com/office/drawing/2014/main" id="{CBE2DA92-6256-4F42-92C9-6BD610420121}"/>
                </a:ext>
              </a:extLst>
            </p:cNvPr>
            <p:cNvSpPr/>
            <p:nvPr/>
          </p:nvSpPr>
          <p:spPr>
            <a:xfrm>
              <a:off x="1036635" y="3038951"/>
              <a:ext cx="76200" cy="28575"/>
            </a:xfrm>
            <a:custGeom>
              <a:avLst/>
              <a:gdLst>
                <a:gd name="connsiteX0" fmla="*/ 18250 w 76200"/>
                <a:gd name="connsiteY0" fmla="*/ 29337 h 28575"/>
                <a:gd name="connsiteX1" fmla="*/ 62351 w 76200"/>
                <a:gd name="connsiteY1" fmla="*/ 29337 h 28575"/>
                <a:gd name="connsiteX2" fmla="*/ 73686 w 76200"/>
                <a:gd name="connsiteY2" fmla="*/ 19526 h 28575"/>
                <a:gd name="connsiteX3" fmla="*/ 62637 w 76200"/>
                <a:gd name="connsiteY3" fmla="*/ 7144 h 28575"/>
                <a:gd name="connsiteX4" fmla="*/ 18536 w 76200"/>
                <a:gd name="connsiteY4" fmla="*/ 7144 h 28575"/>
                <a:gd name="connsiteX5" fmla="*/ 7201 w 76200"/>
                <a:gd name="connsiteY5" fmla="*/ 16954 h 28575"/>
                <a:gd name="connsiteX6" fmla="*/ 18250 w 7620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50" y="29337"/>
                  </a:moveTo>
                  <a:lnTo>
                    <a:pt x="62351" y="29337"/>
                  </a:lnTo>
                  <a:cubicBezTo>
                    <a:pt x="68066" y="29337"/>
                    <a:pt x="73019" y="25146"/>
                    <a:pt x="73686" y="19526"/>
                  </a:cubicBezTo>
                  <a:cubicBezTo>
                    <a:pt x="74448" y="12859"/>
                    <a:pt x="69209" y="7144"/>
                    <a:pt x="62637" y="7144"/>
                  </a:cubicBezTo>
                  <a:lnTo>
                    <a:pt x="18536" y="7144"/>
                  </a:lnTo>
                  <a:cubicBezTo>
                    <a:pt x="12821" y="7144"/>
                    <a:pt x="7868" y="11335"/>
                    <a:pt x="7201" y="16954"/>
                  </a:cubicBezTo>
                  <a:cubicBezTo>
                    <a:pt x="6534" y="23622"/>
                    <a:pt x="11773" y="29337"/>
                    <a:pt x="18250" y="29337"/>
                  </a:cubicBezTo>
                  <a:close/>
                </a:path>
              </a:pathLst>
            </a:custGeom>
            <a:grpFill/>
            <a:ln w="9525" cap="flat">
              <a:noFill/>
              <a:prstDash val="solid"/>
              <a:miter/>
            </a:ln>
          </p:spPr>
          <p:txBody>
            <a:bodyPr rtlCol="0" anchor="ctr"/>
            <a:lstStyle/>
            <a:p>
              <a:endParaRPr lang="ko-KR" altLang="en-US"/>
            </a:p>
          </p:txBody>
        </p:sp>
        <p:sp>
          <p:nvSpPr>
            <p:cNvPr id="144" name="자유형: 도형 143">
              <a:extLst>
                <a:ext uri="{FF2B5EF4-FFF2-40B4-BE49-F238E27FC236}">
                  <a16:creationId xmlns:a16="http://schemas.microsoft.com/office/drawing/2014/main" id="{418F5B7E-4ADF-45DB-BA13-599B30152B4C}"/>
                </a:ext>
              </a:extLst>
            </p:cNvPr>
            <p:cNvSpPr/>
            <p:nvPr/>
          </p:nvSpPr>
          <p:spPr>
            <a:xfrm>
              <a:off x="992232" y="3172110"/>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4"/>
                  </a:cubicBezTo>
                  <a:cubicBezTo>
                    <a:pt x="6456" y="23622"/>
                    <a:pt x="11694" y="29337"/>
                    <a:pt x="18267" y="29337"/>
                  </a:cubicBezTo>
                  <a:lnTo>
                    <a:pt x="62367" y="29337"/>
                  </a:lnTo>
                  <a:cubicBezTo>
                    <a:pt x="68082" y="29337"/>
                    <a:pt x="73035" y="25146"/>
                    <a:pt x="73702" y="19526"/>
                  </a:cubicBezTo>
                  <a:cubicBezTo>
                    <a:pt x="74464" y="12859"/>
                    <a:pt x="69225" y="7144"/>
                    <a:pt x="62653" y="7144"/>
                  </a:cubicBezTo>
                  <a:close/>
                </a:path>
              </a:pathLst>
            </a:custGeom>
            <a:grpFill/>
            <a:ln w="9525" cap="flat">
              <a:noFill/>
              <a:prstDash val="solid"/>
              <a:miter/>
            </a:ln>
          </p:spPr>
          <p:txBody>
            <a:bodyPr rtlCol="0" anchor="ctr"/>
            <a:lstStyle/>
            <a:p>
              <a:endParaRPr lang="ko-KR" altLang="en-US"/>
            </a:p>
          </p:txBody>
        </p:sp>
        <p:sp>
          <p:nvSpPr>
            <p:cNvPr id="145" name="자유형: 도형 144">
              <a:extLst>
                <a:ext uri="{FF2B5EF4-FFF2-40B4-BE49-F238E27FC236}">
                  <a16:creationId xmlns:a16="http://schemas.microsoft.com/office/drawing/2014/main" id="{9A3E0047-1A8C-4804-BFA6-BA3BD75EFEA0}"/>
                </a:ext>
              </a:extLst>
            </p:cNvPr>
            <p:cNvSpPr/>
            <p:nvPr/>
          </p:nvSpPr>
          <p:spPr>
            <a:xfrm>
              <a:off x="992232" y="3083337"/>
              <a:ext cx="123825" cy="28575"/>
            </a:xfrm>
            <a:custGeom>
              <a:avLst/>
              <a:gdLst>
                <a:gd name="connsiteX0" fmla="*/ 107135 w 123825"/>
                <a:gd name="connsiteY0" fmla="*/ 7144 h 28575"/>
                <a:gd name="connsiteX1" fmla="*/ 18552 w 123825"/>
                <a:gd name="connsiteY1" fmla="*/ 7144 h 28575"/>
                <a:gd name="connsiteX2" fmla="*/ 7218 w 123825"/>
                <a:gd name="connsiteY2" fmla="*/ 16954 h 28575"/>
                <a:gd name="connsiteX3" fmla="*/ 18267 w 123825"/>
                <a:gd name="connsiteY3" fmla="*/ 29337 h 28575"/>
                <a:gd name="connsiteX4" fmla="*/ 106754 w 123825"/>
                <a:gd name="connsiteY4" fmla="*/ 29337 h 28575"/>
                <a:gd name="connsiteX5" fmla="*/ 118089 w 123825"/>
                <a:gd name="connsiteY5" fmla="*/ 19526 h 28575"/>
                <a:gd name="connsiteX6" fmla="*/ 107135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3"/>
                    <a:pt x="113612" y="7144"/>
                    <a:pt x="107135" y="7144"/>
                  </a:cubicBezTo>
                  <a:close/>
                </a:path>
              </a:pathLst>
            </a:custGeom>
            <a:grpFill/>
            <a:ln w="9525" cap="flat">
              <a:noFill/>
              <a:prstDash val="solid"/>
              <a:miter/>
            </a:ln>
          </p:spPr>
          <p:txBody>
            <a:bodyPr rtlCol="0" anchor="ctr"/>
            <a:lstStyle/>
            <a:p>
              <a:endParaRPr lang="ko-KR" altLang="en-US"/>
            </a:p>
          </p:txBody>
        </p:sp>
        <p:sp>
          <p:nvSpPr>
            <p:cNvPr id="146" name="자유형: 도형 145">
              <a:extLst>
                <a:ext uri="{FF2B5EF4-FFF2-40B4-BE49-F238E27FC236}">
                  <a16:creationId xmlns:a16="http://schemas.microsoft.com/office/drawing/2014/main" id="{FB5636AF-0E68-4DED-92F2-E96A88036F44}"/>
                </a:ext>
              </a:extLst>
            </p:cNvPr>
            <p:cNvSpPr/>
            <p:nvPr/>
          </p:nvSpPr>
          <p:spPr>
            <a:xfrm>
              <a:off x="992232" y="3127724"/>
              <a:ext cx="123825" cy="28575"/>
            </a:xfrm>
            <a:custGeom>
              <a:avLst/>
              <a:gdLst>
                <a:gd name="connsiteX0" fmla="*/ 107135 w 123825"/>
                <a:gd name="connsiteY0" fmla="*/ 7144 h 28575"/>
                <a:gd name="connsiteX1" fmla="*/ 18552 w 123825"/>
                <a:gd name="connsiteY1" fmla="*/ 7144 h 28575"/>
                <a:gd name="connsiteX2" fmla="*/ 7218 w 123825"/>
                <a:gd name="connsiteY2" fmla="*/ 16954 h 28575"/>
                <a:gd name="connsiteX3" fmla="*/ 18267 w 123825"/>
                <a:gd name="connsiteY3" fmla="*/ 29337 h 28575"/>
                <a:gd name="connsiteX4" fmla="*/ 106754 w 123825"/>
                <a:gd name="connsiteY4" fmla="*/ 29337 h 28575"/>
                <a:gd name="connsiteX5" fmla="*/ 118089 w 123825"/>
                <a:gd name="connsiteY5" fmla="*/ 19526 h 28575"/>
                <a:gd name="connsiteX6" fmla="*/ 107135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4"/>
                    <a:pt x="113612" y="7144"/>
                    <a:pt x="107135" y="7144"/>
                  </a:cubicBezTo>
                  <a:close/>
                </a:path>
              </a:pathLst>
            </a:custGeom>
            <a:grpFill/>
            <a:ln w="9525" cap="flat">
              <a:noFill/>
              <a:prstDash val="solid"/>
              <a:miter/>
            </a:ln>
          </p:spPr>
          <p:txBody>
            <a:bodyPr rtlCol="0" anchor="ctr"/>
            <a:lstStyle/>
            <a:p>
              <a:endParaRPr lang="ko-KR" altLang="en-US"/>
            </a:p>
          </p:txBody>
        </p:sp>
      </p:grpSp>
      <p:grpSp>
        <p:nvGrpSpPr>
          <p:cNvPr id="147" name="그룹 146">
            <a:extLst>
              <a:ext uri="{FF2B5EF4-FFF2-40B4-BE49-F238E27FC236}">
                <a16:creationId xmlns:a16="http://schemas.microsoft.com/office/drawing/2014/main" id="{75931ACF-DB32-4403-8A7C-3B0F02F1E560}"/>
              </a:ext>
            </a:extLst>
          </p:cNvPr>
          <p:cNvGrpSpPr/>
          <p:nvPr/>
        </p:nvGrpSpPr>
        <p:grpSpPr>
          <a:xfrm>
            <a:off x="7498452" y="4229100"/>
            <a:ext cx="339566" cy="385572"/>
            <a:chOff x="7498452" y="4229100"/>
            <a:chExt cx="339566" cy="385572"/>
          </a:xfrm>
          <a:solidFill>
            <a:schemeClr val="bg1"/>
          </a:solidFill>
        </p:grpSpPr>
        <p:sp>
          <p:nvSpPr>
            <p:cNvPr id="148" name="자유형: 도형 147">
              <a:extLst>
                <a:ext uri="{FF2B5EF4-FFF2-40B4-BE49-F238E27FC236}">
                  <a16:creationId xmlns:a16="http://schemas.microsoft.com/office/drawing/2014/main" id="{FE9154D0-38FA-4A6C-8F78-71A6332E2C13}"/>
                </a:ext>
              </a:extLst>
            </p:cNvPr>
            <p:cNvSpPr/>
            <p:nvPr/>
          </p:nvSpPr>
          <p:spPr>
            <a:xfrm>
              <a:off x="7676093" y="4319492"/>
              <a:ext cx="161925" cy="228600"/>
            </a:xfrm>
            <a:custGeom>
              <a:avLst/>
              <a:gdLst>
                <a:gd name="connsiteX0" fmla="*/ 152209 w 161925"/>
                <a:gd name="connsiteY0" fmla="*/ 112586 h 228600"/>
                <a:gd name="connsiteX1" fmla="*/ 94488 w 161925"/>
                <a:gd name="connsiteY1" fmla="*/ 12668 h 228600"/>
                <a:gd name="connsiteX2" fmla="*/ 84867 w 161925"/>
                <a:gd name="connsiteY2" fmla="*/ 7144 h 228600"/>
                <a:gd name="connsiteX3" fmla="*/ 75247 w 161925"/>
                <a:gd name="connsiteY3" fmla="*/ 12668 h 228600"/>
                <a:gd name="connsiteX4" fmla="*/ 17526 w 161925"/>
                <a:gd name="connsiteY4" fmla="*/ 112586 h 228600"/>
                <a:gd name="connsiteX5" fmla="*/ 17526 w 161925"/>
                <a:gd name="connsiteY5" fmla="*/ 112586 h 228600"/>
                <a:gd name="connsiteX6" fmla="*/ 7144 w 161925"/>
                <a:gd name="connsiteY6" fmla="*/ 151352 h 228600"/>
                <a:gd name="connsiteX7" fmla="*/ 84867 w 161925"/>
                <a:gd name="connsiteY7" fmla="*/ 229076 h 228600"/>
                <a:gd name="connsiteX8" fmla="*/ 162592 w 161925"/>
                <a:gd name="connsiteY8" fmla="*/ 151352 h 228600"/>
                <a:gd name="connsiteX9" fmla="*/ 152209 w 161925"/>
                <a:gd name="connsiteY9" fmla="*/ 112586 h 228600"/>
                <a:gd name="connsiteX10" fmla="*/ 84772 w 161925"/>
                <a:gd name="connsiteY10" fmla="*/ 206883 h 228600"/>
                <a:gd name="connsiteX11" fmla="*/ 36671 w 161925"/>
                <a:gd name="connsiteY11" fmla="*/ 123635 h 228600"/>
                <a:gd name="connsiteX12" fmla="*/ 84772 w 161925"/>
                <a:gd name="connsiteY12" fmla="*/ 40291 h 228600"/>
                <a:gd name="connsiteX13" fmla="*/ 132873 w 161925"/>
                <a:gd name="connsiteY13" fmla="*/ 123635 h 228600"/>
                <a:gd name="connsiteX14" fmla="*/ 84772 w 161925"/>
                <a:gd name="connsiteY14" fmla="*/ 20688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152209" y="112586"/>
                  </a:moveTo>
                  <a:lnTo>
                    <a:pt x="94488" y="12668"/>
                  </a:lnTo>
                  <a:cubicBezTo>
                    <a:pt x="92487" y="9239"/>
                    <a:pt x="88868" y="7144"/>
                    <a:pt x="84867" y="7144"/>
                  </a:cubicBezTo>
                  <a:cubicBezTo>
                    <a:pt x="80867" y="7144"/>
                    <a:pt x="77248" y="9239"/>
                    <a:pt x="75247" y="12668"/>
                  </a:cubicBezTo>
                  <a:lnTo>
                    <a:pt x="17526" y="112586"/>
                  </a:lnTo>
                  <a:lnTo>
                    <a:pt x="17526" y="112586"/>
                  </a:lnTo>
                  <a:cubicBezTo>
                    <a:pt x="10763" y="124301"/>
                    <a:pt x="7144" y="137732"/>
                    <a:pt x="7144" y="151352"/>
                  </a:cubicBezTo>
                  <a:cubicBezTo>
                    <a:pt x="7144" y="194215"/>
                    <a:pt x="42005" y="229076"/>
                    <a:pt x="84867" y="229076"/>
                  </a:cubicBezTo>
                  <a:cubicBezTo>
                    <a:pt x="127730" y="229076"/>
                    <a:pt x="162592" y="194215"/>
                    <a:pt x="162592" y="151352"/>
                  </a:cubicBezTo>
                  <a:cubicBezTo>
                    <a:pt x="162592" y="137732"/>
                    <a:pt x="158972" y="124301"/>
                    <a:pt x="152209" y="112586"/>
                  </a:cubicBezTo>
                  <a:close/>
                  <a:moveTo>
                    <a:pt x="84772" y="206883"/>
                  </a:moveTo>
                  <a:cubicBezTo>
                    <a:pt x="42100" y="206883"/>
                    <a:pt x="15430" y="160496"/>
                    <a:pt x="36671" y="123635"/>
                  </a:cubicBezTo>
                  <a:lnTo>
                    <a:pt x="84772" y="40291"/>
                  </a:lnTo>
                  <a:lnTo>
                    <a:pt x="132873" y="123635"/>
                  </a:lnTo>
                  <a:cubicBezTo>
                    <a:pt x="154114" y="160496"/>
                    <a:pt x="127445" y="206883"/>
                    <a:pt x="84772" y="206883"/>
                  </a:cubicBezTo>
                  <a:close/>
                </a:path>
              </a:pathLst>
            </a:custGeom>
            <a:grpFill/>
            <a:ln w="9525" cap="flat">
              <a:noFill/>
              <a:prstDash val="solid"/>
              <a:miter/>
            </a:ln>
          </p:spPr>
          <p:txBody>
            <a:bodyPr rtlCol="0" anchor="ctr"/>
            <a:lstStyle/>
            <a:p>
              <a:endParaRPr lang="ko-KR" altLang="en-US"/>
            </a:p>
          </p:txBody>
        </p:sp>
        <p:sp>
          <p:nvSpPr>
            <p:cNvPr id="149" name="자유형: 도형 148">
              <a:extLst>
                <a:ext uri="{FF2B5EF4-FFF2-40B4-BE49-F238E27FC236}">
                  <a16:creationId xmlns:a16="http://schemas.microsoft.com/office/drawing/2014/main" id="{E06DC847-EDDC-4692-89FA-37095A35FB91}"/>
                </a:ext>
              </a:extLst>
            </p:cNvPr>
            <p:cNvSpPr/>
            <p:nvPr/>
          </p:nvSpPr>
          <p:spPr>
            <a:xfrm>
              <a:off x="7498452" y="4386072"/>
              <a:ext cx="161925" cy="228600"/>
            </a:xfrm>
            <a:custGeom>
              <a:avLst/>
              <a:gdLst>
                <a:gd name="connsiteX0" fmla="*/ 94488 w 161925"/>
                <a:gd name="connsiteY0" fmla="*/ 12668 h 228600"/>
                <a:gd name="connsiteX1" fmla="*/ 84868 w 161925"/>
                <a:gd name="connsiteY1" fmla="*/ 7144 h 228600"/>
                <a:gd name="connsiteX2" fmla="*/ 75248 w 161925"/>
                <a:gd name="connsiteY2" fmla="*/ 12668 h 228600"/>
                <a:gd name="connsiteX3" fmla="*/ 17526 w 161925"/>
                <a:gd name="connsiteY3" fmla="*/ 112585 h 228600"/>
                <a:gd name="connsiteX4" fmla="*/ 17526 w 161925"/>
                <a:gd name="connsiteY4" fmla="*/ 112585 h 228600"/>
                <a:gd name="connsiteX5" fmla="*/ 7144 w 161925"/>
                <a:gd name="connsiteY5" fmla="*/ 151352 h 228600"/>
                <a:gd name="connsiteX6" fmla="*/ 84868 w 161925"/>
                <a:gd name="connsiteY6" fmla="*/ 229076 h 228600"/>
                <a:gd name="connsiteX7" fmla="*/ 162592 w 161925"/>
                <a:gd name="connsiteY7" fmla="*/ 151352 h 228600"/>
                <a:gd name="connsiteX8" fmla="*/ 152209 w 161925"/>
                <a:gd name="connsiteY8" fmla="*/ 112585 h 228600"/>
                <a:gd name="connsiteX9" fmla="*/ 94488 w 161925"/>
                <a:gd name="connsiteY9" fmla="*/ 12668 h 228600"/>
                <a:gd name="connsiteX10" fmla="*/ 84773 w 161925"/>
                <a:gd name="connsiteY10" fmla="*/ 206978 h 228600"/>
                <a:gd name="connsiteX11" fmla="*/ 36671 w 161925"/>
                <a:gd name="connsiteY11" fmla="*/ 123730 h 228600"/>
                <a:gd name="connsiteX12" fmla="*/ 84773 w 161925"/>
                <a:gd name="connsiteY12" fmla="*/ 40386 h 228600"/>
                <a:gd name="connsiteX13" fmla="*/ 132874 w 161925"/>
                <a:gd name="connsiteY13" fmla="*/ 123730 h 228600"/>
                <a:gd name="connsiteX14" fmla="*/ 84773 w 161925"/>
                <a:gd name="connsiteY14" fmla="*/ 20697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94488" y="12668"/>
                  </a:moveTo>
                  <a:cubicBezTo>
                    <a:pt x="92488" y="9239"/>
                    <a:pt x="88868" y="7144"/>
                    <a:pt x="84868" y="7144"/>
                  </a:cubicBezTo>
                  <a:cubicBezTo>
                    <a:pt x="80867" y="7144"/>
                    <a:pt x="77248" y="9239"/>
                    <a:pt x="75248" y="12668"/>
                  </a:cubicBezTo>
                  <a:lnTo>
                    <a:pt x="17526" y="112585"/>
                  </a:lnTo>
                  <a:lnTo>
                    <a:pt x="17526" y="112585"/>
                  </a:lnTo>
                  <a:cubicBezTo>
                    <a:pt x="10763" y="124301"/>
                    <a:pt x="7144" y="137731"/>
                    <a:pt x="7144" y="151352"/>
                  </a:cubicBezTo>
                  <a:cubicBezTo>
                    <a:pt x="7144" y="194215"/>
                    <a:pt x="42006" y="229076"/>
                    <a:pt x="84868" y="229076"/>
                  </a:cubicBezTo>
                  <a:cubicBezTo>
                    <a:pt x="127731" y="229076"/>
                    <a:pt x="162592" y="194215"/>
                    <a:pt x="162592" y="151352"/>
                  </a:cubicBezTo>
                  <a:cubicBezTo>
                    <a:pt x="162592" y="137731"/>
                    <a:pt x="158972" y="124301"/>
                    <a:pt x="152209" y="112585"/>
                  </a:cubicBezTo>
                  <a:lnTo>
                    <a:pt x="94488" y="12668"/>
                  </a:lnTo>
                  <a:close/>
                  <a:moveTo>
                    <a:pt x="84773" y="206978"/>
                  </a:moveTo>
                  <a:cubicBezTo>
                    <a:pt x="42100" y="206978"/>
                    <a:pt x="15430" y="160591"/>
                    <a:pt x="36671" y="123730"/>
                  </a:cubicBezTo>
                  <a:lnTo>
                    <a:pt x="84773" y="40386"/>
                  </a:lnTo>
                  <a:lnTo>
                    <a:pt x="132874" y="123730"/>
                  </a:lnTo>
                  <a:cubicBezTo>
                    <a:pt x="154114" y="160496"/>
                    <a:pt x="127445" y="206978"/>
                    <a:pt x="84773" y="206978"/>
                  </a:cubicBezTo>
                  <a:close/>
                </a:path>
              </a:pathLst>
            </a:custGeom>
            <a:grpFill/>
            <a:ln w="9525" cap="flat">
              <a:noFill/>
              <a:prstDash val="solid"/>
              <a:miter/>
            </a:ln>
          </p:spPr>
          <p:txBody>
            <a:bodyPr rtlCol="0" anchor="ctr"/>
            <a:lstStyle/>
            <a:p>
              <a:endParaRPr lang="ko-KR" altLang="en-US"/>
            </a:p>
          </p:txBody>
        </p:sp>
        <p:sp>
          <p:nvSpPr>
            <p:cNvPr id="150" name="자유형: 도형 149">
              <a:extLst>
                <a:ext uri="{FF2B5EF4-FFF2-40B4-BE49-F238E27FC236}">
                  <a16:creationId xmlns:a16="http://schemas.microsoft.com/office/drawing/2014/main" id="{0FFAA807-2FB1-4880-B1B0-BA1BE377E8E2}"/>
                </a:ext>
              </a:extLst>
            </p:cNvPr>
            <p:cNvSpPr/>
            <p:nvPr/>
          </p:nvSpPr>
          <p:spPr>
            <a:xfrm>
              <a:off x="7587320" y="4229100"/>
              <a:ext cx="123825" cy="161925"/>
            </a:xfrm>
            <a:custGeom>
              <a:avLst/>
              <a:gdLst>
                <a:gd name="connsiteX0" fmla="*/ 62580 w 123825"/>
                <a:gd name="connsiteY0" fmla="*/ 163354 h 161925"/>
                <a:gd name="connsiteX1" fmla="*/ 118110 w 123825"/>
                <a:gd name="connsiteY1" fmla="*/ 107823 h 161925"/>
                <a:gd name="connsiteX2" fmla="*/ 110776 w 123825"/>
                <a:gd name="connsiteY2" fmla="*/ 80201 h 161925"/>
                <a:gd name="connsiteX3" fmla="*/ 72295 w 123825"/>
                <a:gd name="connsiteY3" fmla="*/ 12763 h 161925"/>
                <a:gd name="connsiteX4" fmla="*/ 62675 w 123825"/>
                <a:gd name="connsiteY4" fmla="*/ 7144 h 161925"/>
                <a:gd name="connsiteX5" fmla="*/ 53055 w 123825"/>
                <a:gd name="connsiteY5" fmla="*/ 12763 h 161925"/>
                <a:gd name="connsiteX6" fmla="*/ 14573 w 123825"/>
                <a:gd name="connsiteY6" fmla="*/ 80105 h 161925"/>
                <a:gd name="connsiteX7" fmla="*/ 7144 w 123825"/>
                <a:gd name="connsiteY7" fmla="*/ 107823 h 161925"/>
                <a:gd name="connsiteX8" fmla="*/ 62580 w 123825"/>
                <a:gd name="connsiteY8" fmla="*/ 163354 h 161925"/>
                <a:gd name="connsiteX9" fmla="*/ 33719 w 123825"/>
                <a:gd name="connsiteY9" fmla="*/ 91154 h 161925"/>
                <a:gd name="connsiteX10" fmla="*/ 62580 w 123825"/>
                <a:gd name="connsiteY10" fmla="*/ 40672 h 161925"/>
                <a:gd name="connsiteX11" fmla="*/ 91440 w 123825"/>
                <a:gd name="connsiteY11" fmla="*/ 91249 h 161925"/>
                <a:gd name="connsiteX12" fmla="*/ 62580 w 123825"/>
                <a:gd name="connsiteY12" fmla="*/ 141161 h 161925"/>
                <a:gd name="connsiteX13" fmla="*/ 33719 w 123825"/>
                <a:gd name="connsiteY13" fmla="*/ 9115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61925">
                  <a:moveTo>
                    <a:pt x="62580" y="163354"/>
                  </a:moveTo>
                  <a:cubicBezTo>
                    <a:pt x="93154" y="163354"/>
                    <a:pt x="118110" y="138494"/>
                    <a:pt x="118110" y="107823"/>
                  </a:cubicBezTo>
                  <a:cubicBezTo>
                    <a:pt x="118110" y="98012"/>
                    <a:pt x="115539" y="88487"/>
                    <a:pt x="110776" y="80201"/>
                  </a:cubicBezTo>
                  <a:lnTo>
                    <a:pt x="72295" y="12763"/>
                  </a:lnTo>
                  <a:cubicBezTo>
                    <a:pt x="70295" y="9335"/>
                    <a:pt x="66675" y="7144"/>
                    <a:pt x="62675" y="7144"/>
                  </a:cubicBezTo>
                  <a:cubicBezTo>
                    <a:pt x="58674" y="7144"/>
                    <a:pt x="55054" y="9239"/>
                    <a:pt x="53055" y="12763"/>
                  </a:cubicBezTo>
                  <a:lnTo>
                    <a:pt x="14573" y="80105"/>
                  </a:lnTo>
                  <a:cubicBezTo>
                    <a:pt x="9715" y="88487"/>
                    <a:pt x="7144" y="98012"/>
                    <a:pt x="7144" y="107823"/>
                  </a:cubicBezTo>
                  <a:cubicBezTo>
                    <a:pt x="7049" y="138398"/>
                    <a:pt x="31909" y="163354"/>
                    <a:pt x="62580" y="163354"/>
                  </a:cubicBezTo>
                  <a:close/>
                  <a:moveTo>
                    <a:pt x="33719" y="91154"/>
                  </a:moveTo>
                  <a:lnTo>
                    <a:pt x="62580" y="40672"/>
                  </a:lnTo>
                  <a:lnTo>
                    <a:pt x="91440" y="91249"/>
                  </a:lnTo>
                  <a:cubicBezTo>
                    <a:pt x="104204" y="113252"/>
                    <a:pt x="88202" y="141161"/>
                    <a:pt x="62580" y="141161"/>
                  </a:cubicBezTo>
                  <a:cubicBezTo>
                    <a:pt x="36862" y="141161"/>
                    <a:pt x="20955" y="113252"/>
                    <a:pt x="33719" y="91154"/>
                  </a:cubicBezTo>
                  <a:close/>
                </a:path>
              </a:pathLst>
            </a:custGeom>
            <a:grpFill/>
            <a:ln w="9525" cap="flat">
              <a:noFill/>
              <a:prstDash val="solid"/>
              <a:miter/>
            </a:ln>
          </p:spPr>
          <p:txBody>
            <a:bodyPr rtlCol="0" anchor="ctr"/>
            <a:lstStyle/>
            <a:p>
              <a:endParaRPr lang="ko-KR" altLang="en-US"/>
            </a:p>
          </p:txBody>
        </p:sp>
      </p:grpSp>
      <p:grpSp>
        <p:nvGrpSpPr>
          <p:cNvPr id="151" name="그룹 150">
            <a:extLst>
              <a:ext uri="{FF2B5EF4-FFF2-40B4-BE49-F238E27FC236}">
                <a16:creationId xmlns:a16="http://schemas.microsoft.com/office/drawing/2014/main" id="{DAFED6D6-A7DA-4801-8AD4-9213C5161D87}"/>
              </a:ext>
            </a:extLst>
          </p:cNvPr>
          <p:cNvGrpSpPr/>
          <p:nvPr/>
        </p:nvGrpSpPr>
        <p:grpSpPr>
          <a:xfrm>
            <a:off x="824094" y="4903660"/>
            <a:ext cx="389131" cy="388644"/>
            <a:chOff x="824094" y="4903660"/>
            <a:chExt cx="389131" cy="388644"/>
          </a:xfrm>
          <a:solidFill>
            <a:schemeClr val="bg1"/>
          </a:solidFill>
        </p:grpSpPr>
        <p:sp>
          <p:nvSpPr>
            <p:cNvPr id="152" name="자유형: 도형 151">
              <a:extLst>
                <a:ext uri="{FF2B5EF4-FFF2-40B4-BE49-F238E27FC236}">
                  <a16:creationId xmlns:a16="http://schemas.microsoft.com/office/drawing/2014/main" id="{2DEEF668-8CC1-482A-A480-5370B90BD17A}"/>
                </a:ext>
              </a:extLst>
            </p:cNvPr>
            <p:cNvSpPr/>
            <p:nvPr/>
          </p:nvSpPr>
          <p:spPr>
            <a:xfrm>
              <a:off x="824094" y="5016079"/>
              <a:ext cx="209550" cy="276225"/>
            </a:xfrm>
            <a:custGeom>
              <a:avLst/>
              <a:gdLst>
                <a:gd name="connsiteX0" fmla="*/ 151638 w 209550"/>
                <a:gd name="connsiteY0" fmla="*/ 140375 h 276225"/>
                <a:gd name="connsiteX1" fmla="*/ 140494 w 209550"/>
                <a:gd name="connsiteY1" fmla="*/ 140375 h 276225"/>
                <a:gd name="connsiteX2" fmla="*/ 140494 w 209550"/>
                <a:gd name="connsiteY2" fmla="*/ 129040 h 276225"/>
                <a:gd name="connsiteX3" fmla="*/ 162687 w 209550"/>
                <a:gd name="connsiteY3" fmla="*/ 84844 h 276225"/>
                <a:gd name="connsiteX4" fmla="*/ 162687 w 209550"/>
                <a:gd name="connsiteY4" fmla="*/ 65032 h 276225"/>
                <a:gd name="connsiteX5" fmla="*/ 116396 w 209550"/>
                <a:gd name="connsiteY5" fmla="*/ 7882 h 276225"/>
                <a:gd name="connsiteX6" fmla="*/ 51626 w 209550"/>
                <a:gd name="connsiteY6" fmla="*/ 62651 h 276225"/>
                <a:gd name="connsiteX7" fmla="*/ 51626 w 209550"/>
                <a:gd name="connsiteY7" fmla="*/ 84844 h 276225"/>
                <a:gd name="connsiteX8" fmla="*/ 73819 w 209550"/>
                <a:gd name="connsiteY8" fmla="*/ 129040 h 276225"/>
                <a:gd name="connsiteX9" fmla="*/ 73819 w 209550"/>
                <a:gd name="connsiteY9" fmla="*/ 140375 h 276225"/>
                <a:gd name="connsiteX10" fmla="*/ 62675 w 209550"/>
                <a:gd name="connsiteY10" fmla="*/ 140375 h 276225"/>
                <a:gd name="connsiteX11" fmla="*/ 7144 w 209550"/>
                <a:gd name="connsiteY11" fmla="*/ 195905 h 276225"/>
                <a:gd name="connsiteX12" fmla="*/ 7144 w 209550"/>
                <a:gd name="connsiteY12" fmla="*/ 262485 h 276225"/>
                <a:gd name="connsiteX13" fmla="*/ 18288 w 209550"/>
                <a:gd name="connsiteY13" fmla="*/ 273629 h 276225"/>
                <a:gd name="connsiteX14" fmla="*/ 195929 w 209550"/>
                <a:gd name="connsiteY14" fmla="*/ 273629 h 276225"/>
                <a:gd name="connsiteX15" fmla="*/ 207074 w 209550"/>
                <a:gd name="connsiteY15" fmla="*/ 262485 h 276225"/>
                <a:gd name="connsiteX16" fmla="*/ 207074 w 209550"/>
                <a:gd name="connsiteY16" fmla="*/ 195905 h 276225"/>
                <a:gd name="connsiteX17" fmla="*/ 151638 w 209550"/>
                <a:gd name="connsiteY17" fmla="*/ 140375 h 276225"/>
                <a:gd name="connsiteX18" fmla="*/ 184976 w 209550"/>
                <a:gd name="connsiteY18" fmla="*/ 251436 h 276225"/>
                <a:gd name="connsiteX19" fmla="*/ 29528 w 209550"/>
                <a:gd name="connsiteY19" fmla="*/ 251436 h 276225"/>
                <a:gd name="connsiteX20" fmla="*/ 29528 w 209550"/>
                <a:gd name="connsiteY20" fmla="*/ 195905 h 276225"/>
                <a:gd name="connsiteX21" fmla="*/ 62865 w 209550"/>
                <a:gd name="connsiteY21" fmla="*/ 162568 h 276225"/>
                <a:gd name="connsiteX22" fmla="*/ 85058 w 209550"/>
                <a:gd name="connsiteY22" fmla="*/ 162568 h 276225"/>
                <a:gd name="connsiteX23" fmla="*/ 96203 w 209550"/>
                <a:gd name="connsiteY23" fmla="*/ 151424 h 276225"/>
                <a:gd name="connsiteX24" fmla="*/ 96203 w 209550"/>
                <a:gd name="connsiteY24" fmla="*/ 123039 h 276225"/>
                <a:gd name="connsiteX25" fmla="*/ 90678 w 209550"/>
                <a:gd name="connsiteY25" fmla="*/ 113419 h 276225"/>
                <a:gd name="connsiteX26" fmla="*/ 74009 w 209550"/>
                <a:gd name="connsiteY26" fmla="*/ 84749 h 276225"/>
                <a:gd name="connsiteX27" fmla="*/ 74009 w 209550"/>
                <a:gd name="connsiteY27" fmla="*/ 62555 h 276225"/>
                <a:gd name="connsiteX28" fmla="*/ 112967 w 209550"/>
                <a:gd name="connsiteY28" fmla="*/ 29694 h 276225"/>
                <a:gd name="connsiteX29" fmla="*/ 140589 w 209550"/>
                <a:gd name="connsiteY29" fmla="*/ 64937 h 276225"/>
                <a:gd name="connsiteX30" fmla="*/ 140589 w 209550"/>
                <a:gd name="connsiteY30" fmla="*/ 84749 h 276225"/>
                <a:gd name="connsiteX31" fmla="*/ 123920 w 209550"/>
                <a:gd name="connsiteY31" fmla="*/ 113419 h 276225"/>
                <a:gd name="connsiteX32" fmla="*/ 118396 w 209550"/>
                <a:gd name="connsiteY32" fmla="*/ 123039 h 276225"/>
                <a:gd name="connsiteX33" fmla="*/ 118396 w 209550"/>
                <a:gd name="connsiteY33" fmla="*/ 151424 h 276225"/>
                <a:gd name="connsiteX34" fmla="*/ 129540 w 209550"/>
                <a:gd name="connsiteY34" fmla="*/ 162568 h 276225"/>
                <a:gd name="connsiteX35" fmla="*/ 151733 w 209550"/>
                <a:gd name="connsiteY35" fmla="*/ 162568 h 276225"/>
                <a:gd name="connsiteX36" fmla="*/ 185071 w 209550"/>
                <a:gd name="connsiteY36" fmla="*/ 195905 h 276225"/>
                <a:gd name="connsiteX37" fmla="*/ 185071 w 209550"/>
                <a:gd name="connsiteY37" fmla="*/ 25143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76225">
                  <a:moveTo>
                    <a:pt x="151638" y="140375"/>
                  </a:moveTo>
                  <a:lnTo>
                    <a:pt x="140494" y="140375"/>
                  </a:lnTo>
                  <a:lnTo>
                    <a:pt x="140494" y="129040"/>
                  </a:lnTo>
                  <a:cubicBezTo>
                    <a:pt x="154305" y="118658"/>
                    <a:pt x="162687" y="102179"/>
                    <a:pt x="162687" y="84844"/>
                  </a:cubicBezTo>
                  <a:lnTo>
                    <a:pt x="162687" y="65032"/>
                  </a:lnTo>
                  <a:cubicBezTo>
                    <a:pt x="162687" y="36743"/>
                    <a:pt x="142780" y="12168"/>
                    <a:pt x="116396" y="7882"/>
                  </a:cubicBezTo>
                  <a:cubicBezTo>
                    <a:pt x="82201" y="2357"/>
                    <a:pt x="51626" y="28551"/>
                    <a:pt x="51626" y="62651"/>
                  </a:cubicBezTo>
                  <a:lnTo>
                    <a:pt x="51626" y="84844"/>
                  </a:lnTo>
                  <a:cubicBezTo>
                    <a:pt x="51626" y="102179"/>
                    <a:pt x="60008" y="118562"/>
                    <a:pt x="73819" y="129040"/>
                  </a:cubicBezTo>
                  <a:lnTo>
                    <a:pt x="73819" y="140375"/>
                  </a:lnTo>
                  <a:lnTo>
                    <a:pt x="62675" y="140375"/>
                  </a:lnTo>
                  <a:cubicBezTo>
                    <a:pt x="32004" y="140375"/>
                    <a:pt x="7144" y="165235"/>
                    <a:pt x="7144" y="195905"/>
                  </a:cubicBezTo>
                  <a:lnTo>
                    <a:pt x="7144" y="262485"/>
                  </a:lnTo>
                  <a:cubicBezTo>
                    <a:pt x="7144" y="268581"/>
                    <a:pt x="12097" y="273629"/>
                    <a:pt x="18288" y="273629"/>
                  </a:cubicBezTo>
                  <a:lnTo>
                    <a:pt x="195929" y="273629"/>
                  </a:lnTo>
                  <a:cubicBezTo>
                    <a:pt x="202025" y="273629"/>
                    <a:pt x="207074" y="268676"/>
                    <a:pt x="207074" y="262485"/>
                  </a:cubicBezTo>
                  <a:lnTo>
                    <a:pt x="207074" y="195905"/>
                  </a:lnTo>
                  <a:cubicBezTo>
                    <a:pt x="207169" y="165235"/>
                    <a:pt x="182309" y="140375"/>
                    <a:pt x="151638" y="140375"/>
                  </a:cubicBezTo>
                  <a:close/>
                  <a:moveTo>
                    <a:pt x="184976" y="251436"/>
                  </a:moveTo>
                  <a:lnTo>
                    <a:pt x="29528" y="251436"/>
                  </a:lnTo>
                  <a:lnTo>
                    <a:pt x="29528" y="195905"/>
                  </a:lnTo>
                  <a:cubicBezTo>
                    <a:pt x="29528" y="177522"/>
                    <a:pt x="44482" y="162568"/>
                    <a:pt x="62865" y="162568"/>
                  </a:cubicBezTo>
                  <a:lnTo>
                    <a:pt x="85058" y="162568"/>
                  </a:lnTo>
                  <a:cubicBezTo>
                    <a:pt x="91154" y="162568"/>
                    <a:pt x="96203" y="157615"/>
                    <a:pt x="96203" y="151424"/>
                  </a:cubicBezTo>
                  <a:lnTo>
                    <a:pt x="96203" y="123039"/>
                  </a:lnTo>
                  <a:cubicBezTo>
                    <a:pt x="96203" y="119039"/>
                    <a:pt x="94107" y="115419"/>
                    <a:pt x="90678" y="113419"/>
                  </a:cubicBezTo>
                  <a:cubicBezTo>
                    <a:pt x="80201" y="107323"/>
                    <a:pt x="74009" y="96655"/>
                    <a:pt x="74009" y="84749"/>
                  </a:cubicBezTo>
                  <a:lnTo>
                    <a:pt x="74009" y="62555"/>
                  </a:lnTo>
                  <a:cubicBezTo>
                    <a:pt x="74009" y="42648"/>
                    <a:pt x="91726" y="26265"/>
                    <a:pt x="112967" y="29694"/>
                  </a:cubicBezTo>
                  <a:cubicBezTo>
                    <a:pt x="128683" y="32266"/>
                    <a:pt x="140589" y="47411"/>
                    <a:pt x="140589" y="64937"/>
                  </a:cubicBezTo>
                  <a:lnTo>
                    <a:pt x="140589" y="84749"/>
                  </a:lnTo>
                  <a:cubicBezTo>
                    <a:pt x="140589" y="96560"/>
                    <a:pt x="134398" y="107323"/>
                    <a:pt x="123920" y="113419"/>
                  </a:cubicBezTo>
                  <a:cubicBezTo>
                    <a:pt x="120491" y="115419"/>
                    <a:pt x="118396" y="119039"/>
                    <a:pt x="118396" y="123039"/>
                  </a:cubicBezTo>
                  <a:lnTo>
                    <a:pt x="118396" y="151424"/>
                  </a:lnTo>
                  <a:cubicBezTo>
                    <a:pt x="118396" y="157520"/>
                    <a:pt x="123349" y="162568"/>
                    <a:pt x="129540" y="162568"/>
                  </a:cubicBezTo>
                  <a:lnTo>
                    <a:pt x="151733" y="162568"/>
                  </a:lnTo>
                  <a:cubicBezTo>
                    <a:pt x="170117" y="162568"/>
                    <a:pt x="185071" y="177522"/>
                    <a:pt x="185071" y="195905"/>
                  </a:cubicBezTo>
                  <a:lnTo>
                    <a:pt x="185071" y="251436"/>
                  </a:lnTo>
                  <a:close/>
                </a:path>
              </a:pathLst>
            </a:custGeom>
            <a:grpFill/>
            <a:ln w="9525" cap="flat">
              <a:noFill/>
              <a:prstDash val="solid"/>
              <a:miter/>
            </a:ln>
          </p:spPr>
          <p:txBody>
            <a:bodyPr rtlCol="0" anchor="ctr"/>
            <a:lstStyle/>
            <a:p>
              <a:endParaRPr lang="ko-KR" altLang="en-US"/>
            </a:p>
          </p:txBody>
        </p:sp>
        <p:sp>
          <p:nvSpPr>
            <p:cNvPr id="153" name="자유형: 도형 152">
              <a:extLst>
                <a:ext uri="{FF2B5EF4-FFF2-40B4-BE49-F238E27FC236}">
                  <a16:creationId xmlns:a16="http://schemas.microsoft.com/office/drawing/2014/main" id="{26718E4D-4CAE-48C4-AA53-130848CB800F}"/>
                </a:ext>
              </a:extLst>
            </p:cNvPr>
            <p:cNvSpPr/>
            <p:nvPr/>
          </p:nvSpPr>
          <p:spPr>
            <a:xfrm>
              <a:off x="1048027"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4" name="자유형: 도형 153">
              <a:extLst>
                <a:ext uri="{FF2B5EF4-FFF2-40B4-BE49-F238E27FC236}">
                  <a16:creationId xmlns:a16="http://schemas.microsoft.com/office/drawing/2014/main" id="{852BCA23-577D-4969-B36C-A60F4076DA48}"/>
                </a:ext>
              </a:extLst>
            </p:cNvPr>
            <p:cNvSpPr/>
            <p:nvPr/>
          </p:nvSpPr>
          <p:spPr>
            <a:xfrm>
              <a:off x="1092509"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5" name="자유형: 도형 154">
              <a:extLst>
                <a:ext uri="{FF2B5EF4-FFF2-40B4-BE49-F238E27FC236}">
                  <a16:creationId xmlns:a16="http://schemas.microsoft.com/office/drawing/2014/main" id="{8A50F8AF-A865-42AA-AD3F-F66A485BE60F}"/>
                </a:ext>
              </a:extLst>
            </p:cNvPr>
            <p:cNvSpPr/>
            <p:nvPr/>
          </p:nvSpPr>
          <p:spPr>
            <a:xfrm>
              <a:off x="1136895"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6" name="자유형: 도형 155">
              <a:extLst>
                <a:ext uri="{FF2B5EF4-FFF2-40B4-BE49-F238E27FC236}">
                  <a16:creationId xmlns:a16="http://schemas.microsoft.com/office/drawing/2014/main" id="{6803DBBD-1F98-4342-839E-2111EC684942}"/>
                </a:ext>
              </a:extLst>
            </p:cNvPr>
            <p:cNvSpPr/>
            <p:nvPr/>
          </p:nvSpPr>
          <p:spPr>
            <a:xfrm>
              <a:off x="1003675" y="4903660"/>
              <a:ext cx="209550" cy="209550"/>
            </a:xfrm>
            <a:custGeom>
              <a:avLst/>
              <a:gdLst>
                <a:gd name="connsiteX0" fmla="*/ 107122 w 209550"/>
                <a:gd name="connsiteY0" fmla="*/ 7144 h 209550"/>
                <a:gd name="connsiteX1" fmla="*/ 7204 w 209550"/>
                <a:gd name="connsiteY1" fmla="*/ 107061 h 209550"/>
                <a:gd name="connsiteX2" fmla="*/ 25588 w 209550"/>
                <a:gd name="connsiteY2" fmla="*/ 164878 h 209550"/>
                <a:gd name="connsiteX3" fmla="*/ 9014 w 209550"/>
                <a:gd name="connsiteY3" fmla="*/ 189738 h 209550"/>
                <a:gd name="connsiteX4" fmla="*/ 8443 w 209550"/>
                <a:gd name="connsiteY4" fmla="*/ 201168 h 209550"/>
                <a:gd name="connsiteX5" fmla="*/ 18253 w 209550"/>
                <a:gd name="connsiteY5" fmla="*/ 207073 h 209550"/>
                <a:gd name="connsiteX6" fmla="*/ 107026 w 209550"/>
                <a:gd name="connsiteY6" fmla="*/ 207073 h 209550"/>
                <a:gd name="connsiteX7" fmla="*/ 206944 w 209550"/>
                <a:gd name="connsiteY7" fmla="*/ 107156 h 209550"/>
                <a:gd name="connsiteX8" fmla="*/ 107122 w 209550"/>
                <a:gd name="connsiteY8" fmla="*/ 7144 h 209550"/>
                <a:gd name="connsiteX9" fmla="*/ 107122 w 209550"/>
                <a:gd name="connsiteY9" fmla="*/ 184785 h 209550"/>
                <a:gd name="connsiteX10" fmla="*/ 39018 w 209550"/>
                <a:gd name="connsiteY10" fmla="*/ 184785 h 209550"/>
                <a:gd name="connsiteX11" fmla="*/ 48543 w 209550"/>
                <a:gd name="connsiteY11" fmla="*/ 170593 h 209550"/>
                <a:gd name="connsiteX12" fmla="*/ 47781 w 209550"/>
                <a:gd name="connsiteY12" fmla="*/ 157258 h 209550"/>
                <a:gd name="connsiteX13" fmla="*/ 29398 w 209550"/>
                <a:gd name="connsiteY13" fmla="*/ 107061 h 209550"/>
                <a:gd name="connsiteX14" fmla="*/ 107122 w 209550"/>
                <a:gd name="connsiteY14" fmla="*/ 29337 h 209550"/>
                <a:gd name="connsiteX15" fmla="*/ 184846 w 209550"/>
                <a:gd name="connsiteY15" fmla="*/ 107061 h 209550"/>
                <a:gd name="connsiteX16" fmla="*/ 107122 w 209550"/>
                <a:gd name="connsiteY16" fmla="*/ 18478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9550" h="209550">
                  <a:moveTo>
                    <a:pt x="107122" y="7144"/>
                  </a:moveTo>
                  <a:cubicBezTo>
                    <a:pt x="52067" y="7144"/>
                    <a:pt x="7204" y="52006"/>
                    <a:pt x="7204" y="107061"/>
                  </a:cubicBezTo>
                  <a:cubicBezTo>
                    <a:pt x="7204" y="127825"/>
                    <a:pt x="13681" y="148018"/>
                    <a:pt x="25588" y="164878"/>
                  </a:cubicBezTo>
                  <a:lnTo>
                    <a:pt x="9014" y="189738"/>
                  </a:lnTo>
                  <a:cubicBezTo>
                    <a:pt x="6728" y="193167"/>
                    <a:pt x="6538" y="197548"/>
                    <a:pt x="8443" y="201168"/>
                  </a:cubicBezTo>
                  <a:cubicBezTo>
                    <a:pt x="10348" y="204788"/>
                    <a:pt x="14158" y="207073"/>
                    <a:pt x="18253" y="207073"/>
                  </a:cubicBezTo>
                  <a:lnTo>
                    <a:pt x="107026" y="207073"/>
                  </a:lnTo>
                  <a:cubicBezTo>
                    <a:pt x="162081" y="207073"/>
                    <a:pt x="206944" y="162211"/>
                    <a:pt x="206944" y="107156"/>
                  </a:cubicBezTo>
                  <a:cubicBezTo>
                    <a:pt x="206944" y="52102"/>
                    <a:pt x="162176" y="7144"/>
                    <a:pt x="107122" y="7144"/>
                  </a:cubicBezTo>
                  <a:close/>
                  <a:moveTo>
                    <a:pt x="107122" y="184785"/>
                  </a:moveTo>
                  <a:lnTo>
                    <a:pt x="39018" y="184785"/>
                  </a:lnTo>
                  <a:lnTo>
                    <a:pt x="48543" y="170593"/>
                  </a:lnTo>
                  <a:cubicBezTo>
                    <a:pt x="51305" y="166497"/>
                    <a:pt x="51019" y="161068"/>
                    <a:pt x="47781" y="157258"/>
                  </a:cubicBezTo>
                  <a:cubicBezTo>
                    <a:pt x="35970" y="143256"/>
                    <a:pt x="29398" y="125444"/>
                    <a:pt x="29398" y="107061"/>
                  </a:cubicBezTo>
                  <a:cubicBezTo>
                    <a:pt x="29398" y="64198"/>
                    <a:pt x="64259" y="29337"/>
                    <a:pt x="107122" y="29337"/>
                  </a:cubicBezTo>
                  <a:cubicBezTo>
                    <a:pt x="149984" y="29337"/>
                    <a:pt x="184846" y="64198"/>
                    <a:pt x="184846" y="107061"/>
                  </a:cubicBezTo>
                  <a:cubicBezTo>
                    <a:pt x="184846" y="149923"/>
                    <a:pt x="149889" y="184785"/>
                    <a:pt x="107122" y="184785"/>
                  </a:cubicBezTo>
                  <a:close/>
                </a:path>
              </a:pathLst>
            </a:custGeom>
            <a:grpFill/>
            <a:ln w="9525" cap="flat">
              <a:noFill/>
              <a:prstDash val="solid"/>
              <a:miter/>
            </a:ln>
          </p:spPr>
          <p:txBody>
            <a:bodyPr rtlCol="0" anchor="ctr"/>
            <a:lstStyle/>
            <a:p>
              <a:endParaRPr lang="ko-KR" altLang="en-US"/>
            </a:p>
          </p:txBody>
        </p:sp>
      </p:grpSp>
      <p:grpSp>
        <p:nvGrpSpPr>
          <p:cNvPr id="157" name="그룹 156">
            <a:extLst>
              <a:ext uri="{FF2B5EF4-FFF2-40B4-BE49-F238E27FC236}">
                <a16:creationId xmlns:a16="http://schemas.microsoft.com/office/drawing/2014/main" id="{AFB19F09-44D6-416C-8EE5-1FCD7D121801}"/>
              </a:ext>
            </a:extLst>
          </p:cNvPr>
          <p:cNvGrpSpPr/>
          <p:nvPr/>
        </p:nvGrpSpPr>
        <p:grpSpPr>
          <a:xfrm>
            <a:off x="2136830" y="3561492"/>
            <a:ext cx="295275" cy="390525"/>
            <a:chOff x="2136830" y="3561492"/>
            <a:chExt cx="295275" cy="390525"/>
          </a:xfrm>
          <a:solidFill>
            <a:schemeClr val="bg1"/>
          </a:solidFill>
        </p:grpSpPr>
        <p:sp>
          <p:nvSpPr>
            <p:cNvPr id="158" name="자유형: 도형 157">
              <a:extLst>
                <a:ext uri="{FF2B5EF4-FFF2-40B4-BE49-F238E27FC236}">
                  <a16:creationId xmlns:a16="http://schemas.microsoft.com/office/drawing/2014/main" id="{034F22A4-200B-49BC-8AF3-203815F3305E}"/>
                </a:ext>
              </a:extLst>
            </p:cNvPr>
            <p:cNvSpPr/>
            <p:nvPr/>
          </p:nvSpPr>
          <p:spPr>
            <a:xfrm>
              <a:off x="2206379" y="3608161"/>
              <a:ext cx="161925" cy="152400"/>
            </a:xfrm>
            <a:custGeom>
              <a:avLst/>
              <a:gdLst>
                <a:gd name="connsiteX0" fmla="*/ 118379 w 161925"/>
                <a:gd name="connsiteY0" fmla="*/ 148403 h 152400"/>
                <a:gd name="connsiteX1" fmla="*/ 128857 w 161925"/>
                <a:gd name="connsiteY1" fmla="*/ 146784 h 152400"/>
                <a:gd name="connsiteX2" fmla="*/ 133238 w 161925"/>
                <a:gd name="connsiteY2" fmla="*/ 137164 h 152400"/>
                <a:gd name="connsiteX3" fmla="*/ 130571 w 161925"/>
                <a:gd name="connsiteY3" fmla="*/ 99540 h 152400"/>
                <a:gd name="connsiteX4" fmla="*/ 153717 w 161925"/>
                <a:gd name="connsiteY4" fmla="*/ 69822 h 152400"/>
                <a:gd name="connsiteX5" fmla="*/ 155431 w 161925"/>
                <a:gd name="connsiteY5" fmla="*/ 59344 h 152400"/>
                <a:gd name="connsiteX6" fmla="*/ 147621 w 161925"/>
                <a:gd name="connsiteY6" fmla="*/ 52201 h 152400"/>
                <a:gd name="connsiteX7" fmla="*/ 111045 w 161925"/>
                <a:gd name="connsiteY7" fmla="*/ 43152 h 152400"/>
                <a:gd name="connsiteX8" fmla="*/ 89899 w 161925"/>
                <a:gd name="connsiteY8" fmla="*/ 12005 h 152400"/>
                <a:gd name="connsiteX9" fmla="*/ 80470 w 161925"/>
                <a:gd name="connsiteY9" fmla="*/ 7147 h 152400"/>
                <a:gd name="connsiteX10" fmla="*/ 71230 w 161925"/>
                <a:gd name="connsiteY10" fmla="*/ 12386 h 152400"/>
                <a:gd name="connsiteX11" fmla="*/ 51323 w 161925"/>
                <a:gd name="connsiteY11" fmla="*/ 44390 h 152400"/>
                <a:gd name="connsiteX12" fmla="*/ 15128 w 161925"/>
                <a:gd name="connsiteY12" fmla="*/ 54868 h 152400"/>
                <a:gd name="connsiteX13" fmla="*/ 7603 w 161925"/>
                <a:gd name="connsiteY13" fmla="*/ 62297 h 152400"/>
                <a:gd name="connsiteX14" fmla="*/ 9699 w 161925"/>
                <a:gd name="connsiteY14" fmla="*/ 72679 h 152400"/>
                <a:gd name="connsiteX15" fmla="*/ 33988 w 161925"/>
                <a:gd name="connsiteY15" fmla="*/ 101445 h 152400"/>
                <a:gd name="connsiteX16" fmla="*/ 32749 w 161925"/>
                <a:gd name="connsiteY16" fmla="*/ 139069 h 152400"/>
                <a:gd name="connsiteX17" fmla="*/ 37512 w 161925"/>
                <a:gd name="connsiteY17" fmla="*/ 148498 h 152400"/>
                <a:gd name="connsiteX18" fmla="*/ 48085 w 161925"/>
                <a:gd name="connsiteY18" fmla="*/ 149641 h 152400"/>
                <a:gd name="connsiteX19" fmla="*/ 82946 w 161925"/>
                <a:gd name="connsiteY19" fmla="*/ 135449 h 152400"/>
                <a:gd name="connsiteX20" fmla="*/ 118379 w 161925"/>
                <a:gd name="connsiteY20" fmla="*/ 148403 h 152400"/>
                <a:gd name="connsiteX21" fmla="*/ 78565 w 161925"/>
                <a:gd name="connsiteY21" fmla="*/ 113446 h 152400"/>
                <a:gd name="connsiteX22" fmla="*/ 55514 w 161925"/>
                <a:gd name="connsiteY22" fmla="*/ 122781 h 152400"/>
                <a:gd name="connsiteX23" fmla="*/ 56371 w 161925"/>
                <a:gd name="connsiteY23" fmla="*/ 97921 h 152400"/>
                <a:gd name="connsiteX24" fmla="*/ 53800 w 161925"/>
                <a:gd name="connsiteY24" fmla="*/ 90396 h 152400"/>
                <a:gd name="connsiteX25" fmla="*/ 37798 w 161925"/>
                <a:gd name="connsiteY25" fmla="*/ 71441 h 152400"/>
                <a:gd name="connsiteX26" fmla="*/ 61705 w 161925"/>
                <a:gd name="connsiteY26" fmla="*/ 64583 h 152400"/>
                <a:gd name="connsiteX27" fmla="*/ 68087 w 161925"/>
                <a:gd name="connsiteY27" fmla="*/ 59821 h 152400"/>
                <a:gd name="connsiteX28" fmla="*/ 81232 w 161925"/>
                <a:gd name="connsiteY28" fmla="*/ 38770 h 152400"/>
                <a:gd name="connsiteX29" fmla="*/ 95138 w 161925"/>
                <a:gd name="connsiteY29" fmla="*/ 59344 h 152400"/>
                <a:gd name="connsiteX30" fmla="*/ 101710 w 161925"/>
                <a:gd name="connsiteY30" fmla="*/ 63916 h 152400"/>
                <a:gd name="connsiteX31" fmla="*/ 125809 w 161925"/>
                <a:gd name="connsiteY31" fmla="*/ 69917 h 152400"/>
                <a:gd name="connsiteX32" fmla="*/ 110569 w 161925"/>
                <a:gd name="connsiteY32" fmla="*/ 89539 h 152400"/>
                <a:gd name="connsiteX33" fmla="*/ 108283 w 161925"/>
                <a:gd name="connsiteY33" fmla="*/ 97159 h 152400"/>
                <a:gd name="connsiteX34" fmla="*/ 110092 w 161925"/>
                <a:gd name="connsiteY34" fmla="*/ 121923 h 152400"/>
                <a:gd name="connsiteX35" fmla="*/ 86756 w 161925"/>
                <a:gd name="connsiteY35" fmla="*/ 113446 h 152400"/>
                <a:gd name="connsiteX36" fmla="*/ 78565 w 161925"/>
                <a:gd name="connsiteY36" fmla="*/ 1134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925" h="152400">
                  <a:moveTo>
                    <a:pt x="118379" y="148403"/>
                  </a:moveTo>
                  <a:cubicBezTo>
                    <a:pt x="121903" y="149641"/>
                    <a:pt x="125809" y="149070"/>
                    <a:pt x="128857" y="146784"/>
                  </a:cubicBezTo>
                  <a:cubicBezTo>
                    <a:pt x="131809" y="144498"/>
                    <a:pt x="133524" y="140878"/>
                    <a:pt x="133238" y="137164"/>
                  </a:cubicBezTo>
                  <a:lnTo>
                    <a:pt x="130571" y="99540"/>
                  </a:lnTo>
                  <a:lnTo>
                    <a:pt x="153717" y="69822"/>
                  </a:lnTo>
                  <a:cubicBezTo>
                    <a:pt x="156003" y="66869"/>
                    <a:pt x="156670" y="62964"/>
                    <a:pt x="155431" y="59344"/>
                  </a:cubicBezTo>
                  <a:cubicBezTo>
                    <a:pt x="154193" y="55820"/>
                    <a:pt x="151240" y="53153"/>
                    <a:pt x="147621" y="52201"/>
                  </a:cubicBezTo>
                  <a:lnTo>
                    <a:pt x="111045" y="43152"/>
                  </a:lnTo>
                  <a:lnTo>
                    <a:pt x="89899" y="12005"/>
                  </a:lnTo>
                  <a:cubicBezTo>
                    <a:pt x="87804" y="8862"/>
                    <a:pt x="84280" y="7052"/>
                    <a:pt x="80470" y="7147"/>
                  </a:cubicBezTo>
                  <a:cubicBezTo>
                    <a:pt x="76755" y="7243"/>
                    <a:pt x="73231" y="9148"/>
                    <a:pt x="71230" y="12386"/>
                  </a:cubicBezTo>
                  <a:lnTo>
                    <a:pt x="51323" y="44390"/>
                  </a:lnTo>
                  <a:lnTo>
                    <a:pt x="15128" y="54868"/>
                  </a:lnTo>
                  <a:cubicBezTo>
                    <a:pt x="11509" y="55915"/>
                    <a:pt x="8651" y="58678"/>
                    <a:pt x="7603" y="62297"/>
                  </a:cubicBezTo>
                  <a:cubicBezTo>
                    <a:pt x="6556" y="65917"/>
                    <a:pt x="7318" y="69822"/>
                    <a:pt x="9699" y="72679"/>
                  </a:cubicBezTo>
                  <a:lnTo>
                    <a:pt x="33988" y="101445"/>
                  </a:lnTo>
                  <a:lnTo>
                    <a:pt x="32749" y="139069"/>
                  </a:lnTo>
                  <a:cubicBezTo>
                    <a:pt x="32654" y="142783"/>
                    <a:pt x="34369" y="146403"/>
                    <a:pt x="37512" y="148498"/>
                  </a:cubicBezTo>
                  <a:cubicBezTo>
                    <a:pt x="40560" y="150689"/>
                    <a:pt x="44560" y="151070"/>
                    <a:pt x="48085" y="149641"/>
                  </a:cubicBezTo>
                  <a:lnTo>
                    <a:pt x="82946" y="135449"/>
                  </a:lnTo>
                  <a:lnTo>
                    <a:pt x="118379" y="148403"/>
                  </a:lnTo>
                  <a:close/>
                  <a:moveTo>
                    <a:pt x="78565" y="113446"/>
                  </a:moveTo>
                  <a:lnTo>
                    <a:pt x="55514" y="122781"/>
                  </a:lnTo>
                  <a:lnTo>
                    <a:pt x="56371" y="97921"/>
                  </a:lnTo>
                  <a:cubicBezTo>
                    <a:pt x="56467" y="95158"/>
                    <a:pt x="55514" y="92491"/>
                    <a:pt x="53800" y="90396"/>
                  </a:cubicBezTo>
                  <a:lnTo>
                    <a:pt x="37798" y="71441"/>
                  </a:lnTo>
                  <a:lnTo>
                    <a:pt x="61705" y="64583"/>
                  </a:lnTo>
                  <a:cubicBezTo>
                    <a:pt x="64372" y="63821"/>
                    <a:pt x="66563" y="62106"/>
                    <a:pt x="68087" y="59821"/>
                  </a:cubicBezTo>
                  <a:lnTo>
                    <a:pt x="81232" y="38770"/>
                  </a:lnTo>
                  <a:lnTo>
                    <a:pt x="95138" y="59344"/>
                  </a:lnTo>
                  <a:cubicBezTo>
                    <a:pt x="96662" y="61630"/>
                    <a:pt x="99043" y="63250"/>
                    <a:pt x="101710" y="63916"/>
                  </a:cubicBezTo>
                  <a:lnTo>
                    <a:pt x="125809" y="69917"/>
                  </a:lnTo>
                  <a:lnTo>
                    <a:pt x="110569" y="89539"/>
                  </a:lnTo>
                  <a:cubicBezTo>
                    <a:pt x="108854" y="91729"/>
                    <a:pt x="108092" y="94396"/>
                    <a:pt x="108283" y="97159"/>
                  </a:cubicBezTo>
                  <a:lnTo>
                    <a:pt x="110092" y="121923"/>
                  </a:lnTo>
                  <a:lnTo>
                    <a:pt x="86756" y="113446"/>
                  </a:lnTo>
                  <a:cubicBezTo>
                    <a:pt x="83899" y="112398"/>
                    <a:pt x="81136" y="112398"/>
                    <a:pt x="78565" y="113446"/>
                  </a:cubicBezTo>
                  <a:close/>
                </a:path>
              </a:pathLst>
            </a:custGeom>
            <a:grpFill/>
            <a:ln w="9525" cap="flat">
              <a:noFill/>
              <a:prstDash val="solid"/>
              <a:miter/>
            </a:ln>
          </p:spPr>
          <p:txBody>
            <a:bodyPr rtlCol="0" anchor="ctr"/>
            <a:lstStyle/>
            <a:p>
              <a:endParaRPr lang="ko-KR" altLang="en-US"/>
            </a:p>
          </p:txBody>
        </p:sp>
        <p:sp>
          <p:nvSpPr>
            <p:cNvPr id="159" name="자유형: 도형 158">
              <a:extLst>
                <a:ext uri="{FF2B5EF4-FFF2-40B4-BE49-F238E27FC236}">
                  <a16:creationId xmlns:a16="http://schemas.microsoft.com/office/drawing/2014/main" id="{93D76373-DB46-49DA-9FFB-9D1561AAB0D2}"/>
                </a:ext>
              </a:extLst>
            </p:cNvPr>
            <p:cNvSpPr/>
            <p:nvPr/>
          </p:nvSpPr>
          <p:spPr>
            <a:xfrm>
              <a:off x="2136830" y="3561492"/>
              <a:ext cx="295275" cy="390525"/>
            </a:xfrm>
            <a:custGeom>
              <a:avLst/>
              <a:gdLst>
                <a:gd name="connsiteX0" fmla="*/ 253365 w 295275"/>
                <a:gd name="connsiteY0" fmla="*/ 308705 h 390525"/>
                <a:gd name="connsiteX1" fmla="*/ 186404 w 295275"/>
                <a:gd name="connsiteY1" fmla="*/ 298418 h 390525"/>
                <a:gd name="connsiteX2" fmla="*/ 260128 w 295275"/>
                <a:gd name="connsiteY2" fmla="*/ 184499 h 390525"/>
                <a:gd name="connsiteX3" fmla="*/ 273558 w 295275"/>
                <a:gd name="connsiteY3" fmla="*/ 129254 h 390525"/>
                <a:gd name="connsiteX4" fmla="*/ 151447 w 295275"/>
                <a:gd name="connsiteY4" fmla="*/ 7144 h 390525"/>
                <a:gd name="connsiteX5" fmla="*/ 29337 w 295275"/>
                <a:gd name="connsiteY5" fmla="*/ 129254 h 390525"/>
                <a:gd name="connsiteX6" fmla="*/ 116491 w 295275"/>
                <a:gd name="connsiteY6" fmla="*/ 298418 h 390525"/>
                <a:gd name="connsiteX7" fmla="*/ 49530 w 295275"/>
                <a:gd name="connsiteY7" fmla="*/ 308705 h 390525"/>
                <a:gd name="connsiteX8" fmla="*/ 7144 w 295275"/>
                <a:gd name="connsiteY8" fmla="*/ 341662 h 390525"/>
                <a:gd name="connsiteX9" fmla="*/ 54578 w 295275"/>
                <a:gd name="connsiteY9" fmla="*/ 375952 h 390525"/>
                <a:gd name="connsiteX10" fmla="*/ 151447 w 295275"/>
                <a:gd name="connsiteY10" fmla="*/ 386048 h 390525"/>
                <a:gd name="connsiteX11" fmla="*/ 248317 w 295275"/>
                <a:gd name="connsiteY11" fmla="*/ 375952 h 390525"/>
                <a:gd name="connsiteX12" fmla="*/ 295751 w 295275"/>
                <a:gd name="connsiteY12" fmla="*/ 341662 h 390525"/>
                <a:gd name="connsiteX13" fmla="*/ 253365 w 295275"/>
                <a:gd name="connsiteY13" fmla="*/ 308705 h 390525"/>
                <a:gd name="connsiteX14" fmla="*/ 51530 w 295275"/>
                <a:gd name="connsiteY14" fmla="*/ 129349 h 390525"/>
                <a:gd name="connsiteX15" fmla="*/ 151447 w 295275"/>
                <a:gd name="connsiteY15" fmla="*/ 29432 h 390525"/>
                <a:gd name="connsiteX16" fmla="*/ 251365 w 295275"/>
                <a:gd name="connsiteY16" fmla="*/ 129349 h 390525"/>
                <a:gd name="connsiteX17" fmla="*/ 182689 w 295275"/>
                <a:gd name="connsiteY17" fmla="*/ 264319 h 390525"/>
                <a:gd name="connsiteX18" fmla="*/ 151447 w 295275"/>
                <a:gd name="connsiteY18" fmla="*/ 310705 h 390525"/>
                <a:gd name="connsiteX19" fmla="*/ 120587 w 295275"/>
                <a:gd name="connsiteY19" fmla="*/ 264795 h 390525"/>
                <a:gd name="connsiteX20" fmla="*/ 51530 w 295275"/>
                <a:gd name="connsiteY20" fmla="*/ 129349 h 390525"/>
                <a:gd name="connsiteX21" fmla="*/ 237744 w 295275"/>
                <a:gd name="connsiteY21" fmla="*/ 355759 h 390525"/>
                <a:gd name="connsiteX22" fmla="*/ 151447 w 295275"/>
                <a:gd name="connsiteY22" fmla="*/ 363950 h 390525"/>
                <a:gd name="connsiteX23" fmla="*/ 65151 w 295275"/>
                <a:gd name="connsiteY23" fmla="*/ 355759 h 390525"/>
                <a:gd name="connsiteX24" fmla="*/ 29908 w 295275"/>
                <a:gd name="connsiteY24" fmla="*/ 341757 h 390525"/>
                <a:gd name="connsiteX25" fmla="*/ 60388 w 295275"/>
                <a:gd name="connsiteY25" fmla="*/ 328898 h 390525"/>
                <a:gd name="connsiteX26" fmla="*/ 130969 w 295275"/>
                <a:gd name="connsiteY26" fmla="*/ 319945 h 390525"/>
                <a:gd name="connsiteX27" fmla="*/ 142304 w 295275"/>
                <a:gd name="connsiteY27" fmla="*/ 336804 h 390525"/>
                <a:gd name="connsiteX28" fmla="*/ 151543 w 295275"/>
                <a:gd name="connsiteY28" fmla="*/ 341757 h 390525"/>
                <a:gd name="connsiteX29" fmla="*/ 160782 w 295275"/>
                <a:gd name="connsiteY29" fmla="*/ 336804 h 390525"/>
                <a:gd name="connsiteX30" fmla="*/ 172117 w 295275"/>
                <a:gd name="connsiteY30" fmla="*/ 319945 h 390525"/>
                <a:gd name="connsiteX31" fmla="*/ 242697 w 295275"/>
                <a:gd name="connsiteY31" fmla="*/ 328898 h 390525"/>
                <a:gd name="connsiteX32" fmla="*/ 273177 w 295275"/>
                <a:gd name="connsiteY32" fmla="*/ 341757 h 390525"/>
                <a:gd name="connsiteX33" fmla="*/ 237744 w 295275"/>
                <a:gd name="connsiteY33" fmla="*/ 35575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5275" h="390525">
                  <a:moveTo>
                    <a:pt x="253365" y="308705"/>
                  </a:moveTo>
                  <a:cubicBezTo>
                    <a:pt x="235267" y="303657"/>
                    <a:pt x="211931" y="300133"/>
                    <a:pt x="186404" y="298418"/>
                  </a:cubicBezTo>
                  <a:cubicBezTo>
                    <a:pt x="227267" y="237744"/>
                    <a:pt x="248412" y="207359"/>
                    <a:pt x="260128" y="184499"/>
                  </a:cubicBezTo>
                  <a:cubicBezTo>
                    <a:pt x="271367" y="162592"/>
                    <a:pt x="273558" y="148209"/>
                    <a:pt x="273558" y="129254"/>
                  </a:cubicBezTo>
                  <a:cubicBezTo>
                    <a:pt x="273558" y="61913"/>
                    <a:pt x="218789" y="7144"/>
                    <a:pt x="151447" y="7144"/>
                  </a:cubicBezTo>
                  <a:cubicBezTo>
                    <a:pt x="84106" y="7144"/>
                    <a:pt x="29337" y="61913"/>
                    <a:pt x="29337" y="129254"/>
                  </a:cubicBezTo>
                  <a:cubicBezTo>
                    <a:pt x="29337" y="172117"/>
                    <a:pt x="40481" y="185547"/>
                    <a:pt x="116491" y="298418"/>
                  </a:cubicBezTo>
                  <a:cubicBezTo>
                    <a:pt x="90964" y="300133"/>
                    <a:pt x="67628" y="303657"/>
                    <a:pt x="49530" y="308705"/>
                  </a:cubicBezTo>
                  <a:cubicBezTo>
                    <a:pt x="31623" y="313658"/>
                    <a:pt x="7144" y="323088"/>
                    <a:pt x="7144" y="341662"/>
                  </a:cubicBezTo>
                  <a:cubicBezTo>
                    <a:pt x="7144" y="361569"/>
                    <a:pt x="35147" y="371094"/>
                    <a:pt x="54578" y="375952"/>
                  </a:cubicBezTo>
                  <a:cubicBezTo>
                    <a:pt x="80581" y="382429"/>
                    <a:pt x="114967" y="386048"/>
                    <a:pt x="151447" y="386048"/>
                  </a:cubicBezTo>
                  <a:cubicBezTo>
                    <a:pt x="187928" y="386048"/>
                    <a:pt x="222313" y="382429"/>
                    <a:pt x="248317" y="375952"/>
                  </a:cubicBezTo>
                  <a:cubicBezTo>
                    <a:pt x="267748" y="371094"/>
                    <a:pt x="295751" y="361569"/>
                    <a:pt x="295751" y="341662"/>
                  </a:cubicBezTo>
                  <a:cubicBezTo>
                    <a:pt x="295751" y="323183"/>
                    <a:pt x="271272" y="313754"/>
                    <a:pt x="253365" y="308705"/>
                  </a:cubicBezTo>
                  <a:close/>
                  <a:moveTo>
                    <a:pt x="51530" y="129349"/>
                  </a:moveTo>
                  <a:cubicBezTo>
                    <a:pt x="51530" y="74295"/>
                    <a:pt x="96393" y="29432"/>
                    <a:pt x="151447" y="29432"/>
                  </a:cubicBezTo>
                  <a:cubicBezTo>
                    <a:pt x="206502" y="29432"/>
                    <a:pt x="251365" y="74295"/>
                    <a:pt x="251365" y="129349"/>
                  </a:cubicBezTo>
                  <a:cubicBezTo>
                    <a:pt x="251365" y="162592"/>
                    <a:pt x="243554" y="174212"/>
                    <a:pt x="182689" y="264319"/>
                  </a:cubicBezTo>
                  <a:cubicBezTo>
                    <a:pt x="173355" y="278130"/>
                    <a:pt x="163068" y="293370"/>
                    <a:pt x="151447" y="310705"/>
                  </a:cubicBezTo>
                  <a:cubicBezTo>
                    <a:pt x="139922" y="293561"/>
                    <a:pt x="129730" y="278416"/>
                    <a:pt x="120587" y="264795"/>
                  </a:cubicBezTo>
                  <a:cubicBezTo>
                    <a:pt x="59341" y="174212"/>
                    <a:pt x="51530" y="162592"/>
                    <a:pt x="51530" y="129349"/>
                  </a:cubicBezTo>
                  <a:close/>
                  <a:moveTo>
                    <a:pt x="237744" y="355759"/>
                  </a:moveTo>
                  <a:cubicBezTo>
                    <a:pt x="214122" y="361093"/>
                    <a:pt x="183451" y="363950"/>
                    <a:pt x="151447" y="363950"/>
                  </a:cubicBezTo>
                  <a:cubicBezTo>
                    <a:pt x="119443" y="363950"/>
                    <a:pt x="88773" y="360997"/>
                    <a:pt x="65151" y="355759"/>
                  </a:cubicBezTo>
                  <a:cubicBezTo>
                    <a:pt x="39624" y="350044"/>
                    <a:pt x="31909" y="343948"/>
                    <a:pt x="29908" y="341757"/>
                  </a:cubicBezTo>
                  <a:cubicBezTo>
                    <a:pt x="31813" y="339757"/>
                    <a:pt x="38671" y="334232"/>
                    <a:pt x="60388" y="328898"/>
                  </a:cubicBezTo>
                  <a:cubicBezTo>
                    <a:pt x="79438" y="324136"/>
                    <a:pt x="104394" y="320992"/>
                    <a:pt x="130969" y="319945"/>
                  </a:cubicBezTo>
                  <a:cubicBezTo>
                    <a:pt x="134588" y="325374"/>
                    <a:pt x="138398" y="330994"/>
                    <a:pt x="142304" y="336804"/>
                  </a:cubicBezTo>
                  <a:cubicBezTo>
                    <a:pt x="144399" y="339852"/>
                    <a:pt x="147828" y="341757"/>
                    <a:pt x="151543" y="341757"/>
                  </a:cubicBezTo>
                  <a:cubicBezTo>
                    <a:pt x="155258" y="341757"/>
                    <a:pt x="158687" y="339947"/>
                    <a:pt x="160782" y="336804"/>
                  </a:cubicBezTo>
                  <a:cubicBezTo>
                    <a:pt x="164687" y="330994"/>
                    <a:pt x="168402" y="325374"/>
                    <a:pt x="172117" y="319945"/>
                  </a:cubicBezTo>
                  <a:cubicBezTo>
                    <a:pt x="198787" y="320992"/>
                    <a:pt x="223647" y="324136"/>
                    <a:pt x="242697" y="328898"/>
                  </a:cubicBezTo>
                  <a:cubicBezTo>
                    <a:pt x="264414" y="334328"/>
                    <a:pt x="271272" y="339757"/>
                    <a:pt x="273177" y="341757"/>
                  </a:cubicBezTo>
                  <a:cubicBezTo>
                    <a:pt x="271081" y="343853"/>
                    <a:pt x="263271" y="350044"/>
                    <a:pt x="237744" y="355759"/>
                  </a:cubicBezTo>
                  <a:close/>
                </a:path>
              </a:pathLst>
            </a:custGeom>
            <a:grpFill/>
            <a:ln w="9525" cap="flat">
              <a:noFill/>
              <a:prstDash val="solid"/>
              <a:miter/>
            </a:ln>
          </p:spPr>
          <p:txBody>
            <a:bodyPr rtlCol="0" anchor="ctr"/>
            <a:lstStyle/>
            <a:p>
              <a:endParaRPr lang="ko-KR" altLang="en-US"/>
            </a:p>
          </p:txBody>
        </p:sp>
      </p:grpSp>
      <p:grpSp>
        <p:nvGrpSpPr>
          <p:cNvPr id="160" name="그룹 159">
            <a:extLst>
              <a:ext uri="{FF2B5EF4-FFF2-40B4-BE49-F238E27FC236}">
                <a16:creationId xmlns:a16="http://schemas.microsoft.com/office/drawing/2014/main" id="{76DF2A6F-916E-4DA3-B3AE-CE16F46BEE2E}"/>
              </a:ext>
            </a:extLst>
          </p:cNvPr>
          <p:cNvGrpSpPr/>
          <p:nvPr/>
        </p:nvGrpSpPr>
        <p:grpSpPr>
          <a:xfrm>
            <a:off x="6202541" y="5552027"/>
            <a:ext cx="247650" cy="392756"/>
            <a:chOff x="6202541" y="5552027"/>
            <a:chExt cx="247650" cy="392756"/>
          </a:xfrm>
          <a:solidFill>
            <a:schemeClr val="bg1"/>
          </a:solidFill>
        </p:grpSpPr>
        <p:sp>
          <p:nvSpPr>
            <p:cNvPr id="161" name="자유형: 도형 160">
              <a:extLst>
                <a:ext uri="{FF2B5EF4-FFF2-40B4-BE49-F238E27FC236}">
                  <a16:creationId xmlns:a16="http://schemas.microsoft.com/office/drawing/2014/main" id="{741624AB-F1F4-4F13-B82C-F034091EF124}"/>
                </a:ext>
              </a:extLst>
            </p:cNvPr>
            <p:cNvSpPr/>
            <p:nvPr/>
          </p:nvSpPr>
          <p:spPr>
            <a:xfrm>
              <a:off x="6219054" y="5552217"/>
              <a:ext cx="66675" cy="66675"/>
            </a:xfrm>
            <a:custGeom>
              <a:avLst/>
              <a:gdLst>
                <a:gd name="connsiteX0" fmla="*/ 19526 w 66675"/>
                <a:gd name="connsiteY0" fmla="*/ 60484 h 66675"/>
                <a:gd name="connsiteX1" fmla="*/ 29337 w 66675"/>
                <a:gd name="connsiteY1" fmla="*/ 49149 h 66675"/>
                <a:gd name="connsiteX2" fmla="*/ 29337 w 66675"/>
                <a:gd name="connsiteY2" fmla="*/ 38290 h 66675"/>
                <a:gd name="connsiteX3" fmla="*/ 29337 w 66675"/>
                <a:gd name="connsiteY3" fmla="*/ 29337 h 66675"/>
                <a:gd name="connsiteX4" fmla="*/ 38291 w 66675"/>
                <a:gd name="connsiteY4" fmla="*/ 29337 h 66675"/>
                <a:gd name="connsiteX5" fmla="*/ 49054 w 66675"/>
                <a:gd name="connsiteY5" fmla="*/ 29337 h 66675"/>
                <a:gd name="connsiteX6" fmla="*/ 60389 w 66675"/>
                <a:gd name="connsiteY6" fmla="*/ 19526 h 66675"/>
                <a:gd name="connsiteX7" fmla="*/ 49339 w 66675"/>
                <a:gd name="connsiteY7" fmla="*/ 7144 h 66675"/>
                <a:gd name="connsiteX8" fmla="*/ 18288 w 66675"/>
                <a:gd name="connsiteY8" fmla="*/ 7144 h 66675"/>
                <a:gd name="connsiteX9" fmla="*/ 7144 w 66675"/>
                <a:gd name="connsiteY9" fmla="*/ 18288 h 66675"/>
                <a:gd name="connsiteX10" fmla="*/ 7144 w 66675"/>
                <a:gd name="connsiteY10" fmla="*/ 49530 h 66675"/>
                <a:gd name="connsiteX11" fmla="*/ 19526 w 66675"/>
                <a:gd name="connsiteY11" fmla="*/ 6048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66675">
                  <a:moveTo>
                    <a:pt x="19526" y="60484"/>
                  </a:moveTo>
                  <a:cubicBezTo>
                    <a:pt x="25146" y="59817"/>
                    <a:pt x="29337" y="54864"/>
                    <a:pt x="29337" y="49149"/>
                  </a:cubicBezTo>
                  <a:lnTo>
                    <a:pt x="29337" y="38290"/>
                  </a:lnTo>
                  <a:lnTo>
                    <a:pt x="29337" y="29337"/>
                  </a:lnTo>
                  <a:lnTo>
                    <a:pt x="38291" y="29337"/>
                  </a:lnTo>
                  <a:lnTo>
                    <a:pt x="49054" y="29337"/>
                  </a:lnTo>
                  <a:cubicBezTo>
                    <a:pt x="54769" y="29337"/>
                    <a:pt x="59722" y="25146"/>
                    <a:pt x="60389" y="19526"/>
                  </a:cubicBezTo>
                  <a:cubicBezTo>
                    <a:pt x="61150" y="12859"/>
                    <a:pt x="55912" y="7144"/>
                    <a:pt x="49339" y="7144"/>
                  </a:cubicBezTo>
                  <a:lnTo>
                    <a:pt x="18288" y="7144"/>
                  </a:lnTo>
                  <a:cubicBezTo>
                    <a:pt x="12192" y="7144"/>
                    <a:pt x="7144" y="12097"/>
                    <a:pt x="7144" y="18288"/>
                  </a:cubicBezTo>
                  <a:lnTo>
                    <a:pt x="7144" y="49530"/>
                  </a:lnTo>
                  <a:cubicBezTo>
                    <a:pt x="7144" y="56007"/>
                    <a:pt x="12859" y="61246"/>
                    <a:pt x="19526" y="60484"/>
                  </a:cubicBezTo>
                  <a:close/>
                </a:path>
              </a:pathLst>
            </a:custGeom>
            <a:grpFill/>
            <a:ln w="9525" cap="flat">
              <a:noFill/>
              <a:prstDash val="solid"/>
              <a:miter/>
            </a:ln>
          </p:spPr>
          <p:txBody>
            <a:bodyPr rtlCol="0" anchor="ctr"/>
            <a:lstStyle/>
            <a:p>
              <a:endParaRPr lang="ko-KR" altLang="en-US"/>
            </a:p>
          </p:txBody>
        </p:sp>
        <p:sp>
          <p:nvSpPr>
            <p:cNvPr id="162" name="자유형: 도형 161">
              <a:extLst>
                <a:ext uri="{FF2B5EF4-FFF2-40B4-BE49-F238E27FC236}">
                  <a16:creationId xmlns:a16="http://schemas.microsoft.com/office/drawing/2014/main" id="{2A4EAFFB-510A-4E6A-BA8D-6D16508723E7}"/>
                </a:ext>
              </a:extLst>
            </p:cNvPr>
            <p:cNvSpPr/>
            <p:nvPr/>
          </p:nvSpPr>
          <p:spPr>
            <a:xfrm>
              <a:off x="6306420" y="5552027"/>
              <a:ext cx="66675" cy="66675"/>
            </a:xfrm>
            <a:custGeom>
              <a:avLst/>
              <a:gdLst>
                <a:gd name="connsiteX0" fmla="*/ 7217 w 66675"/>
                <a:gd name="connsiteY0" fmla="*/ 19621 h 66675"/>
                <a:gd name="connsiteX1" fmla="*/ 18552 w 66675"/>
                <a:gd name="connsiteY1" fmla="*/ 29432 h 66675"/>
                <a:gd name="connsiteX2" fmla="*/ 29316 w 66675"/>
                <a:gd name="connsiteY2" fmla="*/ 29432 h 66675"/>
                <a:gd name="connsiteX3" fmla="*/ 38269 w 66675"/>
                <a:gd name="connsiteY3" fmla="*/ 29432 h 66675"/>
                <a:gd name="connsiteX4" fmla="*/ 38269 w 66675"/>
                <a:gd name="connsiteY4" fmla="*/ 38386 h 66675"/>
                <a:gd name="connsiteX5" fmla="*/ 38269 w 66675"/>
                <a:gd name="connsiteY5" fmla="*/ 49244 h 66675"/>
                <a:gd name="connsiteX6" fmla="*/ 48080 w 66675"/>
                <a:gd name="connsiteY6" fmla="*/ 60579 h 66675"/>
                <a:gd name="connsiteX7" fmla="*/ 60462 w 66675"/>
                <a:gd name="connsiteY7" fmla="*/ 49530 h 66675"/>
                <a:gd name="connsiteX8" fmla="*/ 60462 w 66675"/>
                <a:gd name="connsiteY8" fmla="*/ 18288 h 66675"/>
                <a:gd name="connsiteX9" fmla="*/ 49318 w 66675"/>
                <a:gd name="connsiteY9" fmla="*/ 7144 h 66675"/>
                <a:gd name="connsiteX10" fmla="*/ 18267 w 66675"/>
                <a:gd name="connsiteY10" fmla="*/ 7144 h 66675"/>
                <a:gd name="connsiteX11" fmla="*/ 7217 w 66675"/>
                <a:gd name="connsiteY11" fmla="*/ 1962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66675">
                  <a:moveTo>
                    <a:pt x="7217" y="19621"/>
                  </a:moveTo>
                  <a:cubicBezTo>
                    <a:pt x="7884" y="25241"/>
                    <a:pt x="12837" y="29432"/>
                    <a:pt x="18552" y="29432"/>
                  </a:cubicBezTo>
                  <a:lnTo>
                    <a:pt x="29316" y="29432"/>
                  </a:lnTo>
                  <a:lnTo>
                    <a:pt x="38269" y="29432"/>
                  </a:lnTo>
                  <a:lnTo>
                    <a:pt x="38269" y="38386"/>
                  </a:lnTo>
                  <a:lnTo>
                    <a:pt x="38269" y="49244"/>
                  </a:lnTo>
                  <a:cubicBezTo>
                    <a:pt x="38269" y="54959"/>
                    <a:pt x="42460" y="59912"/>
                    <a:pt x="48080" y="60579"/>
                  </a:cubicBezTo>
                  <a:cubicBezTo>
                    <a:pt x="54747" y="61341"/>
                    <a:pt x="60462" y="56102"/>
                    <a:pt x="60462" y="49530"/>
                  </a:cubicBezTo>
                  <a:lnTo>
                    <a:pt x="60462" y="18288"/>
                  </a:lnTo>
                  <a:cubicBezTo>
                    <a:pt x="60462" y="12192"/>
                    <a:pt x="55509" y="7144"/>
                    <a:pt x="49318" y="7144"/>
                  </a:cubicBezTo>
                  <a:lnTo>
                    <a:pt x="18267" y="7144"/>
                  </a:lnTo>
                  <a:cubicBezTo>
                    <a:pt x="11695" y="7239"/>
                    <a:pt x="6456" y="12954"/>
                    <a:pt x="7217" y="19621"/>
                  </a:cubicBezTo>
                  <a:close/>
                </a:path>
              </a:pathLst>
            </a:custGeom>
            <a:grpFill/>
            <a:ln w="9525" cap="flat">
              <a:noFill/>
              <a:prstDash val="solid"/>
              <a:miter/>
            </a:ln>
          </p:spPr>
          <p:txBody>
            <a:bodyPr rtlCol="0" anchor="ctr"/>
            <a:lstStyle/>
            <a:p>
              <a:endParaRPr lang="ko-KR" altLang="en-US"/>
            </a:p>
          </p:txBody>
        </p:sp>
        <p:sp>
          <p:nvSpPr>
            <p:cNvPr id="163" name="자유형: 도형 162">
              <a:extLst>
                <a:ext uri="{FF2B5EF4-FFF2-40B4-BE49-F238E27FC236}">
                  <a16:creationId xmlns:a16="http://schemas.microsoft.com/office/drawing/2014/main" id="{C240F4B7-9C61-4E0D-9C65-14FE291CD9B2}"/>
                </a:ext>
              </a:extLst>
            </p:cNvPr>
            <p:cNvSpPr/>
            <p:nvPr/>
          </p:nvSpPr>
          <p:spPr>
            <a:xfrm>
              <a:off x="6202541" y="5611408"/>
              <a:ext cx="247650" cy="333375"/>
            </a:xfrm>
            <a:custGeom>
              <a:avLst/>
              <a:gdLst>
                <a:gd name="connsiteX0" fmla="*/ 216919 w 247650"/>
                <a:gd name="connsiteY0" fmla="*/ 102449 h 333375"/>
                <a:gd name="connsiteX1" fmla="*/ 202155 w 247650"/>
                <a:gd name="connsiteY1" fmla="*/ 106068 h 333375"/>
                <a:gd name="connsiteX2" fmla="*/ 175771 w 247650"/>
                <a:gd name="connsiteY2" fmla="*/ 91971 h 333375"/>
                <a:gd name="connsiteX3" fmla="*/ 160150 w 247650"/>
                <a:gd name="connsiteY3" fmla="*/ 96067 h 333375"/>
                <a:gd name="connsiteX4" fmla="*/ 134623 w 247650"/>
                <a:gd name="connsiteY4" fmla="*/ 83113 h 333375"/>
                <a:gd name="connsiteX5" fmla="*/ 125193 w 247650"/>
                <a:gd name="connsiteY5" fmla="*/ 84542 h 333375"/>
                <a:gd name="connsiteX6" fmla="*/ 125193 w 247650"/>
                <a:gd name="connsiteY6" fmla="*/ 78065 h 333375"/>
                <a:gd name="connsiteX7" fmla="*/ 153291 w 247650"/>
                <a:gd name="connsiteY7" fmla="*/ 78065 h 333375"/>
                <a:gd name="connsiteX8" fmla="*/ 164436 w 247650"/>
                <a:gd name="connsiteY8" fmla="*/ 66920 h 333375"/>
                <a:gd name="connsiteX9" fmla="*/ 164436 w 247650"/>
                <a:gd name="connsiteY9" fmla="*/ 34440 h 333375"/>
                <a:gd name="connsiteX10" fmla="*/ 154625 w 247650"/>
                <a:gd name="connsiteY10" fmla="*/ 23105 h 333375"/>
                <a:gd name="connsiteX11" fmla="*/ 142243 w 247650"/>
                <a:gd name="connsiteY11" fmla="*/ 34154 h 333375"/>
                <a:gd name="connsiteX12" fmla="*/ 142243 w 247650"/>
                <a:gd name="connsiteY12" fmla="*/ 43965 h 333375"/>
                <a:gd name="connsiteX13" fmla="*/ 142243 w 247650"/>
                <a:gd name="connsiteY13" fmla="*/ 55776 h 333375"/>
                <a:gd name="connsiteX14" fmla="*/ 129193 w 247650"/>
                <a:gd name="connsiteY14" fmla="*/ 55776 h 333375"/>
                <a:gd name="connsiteX15" fmla="*/ 125955 w 247650"/>
                <a:gd name="connsiteY15" fmla="*/ 55776 h 333375"/>
                <a:gd name="connsiteX16" fmla="*/ 125955 w 247650"/>
                <a:gd name="connsiteY16" fmla="*/ 39298 h 333375"/>
                <a:gd name="connsiteX17" fmla="*/ 99475 w 247650"/>
                <a:gd name="connsiteY17" fmla="*/ 7580 h 333375"/>
                <a:gd name="connsiteX18" fmla="*/ 62328 w 247650"/>
                <a:gd name="connsiteY18" fmla="*/ 38822 h 333375"/>
                <a:gd name="connsiteX19" fmla="*/ 62328 w 247650"/>
                <a:gd name="connsiteY19" fmla="*/ 55776 h 333375"/>
                <a:gd name="connsiteX20" fmla="*/ 59375 w 247650"/>
                <a:gd name="connsiteY20" fmla="*/ 55776 h 333375"/>
                <a:gd name="connsiteX21" fmla="*/ 46040 w 247650"/>
                <a:gd name="connsiteY21" fmla="*/ 55776 h 333375"/>
                <a:gd name="connsiteX22" fmla="*/ 46040 w 247650"/>
                <a:gd name="connsiteY22" fmla="*/ 43965 h 333375"/>
                <a:gd name="connsiteX23" fmla="*/ 46040 w 247650"/>
                <a:gd name="connsiteY23" fmla="*/ 34440 h 333375"/>
                <a:gd name="connsiteX24" fmla="*/ 36229 w 247650"/>
                <a:gd name="connsiteY24" fmla="*/ 23105 h 333375"/>
                <a:gd name="connsiteX25" fmla="*/ 23847 w 247650"/>
                <a:gd name="connsiteY25" fmla="*/ 34154 h 333375"/>
                <a:gd name="connsiteX26" fmla="*/ 23847 w 247650"/>
                <a:gd name="connsiteY26" fmla="*/ 66920 h 333375"/>
                <a:gd name="connsiteX27" fmla="*/ 34991 w 247650"/>
                <a:gd name="connsiteY27" fmla="*/ 78065 h 333375"/>
                <a:gd name="connsiteX28" fmla="*/ 62328 w 247650"/>
                <a:gd name="connsiteY28" fmla="*/ 78065 h 333375"/>
                <a:gd name="connsiteX29" fmla="*/ 62328 w 247650"/>
                <a:gd name="connsiteY29" fmla="*/ 143406 h 333375"/>
                <a:gd name="connsiteX30" fmla="*/ 33848 w 247650"/>
                <a:gd name="connsiteY30" fmla="*/ 134643 h 333375"/>
                <a:gd name="connsiteX31" fmla="*/ 12893 w 247650"/>
                <a:gd name="connsiteY31" fmla="*/ 144835 h 333375"/>
                <a:gd name="connsiteX32" fmla="*/ 7940 w 247650"/>
                <a:gd name="connsiteY32" fmla="*/ 168743 h 333375"/>
                <a:gd name="connsiteX33" fmla="*/ 22609 w 247650"/>
                <a:gd name="connsiteY33" fmla="*/ 231132 h 333375"/>
                <a:gd name="connsiteX34" fmla="*/ 73472 w 247650"/>
                <a:gd name="connsiteY34" fmla="*/ 323714 h 333375"/>
                <a:gd name="connsiteX35" fmla="*/ 81092 w 247650"/>
                <a:gd name="connsiteY35" fmla="*/ 326762 h 333375"/>
                <a:gd name="connsiteX36" fmla="*/ 205774 w 247650"/>
                <a:gd name="connsiteY36" fmla="*/ 326762 h 333375"/>
                <a:gd name="connsiteX37" fmla="*/ 215014 w 247650"/>
                <a:gd name="connsiteY37" fmla="*/ 321809 h 333375"/>
                <a:gd name="connsiteX38" fmla="*/ 248065 w 247650"/>
                <a:gd name="connsiteY38" fmla="*/ 208843 h 333375"/>
                <a:gd name="connsiteX39" fmla="*/ 248827 w 247650"/>
                <a:gd name="connsiteY39" fmla="*/ 133786 h 333375"/>
                <a:gd name="connsiteX40" fmla="*/ 248827 w 247650"/>
                <a:gd name="connsiteY40" fmla="*/ 133881 h 333375"/>
                <a:gd name="connsiteX41" fmla="*/ 216919 w 247650"/>
                <a:gd name="connsiteY41" fmla="*/ 102449 h 333375"/>
                <a:gd name="connsiteX42" fmla="*/ 85473 w 247650"/>
                <a:gd name="connsiteY42" fmla="*/ 304664 h 333375"/>
                <a:gd name="connsiteX43" fmla="*/ 43659 w 247650"/>
                <a:gd name="connsiteY43" fmla="*/ 227321 h 333375"/>
                <a:gd name="connsiteX44" fmla="*/ 43468 w 247650"/>
                <a:gd name="connsiteY44" fmla="*/ 226464 h 333375"/>
                <a:gd name="connsiteX45" fmla="*/ 28514 w 247650"/>
                <a:gd name="connsiteY45" fmla="*/ 163599 h 333375"/>
                <a:gd name="connsiteX46" fmla="*/ 29181 w 247650"/>
                <a:gd name="connsiteY46" fmla="*/ 158551 h 333375"/>
                <a:gd name="connsiteX47" fmla="*/ 34039 w 247650"/>
                <a:gd name="connsiteY47" fmla="*/ 156741 h 333375"/>
                <a:gd name="connsiteX48" fmla="*/ 36610 w 247650"/>
                <a:gd name="connsiteY48" fmla="*/ 156455 h 333375"/>
                <a:gd name="connsiteX49" fmla="*/ 48136 w 247650"/>
                <a:gd name="connsiteY49" fmla="*/ 163504 h 333375"/>
                <a:gd name="connsiteX50" fmla="*/ 60994 w 247650"/>
                <a:gd name="connsiteY50" fmla="*/ 217701 h 333375"/>
                <a:gd name="connsiteX51" fmla="*/ 70614 w 247650"/>
                <a:gd name="connsiteY51" fmla="*/ 226178 h 333375"/>
                <a:gd name="connsiteX52" fmla="*/ 71472 w 247650"/>
                <a:gd name="connsiteY52" fmla="*/ 226274 h 333375"/>
                <a:gd name="connsiteX53" fmla="*/ 75377 w 247650"/>
                <a:gd name="connsiteY53" fmla="*/ 226083 h 333375"/>
                <a:gd name="connsiteX54" fmla="*/ 84140 w 247650"/>
                <a:gd name="connsiteY54" fmla="*/ 215224 h 333375"/>
                <a:gd name="connsiteX55" fmla="*/ 84140 w 247650"/>
                <a:gd name="connsiteY55" fmla="*/ 39012 h 333375"/>
                <a:gd name="connsiteX56" fmla="*/ 91284 w 247650"/>
                <a:gd name="connsiteY56" fmla="*/ 29583 h 333375"/>
                <a:gd name="connsiteX57" fmla="*/ 103380 w 247650"/>
                <a:gd name="connsiteY57" fmla="*/ 38726 h 333375"/>
                <a:gd name="connsiteX58" fmla="*/ 103380 w 247650"/>
                <a:gd name="connsiteY58" fmla="*/ 115308 h 333375"/>
                <a:gd name="connsiteX59" fmla="*/ 103380 w 247650"/>
                <a:gd name="connsiteY59" fmla="*/ 142358 h 333375"/>
                <a:gd name="connsiteX60" fmla="*/ 113668 w 247650"/>
                <a:gd name="connsiteY60" fmla="*/ 153408 h 333375"/>
                <a:gd name="connsiteX61" fmla="*/ 124907 w 247650"/>
                <a:gd name="connsiteY61" fmla="*/ 142644 h 333375"/>
                <a:gd name="connsiteX62" fmla="*/ 124907 w 247650"/>
                <a:gd name="connsiteY62" fmla="*/ 114831 h 333375"/>
                <a:gd name="connsiteX63" fmla="*/ 131479 w 247650"/>
                <a:gd name="connsiteY63" fmla="*/ 105592 h 333375"/>
                <a:gd name="connsiteX64" fmla="*/ 144148 w 247650"/>
                <a:gd name="connsiteY64" fmla="*/ 114736 h 333375"/>
                <a:gd name="connsiteX65" fmla="*/ 144148 w 247650"/>
                <a:gd name="connsiteY65" fmla="*/ 123499 h 333375"/>
                <a:gd name="connsiteX66" fmla="*/ 144148 w 247650"/>
                <a:gd name="connsiteY66" fmla="*/ 143978 h 333375"/>
                <a:gd name="connsiteX67" fmla="*/ 153958 w 247650"/>
                <a:gd name="connsiteY67" fmla="*/ 155312 h 333375"/>
                <a:gd name="connsiteX68" fmla="*/ 166341 w 247650"/>
                <a:gd name="connsiteY68" fmla="*/ 144263 h 333375"/>
                <a:gd name="connsiteX69" fmla="*/ 166341 w 247650"/>
                <a:gd name="connsiteY69" fmla="*/ 123689 h 333375"/>
                <a:gd name="connsiteX70" fmla="*/ 172913 w 247650"/>
                <a:gd name="connsiteY70" fmla="*/ 114450 h 333375"/>
                <a:gd name="connsiteX71" fmla="*/ 185581 w 247650"/>
                <a:gd name="connsiteY71" fmla="*/ 123594 h 333375"/>
                <a:gd name="connsiteX72" fmla="*/ 185581 w 247650"/>
                <a:gd name="connsiteY72" fmla="*/ 134453 h 333375"/>
                <a:gd name="connsiteX73" fmla="*/ 185581 w 247650"/>
                <a:gd name="connsiteY73" fmla="*/ 151502 h 333375"/>
                <a:gd name="connsiteX74" fmla="*/ 195868 w 247650"/>
                <a:gd name="connsiteY74" fmla="*/ 162551 h 333375"/>
                <a:gd name="connsiteX75" fmla="*/ 207108 w 247650"/>
                <a:gd name="connsiteY75" fmla="*/ 151788 h 333375"/>
                <a:gd name="connsiteX76" fmla="*/ 207108 w 247650"/>
                <a:gd name="connsiteY76" fmla="*/ 133976 h 333375"/>
                <a:gd name="connsiteX77" fmla="*/ 214252 w 247650"/>
                <a:gd name="connsiteY77" fmla="*/ 124547 h 333375"/>
                <a:gd name="connsiteX78" fmla="*/ 226348 w 247650"/>
                <a:gd name="connsiteY78" fmla="*/ 133691 h 333375"/>
                <a:gd name="connsiteX79" fmla="*/ 226348 w 247650"/>
                <a:gd name="connsiteY79" fmla="*/ 208747 h 333375"/>
                <a:gd name="connsiteX80" fmla="*/ 198916 w 247650"/>
                <a:gd name="connsiteY80" fmla="*/ 304474 h 333375"/>
                <a:gd name="connsiteX81" fmla="*/ 85473 w 247650"/>
                <a:gd name="connsiteY81" fmla="*/ 304474 h 333375"/>
                <a:gd name="connsiteX82" fmla="*/ 85473 w 247650"/>
                <a:gd name="connsiteY82" fmla="*/ 30466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47650" h="333375">
                  <a:moveTo>
                    <a:pt x="216919" y="102449"/>
                  </a:moveTo>
                  <a:cubicBezTo>
                    <a:pt x="211585" y="102449"/>
                    <a:pt x="206536" y="103782"/>
                    <a:pt x="202155" y="106068"/>
                  </a:cubicBezTo>
                  <a:cubicBezTo>
                    <a:pt x="196440" y="97591"/>
                    <a:pt x="186724" y="91971"/>
                    <a:pt x="175771" y="91971"/>
                  </a:cubicBezTo>
                  <a:cubicBezTo>
                    <a:pt x="170055" y="91971"/>
                    <a:pt x="164721" y="93495"/>
                    <a:pt x="160150" y="96067"/>
                  </a:cubicBezTo>
                  <a:cubicBezTo>
                    <a:pt x="154340" y="88257"/>
                    <a:pt x="145100" y="83113"/>
                    <a:pt x="134623" y="83113"/>
                  </a:cubicBezTo>
                  <a:cubicBezTo>
                    <a:pt x="131289" y="83113"/>
                    <a:pt x="128146" y="83589"/>
                    <a:pt x="125193" y="84542"/>
                  </a:cubicBezTo>
                  <a:lnTo>
                    <a:pt x="125193" y="78065"/>
                  </a:lnTo>
                  <a:lnTo>
                    <a:pt x="153291" y="78065"/>
                  </a:lnTo>
                  <a:cubicBezTo>
                    <a:pt x="159387" y="78065"/>
                    <a:pt x="164436" y="73112"/>
                    <a:pt x="164436" y="66920"/>
                  </a:cubicBezTo>
                  <a:lnTo>
                    <a:pt x="164436" y="34440"/>
                  </a:lnTo>
                  <a:cubicBezTo>
                    <a:pt x="164436" y="28725"/>
                    <a:pt x="160245" y="23772"/>
                    <a:pt x="154625" y="23105"/>
                  </a:cubicBezTo>
                  <a:cubicBezTo>
                    <a:pt x="147957" y="22343"/>
                    <a:pt x="142243" y="27582"/>
                    <a:pt x="142243" y="34154"/>
                  </a:cubicBezTo>
                  <a:lnTo>
                    <a:pt x="142243" y="43965"/>
                  </a:lnTo>
                  <a:lnTo>
                    <a:pt x="142243" y="55776"/>
                  </a:lnTo>
                  <a:lnTo>
                    <a:pt x="129193" y="55776"/>
                  </a:lnTo>
                  <a:lnTo>
                    <a:pt x="125955" y="55776"/>
                  </a:lnTo>
                  <a:lnTo>
                    <a:pt x="125955" y="39298"/>
                  </a:lnTo>
                  <a:cubicBezTo>
                    <a:pt x="125955" y="24439"/>
                    <a:pt x="114048" y="9961"/>
                    <a:pt x="99475" y="7580"/>
                  </a:cubicBezTo>
                  <a:cubicBezTo>
                    <a:pt x="79568" y="4341"/>
                    <a:pt x="62328" y="19581"/>
                    <a:pt x="62328" y="38822"/>
                  </a:cubicBezTo>
                  <a:lnTo>
                    <a:pt x="62328" y="55776"/>
                  </a:lnTo>
                  <a:lnTo>
                    <a:pt x="59375" y="55776"/>
                  </a:lnTo>
                  <a:lnTo>
                    <a:pt x="46040" y="55776"/>
                  </a:lnTo>
                  <a:lnTo>
                    <a:pt x="46040" y="43965"/>
                  </a:lnTo>
                  <a:lnTo>
                    <a:pt x="46040" y="34440"/>
                  </a:lnTo>
                  <a:cubicBezTo>
                    <a:pt x="46040" y="28725"/>
                    <a:pt x="41849" y="23772"/>
                    <a:pt x="36229" y="23105"/>
                  </a:cubicBezTo>
                  <a:cubicBezTo>
                    <a:pt x="29562" y="22343"/>
                    <a:pt x="23847" y="27582"/>
                    <a:pt x="23847" y="34154"/>
                  </a:cubicBezTo>
                  <a:lnTo>
                    <a:pt x="23847" y="66920"/>
                  </a:lnTo>
                  <a:cubicBezTo>
                    <a:pt x="23847" y="73016"/>
                    <a:pt x="28800" y="78065"/>
                    <a:pt x="34991" y="78065"/>
                  </a:cubicBezTo>
                  <a:lnTo>
                    <a:pt x="62328" y="78065"/>
                  </a:lnTo>
                  <a:lnTo>
                    <a:pt x="62328" y="143406"/>
                  </a:lnTo>
                  <a:cubicBezTo>
                    <a:pt x="55089" y="136167"/>
                    <a:pt x="44516" y="132548"/>
                    <a:pt x="33848" y="134643"/>
                  </a:cubicBezTo>
                  <a:cubicBezTo>
                    <a:pt x="25371" y="135024"/>
                    <a:pt x="17751" y="138644"/>
                    <a:pt x="12893" y="144835"/>
                  </a:cubicBezTo>
                  <a:cubicBezTo>
                    <a:pt x="7750" y="151312"/>
                    <a:pt x="5940" y="160075"/>
                    <a:pt x="7940" y="168743"/>
                  </a:cubicBezTo>
                  <a:lnTo>
                    <a:pt x="22609" y="231132"/>
                  </a:lnTo>
                  <a:cubicBezTo>
                    <a:pt x="30991" y="283138"/>
                    <a:pt x="71757" y="322095"/>
                    <a:pt x="73472" y="323714"/>
                  </a:cubicBezTo>
                  <a:cubicBezTo>
                    <a:pt x="75568" y="325619"/>
                    <a:pt x="78235" y="326762"/>
                    <a:pt x="81092" y="326762"/>
                  </a:cubicBezTo>
                  <a:lnTo>
                    <a:pt x="205774" y="326762"/>
                  </a:lnTo>
                  <a:cubicBezTo>
                    <a:pt x="205774" y="326762"/>
                    <a:pt x="213013" y="324953"/>
                    <a:pt x="215014" y="321809"/>
                  </a:cubicBezTo>
                  <a:cubicBezTo>
                    <a:pt x="237112" y="288186"/>
                    <a:pt x="248827" y="249134"/>
                    <a:pt x="248065" y="208843"/>
                  </a:cubicBezTo>
                  <a:lnTo>
                    <a:pt x="248827" y="133786"/>
                  </a:lnTo>
                  <a:cubicBezTo>
                    <a:pt x="248827" y="133786"/>
                    <a:pt x="248827" y="133881"/>
                    <a:pt x="248827" y="133881"/>
                  </a:cubicBezTo>
                  <a:cubicBezTo>
                    <a:pt x="248637" y="116641"/>
                    <a:pt x="234445" y="102449"/>
                    <a:pt x="216919" y="102449"/>
                  </a:cubicBezTo>
                  <a:close/>
                  <a:moveTo>
                    <a:pt x="85473" y="304664"/>
                  </a:moveTo>
                  <a:cubicBezTo>
                    <a:pt x="76330" y="295235"/>
                    <a:pt x="49565" y="264564"/>
                    <a:pt x="43659" y="227321"/>
                  </a:cubicBezTo>
                  <a:cubicBezTo>
                    <a:pt x="43659" y="227036"/>
                    <a:pt x="43564" y="226750"/>
                    <a:pt x="43468" y="226464"/>
                  </a:cubicBezTo>
                  <a:lnTo>
                    <a:pt x="28514" y="163599"/>
                  </a:lnTo>
                  <a:cubicBezTo>
                    <a:pt x="28038" y="161504"/>
                    <a:pt x="28229" y="159694"/>
                    <a:pt x="29181" y="158551"/>
                  </a:cubicBezTo>
                  <a:cubicBezTo>
                    <a:pt x="30133" y="157408"/>
                    <a:pt x="31848" y="156836"/>
                    <a:pt x="34039" y="156741"/>
                  </a:cubicBezTo>
                  <a:cubicBezTo>
                    <a:pt x="35086" y="156646"/>
                    <a:pt x="35753" y="156646"/>
                    <a:pt x="36610" y="156455"/>
                  </a:cubicBezTo>
                  <a:cubicBezTo>
                    <a:pt x="41754" y="155312"/>
                    <a:pt x="46993" y="158456"/>
                    <a:pt x="48136" y="163504"/>
                  </a:cubicBezTo>
                  <a:lnTo>
                    <a:pt x="60994" y="217701"/>
                  </a:lnTo>
                  <a:cubicBezTo>
                    <a:pt x="62042" y="222273"/>
                    <a:pt x="65947" y="225607"/>
                    <a:pt x="70614" y="226178"/>
                  </a:cubicBezTo>
                  <a:lnTo>
                    <a:pt x="71472" y="226274"/>
                  </a:lnTo>
                  <a:cubicBezTo>
                    <a:pt x="72806" y="226464"/>
                    <a:pt x="74139" y="226464"/>
                    <a:pt x="75377" y="226083"/>
                  </a:cubicBezTo>
                  <a:cubicBezTo>
                    <a:pt x="80806" y="224749"/>
                    <a:pt x="84140" y="220178"/>
                    <a:pt x="84140" y="215224"/>
                  </a:cubicBezTo>
                  <a:lnTo>
                    <a:pt x="84140" y="39012"/>
                  </a:lnTo>
                  <a:cubicBezTo>
                    <a:pt x="84140" y="34631"/>
                    <a:pt x="87093" y="30630"/>
                    <a:pt x="91284" y="29583"/>
                  </a:cubicBezTo>
                  <a:cubicBezTo>
                    <a:pt x="97666" y="28058"/>
                    <a:pt x="103380" y="32726"/>
                    <a:pt x="103380" y="38726"/>
                  </a:cubicBezTo>
                  <a:lnTo>
                    <a:pt x="103380" y="115308"/>
                  </a:lnTo>
                  <a:lnTo>
                    <a:pt x="103380" y="142358"/>
                  </a:lnTo>
                  <a:cubicBezTo>
                    <a:pt x="103380" y="148169"/>
                    <a:pt x="107857" y="153122"/>
                    <a:pt x="113668" y="153408"/>
                  </a:cubicBezTo>
                  <a:cubicBezTo>
                    <a:pt x="119859" y="153693"/>
                    <a:pt x="124907" y="148740"/>
                    <a:pt x="124907" y="142644"/>
                  </a:cubicBezTo>
                  <a:lnTo>
                    <a:pt x="124907" y="114831"/>
                  </a:lnTo>
                  <a:cubicBezTo>
                    <a:pt x="124907" y="110640"/>
                    <a:pt x="127479" y="106830"/>
                    <a:pt x="131479" y="105592"/>
                  </a:cubicBezTo>
                  <a:cubicBezTo>
                    <a:pt x="138052" y="103496"/>
                    <a:pt x="144148" y="108449"/>
                    <a:pt x="144148" y="114736"/>
                  </a:cubicBezTo>
                  <a:lnTo>
                    <a:pt x="144148" y="123499"/>
                  </a:lnTo>
                  <a:lnTo>
                    <a:pt x="144148" y="143978"/>
                  </a:lnTo>
                  <a:cubicBezTo>
                    <a:pt x="144148" y="149693"/>
                    <a:pt x="148339" y="154646"/>
                    <a:pt x="153958" y="155312"/>
                  </a:cubicBezTo>
                  <a:cubicBezTo>
                    <a:pt x="160626" y="156074"/>
                    <a:pt x="166341" y="150836"/>
                    <a:pt x="166341" y="144263"/>
                  </a:cubicBezTo>
                  <a:lnTo>
                    <a:pt x="166341" y="123689"/>
                  </a:lnTo>
                  <a:cubicBezTo>
                    <a:pt x="166341" y="119499"/>
                    <a:pt x="168912" y="115688"/>
                    <a:pt x="172913" y="114450"/>
                  </a:cubicBezTo>
                  <a:cubicBezTo>
                    <a:pt x="179485" y="112355"/>
                    <a:pt x="185581" y="117308"/>
                    <a:pt x="185581" y="123594"/>
                  </a:cubicBezTo>
                  <a:lnTo>
                    <a:pt x="185581" y="134453"/>
                  </a:lnTo>
                  <a:lnTo>
                    <a:pt x="185581" y="151502"/>
                  </a:lnTo>
                  <a:cubicBezTo>
                    <a:pt x="185581" y="157313"/>
                    <a:pt x="190058" y="162266"/>
                    <a:pt x="195868" y="162551"/>
                  </a:cubicBezTo>
                  <a:cubicBezTo>
                    <a:pt x="202060" y="162837"/>
                    <a:pt x="207108" y="157884"/>
                    <a:pt x="207108" y="151788"/>
                  </a:cubicBezTo>
                  <a:lnTo>
                    <a:pt x="207108" y="133976"/>
                  </a:lnTo>
                  <a:cubicBezTo>
                    <a:pt x="207108" y="129595"/>
                    <a:pt x="210061" y="125594"/>
                    <a:pt x="214252" y="124547"/>
                  </a:cubicBezTo>
                  <a:cubicBezTo>
                    <a:pt x="220633" y="123023"/>
                    <a:pt x="226348" y="127690"/>
                    <a:pt x="226348" y="133691"/>
                  </a:cubicBezTo>
                  <a:lnTo>
                    <a:pt x="226348" y="208747"/>
                  </a:lnTo>
                  <a:cubicBezTo>
                    <a:pt x="226348" y="242656"/>
                    <a:pt x="216823" y="275613"/>
                    <a:pt x="198916" y="304474"/>
                  </a:cubicBezTo>
                  <a:lnTo>
                    <a:pt x="85473" y="304474"/>
                  </a:lnTo>
                  <a:lnTo>
                    <a:pt x="85473" y="304664"/>
                  </a:lnTo>
                  <a:close/>
                </a:path>
              </a:pathLst>
            </a:custGeom>
            <a:grpFill/>
            <a:ln w="9525" cap="flat">
              <a:noFill/>
              <a:prstDash val="solid"/>
              <a:miter/>
            </a:ln>
          </p:spPr>
          <p:txBody>
            <a:bodyPr rtlCol="0" anchor="ctr"/>
            <a:lstStyle/>
            <a:p>
              <a:endParaRPr lang="ko-KR" altLang="en-US"/>
            </a:p>
          </p:txBody>
        </p:sp>
      </p:grpSp>
      <p:grpSp>
        <p:nvGrpSpPr>
          <p:cNvPr id="164" name="그룹 163">
            <a:extLst>
              <a:ext uri="{FF2B5EF4-FFF2-40B4-BE49-F238E27FC236}">
                <a16:creationId xmlns:a16="http://schemas.microsoft.com/office/drawing/2014/main" id="{C8E4C50E-3E90-423E-95D9-4E8D9EC833A7}"/>
              </a:ext>
            </a:extLst>
          </p:cNvPr>
          <p:cNvGrpSpPr/>
          <p:nvPr/>
        </p:nvGrpSpPr>
        <p:grpSpPr>
          <a:xfrm>
            <a:off x="6834179" y="3561588"/>
            <a:ext cx="390525" cy="390525"/>
            <a:chOff x="6834179" y="3561588"/>
            <a:chExt cx="390525" cy="390525"/>
          </a:xfrm>
          <a:solidFill>
            <a:schemeClr val="bg1"/>
          </a:solidFill>
        </p:grpSpPr>
        <p:sp>
          <p:nvSpPr>
            <p:cNvPr id="165" name="자유형: 도형 164">
              <a:extLst>
                <a:ext uri="{FF2B5EF4-FFF2-40B4-BE49-F238E27FC236}">
                  <a16:creationId xmlns:a16="http://schemas.microsoft.com/office/drawing/2014/main" id="{6E03678D-B41A-43BA-BDFD-8FB1D4DBF0C7}"/>
                </a:ext>
              </a:extLst>
            </p:cNvPr>
            <p:cNvSpPr/>
            <p:nvPr/>
          </p:nvSpPr>
          <p:spPr>
            <a:xfrm>
              <a:off x="6878470" y="3851624"/>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097"/>
                    <a:pt x="12096" y="7144"/>
                    <a:pt x="18288" y="7144"/>
                  </a:cubicBezTo>
                  <a:cubicBezTo>
                    <a:pt x="24384" y="7239"/>
                    <a:pt x="29432" y="12192"/>
                    <a:pt x="29432" y="18288"/>
                  </a:cubicBezTo>
                  <a:close/>
                </a:path>
              </a:pathLst>
            </a:custGeom>
            <a:grpFill/>
            <a:ln w="9525" cap="flat">
              <a:noFill/>
              <a:prstDash val="solid"/>
              <a:miter/>
            </a:ln>
          </p:spPr>
          <p:txBody>
            <a:bodyPr rtlCol="0" anchor="ctr"/>
            <a:lstStyle/>
            <a:p>
              <a:endParaRPr lang="ko-KR" altLang="en-US"/>
            </a:p>
          </p:txBody>
        </p:sp>
        <p:sp>
          <p:nvSpPr>
            <p:cNvPr id="166" name="자유형: 도형 165">
              <a:extLst>
                <a:ext uri="{FF2B5EF4-FFF2-40B4-BE49-F238E27FC236}">
                  <a16:creationId xmlns:a16="http://schemas.microsoft.com/office/drawing/2014/main" id="{1013A9FC-ECCE-4ACB-B579-E31BC8566436}"/>
                </a:ext>
              </a:extLst>
            </p:cNvPr>
            <p:cNvSpPr/>
            <p:nvPr/>
          </p:nvSpPr>
          <p:spPr>
            <a:xfrm>
              <a:off x="6834179" y="3561588"/>
              <a:ext cx="390525" cy="390525"/>
            </a:xfrm>
            <a:custGeom>
              <a:avLst/>
              <a:gdLst>
                <a:gd name="connsiteX0" fmla="*/ 386048 w 390525"/>
                <a:gd name="connsiteY0" fmla="*/ 84867 h 390525"/>
                <a:gd name="connsiteX1" fmla="*/ 308324 w 390525"/>
                <a:gd name="connsiteY1" fmla="*/ 7144 h 390525"/>
                <a:gd name="connsiteX2" fmla="*/ 230600 w 390525"/>
                <a:gd name="connsiteY2" fmla="*/ 84867 h 390525"/>
                <a:gd name="connsiteX3" fmla="*/ 236887 w 390525"/>
                <a:gd name="connsiteY3" fmla="*/ 115443 h 390525"/>
                <a:gd name="connsiteX4" fmla="*/ 133350 w 390525"/>
                <a:gd name="connsiteY4" fmla="*/ 74581 h 390525"/>
                <a:gd name="connsiteX5" fmla="*/ 126016 w 390525"/>
                <a:gd name="connsiteY5" fmla="*/ 74295 h 390525"/>
                <a:gd name="connsiteX6" fmla="*/ 15050 w 390525"/>
                <a:gd name="connsiteY6" fmla="*/ 107537 h 390525"/>
                <a:gd name="connsiteX7" fmla="*/ 7144 w 390525"/>
                <a:gd name="connsiteY7" fmla="*/ 118205 h 390525"/>
                <a:gd name="connsiteX8" fmla="*/ 7144 w 390525"/>
                <a:gd name="connsiteY8" fmla="*/ 308419 h 390525"/>
                <a:gd name="connsiteX9" fmla="*/ 17050 w 390525"/>
                <a:gd name="connsiteY9" fmla="*/ 340138 h 390525"/>
                <a:gd name="connsiteX10" fmla="*/ 17812 w 390525"/>
                <a:gd name="connsiteY10" fmla="*/ 341185 h 390525"/>
                <a:gd name="connsiteX11" fmla="*/ 54293 w 390525"/>
                <a:gd name="connsiteY11" fmla="*/ 382429 h 390525"/>
                <a:gd name="connsiteX12" fmla="*/ 62579 w 390525"/>
                <a:gd name="connsiteY12" fmla="*/ 386143 h 390525"/>
                <a:gd name="connsiteX13" fmla="*/ 70866 w 390525"/>
                <a:gd name="connsiteY13" fmla="*/ 382429 h 390525"/>
                <a:gd name="connsiteX14" fmla="*/ 107347 w 390525"/>
                <a:gd name="connsiteY14" fmla="*/ 341185 h 390525"/>
                <a:gd name="connsiteX15" fmla="*/ 108109 w 390525"/>
                <a:gd name="connsiteY15" fmla="*/ 340138 h 390525"/>
                <a:gd name="connsiteX16" fmla="*/ 118015 w 390525"/>
                <a:gd name="connsiteY16" fmla="*/ 308419 h 390525"/>
                <a:gd name="connsiteX17" fmla="*/ 117538 w 390525"/>
                <a:gd name="connsiteY17" fmla="*/ 301276 h 390525"/>
                <a:gd name="connsiteX18" fmla="*/ 128588 w 390525"/>
                <a:gd name="connsiteY18" fmla="*/ 297942 h 390525"/>
                <a:gd name="connsiteX19" fmla="*/ 237458 w 390525"/>
                <a:gd name="connsiteY19" fmla="*/ 340900 h 390525"/>
                <a:gd name="connsiteX20" fmla="*/ 237744 w 390525"/>
                <a:gd name="connsiteY20" fmla="*/ 340995 h 390525"/>
                <a:gd name="connsiteX21" fmla="*/ 241554 w 390525"/>
                <a:gd name="connsiteY21" fmla="*/ 341662 h 390525"/>
                <a:gd name="connsiteX22" fmla="*/ 244793 w 390525"/>
                <a:gd name="connsiteY22" fmla="*/ 341185 h 390525"/>
                <a:gd name="connsiteX23" fmla="*/ 355759 w 390525"/>
                <a:gd name="connsiteY23" fmla="*/ 307848 h 390525"/>
                <a:gd name="connsiteX24" fmla="*/ 363664 w 390525"/>
                <a:gd name="connsiteY24" fmla="*/ 297180 h 390525"/>
                <a:gd name="connsiteX25" fmla="*/ 363664 w 390525"/>
                <a:gd name="connsiteY25" fmla="*/ 142113 h 390525"/>
                <a:gd name="connsiteX26" fmla="*/ 373285 w 390525"/>
                <a:gd name="connsiteY26" fmla="*/ 127159 h 390525"/>
                <a:gd name="connsiteX27" fmla="*/ 386048 w 390525"/>
                <a:gd name="connsiteY27" fmla="*/ 84867 h 390525"/>
                <a:gd name="connsiteX28" fmla="*/ 230600 w 390525"/>
                <a:gd name="connsiteY28" fmla="*/ 224695 h 390525"/>
                <a:gd name="connsiteX29" fmla="*/ 140303 w 390525"/>
                <a:gd name="connsiteY29" fmla="*/ 189071 h 390525"/>
                <a:gd name="connsiteX30" fmla="*/ 140303 w 390525"/>
                <a:gd name="connsiteY30" fmla="*/ 101155 h 390525"/>
                <a:gd name="connsiteX31" fmla="*/ 230600 w 390525"/>
                <a:gd name="connsiteY31" fmla="*/ 136779 h 390525"/>
                <a:gd name="connsiteX32" fmla="*/ 230600 w 390525"/>
                <a:gd name="connsiteY32" fmla="*/ 224695 h 390525"/>
                <a:gd name="connsiteX33" fmla="*/ 140303 w 390525"/>
                <a:gd name="connsiteY33" fmla="*/ 212884 h 390525"/>
                <a:gd name="connsiteX34" fmla="*/ 230600 w 390525"/>
                <a:gd name="connsiteY34" fmla="*/ 248507 h 390525"/>
                <a:gd name="connsiteX35" fmla="*/ 230600 w 390525"/>
                <a:gd name="connsiteY35" fmla="*/ 314230 h 390525"/>
                <a:gd name="connsiteX36" fmla="*/ 140303 w 390525"/>
                <a:gd name="connsiteY36" fmla="*/ 278606 h 390525"/>
                <a:gd name="connsiteX37" fmla="*/ 140303 w 390525"/>
                <a:gd name="connsiteY37" fmla="*/ 212884 h 390525"/>
                <a:gd name="connsiteX38" fmla="*/ 252793 w 390525"/>
                <a:gd name="connsiteY38" fmla="*/ 142113 h 390525"/>
                <a:gd name="connsiteX39" fmla="*/ 297180 w 390525"/>
                <a:gd name="connsiteY39" fmla="*/ 210883 h 390525"/>
                <a:gd name="connsiteX40" fmla="*/ 297180 w 390525"/>
                <a:gd name="connsiteY40" fmla="*/ 218694 h 390525"/>
                <a:gd name="connsiteX41" fmla="*/ 286035 w 390525"/>
                <a:gd name="connsiteY41" fmla="*/ 229838 h 390525"/>
                <a:gd name="connsiteX42" fmla="*/ 252698 w 390525"/>
                <a:gd name="connsiteY42" fmla="*/ 229838 h 390525"/>
                <a:gd name="connsiteX43" fmla="*/ 252698 w 390525"/>
                <a:gd name="connsiteY43" fmla="*/ 142113 h 390525"/>
                <a:gd name="connsiteX44" fmla="*/ 118110 w 390525"/>
                <a:gd name="connsiteY44" fmla="*/ 99727 h 390525"/>
                <a:gd name="connsiteX45" fmla="*/ 118110 w 390525"/>
                <a:gd name="connsiteY45" fmla="*/ 188595 h 390525"/>
                <a:gd name="connsiteX46" fmla="*/ 74295 w 390525"/>
                <a:gd name="connsiteY46" fmla="*/ 203168 h 390525"/>
                <a:gd name="connsiteX47" fmla="*/ 51530 w 390525"/>
                <a:gd name="connsiteY47" fmla="*/ 234791 h 390525"/>
                <a:gd name="connsiteX48" fmla="*/ 51530 w 390525"/>
                <a:gd name="connsiteY48" fmla="*/ 253936 h 390525"/>
                <a:gd name="connsiteX49" fmla="*/ 29337 w 390525"/>
                <a:gd name="connsiteY49" fmla="*/ 263938 h 390525"/>
                <a:gd name="connsiteX50" fmla="*/ 29337 w 390525"/>
                <a:gd name="connsiteY50" fmla="*/ 126397 h 390525"/>
                <a:gd name="connsiteX51" fmla="*/ 118110 w 390525"/>
                <a:gd name="connsiteY51" fmla="*/ 99727 h 390525"/>
                <a:gd name="connsiteX52" fmla="*/ 90297 w 390525"/>
                <a:gd name="connsiteY52" fmla="*/ 326898 h 390525"/>
                <a:gd name="connsiteX53" fmla="*/ 62579 w 390525"/>
                <a:gd name="connsiteY53" fmla="*/ 358235 h 390525"/>
                <a:gd name="connsiteX54" fmla="*/ 34861 w 390525"/>
                <a:gd name="connsiteY54" fmla="*/ 326898 h 390525"/>
                <a:gd name="connsiteX55" fmla="*/ 29242 w 390525"/>
                <a:gd name="connsiteY55" fmla="*/ 308419 h 390525"/>
                <a:gd name="connsiteX56" fmla="*/ 62579 w 390525"/>
                <a:gd name="connsiteY56" fmla="*/ 275082 h 390525"/>
                <a:gd name="connsiteX57" fmla="*/ 95917 w 390525"/>
                <a:gd name="connsiteY57" fmla="*/ 308419 h 390525"/>
                <a:gd name="connsiteX58" fmla="*/ 90297 w 390525"/>
                <a:gd name="connsiteY58" fmla="*/ 326898 h 390525"/>
                <a:gd name="connsiteX59" fmla="*/ 73723 w 390525"/>
                <a:gd name="connsiteY59" fmla="*/ 253936 h 390525"/>
                <a:gd name="connsiteX60" fmla="*/ 73723 w 390525"/>
                <a:gd name="connsiteY60" fmla="*/ 234791 h 390525"/>
                <a:gd name="connsiteX61" fmla="*/ 81343 w 390525"/>
                <a:gd name="connsiteY61" fmla="*/ 224218 h 390525"/>
                <a:gd name="connsiteX62" fmla="*/ 118205 w 390525"/>
                <a:gd name="connsiteY62" fmla="*/ 211931 h 390525"/>
                <a:gd name="connsiteX63" fmla="*/ 118205 w 390525"/>
                <a:gd name="connsiteY63" fmla="*/ 277844 h 390525"/>
                <a:gd name="connsiteX64" fmla="*/ 110490 w 390525"/>
                <a:gd name="connsiteY64" fmla="*/ 280130 h 390525"/>
                <a:gd name="connsiteX65" fmla="*/ 73723 w 390525"/>
                <a:gd name="connsiteY65" fmla="*/ 253936 h 390525"/>
                <a:gd name="connsiteX66" fmla="*/ 341566 w 390525"/>
                <a:gd name="connsiteY66" fmla="*/ 288988 h 390525"/>
                <a:gd name="connsiteX67" fmla="*/ 252793 w 390525"/>
                <a:gd name="connsiteY67" fmla="*/ 315658 h 390525"/>
                <a:gd name="connsiteX68" fmla="*/ 252793 w 390525"/>
                <a:gd name="connsiteY68" fmla="*/ 252127 h 390525"/>
                <a:gd name="connsiteX69" fmla="*/ 286131 w 390525"/>
                <a:gd name="connsiteY69" fmla="*/ 252127 h 390525"/>
                <a:gd name="connsiteX70" fmla="*/ 319468 w 390525"/>
                <a:gd name="connsiteY70" fmla="*/ 218789 h 390525"/>
                <a:gd name="connsiteX71" fmla="*/ 319468 w 390525"/>
                <a:gd name="connsiteY71" fmla="*/ 210979 h 390525"/>
                <a:gd name="connsiteX72" fmla="*/ 341662 w 390525"/>
                <a:gd name="connsiteY72" fmla="*/ 176593 h 390525"/>
                <a:gd name="connsiteX73" fmla="*/ 341662 w 390525"/>
                <a:gd name="connsiteY73" fmla="*/ 288988 h 390525"/>
                <a:gd name="connsiteX74" fmla="*/ 354806 w 390525"/>
                <a:gd name="connsiteY74" fmla="*/ 115062 h 390525"/>
                <a:gd name="connsiteX75" fmla="*/ 308229 w 390525"/>
                <a:gd name="connsiteY75" fmla="*/ 187166 h 390525"/>
                <a:gd name="connsiteX76" fmla="*/ 261651 w 390525"/>
                <a:gd name="connsiteY76" fmla="*/ 115062 h 390525"/>
                <a:gd name="connsiteX77" fmla="*/ 252698 w 390525"/>
                <a:gd name="connsiteY77" fmla="*/ 84867 h 390525"/>
                <a:gd name="connsiteX78" fmla="*/ 308229 w 390525"/>
                <a:gd name="connsiteY78" fmla="*/ 29337 h 390525"/>
                <a:gd name="connsiteX79" fmla="*/ 363760 w 390525"/>
                <a:gd name="connsiteY79" fmla="*/ 84867 h 390525"/>
                <a:gd name="connsiteX80" fmla="*/ 354806 w 390525"/>
                <a:gd name="connsiteY80" fmla="*/ 1150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90525" h="390525">
                  <a:moveTo>
                    <a:pt x="386048" y="84867"/>
                  </a:moveTo>
                  <a:cubicBezTo>
                    <a:pt x="386048" y="42005"/>
                    <a:pt x="351187" y="7144"/>
                    <a:pt x="308324" y="7144"/>
                  </a:cubicBezTo>
                  <a:cubicBezTo>
                    <a:pt x="265462" y="7144"/>
                    <a:pt x="230600" y="42005"/>
                    <a:pt x="230600" y="84867"/>
                  </a:cubicBezTo>
                  <a:cubicBezTo>
                    <a:pt x="230600" y="95440"/>
                    <a:pt x="232696" y="105823"/>
                    <a:pt x="236887" y="115443"/>
                  </a:cubicBezTo>
                  <a:lnTo>
                    <a:pt x="133350" y="74581"/>
                  </a:lnTo>
                  <a:cubicBezTo>
                    <a:pt x="131159" y="73723"/>
                    <a:pt x="128588" y="73533"/>
                    <a:pt x="126016" y="74295"/>
                  </a:cubicBezTo>
                  <a:cubicBezTo>
                    <a:pt x="126016" y="74295"/>
                    <a:pt x="15050" y="107537"/>
                    <a:pt x="15050" y="107537"/>
                  </a:cubicBezTo>
                  <a:cubicBezTo>
                    <a:pt x="10382" y="108966"/>
                    <a:pt x="7144" y="113252"/>
                    <a:pt x="7144" y="118205"/>
                  </a:cubicBezTo>
                  <a:lnTo>
                    <a:pt x="7144" y="308419"/>
                  </a:lnTo>
                  <a:cubicBezTo>
                    <a:pt x="7144" y="319849"/>
                    <a:pt x="10573" y="330803"/>
                    <a:pt x="17050" y="340138"/>
                  </a:cubicBezTo>
                  <a:cubicBezTo>
                    <a:pt x="17336" y="340519"/>
                    <a:pt x="17526" y="340805"/>
                    <a:pt x="17812" y="341185"/>
                  </a:cubicBezTo>
                  <a:lnTo>
                    <a:pt x="54293" y="382429"/>
                  </a:lnTo>
                  <a:cubicBezTo>
                    <a:pt x="56388" y="384810"/>
                    <a:pt x="59436" y="386143"/>
                    <a:pt x="62579" y="386143"/>
                  </a:cubicBezTo>
                  <a:cubicBezTo>
                    <a:pt x="65723" y="386143"/>
                    <a:pt x="68770" y="384810"/>
                    <a:pt x="70866" y="382429"/>
                  </a:cubicBezTo>
                  <a:lnTo>
                    <a:pt x="107347" y="341185"/>
                  </a:lnTo>
                  <a:cubicBezTo>
                    <a:pt x="107632" y="340900"/>
                    <a:pt x="107918" y="340519"/>
                    <a:pt x="108109" y="340138"/>
                  </a:cubicBezTo>
                  <a:cubicBezTo>
                    <a:pt x="114585" y="330803"/>
                    <a:pt x="118015" y="319849"/>
                    <a:pt x="118015" y="308419"/>
                  </a:cubicBezTo>
                  <a:cubicBezTo>
                    <a:pt x="118015" y="306038"/>
                    <a:pt x="117824" y="303657"/>
                    <a:pt x="117538" y="301276"/>
                  </a:cubicBezTo>
                  <a:lnTo>
                    <a:pt x="128588" y="297942"/>
                  </a:lnTo>
                  <a:lnTo>
                    <a:pt x="237458" y="340900"/>
                  </a:lnTo>
                  <a:cubicBezTo>
                    <a:pt x="237554" y="340900"/>
                    <a:pt x="237649" y="340995"/>
                    <a:pt x="237744" y="340995"/>
                  </a:cubicBezTo>
                  <a:cubicBezTo>
                    <a:pt x="238982" y="341471"/>
                    <a:pt x="240316" y="341662"/>
                    <a:pt x="241554" y="341662"/>
                  </a:cubicBezTo>
                  <a:cubicBezTo>
                    <a:pt x="242507" y="341662"/>
                    <a:pt x="243744" y="341471"/>
                    <a:pt x="244793" y="341185"/>
                  </a:cubicBezTo>
                  <a:cubicBezTo>
                    <a:pt x="244793" y="341185"/>
                    <a:pt x="355759" y="307848"/>
                    <a:pt x="355759" y="307848"/>
                  </a:cubicBezTo>
                  <a:cubicBezTo>
                    <a:pt x="360426" y="306419"/>
                    <a:pt x="363664" y="302133"/>
                    <a:pt x="363664" y="297180"/>
                  </a:cubicBezTo>
                  <a:lnTo>
                    <a:pt x="363664" y="142113"/>
                  </a:lnTo>
                  <a:lnTo>
                    <a:pt x="373285" y="127159"/>
                  </a:lnTo>
                  <a:cubicBezTo>
                    <a:pt x="381667" y="114586"/>
                    <a:pt x="386048" y="99917"/>
                    <a:pt x="386048" y="84867"/>
                  </a:cubicBezTo>
                  <a:close/>
                  <a:moveTo>
                    <a:pt x="230600" y="224695"/>
                  </a:moveTo>
                  <a:lnTo>
                    <a:pt x="140303" y="189071"/>
                  </a:lnTo>
                  <a:lnTo>
                    <a:pt x="140303" y="101155"/>
                  </a:lnTo>
                  <a:lnTo>
                    <a:pt x="230600" y="136779"/>
                  </a:lnTo>
                  <a:lnTo>
                    <a:pt x="230600" y="224695"/>
                  </a:lnTo>
                  <a:close/>
                  <a:moveTo>
                    <a:pt x="140303" y="212884"/>
                  </a:moveTo>
                  <a:lnTo>
                    <a:pt x="230600" y="248507"/>
                  </a:lnTo>
                  <a:lnTo>
                    <a:pt x="230600" y="314230"/>
                  </a:lnTo>
                  <a:lnTo>
                    <a:pt x="140303" y="278606"/>
                  </a:lnTo>
                  <a:lnTo>
                    <a:pt x="140303" y="212884"/>
                  </a:lnTo>
                  <a:close/>
                  <a:moveTo>
                    <a:pt x="252793" y="142113"/>
                  </a:moveTo>
                  <a:lnTo>
                    <a:pt x="297180" y="210883"/>
                  </a:lnTo>
                  <a:lnTo>
                    <a:pt x="297180" y="218694"/>
                  </a:lnTo>
                  <a:cubicBezTo>
                    <a:pt x="297180" y="224790"/>
                    <a:pt x="292227" y="229838"/>
                    <a:pt x="286035" y="229838"/>
                  </a:cubicBezTo>
                  <a:lnTo>
                    <a:pt x="252698" y="229838"/>
                  </a:lnTo>
                  <a:lnTo>
                    <a:pt x="252698" y="142113"/>
                  </a:lnTo>
                  <a:close/>
                  <a:moveTo>
                    <a:pt x="118110" y="99727"/>
                  </a:moveTo>
                  <a:lnTo>
                    <a:pt x="118110" y="188595"/>
                  </a:lnTo>
                  <a:lnTo>
                    <a:pt x="74295" y="203168"/>
                  </a:lnTo>
                  <a:cubicBezTo>
                    <a:pt x="60674" y="207740"/>
                    <a:pt x="51530" y="220408"/>
                    <a:pt x="51530" y="234791"/>
                  </a:cubicBezTo>
                  <a:lnTo>
                    <a:pt x="51530" y="253936"/>
                  </a:lnTo>
                  <a:cubicBezTo>
                    <a:pt x="43339" y="255651"/>
                    <a:pt x="35814" y="259080"/>
                    <a:pt x="29337" y="263938"/>
                  </a:cubicBezTo>
                  <a:lnTo>
                    <a:pt x="29337" y="126397"/>
                  </a:lnTo>
                  <a:lnTo>
                    <a:pt x="118110" y="99727"/>
                  </a:lnTo>
                  <a:close/>
                  <a:moveTo>
                    <a:pt x="90297" y="326898"/>
                  </a:moveTo>
                  <a:lnTo>
                    <a:pt x="62579" y="358235"/>
                  </a:lnTo>
                  <a:lnTo>
                    <a:pt x="34861" y="326898"/>
                  </a:lnTo>
                  <a:cubicBezTo>
                    <a:pt x="31147" y="321373"/>
                    <a:pt x="29242" y="314992"/>
                    <a:pt x="29242" y="308419"/>
                  </a:cubicBezTo>
                  <a:cubicBezTo>
                    <a:pt x="29242" y="290036"/>
                    <a:pt x="44196" y="275082"/>
                    <a:pt x="62579" y="275082"/>
                  </a:cubicBezTo>
                  <a:cubicBezTo>
                    <a:pt x="80963" y="275082"/>
                    <a:pt x="95917" y="290036"/>
                    <a:pt x="95917" y="308419"/>
                  </a:cubicBezTo>
                  <a:cubicBezTo>
                    <a:pt x="95917" y="314992"/>
                    <a:pt x="93916" y="321373"/>
                    <a:pt x="90297" y="326898"/>
                  </a:cubicBezTo>
                  <a:close/>
                  <a:moveTo>
                    <a:pt x="73723" y="253936"/>
                  </a:moveTo>
                  <a:lnTo>
                    <a:pt x="73723" y="234791"/>
                  </a:lnTo>
                  <a:cubicBezTo>
                    <a:pt x="73723" y="230029"/>
                    <a:pt x="76771" y="225742"/>
                    <a:pt x="81343" y="224218"/>
                  </a:cubicBezTo>
                  <a:lnTo>
                    <a:pt x="118205" y="211931"/>
                  </a:lnTo>
                  <a:lnTo>
                    <a:pt x="118205" y="277844"/>
                  </a:lnTo>
                  <a:lnTo>
                    <a:pt x="110490" y="280130"/>
                  </a:lnTo>
                  <a:cubicBezTo>
                    <a:pt x="102489" y="266890"/>
                    <a:pt x="89249" y="257175"/>
                    <a:pt x="73723" y="253936"/>
                  </a:cubicBezTo>
                  <a:close/>
                  <a:moveTo>
                    <a:pt x="341566" y="288988"/>
                  </a:moveTo>
                  <a:lnTo>
                    <a:pt x="252793" y="315658"/>
                  </a:lnTo>
                  <a:lnTo>
                    <a:pt x="252793" y="252127"/>
                  </a:lnTo>
                  <a:lnTo>
                    <a:pt x="286131" y="252127"/>
                  </a:lnTo>
                  <a:cubicBezTo>
                    <a:pt x="304514" y="252127"/>
                    <a:pt x="319468" y="237172"/>
                    <a:pt x="319468" y="218789"/>
                  </a:cubicBezTo>
                  <a:lnTo>
                    <a:pt x="319468" y="210979"/>
                  </a:lnTo>
                  <a:lnTo>
                    <a:pt x="341662" y="176593"/>
                  </a:lnTo>
                  <a:lnTo>
                    <a:pt x="341662" y="288988"/>
                  </a:lnTo>
                  <a:close/>
                  <a:moveTo>
                    <a:pt x="354806" y="115062"/>
                  </a:moveTo>
                  <a:cubicBezTo>
                    <a:pt x="348805" y="124396"/>
                    <a:pt x="313754" y="178594"/>
                    <a:pt x="308229" y="187166"/>
                  </a:cubicBezTo>
                  <a:cubicBezTo>
                    <a:pt x="308229" y="187071"/>
                    <a:pt x="261747" y="115062"/>
                    <a:pt x="261651" y="115062"/>
                  </a:cubicBezTo>
                  <a:cubicBezTo>
                    <a:pt x="255841" y="106108"/>
                    <a:pt x="252698" y="95631"/>
                    <a:pt x="252698" y="84867"/>
                  </a:cubicBezTo>
                  <a:cubicBezTo>
                    <a:pt x="252698" y="54292"/>
                    <a:pt x="277559" y="29337"/>
                    <a:pt x="308229" y="29337"/>
                  </a:cubicBezTo>
                  <a:cubicBezTo>
                    <a:pt x="338900" y="29337"/>
                    <a:pt x="363760" y="54197"/>
                    <a:pt x="363760" y="84867"/>
                  </a:cubicBezTo>
                  <a:cubicBezTo>
                    <a:pt x="363760" y="95631"/>
                    <a:pt x="360712" y="106108"/>
                    <a:pt x="354806" y="115062"/>
                  </a:cubicBezTo>
                  <a:close/>
                </a:path>
              </a:pathLst>
            </a:custGeom>
            <a:grpFill/>
            <a:ln w="9525" cap="flat">
              <a:noFill/>
              <a:prstDash val="solid"/>
              <a:miter/>
            </a:ln>
          </p:spPr>
          <p:txBody>
            <a:bodyPr rtlCol="0" anchor="ctr"/>
            <a:lstStyle/>
            <a:p>
              <a:endParaRPr lang="ko-KR" altLang="en-US"/>
            </a:p>
          </p:txBody>
        </p:sp>
        <p:sp>
          <p:nvSpPr>
            <p:cNvPr id="167" name="자유형: 도형 166">
              <a:extLst>
                <a:ext uri="{FF2B5EF4-FFF2-40B4-BE49-F238E27FC236}">
                  <a16:creationId xmlns:a16="http://schemas.microsoft.com/office/drawing/2014/main" id="{B5A33130-9464-459A-BD6B-2FDFF5B54F8A}"/>
                </a:ext>
              </a:extLst>
            </p:cNvPr>
            <p:cNvSpPr/>
            <p:nvPr/>
          </p:nvSpPr>
          <p:spPr>
            <a:xfrm>
              <a:off x="7102022" y="360597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769" y="7144"/>
                    <a:pt x="40481" y="7144"/>
                  </a:cubicBezTo>
                  <a:close/>
                  <a:moveTo>
                    <a:pt x="40481" y="51530"/>
                  </a:moveTo>
                  <a:cubicBezTo>
                    <a:pt x="34385" y="51530"/>
                    <a:pt x="29337" y="46577"/>
                    <a:pt x="29337" y="40386"/>
                  </a:cubicBezTo>
                  <a:cubicBezTo>
                    <a:pt x="29337" y="34195"/>
                    <a:pt x="34290" y="29242"/>
                    <a:pt x="40481" y="29242"/>
                  </a:cubicBezTo>
                  <a:cubicBezTo>
                    <a:pt x="46673" y="29242"/>
                    <a:pt x="51625" y="34195"/>
                    <a:pt x="51625" y="40386"/>
                  </a:cubicBezTo>
                  <a:cubicBezTo>
                    <a:pt x="51625" y="46577"/>
                    <a:pt x="46577" y="51530"/>
                    <a:pt x="40481" y="51530"/>
                  </a:cubicBezTo>
                  <a:close/>
                </a:path>
              </a:pathLst>
            </a:custGeom>
            <a:grpFill/>
            <a:ln w="9525" cap="flat">
              <a:noFill/>
              <a:prstDash val="solid"/>
              <a:miter/>
            </a:ln>
          </p:spPr>
          <p:txBody>
            <a:bodyPr rtlCol="0" anchor="ctr"/>
            <a:lstStyle/>
            <a:p>
              <a:endParaRPr lang="ko-KR" altLang="en-US"/>
            </a:p>
          </p:txBody>
        </p:sp>
      </p:grpSp>
      <p:grpSp>
        <p:nvGrpSpPr>
          <p:cNvPr id="168" name="그룹 167">
            <a:extLst>
              <a:ext uri="{FF2B5EF4-FFF2-40B4-BE49-F238E27FC236}">
                <a16:creationId xmlns:a16="http://schemas.microsoft.com/office/drawing/2014/main" id="{72B853D1-B4A9-48DC-8619-B37501D0A7C3}"/>
              </a:ext>
            </a:extLst>
          </p:cNvPr>
          <p:cNvGrpSpPr/>
          <p:nvPr/>
        </p:nvGrpSpPr>
        <p:grpSpPr>
          <a:xfrm>
            <a:off x="3506630" y="3561589"/>
            <a:ext cx="290789" cy="390525"/>
            <a:chOff x="3506630" y="3561589"/>
            <a:chExt cx="290789" cy="390525"/>
          </a:xfrm>
          <a:solidFill>
            <a:schemeClr val="bg1"/>
          </a:solidFill>
        </p:grpSpPr>
        <p:sp>
          <p:nvSpPr>
            <p:cNvPr id="169" name="자유형: 도형 168">
              <a:extLst>
                <a:ext uri="{FF2B5EF4-FFF2-40B4-BE49-F238E27FC236}">
                  <a16:creationId xmlns:a16="http://schemas.microsoft.com/office/drawing/2014/main" id="{BB73D01C-EBA5-4C8D-891B-1DE7D4D945C2}"/>
                </a:ext>
              </a:extLst>
            </p:cNvPr>
            <p:cNvSpPr/>
            <p:nvPr/>
          </p:nvSpPr>
          <p:spPr>
            <a:xfrm>
              <a:off x="3506630" y="3591125"/>
              <a:ext cx="247650" cy="247650"/>
            </a:xfrm>
            <a:custGeom>
              <a:avLst/>
              <a:gdLst>
                <a:gd name="connsiteX0" fmla="*/ 127720 w 247650"/>
                <a:gd name="connsiteY0" fmla="*/ 248497 h 247650"/>
                <a:gd name="connsiteX1" fmla="*/ 174488 w 247650"/>
                <a:gd name="connsiteY1" fmla="*/ 238972 h 247650"/>
                <a:gd name="connsiteX2" fmla="*/ 239449 w 247650"/>
                <a:gd name="connsiteY2" fmla="*/ 173345 h 247650"/>
                <a:gd name="connsiteX3" fmla="*/ 238972 w 247650"/>
                <a:gd name="connsiteY3" fmla="*/ 81048 h 247650"/>
                <a:gd name="connsiteX4" fmla="*/ 173345 w 247650"/>
                <a:gd name="connsiteY4" fmla="*/ 16087 h 247650"/>
                <a:gd name="connsiteX5" fmla="*/ 16087 w 247650"/>
                <a:gd name="connsiteY5" fmla="*/ 82191 h 247650"/>
                <a:gd name="connsiteX6" fmla="*/ 82191 w 247650"/>
                <a:gd name="connsiteY6" fmla="*/ 239449 h 247650"/>
                <a:gd name="connsiteX7" fmla="*/ 127720 w 247650"/>
                <a:gd name="connsiteY7" fmla="*/ 248497 h 247650"/>
                <a:gd name="connsiteX8" fmla="*/ 93621 w 247650"/>
                <a:gd name="connsiteY8" fmla="*/ 126006 h 247650"/>
                <a:gd name="connsiteX9" fmla="*/ 153438 w 247650"/>
                <a:gd name="connsiteY9" fmla="*/ 150390 h 247650"/>
                <a:gd name="connsiteX10" fmla="*/ 119148 w 247650"/>
                <a:gd name="connsiteY10" fmla="*/ 203349 h 247650"/>
                <a:gd name="connsiteX11" fmla="*/ 90668 w 247650"/>
                <a:gd name="connsiteY11" fmla="*/ 218779 h 247650"/>
                <a:gd name="connsiteX12" fmla="*/ 81143 w 247650"/>
                <a:gd name="connsiteY12" fmla="*/ 187918 h 247650"/>
                <a:gd name="connsiteX13" fmla="*/ 93621 w 247650"/>
                <a:gd name="connsiteY13" fmla="*/ 126006 h 247650"/>
                <a:gd name="connsiteX14" fmla="*/ 136388 w 247650"/>
                <a:gd name="connsiteY14" fmla="*/ 52282 h 247650"/>
                <a:gd name="connsiteX15" fmla="*/ 164868 w 247650"/>
                <a:gd name="connsiteY15" fmla="*/ 36852 h 247650"/>
                <a:gd name="connsiteX16" fmla="*/ 164868 w 247650"/>
                <a:gd name="connsiteY16" fmla="*/ 36852 h 247650"/>
                <a:gd name="connsiteX17" fmla="*/ 164868 w 247650"/>
                <a:gd name="connsiteY17" fmla="*/ 36852 h 247650"/>
                <a:gd name="connsiteX18" fmla="*/ 174393 w 247650"/>
                <a:gd name="connsiteY18" fmla="*/ 67713 h 247650"/>
                <a:gd name="connsiteX19" fmla="*/ 161820 w 247650"/>
                <a:gd name="connsiteY19" fmla="*/ 129625 h 247650"/>
                <a:gd name="connsiteX20" fmla="*/ 102003 w 247650"/>
                <a:gd name="connsiteY20" fmla="*/ 105241 h 247650"/>
                <a:gd name="connsiteX21" fmla="*/ 136388 w 247650"/>
                <a:gd name="connsiteY21" fmla="*/ 52282 h 247650"/>
                <a:gd name="connsiteX22" fmla="*/ 165820 w 247650"/>
                <a:gd name="connsiteY22" fmla="*/ 218398 h 247650"/>
                <a:gd name="connsiteX23" fmla="*/ 127625 w 247650"/>
                <a:gd name="connsiteY23" fmla="*/ 226114 h 247650"/>
                <a:gd name="connsiteX24" fmla="*/ 135245 w 247650"/>
                <a:gd name="connsiteY24" fmla="*/ 218875 h 247650"/>
                <a:gd name="connsiteX25" fmla="*/ 174202 w 247650"/>
                <a:gd name="connsiteY25" fmla="*/ 158867 h 247650"/>
                <a:gd name="connsiteX26" fmla="*/ 213922 w 247650"/>
                <a:gd name="connsiteY26" fmla="*/ 175060 h 247650"/>
                <a:gd name="connsiteX27" fmla="*/ 165820 w 247650"/>
                <a:gd name="connsiteY27" fmla="*/ 218398 h 247650"/>
                <a:gd name="connsiteX28" fmla="*/ 218303 w 247650"/>
                <a:gd name="connsiteY28" fmla="*/ 89716 h 247650"/>
                <a:gd name="connsiteX29" fmla="*/ 222304 w 247650"/>
                <a:gd name="connsiteY29" fmla="*/ 154295 h 247650"/>
                <a:gd name="connsiteX30" fmla="*/ 182584 w 247650"/>
                <a:gd name="connsiteY30" fmla="*/ 138102 h 247650"/>
                <a:gd name="connsiteX31" fmla="*/ 196777 w 247650"/>
                <a:gd name="connsiteY31" fmla="*/ 67903 h 247650"/>
                <a:gd name="connsiteX32" fmla="*/ 196396 w 247650"/>
                <a:gd name="connsiteY32" fmla="*/ 57426 h 247650"/>
                <a:gd name="connsiteX33" fmla="*/ 218303 w 247650"/>
                <a:gd name="connsiteY33" fmla="*/ 89716 h 247650"/>
                <a:gd name="connsiteX34" fmla="*/ 127816 w 247650"/>
                <a:gd name="connsiteY34" fmla="*/ 29613 h 247650"/>
                <a:gd name="connsiteX35" fmla="*/ 120291 w 247650"/>
                <a:gd name="connsiteY35" fmla="*/ 36757 h 247650"/>
                <a:gd name="connsiteX36" fmla="*/ 81334 w 247650"/>
                <a:gd name="connsiteY36" fmla="*/ 96859 h 247650"/>
                <a:gd name="connsiteX37" fmla="*/ 41614 w 247650"/>
                <a:gd name="connsiteY37" fmla="*/ 80667 h 247650"/>
                <a:gd name="connsiteX38" fmla="*/ 127816 w 247650"/>
                <a:gd name="connsiteY38" fmla="*/ 29613 h 247650"/>
                <a:gd name="connsiteX39" fmla="*/ 33137 w 247650"/>
                <a:gd name="connsiteY39" fmla="*/ 101336 h 247650"/>
                <a:gd name="connsiteX40" fmla="*/ 72856 w 247650"/>
                <a:gd name="connsiteY40" fmla="*/ 117528 h 247650"/>
                <a:gd name="connsiteX41" fmla="*/ 58664 w 247650"/>
                <a:gd name="connsiteY41" fmla="*/ 187728 h 247650"/>
                <a:gd name="connsiteX42" fmla="*/ 59045 w 247650"/>
                <a:gd name="connsiteY42" fmla="*/ 198110 h 247650"/>
                <a:gd name="connsiteX43" fmla="*/ 33137 w 247650"/>
                <a:gd name="connsiteY43" fmla="*/ 10133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7650" h="247650">
                  <a:moveTo>
                    <a:pt x="127720" y="248497"/>
                  </a:moveTo>
                  <a:cubicBezTo>
                    <a:pt x="143532" y="248497"/>
                    <a:pt x="159439" y="245354"/>
                    <a:pt x="174488" y="238972"/>
                  </a:cubicBezTo>
                  <a:cubicBezTo>
                    <a:pt x="204206" y="226494"/>
                    <a:pt x="227257" y="203158"/>
                    <a:pt x="239449" y="173345"/>
                  </a:cubicBezTo>
                  <a:cubicBezTo>
                    <a:pt x="251641" y="143532"/>
                    <a:pt x="251450" y="110766"/>
                    <a:pt x="238972" y="81048"/>
                  </a:cubicBezTo>
                  <a:cubicBezTo>
                    <a:pt x="226495" y="51330"/>
                    <a:pt x="203158" y="28279"/>
                    <a:pt x="173345" y="16087"/>
                  </a:cubicBezTo>
                  <a:cubicBezTo>
                    <a:pt x="111813" y="-9059"/>
                    <a:pt x="41233" y="20659"/>
                    <a:pt x="16087" y="82191"/>
                  </a:cubicBezTo>
                  <a:cubicBezTo>
                    <a:pt x="-9059" y="143722"/>
                    <a:pt x="20659" y="214302"/>
                    <a:pt x="82191" y="239449"/>
                  </a:cubicBezTo>
                  <a:cubicBezTo>
                    <a:pt x="96859" y="245449"/>
                    <a:pt x="112290" y="248497"/>
                    <a:pt x="127720" y="248497"/>
                  </a:cubicBezTo>
                  <a:close/>
                  <a:moveTo>
                    <a:pt x="93621" y="126006"/>
                  </a:moveTo>
                  <a:lnTo>
                    <a:pt x="153438" y="150390"/>
                  </a:lnTo>
                  <a:cubicBezTo>
                    <a:pt x="143627" y="171821"/>
                    <a:pt x="131626" y="190395"/>
                    <a:pt x="119148" y="203349"/>
                  </a:cubicBezTo>
                  <a:cubicBezTo>
                    <a:pt x="105337" y="217636"/>
                    <a:pt x="95240" y="220589"/>
                    <a:pt x="90668" y="218779"/>
                  </a:cubicBezTo>
                  <a:cubicBezTo>
                    <a:pt x="86191" y="216969"/>
                    <a:pt x="80953" y="207730"/>
                    <a:pt x="81143" y="187918"/>
                  </a:cubicBezTo>
                  <a:cubicBezTo>
                    <a:pt x="81238" y="169821"/>
                    <a:pt x="85620" y="148199"/>
                    <a:pt x="93621" y="126006"/>
                  </a:cubicBezTo>
                  <a:close/>
                  <a:moveTo>
                    <a:pt x="136388" y="52282"/>
                  </a:moveTo>
                  <a:cubicBezTo>
                    <a:pt x="150199" y="37995"/>
                    <a:pt x="160296" y="35042"/>
                    <a:pt x="164868" y="36852"/>
                  </a:cubicBezTo>
                  <a:cubicBezTo>
                    <a:pt x="164868" y="36852"/>
                    <a:pt x="164868" y="36852"/>
                    <a:pt x="164868" y="36852"/>
                  </a:cubicBezTo>
                  <a:cubicBezTo>
                    <a:pt x="164868" y="36852"/>
                    <a:pt x="164868" y="36852"/>
                    <a:pt x="164868" y="36852"/>
                  </a:cubicBezTo>
                  <a:cubicBezTo>
                    <a:pt x="169345" y="38661"/>
                    <a:pt x="174583" y="47901"/>
                    <a:pt x="174393" y="67713"/>
                  </a:cubicBezTo>
                  <a:cubicBezTo>
                    <a:pt x="174297" y="85715"/>
                    <a:pt x="169821" y="107432"/>
                    <a:pt x="161820" y="129625"/>
                  </a:cubicBezTo>
                  <a:lnTo>
                    <a:pt x="102003" y="105241"/>
                  </a:lnTo>
                  <a:cubicBezTo>
                    <a:pt x="111909" y="83810"/>
                    <a:pt x="123815" y="65236"/>
                    <a:pt x="136388" y="52282"/>
                  </a:cubicBezTo>
                  <a:close/>
                  <a:moveTo>
                    <a:pt x="165820" y="218398"/>
                  </a:moveTo>
                  <a:cubicBezTo>
                    <a:pt x="153533" y="223542"/>
                    <a:pt x="140579" y="226114"/>
                    <a:pt x="127625" y="226114"/>
                  </a:cubicBezTo>
                  <a:cubicBezTo>
                    <a:pt x="130102" y="223923"/>
                    <a:pt x="132673" y="221542"/>
                    <a:pt x="135245" y="218875"/>
                  </a:cubicBezTo>
                  <a:cubicBezTo>
                    <a:pt x="149628" y="203920"/>
                    <a:pt x="163249" y="182870"/>
                    <a:pt x="174202" y="158867"/>
                  </a:cubicBezTo>
                  <a:lnTo>
                    <a:pt x="213922" y="175060"/>
                  </a:lnTo>
                  <a:cubicBezTo>
                    <a:pt x="203254" y="194491"/>
                    <a:pt x="186489" y="209635"/>
                    <a:pt x="165820" y="218398"/>
                  </a:cubicBezTo>
                  <a:close/>
                  <a:moveTo>
                    <a:pt x="218303" y="89716"/>
                  </a:moveTo>
                  <a:cubicBezTo>
                    <a:pt x="226971" y="110480"/>
                    <a:pt x="228400" y="132959"/>
                    <a:pt x="222304" y="154295"/>
                  </a:cubicBezTo>
                  <a:lnTo>
                    <a:pt x="182584" y="138102"/>
                  </a:lnTo>
                  <a:cubicBezTo>
                    <a:pt x="191633" y="113242"/>
                    <a:pt x="196586" y="88668"/>
                    <a:pt x="196777" y="67903"/>
                  </a:cubicBezTo>
                  <a:cubicBezTo>
                    <a:pt x="196777" y="64284"/>
                    <a:pt x="196681" y="60760"/>
                    <a:pt x="196396" y="57426"/>
                  </a:cubicBezTo>
                  <a:cubicBezTo>
                    <a:pt x="205635" y="66570"/>
                    <a:pt x="213064" y="77428"/>
                    <a:pt x="218303" y="89716"/>
                  </a:cubicBezTo>
                  <a:close/>
                  <a:moveTo>
                    <a:pt x="127816" y="29613"/>
                  </a:moveTo>
                  <a:cubicBezTo>
                    <a:pt x="125339" y="31803"/>
                    <a:pt x="122767" y="34185"/>
                    <a:pt x="120291" y="36757"/>
                  </a:cubicBezTo>
                  <a:cubicBezTo>
                    <a:pt x="105908" y="51711"/>
                    <a:pt x="92287" y="72761"/>
                    <a:pt x="81334" y="96859"/>
                  </a:cubicBezTo>
                  <a:lnTo>
                    <a:pt x="41614" y="80667"/>
                  </a:lnTo>
                  <a:cubicBezTo>
                    <a:pt x="59045" y="48663"/>
                    <a:pt x="92668" y="29613"/>
                    <a:pt x="127816" y="29613"/>
                  </a:cubicBezTo>
                  <a:close/>
                  <a:moveTo>
                    <a:pt x="33137" y="101336"/>
                  </a:moveTo>
                  <a:lnTo>
                    <a:pt x="72856" y="117528"/>
                  </a:lnTo>
                  <a:cubicBezTo>
                    <a:pt x="63808" y="142389"/>
                    <a:pt x="58855" y="166963"/>
                    <a:pt x="58664" y="187728"/>
                  </a:cubicBezTo>
                  <a:cubicBezTo>
                    <a:pt x="58664" y="191347"/>
                    <a:pt x="58759" y="194776"/>
                    <a:pt x="59045" y="198110"/>
                  </a:cubicBezTo>
                  <a:cubicBezTo>
                    <a:pt x="33899" y="173440"/>
                    <a:pt x="23326" y="136388"/>
                    <a:pt x="33137" y="101336"/>
                  </a:cubicBezTo>
                  <a:close/>
                </a:path>
              </a:pathLst>
            </a:custGeom>
            <a:grpFill/>
            <a:ln w="9525" cap="flat">
              <a:noFill/>
              <a:prstDash val="solid"/>
              <a:miter/>
            </a:ln>
          </p:spPr>
          <p:txBody>
            <a:bodyPr rtlCol="0" anchor="ctr"/>
            <a:lstStyle/>
            <a:p>
              <a:endParaRPr lang="ko-KR" altLang="en-US"/>
            </a:p>
          </p:txBody>
        </p:sp>
        <p:sp>
          <p:nvSpPr>
            <p:cNvPr id="170" name="자유형: 도형 169">
              <a:extLst>
                <a:ext uri="{FF2B5EF4-FFF2-40B4-BE49-F238E27FC236}">
                  <a16:creationId xmlns:a16="http://schemas.microsoft.com/office/drawing/2014/main" id="{C7BF64BF-DE0B-4DFC-BFA0-9694E96301BD}"/>
                </a:ext>
              </a:extLst>
            </p:cNvPr>
            <p:cNvSpPr/>
            <p:nvPr/>
          </p:nvSpPr>
          <p:spPr>
            <a:xfrm>
              <a:off x="3559294" y="3561589"/>
              <a:ext cx="238125" cy="390525"/>
            </a:xfrm>
            <a:custGeom>
              <a:avLst/>
              <a:gdLst>
                <a:gd name="connsiteX0" fmla="*/ 223837 w 238125"/>
                <a:gd name="connsiteY0" fmla="*/ 94868 h 390525"/>
                <a:gd name="connsiteX1" fmla="*/ 136016 w 238125"/>
                <a:gd name="connsiteY1" fmla="*/ 8000 h 390525"/>
                <a:gd name="connsiteX2" fmla="*/ 121443 w 238125"/>
                <a:gd name="connsiteY2" fmla="*/ 14096 h 390525"/>
                <a:gd name="connsiteX3" fmla="*/ 127539 w 238125"/>
                <a:gd name="connsiteY3" fmla="*/ 28669 h 390525"/>
                <a:gd name="connsiteX4" fmla="*/ 203739 w 238125"/>
                <a:gd name="connsiteY4" fmla="*/ 209835 h 390525"/>
                <a:gd name="connsiteX5" fmla="*/ 22573 w 238125"/>
                <a:gd name="connsiteY5" fmla="*/ 286035 h 390525"/>
                <a:gd name="connsiteX6" fmla="*/ 8000 w 238125"/>
                <a:gd name="connsiteY6" fmla="*/ 292131 h 390525"/>
                <a:gd name="connsiteX7" fmla="*/ 14096 w 238125"/>
                <a:gd name="connsiteY7" fmla="*/ 306704 h 390525"/>
                <a:gd name="connsiteX8" fmla="*/ 63817 w 238125"/>
                <a:gd name="connsiteY8" fmla="*/ 318324 h 390525"/>
                <a:gd name="connsiteX9" fmla="*/ 63817 w 238125"/>
                <a:gd name="connsiteY9" fmla="*/ 363663 h 390525"/>
                <a:gd name="connsiteX10" fmla="*/ 24288 w 238125"/>
                <a:gd name="connsiteY10" fmla="*/ 363663 h 390525"/>
                <a:gd name="connsiteX11" fmla="*/ 13144 w 238125"/>
                <a:gd name="connsiteY11" fmla="*/ 374808 h 390525"/>
                <a:gd name="connsiteX12" fmla="*/ 24288 w 238125"/>
                <a:gd name="connsiteY12" fmla="*/ 385857 h 390525"/>
                <a:gd name="connsiteX13" fmla="*/ 125920 w 238125"/>
                <a:gd name="connsiteY13" fmla="*/ 385857 h 390525"/>
                <a:gd name="connsiteX14" fmla="*/ 137064 w 238125"/>
                <a:gd name="connsiteY14" fmla="*/ 374808 h 390525"/>
                <a:gd name="connsiteX15" fmla="*/ 125920 w 238125"/>
                <a:gd name="connsiteY15" fmla="*/ 363663 h 390525"/>
                <a:gd name="connsiteX16" fmla="*/ 86010 w 238125"/>
                <a:gd name="connsiteY16" fmla="*/ 363663 h 390525"/>
                <a:gd name="connsiteX17" fmla="*/ 86010 w 238125"/>
                <a:gd name="connsiteY17" fmla="*/ 318324 h 390525"/>
                <a:gd name="connsiteX18" fmla="*/ 137635 w 238125"/>
                <a:gd name="connsiteY18" fmla="*/ 306037 h 390525"/>
                <a:gd name="connsiteX19" fmla="*/ 224503 w 238125"/>
                <a:gd name="connsiteY19" fmla="*/ 218217 h 390525"/>
                <a:gd name="connsiteX20" fmla="*/ 223837 w 238125"/>
                <a:gd name="connsiteY20" fmla="*/ 9486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125" h="390525">
                  <a:moveTo>
                    <a:pt x="223837" y="94868"/>
                  </a:moveTo>
                  <a:cubicBezTo>
                    <a:pt x="207168" y="55149"/>
                    <a:pt x="175926" y="24288"/>
                    <a:pt x="136016" y="8000"/>
                  </a:cubicBezTo>
                  <a:cubicBezTo>
                    <a:pt x="130301" y="5619"/>
                    <a:pt x="123729" y="8381"/>
                    <a:pt x="121443" y="14096"/>
                  </a:cubicBezTo>
                  <a:cubicBezTo>
                    <a:pt x="119062" y="19811"/>
                    <a:pt x="121824" y="26383"/>
                    <a:pt x="127539" y="28669"/>
                  </a:cubicBezTo>
                  <a:cubicBezTo>
                    <a:pt x="198500" y="57625"/>
                    <a:pt x="232695" y="138873"/>
                    <a:pt x="203739" y="209835"/>
                  </a:cubicBezTo>
                  <a:cubicBezTo>
                    <a:pt x="174783" y="280796"/>
                    <a:pt x="93535" y="314991"/>
                    <a:pt x="22573" y="286035"/>
                  </a:cubicBezTo>
                  <a:cubicBezTo>
                    <a:pt x="16858" y="283654"/>
                    <a:pt x="10286" y="286416"/>
                    <a:pt x="8000" y="292131"/>
                  </a:cubicBezTo>
                  <a:cubicBezTo>
                    <a:pt x="5619" y="297846"/>
                    <a:pt x="8381" y="304418"/>
                    <a:pt x="14096" y="306704"/>
                  </a:cubicBezTo>
                  <a:cubicBezTo>
                    <a:pt x="30193" y="313276"/>
                    <a:pt x="46957" y="317181"/>
                    <a:pt x="63817" y="318324"/>
                  </a:cubicBezTo>
                  <a:lnTo>
                    <a:pt x="63817" y="363663"/>
                  </a:lnTo>
                  <a:lnTo>
                    <a:pt x="24288" y="363663"/>
                  </a:lnTo>
                  <a:cubicBezTo>
                    <a:pt x="18096" y="363568"/>
                    <a:pt x="13144" y="368616"/>
                    <a:pt x="13144" y="374808"/>
                  </a:cubicBezTo>
                  <a:cubicBezTo>
                    <a:pt x="13144" y="380999"/>
                    <a:pt x="18192" y="385952"/>
                    <a:pt x="24288" y="385857"/>
                  </a:cubicBezTo>
                  <a:lnTo>
                    <a:pt x="125920" y="385857"/>
                  </a:lnTo>
                  <a:cubicBezTo>
                    <a:pt x="132111" y="385952"/>
                    <a:pt x="137064" y="380999"/>
                    <a:pt x="137064" y="374808"/>
                  </a:cubicBezTo>
                  <a:cubicBezTo>
                    <a:pt x="137064" y="368616"/>
                    <a:pt x="132016" y="363663"/>
                    <a:pt x="125920" y="363663"/>
                  </a:cubicBezTo>
                  <a:lnTo>
                    <a:pt x="86010" y="363663"/>
                  </a:lnTo>
                  <a:lnTo>
                    <a:pt x="86010" y="318324"/>
                  </a:lnTo>
                  <a:cubicBezTo>
                    <a:pt x="103726" y="317086"/>
                    <a:pt x="121062" y="312990"/>
                    <a:pt x="137635" y="306037"/>
                  </a:cubicBezTo>
                  <a:cubicBezTo>
                    <a:pt x="177354" y="289368"/>
                    <a:pt x="208216" y="258126"/>
                    <a:pt x="224503" y="218217"/>
                  </a:cubicBezTo>
                  <a:cubicBezTo>
                    <a:pt x="240791" y="178402"/>
                    <a:pt x="240505" y="134587"/>
                    <a:pt x="223837" y="94868"/>
                  </a:cubicBezTo>
                  <a:close/>
                </a:path>
              </a:pathLst>
            </a:custGeom>
            <a:grpFill/>
            <a:ln w="9525" cap="flat">
              <a:noFill/>
              <a:prstDash val="solid"/>
              <a:miter/>
            </a:ln>
          </p:spPr>
          <p:txBody>
            <a:bodyPr rtlCol="0" anchor="ctr"/>
            <a:lstStyle/>
            <a:p>
              <a:endParaRPr lang="ko-KR" altLang="en-US"/>
            </a:p>
          </p:txBody>
        </p:sp>
      </p:grpSp>
      <p:sp>
        <p:nvSpPr>
          <p:cNvPr id="171" name="자유형: 도형 170">
            <a:extLst>
              <a:ext uri="{FF2B5EF4-FFF2-40B4-BE49-F238E27FC236}">
                <a16:creationId xmlns:a16="http://schemas.microsoft.com/office/drawing/2014/main" id="{B651AD0C-8283-49A6-BB4F-656BB6F83459}"/>
              </a:ext>
            </a:extLst>
          </p:cNvPr>
          <p:cNvSpPr/>
          <p:nvPr/>
        </p:nvSpPr>
        <p:spPr>
          <a:xfrm>
            <a:off x="771182" y="5571172"/>
            <a:ext cx="390525" cy="381000"/>
          </a:xfrm>
          <a:custGeom>
            <a:avLst/>
            <a:gdLst>
              <a:gd name="connsiteX0" fmla="*/ 384763 w 390525"/>
              <a:gd name="connsiteY0" fmla="*/ 361188 h 381000"/>
              <a:gd name="connsiteX1" fmla="*/ 297324 w 390525"/>
              <a:gd name="connsiteY1" fmla="*/ 187357 h 381000"/>
              <a:gd name="connsiteX2" fmla="*/ 275702 w 390525"/>
              <a:gd name="connsiteY2" fmla="*/ 187357 h 381000"/>
              <a:gd name="connsiteX3" fmla="*/ 242841 w 390525"/>
              <a:gd name="connsiteY3" fmla="*/ 252794 h 381000"/>
              <a:gd name="connsiteX4" fmla="*/ 164736 w 390525"/>
              <a:gd name="connsiteY4" fmla="*/ 98012 h 381000"/>
              <a:gd name="connsiteX5" fmla="*/ 164736 w 390525"/>
              <a:gd name="connsiteY5" fmla="*/ 78962 h 381000"/>
              <a:gd name="connsiteX6" fmla="*/ 227410 w 390525"/>
              <a:gd name="connsiteY6" fmla="*/ 78962 h 381000"/>
              <a:gd name="connsiteX7" fmla="*/ 239507 w 390525"/>
              <a:gd name="connsiteY7" fmla="*/ 66866 h 381000"/>
              <a:gd name="connsiteX8" fmla="*/ 239507 w 390525"/>
              <a:gd name="connsiteY8" fmla="*/ 19241 h 381000"/>
              <a:gd name="connsiteX9" fmla="*/ 227410 w 390525"/>
              <a:gd name="connsiteY9" fmla="*/ 7144 h 381000"/>
              <a:gd name="connsiteX10" fmla="*/ 152925 w 390525"/>
              <a:gd name="connsiteY10" fmla="*/ 7144 h 381000"/>
              <a:gd name="connsiteX11" fmla="*/ 140352 w 390525"/>
              <a:gd name="connsiteY11" fmla="*/ 18955 h 381000"/>
              <a:gd name="connsiteX12" fmla="*/ 140352 w 390525"/>
              <a:gd name="connsiteY12" fmla="*/ 98012 h 381000"/>
              <a:gd name="connsiteX13" fmla="*/ 8431 w 390525"/>
              <a:gd name="connsiteY13" fmla="*/ 361188 h 381000"/>
              <a:gd name="connsiteX14" fmla="*/ 19194 w 390525"/>
              <a:gd name="connsiteY14" fmla="*/ 378714 h 381000"/>
              <a:gd name="connsiteX15" fmla="*/ 373905 w 390525"/>
              <a:gd name="connsiteY15" fmla="*/ 378714 h 381000"/>
              <a:gd name="connsiteX16" fmla="*/ 384763 w 390525"/>
              <a:gd name="connsiteY16" fmla="*/ 361188 h 381000"/>
              <a:gd name="connsiteX17" fmla="*/ 164736 w 390525"/>
              <a:gd name="connsiteY17" fmla="*/ 30861 h 381000"/>
              <a:gd name="connsiteX18" fmla="*/ 215028 w 390525"/>
              <a:gd name="connsiteY18" fmla="*/ 30861 h 381000"/>
              <a:gd name="connsiteX19" fmla="*/ 215028 w 390525"/>
              <a:gd name="connsiteY19" fmla="*/ 54578 h 381000"/>
              <a:gd name="connsiteX20" fmla="*/ 164736 w 390525"/>
              <a:gd name="connsiteY20" fmla="*/ 54578 h 381000"/>
              <a:gd name="connsiteX21" fmla="*/ 164736 w 390525"/>
              <a:gd name="connsiteY21" fmla="*/ 30861 h 381000"/>
              <a:gd name="connsiteX22" fmla="*/ 152925 w 390525"/>
              <a:gd name="connsiteY22" fmla="*/ 127730 h 381000"/>
              <a:gd name="connsiteX23" fmla="*/ 193501 w 390525"/>
              <a:gd name="connsiteY23" fmla="*/ 208407 h 381000"/>
              <a:gd name="connsiteX24" fmla="*/ 171784 w 390525"/>
              <a:gd name="connsiteY24" fmla="*/ 198501 h 381000"/>
              <a:gd name="connsiteX25" fmla="*/ 162355 w 390525"/>
              <a:gd name="connsiteY25" fmla="*/ 198215 h 381000"/>
              <a:gd name="connsiteX26" fmla="*/ 106633 w 390525"/>
              <a:gd name="connsiteY26" fmla="*/ 219742 h 381000"/>
              <a:gd name="connsiteX27" fmla="*/ 152925 w 390525"/>
              <a:gd name="connsiteY27" fmla="*/ 127730 h 381000"/>
              <a:gd name="connsiteX28" fmla="*/ 38911 w 390525"/>
              <a:gd name="connsiteY28" fmla="*/ 354330 h 381000"/>
              <a:gd name="connsiteX29" fmla="*/ 90441 w 390525"/>
              <a:gd name="connsiteY29" fmla="*/ 251841 h 381000"/>
              <a:gd name="connsiteX30" fmla="*/ 166355 w 390525"/>
              <a:gd name="connsiteY30" fmla="*/ 222504 h 381000"/>
              <a:gd name="connsiteX31" fmla="*/ 210837 w 390525"/>
              <a:gd name="connsiteY31" fmla="*/ 242792 h 381000"/>
              <a:gd name="connsiteX32" fmla="*/ 266939 w 390525"/>
              <a:gd name="connsiteY32" fmla="*/ 354330 h 381000"/>
              <a:gd name="connsiteX33" fmla="*/ 38911 w 390525"/>
              <a:gd name="connsiteY33" fmla="*/ 354330 h 381000"/>
              <a:gd name="connsiteX34" fmla="*/ 38911 w 390525"/>
              <a:gd name="connsiteY34" fmla="*/ 354330 h 381000"/>
              <a:gd name="connsiteX35" fmla="*/ 293990 w 390525"/>
              <a:gd name="connsiteY35" fmla="*/ 354330 h 381000"/>
              <a:gd name="connsiteX36" fmla="*/ 256366 w 390525"/>
              <a:gd name="connsiteY36" fmla="*/ 279559 h 381000"/>
              <a:gd name="connsiteX37" fmla="*/ 286561 w 390525"/>
              <a:gd name="connsiteY37" fmla="*/ 219551 h 381000"/>
              <a:gd name="connsiteX38" fmla="*/ 354379 w 390525"/>
              <a:gd name="connsiteY38" fmla="*/ 354330 h 381000"/>
              <a:gd name="connsiteX39" fmla="*/ 293990 w 390525"/>
              <a:gd name="connsiteY39" fmla="*/ 354330 h 381000"/>
              <a:gd name="connsiteX40" fmla="*/ 293990 w 390525"/>
              <a:gd name="connsiteY40" fmla="*/ 35433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0525" h="381000">
                <a:moveTo>
                  <a:pt x="384763" y="361188"/>
                </a:moveTo>
                <a:lnTo>
                  <a:pt x="297324" y="187357"/>
                </a:lnTo>
                <a:cubicBezTo>
                  <a:pt x="292847" y="178499"/>
                  <a:pt x="280179" y="178499"/>
                  <a:pt x="275702" y="187357"/>
                </a:cubicBezTo>
                <a:lnTo>
                  <a:pt x="242841" y="252794"/>
                </a:lnTo>
                <a:lnTo>
                  <a:pt x="164736" y="98012"/>
                </a:lnTo>
                <a:lnTo>
                  <a:pt x="164736" y="78962"/>
                </a:lnTo>
                <a:lnTo>
                  <a:pt x="227410" y="78962"/>
                </a:lnTo>
                <a:cubicBezTo>
                  <a:pt x="234078" y="78962"/>
                  <a:pt x="239507" y="73533"/>
                  <a:pt x="239507" y="66866"/>
                </a:cubicBezTo>
                <a:lnTo>
                  <a:pt x="239507" y="19241"/>
                </a:lnTo>
                <a:cubicBezTo>
                  <a:pt x="239507" y="12573"/>
                  <a:pt x="234078" y="7144"/>
                  <a:pt x="227410" y="7144"/>
                </a:cubicBezTo>
                <a:lnTo>
                  <a:pt x="152925" y="7144"/>
                </a:lnTo>
                <a:cubicBezTo>
                  <a:pt x="152925" y="7144"/>
                  <a:pt x="140828" y="12287"/>
                  <a:pt x="140352" y="18955"/>
                </a:cubicBezTo>
                <a:lnTo>
                  <a:pt x="140352" y="98012"/>
                </a:lnTo>
                <a:lnTo>
                  <a:pt x="8431" y="361188"/>
                </a:lnTo>
                <a:cubicBezTo>
                  <a:pt x="4430" y="369189"/>
                  <a:pt x="10240" y="378714"/>
                  <a:pt x="19194" y="378714"/>
                </a:cubicBezTo>
                <a:lnTo>
                  <a:pt x="373905" y="378714"/>
                </a:lnTo>
                <a:cubicBezTo>
                  <a:pt x="382954" y="378714"/>
                  <a:pt x="388764" y="369189"/>
                  <a:pt x="384763" y="361188"/>
                </a:cubicBezTo>
                <a:close/>
                <a:moveTo>
                  <a:pt x="164736" y="30861"/>
                </a:moveTo>
                <a:lnTo>
                  <a:pt x="215028" y="30861"/>
                </a:lnTo>
                <a:lnTo>
                  <a:pt x="215028" y="54578"/>
                </a:lnTo>
                <a:lnTo>
                  <a:pt x="164736" y="54578"/>
                </a:lnTo>
                <a:lnTo>
                  <a:pt x="164736" y="30861"/>
                </a:lnTo>
                <a:close/>
                <a:moveTo>
                  <a:pt x="152925" y="127730"/>
                </a:moveTo>
                <a:lnTo>
                  <a:pt x="193501" y="208407"/>
                </a:lnTo>
                <a:lnTo>
                  <a:pt x="171784" y="198501"/>
                </a:lnTo>
                <a:cubicBezTo>
                  <a:pt x="168832" y="197168"/>
                  <a:pt x="165403" y="197072"/>
                  <a:pt x="162355" y="198215"/>
                </a:cubicBezTo>
                <a:lnTo>
                  <a:pt x="106633" y="219742"/>
                </a:lnTo>
                <a:lnTo>
                  <a:pt x="152925" y="127730"/>
                </a:lnTo>
                <a:close/>
                <a:moveTo>
                  <a:pt x="38911" y="354330"/>
                </a:moveTo>
                <a:lnTo>
                  <a:pt x="90441" y="251841"/>
                </a:lnTo>
                <a:lnTo>
                  <a:pt x="166355" y="222504"/>
                </a:lnTo>
                <a:lnTo>
                  <a:pt x="210837" y="242792"/>
                </a:lnTo>
                <a:cubicBezTo>
                  <a:pt x="242079" y="304990"/>
                  <a:pt x="266653" y="353854"/>
                  <a:pt x="266939" y="354330"/>
                </a:cubicBezTo>
                <a:lnTo>
                  <a:pt x="38911" y="354330"/>
                </a:lnTo>
                <a:lnTo>
                  <a:pt x="38911" y="354330"/>
                </a:lnTo>
                <a:close/>
                <a:moveTo>
                  <a:pt x="293990" y="354330"/>
                </a:moveTo>
                <a:lnTo>
                  <a:pt x="256366" y="279559"/>
                </a:lnTo>
                <a:lnTo>
                  <a:pt x="286561" y="219551"/>
                </a:lnTo>
                <a:lnTo>
                  <a:pt x="354379" y="354330"/>
                </a:lnTo>
                <a:lnTo>
                  <a:pt x="293990" y="354330"/>
                </a:lnTo>
                <a:lnTo>
                  <a:pt x="293990" y="354330"/>
                </a:lnTo>
                <a:close/>
              </a:path>
            </a:pathLst>
          </a:custGeom>
          <a:solidFill>
            <a:schemeClr val="bg1"/>
          </a:solidFill>
          <a:ln w="9525" cap="flat">
            <a:noFill/>
            <a:prstDash val="solid"/>
            <a:miter/>
          </a:ln>
        </p:spPr>
        <p:txBody>
          <a:bodyPr rtlCol="0" anchor="ctr"/>
          <a:lstStyle/>
          <a:p>
            <a:endParaRPr lang="ko-KR" altLang="en-US"/>
          </a:p>
        </p:txBody>
      </p:sp>
      <p:sp>
        <p:nvSpPr>
          <p:cNvPr id="172" name="자유형: 도형 171">
            <a:extLst>
              <a:ext uri="{FF2B5EF4-FFF2-40B4-BE49-F238E27FC236}">
                <a16:creationId xmlns:a16="http://schemas.microsoft.com/office/drawing/2014/main" id="{D8FDC1CF-12F6-425C-B701-8B620D282935}"/>
              </a:ext>
            </a:extLst>
          </p:cNvPr>
          <p:cNvSpPr/>
          <p:nvPr/>
        </p:nvSpPr>
        <p:spPr>
          <a:xfrm>
            <a:off x="4808501" y="1570404"/>
            <a:ext cx="390525" cy="390525"/>
          </a:xfrm>
          <a:custGeom>
            <a:avLst/>
            <a:gdLst>
              <a:gd name="connsiteX0" fmla="*/ 384806 w 390525"/>
              <a:gd name="connsiteY0" fmla="*/ 81802 h 390525"/>
              <a:gd name="connsiteX1" fmla="*/ 374328 w 390525"/>
              <a:gd name="connsiteY1" fmla="*/ 74754 h 390525"/>
              <a:gd name="connsiteX2" fmla="*/ 318036 w 390525"/>
              <a:gd name="connsiteY2" fmla="*/ 74754 h 390525"/>
              <a:gd name="connsiteX3" fmla="*/ 318036 w 390525"/>
              <a:gd name="connsiteY3" fmla="*/ 18461 h 390525"/>
              <a:gd name="connsiteX4" fmla="*/ 310987 w 390525"/>
              <a:gd name="connsiteY4" fmla="*/ 7983 h 390525"/>
              <a:gd name="connsiteX5" fmla="*/ 298604 w 390525"/>
              <a:gd name="connsiteY5" fmla="*/ 10460 h 390525"/>
              <a:gd name="connsiteX6" fmla="*/ 260886 w 390525"/>
              <a:gd name="connsiteY6" fmla="*/ 48179 h 390525"/>
              <a:gd name="connsiteX7" fmla="*/ 159920 w 390525"/>
              <a:gd name="connsiteY7" fmla="*/ 32653 h 390525"/>
              <a:gd name="connsiteX8" fmla="*/ 39144 w 390525"/>
              <a:gd name="connsiteY8" fmla="*/ 106472 h 390525"/>
              <a:gd name="connsiteX9" fmla="*/ 10569 w 390525"/>
              <a:gd name="connsiteY9" fmla="*/ 172957 h 390525"/>
              <a:gd name="connsiteX10" fmla="*/ 59146 w 390525"/>
              <a:gd name="connsiteY10" fmla="*/ 333739 h 390525"/>
              <a:gd name="connsiteX11" fmla="*/ 184590 w 390525"/>
              <a:gd name="connsiteY11" fmla="*/ 385650 h 390525"/>
              <a:gd name="connsiteX12" fmla="*/ 184590 w 390525"/>
              <a:gd name="connsiteY12" fmla="*/ 385650 h 390525"/>
              <a:gd name="connsiteX13" fmla="*/ 310035 w 390525"/>
              <a:gd name="connsiteY13" fmla="*/ 333739 h 390525"/>
              <a:gd name="connsiteX14" fmla="*/ 360231 w 390525"/>
              <a:gd name="connsiteY14" fmla="*/ 232964 h 390525"/>
              <a:gd name="connsiteX15" fmla="*/ 344705 w 390525"/>
              <a:gd name="connsiteY15" fmla="*/ 131904 h 390525"/>
              <a:gd name="connsiteX16" fmla="*/ 382424 w 390525"/>
              <a:gd name="connsiteY16" fmla="*/ 94185 h 390525"/>
              <a:gd name="connsiteX17" fmla="*/ 384806 w 390525"/>
              <a:gd name="connsiteY17" fmla="*/ 81802 h 390525"/>
              <a:gd name="connsiteX18" fmla="*/ 203259 w 390525"/>
              <a:gd name="connsiteY18" fmla="*/ 226963 h 390525"/>
              <a:gd name="connsiteX19" fmla="*/ 184400 w 390525"/>
              <a:gd name="connsiteY19" fmla="*/ 234774 h 390525"/>
              <a:gd name="connsiteX20" fmla="*/ 165540 w 390525"/>
              <a:gd name="connsiteY20" fmla="*/ 226963 h 390525"/>
              <a:gd name="connsiteX21" fmla="*/ 157730 w 390525"/>
              <a:gd name="connsiteY21" fmla="*/ 208104 h 390525"/>
              <a:gd name="connsiteX22" fmla="*/ 165540 w 390525"/>
              <a:gd name="connsiteY22" fmla="*/ 189244 h 390525"/>
              <a:gd name="connsiteX23" fmla="*/ 184400 w 390525"/>
              <a:gd name="connsiteY23" fmla="*/ 181434 h 390525"/>
              <a:gd name="connsiteX24" fmla="*/ 193448 w 390525"/>
              <a:gd name="connsiteY24" fmla="*/ 183053 h 390525"/>
              <a:gd name="connsiteX25" fmla="*/ 176399 w 390525"/>
              <a:gd name="connsiteY25" fmla="*/ 200103 h 390525"/>
              <a:gd name="connsiteX26" fmla="*/ 176399 w 390525"/>
              <a:gd name="connsiteY26" fmla="*/ 216105 h 390525"/>
              <a:gd name="connsiteX27" fmla="*/ 184400 w 390525"/>
              <a:gd name="connsiteY27" fmla="*/ 219439 h 390525"/>
              <a:gd name="connsiteX28" fmla="*/ 192401 w 390525"/>
              <a:gd name="connsiteY28" fmla="*/ 216105 h 390525"/>
              <a:gd name="connsiteX29" fmla="*/ 209451 w 390525"/>
              <a:gd name="connsiteY29" fmla="*/ 199055 h 390525"/>
              <a:gd name="connsiteX30" fmla="*/ 203259 w 390525"/>
              <a:gd name="connsiteY30" fmla="*/ 226963 h 390525"/>
              <a:gd name="connsiteX31" fmla="*/ 210308 w 390525"/>
              <a:gd name="connsiteY31" fmla="*/ 166194 h 390525"/>
              <a:gd name="connsiteX32" fmla="*/ 149443 w 390525"/>
              <a:gd name="connsiteY32" fmla="*/ 173242 h 390525"/>
              <a:gd name="connsiteX33" fmla="*/ 134965 w 390525"/>
              <a:gd name="connsiteY33" fmla="*/ 208104 h 390525"/>
              <a:gd name="connsiteX34" fmla="*/ 149443 w 390525"/>
              <a:gd name="connsiteY34" fmla="*/ 242965 h 390525"/>
              <a:gd name="connsiteX35" fmla="*/ 184304 w 390525"/>
              <a:gd name="connsiteY35" fmla="*/ 257443 h 390525"/>
              <a:gd name="connsiteX36" fmla="*/ 219166 w 390525"/>
              <a:gd name="connsiteY36" fmla="*/ 242965 h 390525"/>
              <a:gd name="connsiteX37" fmla="*/ 226214 w 390525"/>
              <a:gd name="connsiteY37" fmla="*/ 182100 h 390525"/>
              <a:gd name="connsiteX38" fmla="*/ 256218 w 390525"/>
              <a:gd name="connsiteY38" fmla="*/ 152097 h 390525"/>
              <a:gd name="connsiteX39" fmla="*/ 248694 w 390525"/>
              <a:gd name="connsiteY39" fmla="*/ 272588 h 390525"/>
              <a:gd name="connsiteX40" fmla="*/ 119725 w 390525"/>
              <a:gd name="connsiteY40" fmla="*/ 272588 h 390525"/>
              <a:gd name="connsiteX41" fmla="*/ 119725 w 390525"/>
              <a:gd name="connsiteY41" fmla="*/ 143619 h 390525"/>
              <a:gd name="connsiteX42" fmla="*/ 184209 w 390525"/>
              <a:gd name="connsiteY42" fmla="*/ 116950 h 390525"/>
              <a:gd name="connsiteX43" fmla="*/ 240216 w 390525"/>
              <a:gd name="connsiteY43" fmla="*/ 136095 h 390525"/>
              <a:gd name="connsiteX44" fmla="*/ 210308 w 390525"/>
              <a:gd name="connsiteY44" fmla="*/ 166194 h 390525"/>
              <a:gd name="connsiteX45" fmla="*/ 293556 w 390525"/>
              <a:gd name="connsiteY45" fmla="*/ 317737 h 390525"/>
              <a:gd name="connsiteX46" fmla="*/ 75053 w 390525"/>
              <a:gd name="connsiteY46" fmla="*/ 317737 h 390525"/>
              <a:gd name="connsiteX47" fmla="*/ 75053 w 390525"/>
              <a:gd name="connsiteY47" fmla="*/ 99233 h 390525"/>
              <a:gd name="connsiteX48" fmla="*/ 184781 w 390525"/>
              <a:gd name="connsiteY48" fmla="*/ 54180 h 390525"/>
              <a:gd name="connsiteX49" fmla="*/ 245645 w 390525"/>
              <a:gd name="connsiteY49" fmla="*/ 66658 h 390525"/>
              <a:gd name="connsiteX50" fmla="*/ 245550 w 390525"/>
              <a:gd name="connsiteY50" fmla="*/ 67134 h 390525"/>
              <a:gd name="connsiteX51" fmla="*/ 245550 w 390525"/>
              <a:gd name="connsiteY51" fmla="*/ 67419 h 390525"/>
              <a:gd name="connsiteX52" fmla="*/ 245455 w 390525"/>
              <a:gd name="connsiteY52" fmla="*/ 68467 h 390525"/>
              <a:gd name="connsiteX53" fmla="*/ 245455 w 390525"/>
              <a:gd name="connsiteY53" fmla="*/ 112473 h 390525"/>
              <a:gd name="connsiteX54" fmla="*/ 103818 w 390525"/>
              <a:gd name="connsiteY54" fmla="*/ 127998 h 390525"/>
              <a:gd name="connsiteX55" fmla="*/ 103818 w 390525"/>
              <a:gd name="connsiteY55" fmla="*/ 289066 h 390525"/>
              <a:gd name="connsiteX56" fmla="*/ 184304 w 390525"/>
              <a:gd name="connsiteY56" fmla="*/ 322404 h 390525"/>
              <a:gd name="connsiteX57" fmla="*/ 264791 w 390525"/>
              <a:gd name="connsiteY57" fmla="*/ 289066 h 390525"/>
              <a:gd name="connsiteX58" fmla="*/ 280317 w 390525"/>
              <a:gd name="connsiteY58" fmla="*/ 147429 h 390525"/>
              <a:gd name="connsiteX59" fmla="*/ 324322 w 390525"/>
              <a:gd name="connsiteY59" fmla="*/ 147429 h 390525"/>
              <a:gd name="connsiteX60" fmla="*/ 325370 w 390525"/>
              <a:gd name="connsiteY60" fmla="*/ 147334 h 390525"/>
              <a:gd name="connsiteX61" fmla="*/ 325655 w 390525"/>
              <a:gd name="connsiteY61" fmla="*/ 147334 h 390525"/>
              <a:gd name="connsiteX62" fmla="*/ 326132 w 390525"/>
              <a:gd name="connsiteY62" fmla="*/ 147239 h 390525"/>
              <a:gd name="connsiteX63" fmla="*/ 293556 w 390525"/>
              <a:gd name="connsiteY63" fmla="*/ 317737 h 390525"/>
              <a:gd name="connsiteX64" fmla="*/ 319560 w 390525"/>
              <a:gd name="connsiteY64" fmla="*/ 124379 h 390525"/>
              <a:gd name="connsiteX65" fmla="*/ 268410 w 390525"/>
              <a:gd name="connsiteY65" fmla="*/ 124379 h 390525"/>
              <a:gd name="connsiteX66" fmla="*/ 268410 w 390525"/>
              <a:gd name="connsiteY66" fmla="*/ 73325 h 390525"/>
              <a:gd name="connsiteX67" fmla="*/ 295080 w 390525"/>
              <a:gd name="connsiteY67" fmla="*/ 46655 h 390525"/>
              <a:gd name="connsiteX68" fmla="*/ 295080 w 390525"/>
              <a:gd name="connsiteY68" fmla="*/ 86469 h 390525"/>
              <a:gd name="connsiteX69" fmla="*/ 306320 w 390525"/>
              <a:gd name="connsiteY69" fmla="*/ 97709 h 390525"/>
              <a:gd name="connsiteX70" fmla="*/ 346229 w 390525"/>
              <a:gd name="connsiteY70" fmla="*/ 97709 h 390525"/>
              <a:gd name="connsiteX71" fmla="*/ 319560 w 390525"/>
              <a:gd name="connsiteY71" fmla="*/ 12437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0525" h="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chemeClr val="bg1"/>
          </a:solidFill>
          <a:ln w="9525" cap="flat">
            <a:noFill/>
            <a:prstDash val="solid"/>
            <a:miter/>
          </a:ln>
        </p:spPr>
        <p:txBody>
          <a:bodyPr rtlCol="0" anchor="ctr"/>
          <a:lstStyle/>
          <a:p>
            <a:endParaRPr lang="ko-KR" altLang="en-US"/>
          </a:p>
        </p:txBody>
      </p:sp>
      <p:sp>
        <p:nvSpPr>
          <p:cNvPr id="173" name="자유형: 도형 172">
            <a:extLst>
              <a:ext uri="{FF2B5EF4-FFF2-40B4-BE49-F238E27FC236}">
                <a16:creationId xmlns:a16="http://schemas.microsoft.com/office/drawing/2014/main" id="{09FC6843-A1A8-48EF-A82F-5C51C7B8F339}"/>
              </a:ext>
            </a:extLst>
          </p:cNvPr>
          <p:cNvSpPr/>
          <p:nvPr/>
        </p:nvSpPr>
        <p:spPr>
          <a:xfrm>
            <a:off x="746465" y="1570432"/>
            <a:ext cx="390525" cy="390525"/>
          </a:xfrm>
          <a:custGeom>
            <a:avLst/>
            <a:gdLst>
              <a:gd name="connsiteX0" fmla="*/ 125540 w 390525"/>
              <a:gd name="connsiteY0" fmla="*/ 335996 h 390525"/>
              <a:gd name="connsiteX1" fmla="*/ 29337 w 390525"/>
              <a:gd name="connsiteY1" fmla="*/ 335996 h 390525"/>
              <a:gd name="connsiteX2" fmla="*/ 29337 w 390525"/>
              <a:gd name="connsiteY2" fmla="*/ 364095 h 390525"/>
              <a:gd name="connsiteX3" fmla="*/ 125540 w 390525"/>
              <a:gd name="connsiteY3" fmla="*/ 364095 h 390525"/>
              <a:gd name="connsiteX4" fmla="*/ 125540 w 390525"/>
              <a:gd name="connsiteY4" fmla="*/ 335996 h 390525"/>
              <a:gd name="connsiteX5" fmla="*/ 314516 w 390525"/>
              <a:gd name="connsiteY5" fmla="*/ 29196 h 390525"/>
              <a:gd name="connsiteX6" fmla="*/ 304514 w 390525"/>
              <a:gd name="connsiteY6" fmla="*/ 17194 h 390525"/>
              <a:gd name="connsiteX7" fmla="*/ 316516 w 390525"/>
              <a:gd name="connsiteY7" fmla="*/ 7193 h 390525"/>
              <a:gd name="connsiteX8" fmla="*/ 375952 w 390525"/>
              <a:gd name="connsiteY8" fmla="*/ 12622 h 390525"/>
              <a:gd name="connsiteX9" fmla="*/ 385382 w 390525"/>
              <a:gd name="connsiteY9" fmla="*/ 27481 h 390525"/>
              <a:gd name="connsiteX10" fmla="*/ 364808 w 390525"/>
              <a:gd name="connsiteY10" fmla="*/ 83583 h 390525"/>
              <a:gd name="connsiteX11" fmla="*/ 350615 w 390525"/>
              <a:gd name="connsiteY11" fmla="*/ 90156 h 390525"/>
              <a:gd name="connsiteX12" fmla="*/ 344043 w 390525"/>
              <a:gd name="connsiteY12" fmla="*/ 75963 h 390525"/>
              <a:gd name="connsiteX13" fmla="*/ 354140 w 390525"/>
              <a:gd name="connsiteY13" fmla="*/ 48436 h 390525"/>
              <a:gd name="connsiteX14" fmla="*/ 24003 w 390525"/>
              <a:gd name="connsiteY14" fmla="*/ 235793 h 390525"/>
              <a:gd name="connsiteX15" fmla="*/ 8954 w 390525"/>
              <a:gd name="connsiteY15" fmla="*/ 231602 h 390525"/>
              <a:gd name="connsiteX16" fmla="*/ 13145 w 390525"/>
              <a:gd name="connsiteY16" fmla="*/ 216552 h 390525"/>
              <a:gd name="connsiteX17" fmla="*/ 339090 w 390525"/>
              <a:gd name="connsiteY17" fmla="*/ 31386 h 390525"/>
              <a:gd name="connsiteX18" fmla="*/ 314516 w 390525"/>
              <a:gd name="connsiteY18" fmla="*/ 29196 h 390525"/>
              <a:gd name="connsiteX19" fmla="*/ 363855 w 390525"/>
              <a:gd name="connsiteY19" fmla="*/ 165022 h 390525"/>
              <a:gd name="connsiteX20" fmla="*/ 266224 w 390525"/>
              <a:gd name="connsiteY20" fmla="*/ 165022 h 390525"/>
              <a:gd name="connsiteX21" fmla="*/ 266224 w 390525"/>
              <a:gd name="connsiteY21" fmla="*/ 364095 h 390525"/>
              <a:gd name="connsiteX22" fmla="*/ 363950 w 390525"/>
              <a:gd name="connsiteY22" fmla="*/ 364095 h 390525"/>
              <a:gd name="connsiteX23" fmla="*/ 363950 w 390525"/>
              <a:gd name="connsiteY23" fmla="*/ 165022 h 390525"/>
              <a:gd name="connsiteX24" fmla="*/ 255080 w 390525"/>
              <a:gd name="connsiteY24" fmla="*/ 142829 h 390525"/>
              <a:gd name="connsiteX25" fmla="*/ 374999 w 390525"/>
              <a:gd name="connsiteY25" fmla="*/ 142829 h 390525"/>
              <a:gd name="connsiteX26" fmla="*/ 386144 w 390525"/>
              <a:gd name="connsiteY26" fmla="*/ 153973 h 390525"/>
              <a:gd name="connsiteX27" fmla="*/ 386144 w 390525"/>
              <a:gd name="connsiteY27" fmla="*/ 375239 h 390525"/>
              <a:gd name="connsiteX28" fmla="*/ 374999 w 390525"/>
              <a:gd name="connsiteY28" fmla="*/ 386383 h 390525"/>
              <a:gd name="connsiteX29" fmla="*/ 18288 w 390525"/>
              <a:gd name="connsiteY29" fmla="*/ 386383 h 390525"/>
              <a:gd name="connsiteX30" fmla="*/ 7144 w 390525"/>
              <a:gd name="connsiteY30" fmla="*/ 375239 h 390525"/>
              <a:gd name="connsiteX31" fmla="*/ 7144 w 390525"/>
              <a:gd name="connsiteY31" fmla="*/ 324947 h 390525"/>
              <a:gd name="connsiteX32" fmla="*/ 18288 w 390525"/>
              <a:gd name="connsiteY32" fmla="*/ 313803 h 390525"/>
              <a:gd name="connsiteX33" fmla="*/ 125635 w 390525"/>
              <a:gd name="connsiteY33" fmla="*/ 313803 h 390525"/>
              <a:gd name="connsiteX34" fmla="*/ 125635 w 390525"/>
              <a:gd name="connsiteY34" fmla="*/ 256081 h 390525"/>
              <a:gd name="connsiteX35" fmla="*/ 136779 w 390525"/>
              <a:gd name="connsiteY35" fmla="*/ 244937 h 390525"/>
              <a:gd name="connsiteX36" fmla="*/ 244126 w 390525"/>
              <a:gd name="connsiteY36" fmla="*/ 244937 h 390525"/>
              <a:gd name="connsiteX37" fmla="*/ 244126 w 390525"/>
              <a:gd name="connsiteY37" fmla="*/ 153878 h 390525"/>
              <a:gd name="connsiteX38" fmla="*/ 255080 w 390525"/>
              <a:gd name="connsiteY38" fmla="*/ 142829 h 390525"/>
              <a:gd name="connsiteX39" fmla="*/ 243935 w 390525"/>
              <a:gd name="connsiteY39" fmla="*/ 364190 h 390525"/>
              <a:gd name="connsiteX40" fmla="*/ 243935 w 390525"/>
              <a:gd name="connsiteY40" fmla="*/ 267225 h 390525"/>
              <a:gd name="connsiteX41" fmla="*/ 147733 w 390525"/>
              <a:gd name="connsiteY41" fmla="*/ 267225 h 390525"/>
              <a:gd name="connsiteX42" fmla="*/ 147733 w 390525"/>
              <a:gd name="connsiteY42" fmla="*/ 364190 h 390525"/>
              <a:gd name="connsiteX43" fmla="*/ 243935 w 390525"/>
              <a:gd name="connsiteY43" fmla="*/ 36419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90525" h="390525">
                <a:moveTo>
                  <a:pt x="125540" y="335996"/>
                </a:moveTo>
                <a:lnTo>
                  <a:pt x="29337" y="335996"/>
                </a:lnTo>
                <a:lnTo>
                  <a:pt x="29337" y="364095"/>
                </a:lnTo>
                <a:lnTo>
                  <a:pt x="125540" y="364095"/>
                </a:lnTo>
                <a:lnTo>
                  <a:pt x="125540" y="335996"/>
                </a:lnTo>
                <a:close/>
                <a:moveTo>
                  <a:pt x="314516" y="29196"/>
                </a:moveTo>
                <a:cubicBezTo>
                  <a:pt x="308420" y="28624"/>
                  <a:pt x="303943" y="23290"/>
                  <a:pt x="304514" y="17194"/>
                </a:cubicBezTo>
                <a:cubicBezTo>
                  <a:pt x="305086" y="11098"/>
                  <a:pt x="310420" y="6621"/>
                  <a:pt x="316516" y="7193"/>
                </a:cubicBezTo>
                <a:lnTo>
                  <a:pt x="375952" y="12622"/>
                </a:lnTo>
                <a:cubicBezTo>
                  <a:pt x="383096" y="13289"/>
                  <a:pt x="387858" y="20623"/>
                  <a:pt x="385382" y="27481"/>
                </a:cubicBezTo>
                <a:lnTo>
                  <a:pt x="364808" y="83583"/>
                </a:lnTo>
                <a:cubicBezTo>
                  <a:pt x="362712" y="89298"/>
                  <a:pt x="356330" y="92251"/>
                  <a:pt x="350615" y="90156"/>
                </a:cubicBezTo>
                <a:cubicBezTo>
                  <a:pt x="344900" y="88060"/>
                  <a:pt x="341948" y="81678"/>
                  <a:pt x="344043" y="75963"/>
                </a:cubicBezTo>
                <a:lnTo>
                  <a:pt x="354140" y="48436"/>
                </a:lnTo>
                <a:lnTo>
                  <a:pt x="24003" y="235793"/>
                </a:lnTo>
                <a:cubicBezTo>
                  <a:pt x="18669" y="238841"/>
                  <a:pt x="11906" y="236936"/>
                  <a:pt x="8954" y="231602"/>
                </a:cubicBezTo>
                <a:cubicBezTo>
                  <a:pt x="6001" y="226268"/>
                  <a:pt x="7811" y="219505"/>
                  <a:pt x="13145" y="216552"/>
                </a:cubicBezTo>
                <a:lnTo>
                  <a:pt x="339090" y="31386"/>
                </a:lnTo>
                <a:lnTo>
                  <a:pt x="314516" y="29196"/>
                </a:lnTo>
                <a:close/>
                <a:moveTo>
                  <a:pt x="363855" y="165022"/>
                </a:moveTo>
                <a:lnTo>
                  <a:pt x="266224" y="165022"/>
                </a:lnTo>
                <a:lnTo>
                  <a:pt x="266224" y="364095"/>
                </a:lnTo>
                <a:lnTo>
                  <a:pt x="363950" y="364095"/>
                </a:lnTo>
                <a:lnTo>
                  <a:pt x="363950" y="165022"/>
                </a:lnTo>
                <a:close/>
                <a:moveTo>
                  <a:pt x="255080" y="142829"/>
                </a:moveTo>
                <a:lnTo>
                  <a:pt x="374999" y="142829"/>
                </a:lnTo>
                <a:cubicBezTo>
                  <a:pt x="381095" y="142829"/>
                  <a:pt x="386144" y="147782"/>
                  <a:pt x="386144" y="153973"/>
                </a:cubicBezTo>
                <a:lnTo>
                  <a:pt x="386144" y="375239"/>
                </a:lnTo>
                <a:cubicBezTo>
                  <a:pt x="386144" y="381335"/>
                  <a:pt x="381191" y="386383"/>
                  <a:pt x="374999" y="386383"/>
                </a:cubicBezTo>
                <a:lnTo>
                  <a:pt x="18288" y="386383"/>
                </a:lnTo>
                <a:cubicBezTo>
                  <a:pt x="12192" y="386383"/>
                  <a:pt x="7144" y="381430"/>
                  <a:pt x="7144" y="375239"/>
                </a:cubicBezTo>
                <a:lnTo>
                  <a:pt x="7144" y="324947"/>
                </a:lnTo>
                <a:cubicBezTo>
                  <a:pt x="7144" y="318851"/>
                  <a:pt x="12097" y="313803"/>
                  <a:pt x="18288" y="313803"/>
                </a:cubicBezTo>
                <a:lnTo>
                  <a:pt x="125635" y="313803"/>
                </a:lnTo>
                <a:lnTo>
                  <a:pt x="125635" y="256081"/>
                </a:lnTo>
                <a:cubicBezTo>
                  <a:pt x="125635" y="249985"/>
                  <a:pt x="130588" y="244937"/>
                  <a:pt x="136779" y="244937"/>
                </a:cubicBezTo>
                <a:lnTo>
                  <a:pt x="244126" y="244937"/>
                </a:lnTo>
                <a:lnTo>
                  <a:pt x="244126" y="153878"/>
                </a:lnTo>
                <a:cubicBezTo>
                  <a:pt x="243935" y="147877"/>
                  <a:pt x="248984" y="142829"/>
                  <a:pt x="255080" y="142829"/>
                </a:cubicBezTo>
                <a:close/>
                <a:moveTo>
                  <a:pt x="243935" y="364190"/>
                </a:moveTo>
                <a:lnTo>
                  <a:pt x="243935" y="267225"/>
                </a:lnTo>
                <a:lnTo>
                  <a:pt x="147733" y="267225"/>
                </a:lnTo>
                <a:lnTo>
                  <a:pt x="147733" y="364190"/>
                </a:lnTo>
                <a:lnTo>
                  <a:pt x="243935" y="364190"/>
                </a:lnTo>
                <a:close/>
              </a:path>
            </a:pathLst>
          </a:custGeom>
          <a:solidFill>
            <a:schemeClr val="bg1"/>
          </a:solidFill>
          <a:ln w="9525" cap="flat">
            <a:noFill/>
            <a:prstDash val="solid"/>
            <a:miter/>
          </a:ln>
        </p:spPr>
        <p:txBody>
          <a:bodyPr rtlCol="0" anchor="ctr"/>
          <a:lstStyle/>
          <a:p>
            <a:endParaRPr lang="ko-KR" altLang="en-US"/>
          </a:p>
        </p:txBody>
      </p:sp>
      <p:sp>
        <p:nvSpPr>
          <p:cNvPr id="174" name="자유형: 도형 173">
            <a:extLst>
              <a:ext uri="{FF2B5EF4-FFF2-40B4-BE49-F238E27FC236}">
                <a16:creationId xmlns:a16="http://schemas.microsoft.com/office/drawing/2014/main" id="{D6260AAB-7F31-4E7C-83DA-E906F633AA0A}"/>
              </a:ext>
            </a:extLst>
          </p:cNvPr>
          <p:cNvSpPr/>
          <p:nvPr/>
        </p:nvSpPr>
        <p:spPr>
          <a:xfrm>
            <a:off x="4782029" y="4941783"/>
            <a:ext cx="390525" cy="314325"/>
          </a:xfrm>
          <a:custGeom>
            <a:avLst/>
            <a:gdLst>
              <a:gd name="connsiteX0" fmla="*/ 384512 w 390525"/>
              <a:gd name="connsiteY0" fmla="*/ 120468 h 314325"/>
              <a:gd name="connsiteX1" fmla="*/ 319361 w 390525"/>
              <a:gd name="connsiteY1" fmla="*/ 12645 h 314325"/>
              <a:gd name="connsiteX2" fmla="*/ 305360 w 390525"/>
              <a:gd name="connsiteY2" fmla="*/ 8264 h 314325"/>
              <a:gd name="connsiteX3" fmla="*/ 265545 w 390525"/>
              <a:gd name="connsiteY3" fmla="*/ 25790 h 314325"/>
              <a:gd name="connsiteX4" fmla="*/ 204109 w 390525"/>
              <a:gd name="connsiteY4" fmla="*/ 7597 h 314325"/>
              <a:gd name="connsiteX5" fmla="*/ 195536 w 390525"/>
              <a:gd name="connsiteY5" fmla="*/ 8550 h 314325"/>
              <a:gd name="connsiteX6" fmla="*/ 124766 w 390525"/>
              <a:gd name="connsiteY6" fmla="*/ 47697 h 314325"/>
              <a:gd name="connsiteX7" fmla="*/ 83999 w 390525"/>
              <a:gd name="connsiteY7" fmla="*/ 21599 h 314325"/>
              <a:gd name="connsiteX8" fmla="*/ 75521 w 390525"/>
              <a:gd name="connsiteY8" fmla="*/ 20170 h 314325"/>
              <a:gd name="connsiteX9" fmla="*/ 68568 w 390525"/>
              <a:gd name="connsiteY9" fmla="*/ 25218 h 314325"/>
              <a:gd name="connsiteX10" fmla="*/ 8751 w 390525"/>
              <a:gd name="connsiteY10" fmla="*/ 124183 h 314325"/>
              <a:gd name="connsiteX11" fmla="*/ 12276 w 390525"/>
              <a:gd name="connsiteY11" fmla="*/ 139328 h 314325"/>
              <a:gd name="connsiteX12" fmla="*/ 37421 w 390525"/>
              <a:gd name="connsiteY12" fmla="*/ 155425 h 314325"/>
              <a:gd name="connsiteX13" fmla="*/ 32373 w 390525"/>
              <a:gd name="connsiteY13" fmla="*/ 162188 h 314325"/>
              <a:gd name="connsiteX14" fmla="*/ 38565 w 390525"/>
              <a:gd name="connsiteY14" fmla="*/ 205717 h 314325"/>
              <a:gd name="connsiteX15" fmla="*/ 57138 w 390525"/>
              <a:gd name="connsiteY15" fmla="*/ 211908 h 314325"/>
              <a:gd name="connsiteX16" fmla="*/ 58948 w 390525"/>
              <a:gd name="connsiteY16" fmla="*/ 211813 h 314325"/>
              <a:gd name="connsiteX17" fmla="*/ 70568 w 390525"/>
              <a:gd name="connsiteY17" fmla="*/ 229625 h 314325"/>
              <a:gd name="connsiteX18" fmla="*/ 89142 w 390525"/>
              <a:gd name="connsiteY18" fmla="*/ 235816 h 314325"/>
              <a:gd name="connsiteX19" fmla="*/ 90857 w 390525"/>
              <a:gd name="connsiteY19" fmla="*/ 235721 h 314325"/>
              <a:gd name="connsiteX20" fmla="*/ 102477 w 390525"/>
              <a:gd name="connsiteY20" fmla="*/ 253533 h 314325"/>
              <a:gd name="connsiteX21" fmla="*/ 121051 w 390525"/>
              <a:gd name="connsiteY21" fmla="*/ 259724 h 314325"/>
              <a:gd name="connsiteX22" fmla="*/ 122861 w 390525"/>
              <a:gd name="connsiteY22" fmla="*/ 259628 h 314325"/>
              <a:gd name="connsiteX23" fmla="*/ 134481 w 390525"/>
              <a:gd name="connsiteY23" fmla="*/ 277440 h 314325"/>
              <a:gd name="connsiteX24" fmla="*/ 153055 w 390525"/>
              <a:gd name="connsiteY24" fmla="*/ 283632 h 314325"/>
              <a:gd name="connsiteX25" fmla="*/ 178010 w 390525"/>
              <a:gd name="connsiteY25" fmla="*/ 271154 h 314325"/>
              <a:gd name="connsiteX26" fmla="*/ 179058 w 390525"/>
              <a:gd name="connsiteY26" fmla="*/ 269820 h 314325"/>
              <a:gd name="connsiteX27" fmla="*/ 223445 w 390525"/>
              <a:gd name="connsiteY27" fmla="*/ 301443 h 314325"/>
              <a:gd name="connsiteX28" fmla="*/ 242304 w 390525"/>
              <a:gd name="connsiteY28" fmla="*/ 307444 h 314325"/>
              <a:gd name="connsiteX29" fmla="*/ 268784 w 390525"/>
              <a:gd name="connsiteY29" fmla="*/ 293919 h 314325"/>
              <a:gd name="connsiteX30" fmla="*/ 274213 w 390525"/>
              <a:gd name="connsiteY30" fmla="*/ 281536 h 314325"/>
              <a:gd name="connsiteX31" fmla="*/ 306884 w 390525"/>
              <a:gd name="connsiteY31" fmla="*/ 268582 h 314325"/>
              <a:gd name="connsiteX32" fmla="*/ 312980 w 390525"/>
              <a:gd name="connsiteY32" fmla="*/ 249818 h 314325"/>
              <a:gd name="connsiteX33" fmla="*/ 335554 w 390525"/>
              <a:gd name="connsiteY33" fmla="*/ 236578 h 314325"/>
              <a:gd name="connsiteX34" fmla="*/ 341460 w 390525"/>
              <a:gd name="connsiteY34" fmla="*/ 221243 h 314325"/>
              <a:gd name="connsiteX35" fmla="*/ 368796 w 390525"/>
              <a:gd name="connsiteY35" fmla="*/ 207717 h 314325"/>
              <a:gd name="connsiteX36" fmla="*/ 374416 w 390525"/>
              <a:gd name="connsiteY36" fmla="*/ 183524 h 314325"/>
              <a:gd name="connsiteX37" fmla="*/ 361176 w 390525"/>
              <a:gd name="connsiteY37" fmla="*/ 162378 h 314325"/>
              <a:gd name="connsiteX38" fmla="*/ 350413 w 390525"/>
              <a:gd name="connsiteY38" fmla="*/ 154758 h 314325"/>
              <a:gd name="connsiteX39" fmla="*/ 380893 w 390525"/>
              <a:gd name="connsiteY39" fmla="*/ 135518 h 314325"/>
              <a:gd name="connsiteX40" fmla="*/ 384512 w 390525"/>
              <a:gd name="connsiteY40" fmla="*/ 120468 h 314325"/>
              <a:gd name="connsiteX41" fmla="*/ 64377 w 390525"/>
              <a:gd name="connsiteY41" fmla="*/ 186000 h 314325"/>
              <a:gd name="connsiteX42" fmla="*/ 58567 w 390525"/>
              <a:gd name="connsiteY42" fmla="*/ 189429 h 314325"/>
              <a:gd name="connsiteX43" fmla="*/ 51995 w 390525"/>
              <a:gd name="connsiteY43" fmla="*/ 187715 h 314325"/>
              <a:gd name="connsiteX44" fmla="*/ 50185 w 390525"/>
              <a:gd name="connsiteY44" fmla="*/ 175237 h 314325"/>
              <a:gd name="connsiteX45" fmla="*/ 64758 w 390525"/>
              <a:gd name="connsiteY45" fmla="*/ 155806 h 314325"/>
              <a:gd name="connsiteX46" fmla="*/ 77236 w 390525"/>
              <a:gd name="connsiteY46" fmla="*/ 153996 h 314325"/>
              <a:gd name="connsiteX47" fmla="*/ 79046 w 390525"/>
              <a:gd name="connsiteY47" fmla="*/ 166474 h 314325"/>
              <a:gd name="connsiteX48" fmla="*/ 64377 w 390525"/>
              <a:gd name="connsiteY48" fmla="*/ 186000 h 314325"/>
              <a:gd name="connsiteX49" fmla="*/ 96381 w 390525"/>
              <a:gd name="connsiteY49" fmla="*/ 210003 h 314325"/>
              <a:gd name="connsiteX50" fmla="*/ 83903 w 390525"/>
              <a:gd name="connsiteY50" fmla="*/ 211813 h 314325"/>
              <a:gd name="connsiteX51" fmla="*/ 82094 w 390525"/>
              <a:gd name="connsiteY51" fmla="*/ 199335 h 314325"/>
              <a:gd name="connsiteX52" fmla="*/ 96667 w 390525"/>
              <a:gd name="connsiteY52" fmla="*/ 179904 h 314325"/>
              <a:gd name="connsiteX53" fmla="*/ 96667 w 390525"/>
              <a:gd name="connsiteY53" fmla="*/ 179904 h 314325"/>
              <a:gd name="connsiteX54" fmla="*/ 106954 w 390525"/>
              <a:gd name="connsiteY54" fmla="*/ 166284 h 314325"/>
              <a:gd name="connsiteX55" fmla="*/ 112764 w 390525"/>
              <a:gd name="connsiteY55" fmla="*/ 162855 h 314325"/>
              <a:gd name="connsiteX56" fmla="*/ 119336 w 390525"/>
              <a:gd name="connsiteY56" fmla="*/ 164569 h 314325"/>
              <a:gd name="connsiteX57" fmla="*/ 121146 w 390525"/>
              <a:gd name="connsiteY57" fmla="*/ 177047 h 314325"/>
              <a:gd name="connsiteX58" fmla="*/ 96381 w 390525"/>
              <a:gd name="connsiteY58" fmla="*/ 210003 h 314325"/>
              <a:gd name="connsiteX59" fmla="*/ 128385 w 390525"/>
              <a:gd name="connsiteY59" fmla="*/ 234006 h 314325"/>
              <a:gd name="connsiteX60" fmla="*/ 122575 w 390525"/>
              <a:gd name="connsiteY60" fmla="*/ 237435 h 314325"/>
              <a:gd name="connsiteX61" fmla="*/ 116003 w 390525"/>
              <a:gd name="connsiteY61" fmla="*/ 235721 h 314325"/>
              <a:gd name="connsiteX62" fmla="*/ 112574 w 390525"/>
              <a:gd name="connsiteY62" fmla="*/ 229911 h 314325"/>
              <a:gd name="connsiteX63" fmla="*/ 114288 w 390525"/>
              <a:gd name="connsiteY63" fmla="*/ 223338 h 314325"/>
              <a:gd name="connsiteX64" fmla="*/ 139053 w 390525"/>
              <a:gd name="connsiteY64" fmla="*/ 190286 h 314325"/>
              <a:gd name="connsiteX65" fmla="*/ 139053 w 390525"/>
              <a:gd name="connsiteY65" fmla="*/ 190286 h 314325"/>
              <a:gd name="connsiteX66" fmla="*/ 143530 w 390525"/>
              <a:gd name="connsiteY66" fmla="*/ 184286 h 314325"/>
              <a:gd name="connsiteX67" fmla="*/ 149340 w 390525"/>
              <a:gd name="connsiteY67" fmla="*/ 180857 h 314325"/>
              <a:gd name="connsiteX68" fmla="*/ 150578 w 390525"/>
              <a:gd name="connsiteY68" fmla="*/ 180761 h 314325"/>
              <a:gd name="connsiteX69" fmla="*/ 155912 w 390525"/>
              <a:gd name="connsiteY69" fmla="*/ 182571 h 314325"/>
              <a:gd name="connsiteX70" fmla="*/ 159342 w 390525"/>
              <a:gd name="connsiteY70" fmla="*/ 188382 h 314325"/>
              <a:gd name="connsiteX71" fmla="*/ 157627 w 390525"/>
              <a:gd name="connsiteY71" fmla="*/ 194954 h 314325"/>
              <a:gd name="connsiteX72" fmla="*/ 128385 w 390525"/>
              <a:gd name="connsiteY72" fmla="*/ 234006 h 314325"/>
              <a:gd name="connsiteX73" fmla="*/ 174867 w 390525"/>
              <a:gd name="connsiteY73" fmla="*/ 238483 h 314325"/>
              <a:gd name="connsiteX74" fmla="*/ 160294 w 390525"/>
              <a:gd name="connsiteY74" fmla="*/ 257914 h 314325"/>
              <a:gd name="connsiteX75" fmla="*/ 147816 w 390525"/>
              <a:gd name="connsiteY75" fmla="*/ 259724 h 314325"/>
              <a:gd name="connsiteX76" fmla="*/ 146007 w 390525"/>
              <a:gd name="connsiteY76" fmla="*/ 247246 h 314325"/>
              <a:gd name="connsiteX77" fmla="*/ 160580 w 390525"/>
              <a:gd name="connsiteY77" fmla="*/ 227815 h 314325"/>
              <a:gd name="connsiteX78" fmla="*/ 166390 w 390525"/>
              <a:gd name="connsiteY78" fmla="*/ 224386 h 314325"/>
              <a:gd name="connsiteX79" fmla="*/ 172962 w 390525"/>
              <a:gd name="connsiteY79" fmla="*/ 226101 h 314325"/>
              <a:gd name="connsiteX80" fmla="*/ 174867 w 390525"/>
              <a:gd name="connsiteY80" fmla="*/ 238483 h 314325"/>
              <a:gd name="connsiteX81" fmla="*/ 352509 w 390525"/>
              <a:gd name="connsiteY81" fmla="*/ 187143 h 314325"/>
              <a:gd name="connsiteX82" fmla="*/ 350699 w 390525"/>
              <a:gd name="connsiteY82" fmla="*/ 194763 h 314325"/>
              <a:gd name="connsiteX83" fmla="*/ 336221 w 390525"/>
              <a:gd name="connsiteY83" fmla="*/ 197144 h 314325"/>
              <a:gd name="connsiteX84" fmla="*/ 328220 w 390525"/>
              <a:gd name="connsiteY84" fmla="*/ 191430 h 314325"/>
              <a:gd name="connsiteX85" fmla="*/ 328220 w 390525"/>
              <a:gd name="connsiteY85" fmla="*/ 191430 h 314325"/>
              <a:gd name="connsiteX86" fmla="*/ 328220 w 390525"/>
              <a:gd name="connsiteY86" fmla="*/ 191430 h 314325"/>
              <a:gd name="connsiteX87" fmla="*/ 283357 w 390525"/>
              <a:gd name="connsiteY87" fmla="*/ 159616 h 314325"/>
              <a:gd name="connsiteX88" fmla="*/ 267831 w 390525"/>
              <a:gd name="connsiteY88" fmla="*/ 162188 h 314325"/>
              <a:gd name="connsiteX89" fmla="*/ 270403 w 390525"/>
              <a:gd name="connsiteY89" fmla="*/ 177714 h 314325"/>
              <a:gd name="connsiteX90" fmla="*/ 315170 w 390525"/>
              <a:gd name="connsiteY90" fmla="*/ 209527 h 314325"/>
              <a:gd name="connsiteX91" fmla="*/ 317457 w 390525"/>
              <a:gd name="connsiteY91" fmla="*/ 223719 h 314325"/>
              <a:gd name="connsiteX92" fmla="*/ 302978 w 390525"/>
              <a:gd name="connsiteY92" fmla="*/ 226101 h 314325"/>
              <a:gd name="connsiteX93" fmla="*/ 299454 w 390525"/>
              <a:gd name="connsiteY93" fmla="*/ 223624 h 314325"/>
              <a:gd name="connsiteX94" fmla="*/ 299454 w 390525"/>
              <a:gd name="connsiteY94" fmla="*/ 223624 h 314325"/>
              <a:gd name="connsiteX95" fmla="*/ 299454 w 390525"/>
              <a:gd name="connsiteY95" fmla="*/ 223624 h 314325"/>
              <a:gd name="connsiteX96" fmla="*/ 265069 w 390525"/>
              <a:gd name="connsiteY96" fmla="*/ 199145 h 314325"/>
              <a:gd name="connsiteX97" fmla="*/ 250115 w 390525"/>
              <a:gd name="connsiteY97" fmla="*/ 200574 h 314325"/>
              <a:gd name="connsiteX98" fmla="*/ 251925 w 390525"/>
              <a:gd name="connsiteY98" fmla="*/ 217052 h 314325"/>
              <a:gd name="connsiteX99" fmla="*/ 286405 w 390525"/>
              <a:gd name="connsiteY99" fmla="*/ 241626 h 314325"/>
              <a:gd name="connsiteX100" fmla="*/ 288691 w 390525"/>
              <a:gd name="connsiteY100" fmla="*/ 255819 h 314325"/>
              <a:gd name="connsiteX101" fmla="*/ 274213 w 390525"/>
              <a:gd name="connsiteY101" fmla="*/ 258200 h 314325"/>
              <a:gd name="connsiteX102" fmla="*/ 261926 w 390525"/>
              <a:gd name="connsiteY102" fmla="*/ 249437 h 314325"/>
              <a:gd name="connsiteX103" fmla="*/ 261926 w 390525"/>
              <a:gd name="connsiteY103" fmla="*/ 249437 h 314325"/>
              <a:gd name="connsiteX104" fmla="*/ 243257 w 390525"/>
              <a:gd name="connsiteY104" fmla="*/ 236197 h 314325"/>
              <a:gd name="connsiteX105" fmla="*/ 227064 w 390525"/>
              <a:gd name="connsiteY105" fmla="*/ 239912 h 314325"/>
              <a:gd name="connsiteX106" fmla="*/ 230589 w 390525"/>
              <a:gd name="connsiteY106" fmla="*/ 254485 h 314325"/>
              <a:gd name="connsiteX107" fmla="*/ 248686 w 390525"/>
              <a:gd name="connsiteY107" fmla="*/ 267344 h 314325"/>
              <a:gd name="connsiteX108" fmla="*/ 250591 w 390525"/>
              <a:gd name="connsiteY108" fmla="*/ 281155 h 314325"/>
              <a:gd name="connsiteX109" fmla="*/ 236113 w 390525"/>
              <a:gd name="connsiteY109" fmla="*/ 283536 h 314325"/>
              <a:gd name="connsiteX110" fmla="*/ 192203 w 390525"/>
              <a:gd name="connsiteY110" fmla="*/ 252294 h 314325"/>
              <a:gd name="connsiteX111" fmla="*/ 192298 w 390525"/>
              <a:gd name="connsiteY111" fmla="*/ 252199 h 314325"/>
              <a:gd name="connsiteX112" fmla="*/ 191060 w 390525"/>
              <a:gd name="connsiteY112" fmla="*/ 212861 h 314325"/>
              <a:gd name="connsiteX113" fmla="*/ 177915 w 390525"/>
              <a:gd name="connsiteY113" fmla="*/ 204003 h 314325"/>
              <a:gd name="connsiteX114" fmla="*/ 180868 w 390525"/>
              <a:gd name="connsiteY114" fmla="*/ 183905 h 314325"/>
              <a:gd name="connsiteX115" fmla="*/ 169914 w 390525"/>
              <a:gd name="connsiteY115" fmla="*/ 165522 h 314325"/>
              <a:gd name="connsiteX116" fmla="*/ 145911 w 390525"/>
              <a:gd name="connsiteY116" fmla="*/ 158854 h 314325"/>
              <a:gd name="connsiteX117" fmla="*/ 142387 w 390525"/>
              <a:gd name="connsiteY117" fmla="*/ 159521 h 314325"/>
              <a:gd name="connsiteX118" fmla="*/ 132386 w 390525"/>
              <a:gd name="connsiteY118" fmla="*/ 146757 h 314325"/>
              <a:gd name="connsiteX119" fmla="*/ 109335 w 390525"/>
              <a:gd name="connsiteY119" fmla="*/ 140852 h 314325"/>
              <a:gd name="connsiteX120" fmla="*/ 97905 w 390525"/>
              <a:gd name="connsiteY120" fmla="*/ 144852 h 314325"/>
              <a:gd name="connsiteX121" fmla="*/ 90190 w 390525"/>
              <a:gd name="connsiteY121" fmla="*/ 136470 h 314325"/>
              <a:gd name="connsiteX122" fmla="*/ 51137 w 390525"/>
              <a:gd name="connsiteY122" fmla="*/ 137899 h 314325"/>
              <a:gd name="connsiteX123" fmla="*/ 33135 w 390525"/>
              <a:gd name="connsiteY123" fmla="*/ 126374 h 314325"/>
              <a:gd name="connsiteX124" fmla="*/ 81522 w 390525"/>
              <a:gd name="connsiteY124" fmla="*/ 46364 h 314325"/>
              <a:gd name="connsiteX125" fmla="*/ 102573 w 390525"/>
              <a:gd name="connsiteY125" fmla="*/ 59794 h 314325"/>
              <a:gd name="connsiteX126" fmla="*/ 88666 w 390525"/>
              <a:gd name="connsiteY126" fmla="*/ 67509 h 314325"/>
              <a:gd name="connsiteX127" fmla="*/ 82951 w 390525"/>
              <a:gd name="connsiteY127" fmla="*/ 76463 h 314325"/>
              <a:gd name="connsiteX128" fmla="*/ 87618 w 390525"/>
              <a:gd name="connsiteY128" fmla="*/ 99323 h 314325"/>
              <a:gd name="connsiteX129" fmla="*/ 147435 w 390525"/>
              <a:gd name="connsiteY129" fmla="*/ 119040 h 314325"/>
              <a:gd name="connsiteX130" fmla="*/ 198966 w 390525"/>
              <a:gd name="connsiteY130" fmla="*/ 93322 h 314325"/>
              <a:gd name="connsiteX131" fmla="*/ 225064 w 390525"/>
              <a:gd name="connsiteY131" fmla="*/ 93703 h 314325"/>
              <a:gd name="connsiteX132" fmla="*/ 323934 w 390525"/>
              <a:gd name="connsiteY132" fmla="*/ 163331 h 314325"/>
              <a:gd name="connsiteX133" fmla="*/ 323934 w 390525"/>
              <a:gd name="connsiteY133" fmla="*/ 163331 h 314325"/>
              <a:gd name="connsiteX134" fmla="*/ 348127 w 390525"/>
              <a:gd name="connsiteY134" fmla="*/ 180571 h 314325"/>
              <a:gd name="connsiteX135" fmla="*/ 352509 w 390525"/>
              <a:gd name="connsiteY135" fmla="*/ 187143 h 314325"/>
              <a:gd name="connsiteX136" fmla="*/ 330887 w 390525"/>
              <a:gd name="connsiteY136" fmla="*/ 140947 h 314325"/>
              <a:gd name="connsiteX137" fmla="*/ 235256 w 390525"/>
              <a:gd name="connsiteY137" fmla="*/ 73605 h 314325"/>
              <a:gd name="connsiteX138" fmla="*/ 229065 w 390525"/>
              <a:gd name="connsiteY138" fmla="*/ 71700 h 314325"/>
              <a:gd name="connsiteX139" fmla="*/ 196775 w 390525"/>
              <a:gd name="connsiteY139" fmla="*/ 70938 h 314325"/>
              <a:gd name="connsiteX140" fmla="*/ 196584 w 390525"/>
              <a:gd name="connsiteY140" fmla="*/ 70938 h 314325"/>
              <a:gd name="connsiteX141" fmla="*/ 191631 w 390525"/>
              <a:gd name="connsiteY141" fmla="*/ 72177 h 314325"/>
              <a:gd name="connsiteX142" fmla="*/ 137720 w 390525"/>
              <a:gd name="connsiteY142" fmla="*/ 99132 h 314325"/>
              <a:gd name="connsiteX143" fmla="*/ 107621 w 390525"/>
              <a:gd name="connsiteY143" fmla="*/ 89226 h 314325"/>
              <a:gd name="connsiteX144" fmla="*/ 105620 w 390525"/>
              <a:gd name="connsiteY144" fmla="*/ 83416 h 314325"/>
              <a:gd name="connsiteX145" fmla="*/ 202204 w 390525"/>
              <a:gd name="connsiteY145" fmla="*/ 29981 h 314325"/>
              <a:gd name="connsiteX146" fmla="*/ 263069 w 390525"/>
              <a:gd name="connsiteY146" fmla="*/ 47983 h 314325"/>
              <a:gd name="connsiteX147" fmla="*/ 270689 w 390525"/>
              <a:gd name="connsiteY147" fmla="*/ 47507 h 314325"/>
              <a:gd name="connsiteX148" fmla="*/ 305360 w 390525"/>
              <a:gd name="connsiteY148" fmla="*/ 32267 h 314325"/>
              <a:gd name="connsiteX149" fmla="*/ 359843 w 390525"/>
              <a:gd name="connsiteY149" fmla="*/ 122469 h 314325"/>
              <a:gd name="connsiteX150" fmla="*/ 330887 w 390525"/>
              <a:gd name="connsiteY150" fmla="*/ 140947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90525" h="314325">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solidFill>
            <a:schemeClr val="bg1"/>
          </a:solidFill>
          <a:ln w="9525" cap="flat">
            <a:noFill/>
            <a:prstDash val="solid"/>
            <a:miter/>
          </a:ln>
        </p:spPr>
        <p:txBody>
          <a:bodyPr rtlCol="0" anchor="ctr"/>
          <a:lstStyle/>
          <a:p>
            <a:endParaRPr lang="ko-KR" altLang="en-US"/>
          </a:p>
        </p:txBody>
      </p:sp>
      <p:sp>
        <p:nvSpPr>
          <p:cNvPr id="175" name="자유형: 도형 174">
            <a:extLst>
              <a:ext uri="{FF2B5EF4-FFF2-40B4-BE49-F238E27FC236}">
                <a16:creationId xmlns:a16="http://schemas.microsoft.com/office/drawing/2014/main" id="{3F338CC9-4CE2-4F65-93A8-9E93C12F2AFC}"/>
              </a:ext>
            </a:extLst>
          </p:cNvPr>
          <p:cNvSpPr/>
          <p:nvPr/>
        </p:nvSpPr>
        <p:spPr>
          <a:xfrm>
            <a:off x="1447485" y="5552122"/>
            <a:ext cx="390525" cy="390525"/>
          </a:xfrm>
          <a:custGeom>
            <a:avLst/>
            <a:gdLst>
              <a:gd name="connsiteX0" fmla="*/ 363875 w 390525"/>
              <a:gd name="connsiteY0" fmla="*/ 180499 h 390525"/>
              <a:gd name="connsiteX1" fmla="*/ 363875 w 390525"/>
              <a:gd name="connsiteY1" fmla="*/ 173641 h 390525"/>
              <a:gd name="connsiteX2" fmla="*/ 195854 w 390525"/>
              <a:gd name="connsiteY2" fmla="*/ 7144 h 390525"/>
              <a:gd name="connsiteX3" fmla="*/ 29357 w 390525"/>
              <a:gd name="connsiteY3" fmla="*/ 173641 h 390525"/>
              <a:gd name="connsiteX4" fmla="*/ 29357 w 390525"/>
              <a:gd name="connsiteY4" fmla="*/ 180499 h 390525"/>
              <a:gd name="connsiteX5" fmla="*/ 7164 w 390525"/>
              <a:gd name="connsiteY5" fmla="*/ 232696 h 390525"/>
              <a:gd name="connsiteX6" fmla="*/ 74601 w 390525"/>
              <a:gd name="connsiteY6" fmla="*/ 297561 h 390525"/>
              <a:gd name="connsiteX7" fmla="*/ 107081 w 390525"/>
              <a:gd name="connsiteY7" fmla="*/ 297561 h 390525"/>
              <a:gd name="connsiteX8" fmla="*/ 140419 w 390525"/>
              <a:gd name="connsiteY8" fmla="*/ 264224 h 390525"/>
              <a:gd name="connsiteX9" fmla="*/ 140419 w 390525"/>
              <a:gd name="connsiteY9" fmla="*/ 196215 h 390525"/>
              <a:gd name="connsiteX10" fmla="*/ 107081 w 390525"/>
              <a:gd name="connsiteY10" fmla="*/ 162878 h 390525"/>
              <a:gd name="connsiteX11" fmla="*/ 96604 w 390525"/>
              <a:gd name="connsiteY11" fmla="*/ 162878 h 390525"/>
              <a:gd name="connsiteX12" fmla="*/ 195854 w 390525"/>
              <a:gd name="connsiteY12" fmla="*/ 74104 h 390525"/>
              <a:gd name="connsiteX13" fmla="*/ 296629 w 390525"/>
              <a:gd name="connsiteY13" fmla="*/ 162878 h 390525"/>
              <a:gd name="connsiteX14" fmla="*/ 286151 w 390525"/>
              <a:gd name="connsiteY14" fmla="*/ 162878 h 390525"/>
              <a:gd name="connsiteX15" fmla="*/ 252814 w 390525"/>
              <a:gd name="connsiteY15" fmla="*/ 196215 h 390525"/>
              <a:gd name="connsiteX16" fmla="*/ 252814 w 390525"/>
              <a:gd name="connsiteY16" fmla="*/ 264319 h 390525"/>
              <a:gd name="connsiteX17" fmla="*/ 286151 w 390525"/>
              <a:gd name="connsiteY17" fmla="*/ 297657 h 390525"/>
              <a:gd name="connsiteX18" fmla="*/ 297295 w 390525"/>
              <a:gd name="connsiteY18" fmla="*/ 297657 h 390525"/>
              <a:gd name="connsiteX19" fmla="*/ 297295 w 390525"/>
              <a:gd name="connsiteY19" fmla="*/ 308801 h 390525"/>
              <a:gd name="connsiteX20" fmla="*/ 263958 w 390525"/>
              <a:gd name="connsiteY20" fmla="*/ 342138 h 390525"/>
              <a:gd name="connsiteX21" fmla="*/ 250909 w 390525"/>
              <a:gd name="connsiteY21" fmla="*/ 342138 h 390525"/>
              <a:gd name="connsiteX22" fmla="*/ 219476 w 390525"/>
              <a:gd name="connsiteY22" fmla="*/ 319945 h 390525"/>
              <a:gd name="connsiteX23" fmla="*/ 196140 w 390525"/>
              <a:gd name="connsiteY23" fmla="*/ 319945 h 390525"/>
              <a:gd name="connsiteX24" fmla="*/ 162326 w 390525"/>
              <a:gd name="connsiteY24" fmla="*/ 351377 h 390525"/>
              <a:gd name="connsiteX25" fmla="*/ 195568 w 390525"/>
              <a:gd name="connsiteY25" fmla="*/ 386524 h 390525"/>
              <a:gd name="connsiteX26" fmla="*/ 219476 w 390525"/>
              <a:gd name="connsiteY26" fmla="*/ 386524 h 390525"/>
              <a:gd name="connsiteX27" fmla="*/ 250909 w 390525"/>
              <a:gd name="connsiteY27" fmla="*/ 364332 h 390525"/>
              <a:gd name="connsiteX28" fmla="*/ 263958 w 390525"/>
              <a:gd name="connsiteY28" fmla="*/ 364332 h 390525"/>
              <a:gd name="connsiteX29" fmla="*/ 319489 w 390525"/>
              <a:gd name="connsiteY29" fmla="*/ 308801 h 390525"/>
              <a:gd name="connsiteX30" fmla="*/ 319489 w 390525"/>
              <a:gd name="connsiteY30" fmla="*/ 297657 h 390525"/>
              <a:gd name="connsiteX31" fmla="*/ 386068 w 390525"/>
              <a:gd name="connsiteY31" fmla="*/ 231076 h 390525"/>
              <a:gd name="connsiteX32" fmla="*/ 363875 w 390525"/>
              <a:gd name="connsiteY32" fmla="*/ 180499 h 390525"/>
              <a:gd name="connsiteX33" fmla="*/ 219381 w 390525"/>
              <a:gd name="connsiteY33" fmla="*/ 364236 h 390525"/>
              <a:gd name="connsiteX34" fmla="*/ 196045 w 390525"/>
              <a:gd name="connsiteY34" fmla="*/ 364236 h 390525"/>
              <a:gd name="connsiteX35" fmla="*/ 184710 w 390525"/>
              <a:gd name="connsiteY35" fmla="*/ 354425 h 390525"/>
              <a:gd name="connsiteX36" fmla="*/ 195759 w 390525"/>
              <a:gd name="connsiteY36" fmla="*/ 342043 h 390525"/>
              <a:gd name="connsiteX37" fmla="*/ 219095 w 390525"/>
              <a:gd name="connsiteY37" fmla="*/ 342043 h 390525"/>
              <a:gd name="connsiteX38" fmla="*/ 230430 w 390525"/>
              <a:gd name="connsiteY38" fmla="*/ 351854 h 390525"/>
              <a:gd name="connsiteX39" fmla="*/ 219381 w 390525"/>
              <a:gd name="connsiteY39" fmla="*/ 364236 h 390525"/>
              <a:gd name="connsiteX40" fmla="*/ 73744 w 390525"/>
              <a:gd name="connsiteY40" fmla="*/ 275082 h 390525"/>
              <a:gd name="connsiteX41" fmla="*/ 29357 w 390525"/>
              <a:gd name="connsiteY41" fmla="*/ 230696 h 390525"/>
              <a:gd name="connsiteX42" fmla="*/ 73744 w 390525"/>
              <a:gd name="connsiteY42" fmla="*/ 184785 h 390525"/>
              <a:gd name="connsiteX43" fmla="*/ 73744 w 390525"/>
              <a:gd name="connsiteY43" fmla="*/ 275082 h 390525"/>
              <a:gd name="connsiteX44" fmla="*/ 118130 w 390525"/>
              <a:gd name="connsiteY44" fmla="*/ 196215 h 390525"/>
              <a:gd name="connsiteX45" fmla="*/ 118130 w 390525"/>
              <a:gd name="connsiteY45" fmla="*/ 264319 h 390525"/>
              <a:gd name="connsiteX46" fmla="*/ 106986 w 390525"/>
              <a:gd name="connsiteY46" fmla="*/ 275463 h 390525"/>
              <a:gd name="connsiteX47" fmla="*/ 95842 w 390525"/>
              <a:gd name="connsiteY47" fmla="*/ 275463 h 390525"/>
              <a:gd name="connsiteX48" fmla="*/ 95842 w 390525"/>
              <a:gd name="connsiteY48" fmla="*/ 185166 h 390525"/>
              <a:gd name="connsiteX49" fmla="*/ 106986 w 390525"/>
              <a:gd name="connsiteY49" fmla="*/ 185166 h 390525"/>
              <a:gd name="connsiteX50" fmla="*/ 118130 w 390525"/>
              <a:gd name="connsiteY50" fmla="*/ 196215 h 390525"/>
              <a:gd name="connsiteX51" fmla="*/ 297200 w 390525"/>
              <a:gd name="connsiteY51" fmla="*/ 275368 h 390525"/>
              <a:gd name="connsiteX52" fmla="*/ 286056 w 390525"/>
              <a:gd name="connsiteY52" fmla="*/ 275368 h 390525"/>
              <a:gd name="connsiteX53" fmla="*/ 274912 w 390525"/>
              <a:gd name="connsiteY53" fmla="*/ 264224 h 390525"/>
              <a:gd name="connsiteX54" fmla="*/ 274912 w 390525"/>
              <a:gd name="connsiteY54" fmla="*/ 196215 h 390525"/>
              <a:gd name="connsiteX55" fmla="*/ 286056 w 390525"/>
              <a:gd name="connsiteY55" fmla="*/ 185071 h 390525"/>
              <a:gd name="connsiteX56" fmla="*/ 297200 w 390525"/>
              <a:gd name="connsiteY56" fmla="*/ 185071 h 390525"/>
              <a:gd name="connsiteX57" fmla="*/ 297200 w 390525"/>
              <a:gd name="connsiteY57" fmla="*/ 275368 h 390525"/>
              <a:gd name="connsiteX58" fmla="*/ 318727 w 390525"/>
              <a:gd name="connsiteY58" fmla="*/ 162878 h 390525"/>
              <a:gd name="connsiteX59" fmla="*/ 195664 w 390525"/>
              <a:gd name="connsiteY59" fmla="*/ 51816 h 390525"/>
              <a:gd name="connsiteX60" fmla="*/ 74029 w 390525"/>
              <a:gd name="connsiteY60" fmla="*/ 162878 h 390525"/>
              <a:gd name="connsiteX61" fmla="*/ 73553 w 390525"/>
              <a:gd name="connsiteY61" fmla="*/ 162878 h 390525"/>
              <a:gd name="connsiteX62" fmla="*/ 51550 w 390525"/>
              <a:gd name="connsiteY62" fmla="*/ 166783 h 390525"/>
              <a:gd name="connsiteX63" fmla="*/ 195664 w 390525"/>
              <a:gd name="connsiteY63" fmla="*/ 29718 h 390525"/>
              <a:gd name="connsiteX64" fmla="*/ 341301 w 390525"/>
              <a:gd name="connsiteY64" fmla="*/ 166783 h 390525"/>
              <a:gd name="connsiteX65" fmla="*/ 319298 w 390525"/>
              <a:gd name="connsiteY65" fmla="*/ 162878 h 390525"/>
              <a:gd name="connsiteX66" fmla="*/ 318727 w 390525"/>
              <a:gd name="connsiteY66" fmla="*/ 162878 h 390525"/>
              <a:gd name="connsiteX67" fmla="*/ 319489 w 390525"/>
              <a:gd name="connsiteY67" fmla="*/ 275082 h 390525"/>
              <a:gd name="connsiteX68" fmla="*/ 319489 w 390525"/>
              <a:gd name="connsiteY68" fmla="*/ 184785 h 390525"/>
              <a:gd name="connsiteX69" fmla="*/ 363875 w 390525"/>
              <a:gd name="connsiteY69" fmla="*/ 230696 h 390525"/>
              <a:gd name="connsiteX70" fmla="*/ 319489 w 390525"/>
              <a:gd name="connsiteY70" fmla="*/ 27508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25" h="390525">
                <a:moveTo>
                  <a:pt x="363875" y="180499"/>
                </a:moveTo>
                <a:lnTo>
                  <a:pt x="363875" y="173641"/>
                </a:lnTo>
                <a:cubicBezTo>
                  <a:pt x="363875" y="80963"/>
                  <a:pt x="287294" y="7144"/>
                  <a:pt x="195854" y="7144"/>
                </a:cubicBezTo>
                <a:cubicBezTo>
                  <a:pt x="103843" y="7144"/>
                  <a:pt x="29357" y="81629"/>
                  <a:pt x="29357" y="173641"/>
                </a:cubicBezTo>
                <a:lnTo>
                  <a:pt x="29357" y="180499"/>
                </a:lnTo>
                <a:cubicBezTo>
                  <a:pt x="14689" y="194024"/>
                  <a:pt x="6688" y="212884"/>
                  <a:pt x="7164" y="232696"/>
                </a:cubicBezTo>
                <a:cubicBezTo>
                  <a:pt x="8021" y="268415"/>
                  <a:pt x="38882" y="297561"/>
                  <a:pt x="74601" y="297561"/>
                </a:cubicBezTo>
                <a:lnTo>
                  <a:pt x="107081" y="297561"/>
                </a:lnTo>
                <a:cubicBezTo>
                  <a:pt x="125464" y="297561"/>
                  <a:pt x="140419" y="282607"/>
                  <a:pt x="140419" y="264224"/>
                </a:cubicBezTo>
                <a:lnTo>
                  <a:pt x="140419" y="196215"/>
                </a:lnTo>
                <a:cubicBezTo>
                  <a:pt x="140419" y="177832"/>
                  <a:pt x="125464" y="162878"/>
                  <a:pt x="107081" y="162878"/>
                </a:cubicBezTo>
                <a:lnTo>
                  <a:pt x="96604" y="162878"/>
                </a:lnTo>
                <a:cubicBezTo>
                  <a:pt x="102128" y="112967"/>
                  <a:pt x="144514" y="74104"/>
                  <a:pt x="195854" y="74104"/>
                </a:cubicBezTo>
                <a:cubicBezTo>
                  <a:pt x="247956" y="74104"/>
                  <a:pt x="291009" y="113062"/>
                  <a:pt x="296629" y="162878"/>
                </a:cubicBezTo>
                <a:lnTo>
                  <a:pt x="286151" y="162878"/>
                </a:lnTo>
                <a:cubicBezTo>
                  <a:pt x="267768" y="162878"/>
                  <a:pt x="252814" y="177832"/>
                  <a:pt x="252814" y="196215"/>
                </a:cubicBezTo>
                <a:lnTo>
                  <a:pt x="252814" y="264319"/>
                </a:lnTo>
                <a:cubicBezTo>
                  <a:pt x="252814" y="282702"/>
                  <a:pt x="267768" y="297657"/>
                  <a:pt x="286151" y="297657"/>
                </a:cubicBezTo>
                <a:lnTo>
                  <a:pt x="297295" y="297657"/>
                </a:lnTo>
                <a:lnTo>
                  <a:pt x="297295" y="308801"/>
                </a:lnTo>
                <a:cubicBezTo>
                  <a:pt x="297295" y="327184"/>
                  <a:pt x="282341" y="342138"/>
                  <a:pt x="263958" y="342138"/>
                </a:cubicBezTo>
                <a:lnTo>
                  <a:pt x="250909" y="342138"/>
                </a:lnTo>
                <a:cubicBezTo>
                  <a:pt x="246337" y="329184"/>
                  <a:pt x="233954" y="319945"/>
                  <a:pt x="219476" y="319945"/>
                </a:cubicBezTo>
                <a:lnTo>
                  <a:pt x="196140" y="319945"/>
                </a:lnTo>
                <a:cubicBezTo>
                  <a:pt x="178804" y="319945"/>
                  <a:pt x="163279" y="334042"/>
                  <a:pt x="162326" y="351377"/>
                </a:cubicBezTo>
                <a:cubicBezTo>
                  <a:pt x="161278" y="370618"/>
                  <a:pt x="176614" y="386524"/>
                  <a:pt x="195568" y="386524"/>
                </a:cubicBezTo>
                <a:lnTo>
                  <a:pt x="219476" y="386524"/>
                </a:lnTo>
                <a:cubicBezTo>
                  <a:pt x="233954" y="386524"/>
                  <a:pt x="246241" y="377285"/>
                  <a:pt x="250909" y="364332"/>
                </a:cubicBezTo>
                <a:lnTo>
                  <a:pt x="263958" y="364332"/>
                </a:lnTo>
                <a:cubicBezTo>
                  <a:pt x="294628" y="364332"/>
                  <a:pt x="319489" y="339471"/>
                  <a:pt x="319489" y="308801"/>
                </a:cubicBezTo>
                <a:lnTo>
                  <a:pt x="319489" y="297657"/>
                </a:lnTo>
                <a:cubicBezTo>
                  <a:pt x="356255" y="297657"/>
                  <a:pt x="386068" y="267748"/>
                  <a:pt x="386068" y="231076"/>
                </a:cubicBezTo>
                <a:cubicBezTo>
                  <a:pt x="386068" y="211836"/>
                  <a:pt x="378067" y="193738"/>
                  <a:pt x="363875" y="180499"/>
                </a:cubicBezTo>
                <a:close/>
                <a:moveTo>
                  <a:pt x="219381" y="364236"/>
                </a:moveTo>
                <a:lnTo>
                  <a:pt x="196045" y="364236"/>
                </a:lnTo>
                <a:cubicBezTo>
                  <a:pt x="190330" y="364236"/>
                  <a:pt x="185377" y="360045"/>
                  <a:pt x="184710" y="354425"/>
                </a:cubicBezTo>
                <a:cubicBezTo>
                  <a:pt x="183948" y="347758"/>
                  <a:pt x="189187" y="342043"/>
                  <a:pt x="195759" y="342043"/>
                </a:cubicBezTo>
                <a:lnTo>
                  <a:pt x="219095" y="342043"/>
                </a:lnTo>
                <a:cubicBezTo>
                  <a:pt x="224810" y="342043"/>
                  <a:pt x="229763" y="346234"/>
                  <a:pt x="230430" y="351854"/>
                </a:cubicBezTo>
                <a:cubicBezTo>
                  <a:pt x="231097" y="358521"/>
                  <a:pt x="225858" y="364236"/>
                  <a:pt x="219381" y="364236"/>
                </a:cubicBezTo>
                <a:close/>
                <a:moveTo>
                  <a:pt x="73744" y="275082"/>
                </a:moveTo>
                <a:cubicBezTo>
                  <a:pt x="49264" y="275082"/>
                  <a:pt x="29357" y="255175"/>
                  <a:pt x="29357" y="230696"/>
                </a:cubicBezTo>
                <a:cubicBezTo>
                  <a:pt x="29357" y="205835"/>
                  <a:pt x="49645" y="184785"/>
                  <a:pt x="73744" y="184785"/>
                </a:cubicBezTo>
                <a:lnTo>
                  <a:pt x="73744" y="275082"/>
                </a:lnTo>
                <a:close/>
                <a:moveTo>
                  <a:pt x="118130" y="196215"/>
                </a:moveTo>
                <a:lnTo>
                  <a:pt x="118130" y="264319"/>
                </a:lnTo>
                <a:cubicBezTo>
                  <a:pt x="118130" y="270415"/>
                  <a:pt x="113177" y="275463"/>
                  <a:pt x="106986" y="275463"/>
                </a:cubicBezTo>
                <a:lnTo>
                  <a:pt x="95842" y="275463"/>
                </a:lnTo>
                <a:lnTo>
                  <a:pt x="95842" y="185166"/>
                </a:lnTo>
                <a:lnTo>
                  <a:pt x="106986" y="185166"/>
                </a:lnTo>
                <a:cubicBezTo>
                  <a:pt x="113177" y="185071"/>
                  <a:pt x="118130" y="190119"/>
                  <a:pt x="118130" y="196215"/>
                </a:cubicBezTo>
                <a:close/>
                <a:moveTo>
                  <a:pt x="297200" y="275368"/>
                </a:moveTo>
                <a:lnTo>
                  <a:pt x="286056" y="275368"/>
                </a:lnTo>
                <a:cubicBezTo>
                  <a:pt x="279960" y="275368"/>
                  <a:pt x="274912" y="270415"/>
                  <a:pt x="274912" y="264224"/>
                </a:cubicBezTo>
                <a:lnTo>
                  <a:pt x="274912" y="196215"/>
                </a:lnTo>
                <a:cubicBezTo>
                  <a:pt x="274912" y="190119"/>
                  <a:pt x="279865" y="185071"/>
                  <a:pt x="286056" y="185071"/>
                </a:cubicBezTo>
                <a:lnTo>
                  <a:pt x="297200" y="185071"/>
                </a:lnTo>
                <a:lnTo>
                  <a:pt x="297200" y="275368"/>
                </a:lnTo>
                <a:close/>
                <a:moveTo>
                  <a:pt x="318727" y="162878"/>
                </a:moveTo>
                <a:cubicBezTo>
                  <a:pt x="313012" y="101060"/>
                  <a:pt x="259862" y="51816"/>
                  <a:pt x="195664" y="51816"/>
                </a:cubicBezTo>
                <a:cubicBezTo>
                  <a:pt x="132037" y="51816"/>
                  <a:pt x="79649" y="100679"/>
                  <a:pt x="74029" y="162878"/>
                </a:cubicBezTo>
                <a:lnTo>
                  <a:pt x="73553" y="162878"/>
                </a:lnTo>
                <a:cubicBezTo>
                  <a:pt x="65933" y="162878"/>
                  <a:pt x="58504" y="164211"/>
                  <a:pt x="51550" y="166783"/>
                </a:cubicBezTo>
                <a:cubicBezTo>
                  <a:pt x="55360" y="90583"/>
                  <a:pt x="118511" y="29718"/>
                  <a:pt x="195664" y="29718"/>
                </a:cubicBezTo>
                <a:cubicBezTo>
                  <a:pt x="273578" y="29718"/>
                  <a:pt x="337491" y="90583"/>
                  <a:pt x="341301" y="166783"/>
                </a:cubicBezTo>
                <a:cubicBezTo>
                  <a:pt x="334348" y="164211"/>
                  <a:pt x="326918" y="162878"/>
                  <a:pt x="319298" y="162878"/>
                </a:cubicBezTo>
                <a:lnTo>
                  <a:pt x="318727" y="162878"/>
                </a:lnTo>
                <a:close/>
                <a:moveTo>
                  <a:pt x="319489" y="275082"/>
                </a:moveTo>
                <a:lnTo>
                  <a:pt x="319489" y="184785"/>
                </a:lnTo>
                <a:cubicBezTo>
                  <a:pt x="343587" y="184785"/>
                  <a:pt x="363875" y="205835"/>
                  <a:pt x="363875" y="230696"/>
                </a:cubicBezTo>
                <a:cubicBezTo>
                  <a:pt x="363875" y="255175"/>
                  <a:pt x="343968" y="275082"/>
                  <a:pt x="319489" y="275082"/>
                </a:cubicBezTo>
                <a:close/>
              </a:path>
            </a:pathLst>
          </a:custGeom>
          <a:solidFill>
            <a:schemeClr val="bg1"/>
          </a:solidFill>
          <a:ln w="9525" cap="flat">
            <a:noFill/>
            <a:prstDash val="solid"/>
            <a:miter/>
          </a:ln>
        </p:spPr>
        <p:txBody>
          <a:bodyPr rtlCol="0" anchor="ctr"/>
          <a:lstStyle/>
          <a:p>
            <a:endParaRPr lang="ko-KR" altLang="en-US"/>
          </a:p>
        </p:txBody>
      </p:sp>
      <p:grpSp>
        <p:nvGrpSpPr>
          <p:cNvPr id="176" name="그룹 175">
            <a:extLst>
              <a:ext uri="{FF2B5EF4-FFF2-40B4-BE49-F238E27FC236}">
                <a16:creationId xmlns:a16="http://schemas.microsoft.com/office/drawing/2014/main" id="{21EAE9D7-314B-40D0-96C3-FC71E0C15694}"/>
              </a:ext>
            </a:extLst>
          </p:cNvPr>
          <p:cNvGrpSpPr/>
          <p:nvPr/>
        </p:nvGrpSpPr>
        <p:grpSpPr>
          <a:xfrm>
            <a:off x="8143534" y="5571196"/>
            <a:ext cx="390525" cy="390525"/>
            <a:chOff x="8143534" y="5571196"/>
            <a:chExt cx="390525" cy="390525"/>
          </a:xfrm>
          <a:solidFill>
            <a:schemeClr val="bg1"/>
          </a:solidFill>
        </p:grpSpPr>
        <p:sp>
          <p:nvSpPr>
            <p:cNvPr id="177" name="자유형: 도형 176">
              <a:extLst>
                <a:ext uri="{FF2B5EF4-FFF2-40B4-BE49-F238E27FC236}">
                  <a16:creationId xmlns:a16="http://schemas.microsoft.com/office/drawing/2014/main" id="{7BEA4E25-B25D-4509-BAF1-1C828EA1F5B5}"/>
                </a:ext>
              </a:extLst>
            </p:cNvPr>
            <p:cNvSpPr/>
            <p:nvPr/>
          </p:nvSpPr>
          <p:spPr>
            <a:xfrm>
              <a:off x="8143534" y="5571196"/>
              <a:ext cx="390525" cy="390525"/>
            </a:xfrm>
            <a:custGeom>
              <a:avLst/>
              <a:gdLst>
                <a:gd name="connsiteX0" fmla="*/ 386286 w 390525"/>
                <a:gd name="connsiteY0" fmla="*/ 171426 h 390525"/>
                <a:gd name="connsiteX1" fmla="*/ 374760 w 390525"/>
                <a:gd name="connsiteY1" fmla="*/ 148662 h 390525"/>
                <a:gd name="connsiteX2" fmla="*/ 341994 w 390525"/>
                <a:gd name="connsiteY2" fmla="*/ 120563 h 390525"/>
                <a:gd name="connsiteX3" fmla="*/ 341994 w 390525"/>
                <a:gd name="connsiteY3" fmla="*/ 40743 h 390525"/>
                <a:gd name="connsiteX4" fmla="*/ 330850 w 390525"/>
                <a:gd name="connsiteY4" fmla="*/ 29313 h 390525"/>
                <a:gd name="connsiteX5" fmla="*/ 286273 w 390525"/>
                <a:gd name="connsiteY5" fmla="*/ 29313 h 390525"/>
                <a:gd name="connsiteX6" fmla="*/ 275319 w 390525"/>
                <a:gd name="connsiteY6" fmla="*/ 40267 h 390525"/>
                <a:gd name="connsiteX7" fmla="*/ 275319 w 390525"/>
                <a:gd name="connsiteY7" fmla="*/ 63127 h 390525"/>
                <a:gd name="connsiteX8" fmla="*/ 219121 w 390525"/>
                <a:gd name="connsiteY8" fmla="*/ 15216 h 390525"/>
                <a:gd name="connsiteX9" fmla="*/ 175783 w 390525"/>
                <a:gd name="connsiteY9" fmla="*/ 15216 h 390525"/>
                <a:gd name="connsiteX10" fmla="*/ 18811 w 390525"/>
                <a:gd name="connsiteY10" fmla="*/ 148280 h 390525"/>
                <a:gd name="connsiteX11" fmla="*/ 15191 w 390525"/>
                <a:gd name="connsiteY11" fmla="*/ 195239 h 390525"/>
                <a:gd name="connsiteX12" fmla="*/ 51672 w 390525"/>
                <a:gd name="connsiteY12" fmla="*/ 204954 h 390525"/>
                <a:gd name="connsiteX13" fmla="*/ 51672 w 390525"/>
                <a:gd name="connsiteY13" fmla="*/ 374880 h 390525"/>
                <a:gd name="connsiteX14" fmla="*/ 62816 w 390525"/>
                <a:gd name="connsiteY14" fmla="*/ 386024 h 390525"/>
                <a:gd name="connsiteX15" fmla="*/ 330755 w 390525"/>
                <a:gd name="connsiteY15" fmla="*/ 386024 h 390525"/>
                <a:gd name="connsiteX16" fmla="*/ 341137 w 390525"/>
                <a:gd name="connsiteY16" fmla="*/ 375261 h 390525"/>
                <a:gd name="connsiteX17" fmla="*/ 341137 w 390525"/>
                <a:gd name="connsiteY17" fmla="*/ 205335 h 390525"/>
                <a:gd name="connsiteX18" fmla="*/ 378284 w 390525"/>
                <a:gd name="connsiteY18" fmla="*/ 195620 h 390525"/>
                <a:gd name="connsiteX19" fmla="*/ 386286 w 390525"/>
                <a:gd name="connsiteY19" fmla="*/ 171426 h 390525"/>
                <a:gd name="connsiteX20" fmla="*/ 297608 w 390525"/>
                <a:gd name="connsiteY20" fmla="*/ 51506 h 390525"/>
                <a:gd name="connsiteX21" fmla="*/ 319801 w 390525"/>
                <a:gd name="connsiteY21" fmla="*/ 51506 h 390525"/>
                <a:gd name="connsiteX22" fmla="*/ 319801 w 390525"/>
                <a:gd name="connsiteY22" fmla="*/ 101227 h 390525"/>
                <a:gd name="connsiteX23" fmla="*/ 297608 w 390525"/>
                <a:gd name="connsiteY23" fmla="*/ 82177 h 390525"/>
                <a:gd name="connsiteX24" fmla="*/ 297608 w 390525"/>
                <a:gd name="connsiteY24" fmla="*/ 51506 h 390525"/>
                <a:gd name="connsiteX25" fmla="*/ 242077 w 390525"/>
                <a:gd name="connsiteY25" fmla="*/ 363831 h 390525"/>
                <a:gd name="connsiteX26" fmla="*/ 151780 w 390525"/>
                <a:gd name="connsiteY26" fmla="*/ 363831 h 390525"/>
                <a:gd name="connsiteX27" fmla="*/ 151780 w 390525"/>
                <a:gd name="connsiteY27" fmla="*/ 275059 h 390525"/>
                <a:gd name="connsiteX28" fmla="*/ 242077 w 390525"/>
                <a:gd name="connsiteY28" fmla="*/ 275059 h 390525"/>
                <a:gd name="connsiteX29" fmla="*/ 242077 w 390525"/>
                <a:gd name="connsiteY29" fmla="*/ 363831 h 390525"/>
                <a:gd name="connsiteX30" fmla="*/ 319801 w 390525"/>
                <a:gd name="connsiteY30" fmla="*/ 363831 h 390525"/>
                <a:gd name="connsiteX31" fmla="*/ 264270 w 390525"/>
                <a:gd name="connsiteY31" fmla="*/ 363831 h 390525"/>
                <a:gd name="connsiteX32" fmla="*/ 264270 w 390525"/>
                <a:gd name="connsiteY32" fmla="*/ 263914 h 390525"/>
                <a:gd name="connsiteX33" fmla="*/ 253126 w 390525"/>
                <a:gd name="connsiteY33" fmla="*/ 252770 h 390525"/>
                <a:gd name="connsiteX34" fmla="*/ 140540 w 390525"/>
                <a:gd name="connsiteY34" fmla="*/ 252770 h 390525"/>
                <a:gd name="connsiteX35" fmla="*/ 129587 w 390525"/>
                <a:gd name="connsiteY35" fmla="*/ 263724 h 390525"/>
                <a:gd name="connsiteX36" fmla="*/ 129587 w 390525"/>
                <a:gd name="connsiteY36" fmla="*/ 363831 h 390525"/>
                <a:gd name="connsiteX37" fmla="*/ 74056 w 390525"/>
                <a:gd name="connsiteY37" fmla="*/ 363831 h 390525"/>
                <a:gd name="connsiteX38" fmla="*/ 74056 w 390525"/>
                <a:gd name="connsiteY38" fmla="*/ 189047 h 390525"/>
                <a:gd name="connsiteX39" fmla="*/ 197500 w 390525"/>
                <a:gd name="connsiteY39" fmla="*/ 84272 h 390525"/>
                <a:gd name="connsiteX40" fmla="*/ 319705 w 390525"/>
                <a:gd name="connsiteY40" fmla="*/ 188952 h 390525"/>
                <a:gd name="connsiteX41" fmla="*/ 319801 w 390525"/>
                <a:gd name="connsiteY41" fmla="*/ 363831 h 390525"/>
                <a:gd name="connsiteX42" fmla="*/ 319801 w 390525"/>
                <a:gd name="connsiteY42" fmla="*/ 363831 h 390525"/>
                <a:gd name="connsiteX43" fmla="*/ 361520 w 390525"/>
                <a:gd name="connsiteY43" fmla="*/ 181142 h 390525"/>
                <a:gd name="connsiteX44" fmla="*/ 345899 w 390525"/>
                <a:gd name="connsiteY44" fmla="*/ 182380 h 390525"/>
                <a:gd name="connsiteX45" fmla="*/ 204929 w 390525"/>
                <a:gd name="connsiteY45" fmla="*/ 61508 h 390525"/>
                <a:gd name="connsiteX46" fmla="*/ 190546 w 390525"/>
                <a:gd name="connsiteY46" fmla="*/ 61508 h 390525"/>
                <a:gd name="connsiteX47" fmla="*/ 48053 w 390525"/>
                <a:gd name="connsiteY47" fmla="*/ 182380 h 390525"/>
                <a:gd name="connsiteX48" fmla="*/ 32432 w 390525"/>
                <a:gd name="connsiteY48" fmla="*/ 181142 h 390525"/>
                <a:gd name="connsiteX49" fmla="*/ 33575 w 390525"/>
                <a:gd name="connsiteY49" fmla="*/ 165521 h 390525"/>
                <a:gd name="connsiteX50" fmla="*/ 190546 w 390525"/>
                <a:gd name="connsiteY50" fmla="*/ 32456 h 390525"/>
                <a:gd name="connsiteX51" fmla="*/ 205025 w 390525"/>
                <a:gd name="connsiteY51" fmla="*/ 32456 h 390525"/>
                <a:gd name="connsiteX52" fmla="*/ 360473 w 390525"/>
                <a:gd name="connsiteY52" fmla="*/ 165521 h 390525"/>
                <a:gd name="connsiteX53" fmla="*/ 361520 w 390525"/>
                <a:gd name="connsiteY53" fmla="*/ 1811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86286" y="171426"/>
                  </a:moveTo>
                  <a:cubicBezTo>
                    <a:pt x="385619" y="162568"/>
                    <a:pt x="381523" y="154472"/>
                    <a:pt x="374760" y="148662"/>
                  </a:cubicBezTo>
                  <a:lnTo>
                    <a:pt x="341994" y="120563"/>
                  </a:lnTo>
                  <a:lnTo>
                    <a:pt x="341994" y="40743"/>
                  </a:lnTo>
                  <a:cubicBezTo>
                    <a:pt x="341994" y="34647"/>
                    <a:pt x="330850" y="29313"/>
                    <a:pt x="330850" y="29313"/>
                  </a:cubicBezTo>
                  <a:lnTo>
                    <a:pt x="286273" y="29313"/>
                  </a:lnTo>
                  <a:cubicBezTo>
                    <a:pt x="280177" y="29313"/>
                    <a:pt x="275319" y="34171"/>
                    <a:pt x="275319" y="40267"/>
                  </a:cubicBezTo>
                  <a:lnTo>
                    <a:pt x="275319" y="63127"/>
                  </a:lnTo>
                  <a:lnTo>
                    <a:pt x="219121" y="15216"/>
                  </a:lnTo>
                  <a:cubicBezTo>
                    <a:pt x="206549" y="4453"/>
                    <a:pt x="188356" y="4453"/>
                    <a:pt x="175783" y="15216"/>
                  </a:cubicBezTo>
                  <a:lnTo>
                    <a:pt x="18811" y="148280"/>
                  </a:lnTo>
                  <a:cubicBezTo>
                    <a:pt x="4904" y="160187"/>
                    <a:pt x="3094" y="181142"/>
                    <a:pt x="15191" y="195239"/>
                  </a:cubicBezTo>
                  <a:cubicBezTo>
                    <a:pt x="24430" y="205907"/>
                    <a:pt x="39099" y="209336"/>
                    <a:pt x="51672" y="204954"/>
                  </a:cubicBezTo>
                  <a:lnTo>
                    <a:pt x="51672" y="374880"/>
                  </a:lnTo>
                  <a:cubicBezTo>
                    <a:pt x="51672" y="380976"/>
                    <a:pt x="56625" y="386024"/>
                    <a:pt x="62816" y="386024"/>
                  </a:cubicBezTo>
                  <a:lnTo>
                    <a:pt x="330755" y="386024"/>
                  </a:lnTo>
                  <a:cubicBezTo>
                    <a:pt x="330755" y="386024"/>
                    <a:pt x="341899" y="381357"/>
                    <a:pt x="341137" y="375261"/>
                  </a:cubicBezTo>
                  <a:lnTo>
                    <a:pt x="341137" y="205335"/>
                  </a:lnTo>
                  <a:cubicBezTo>
                    <a:pt x="354853" y="209907"/>
                    <a:pt x="369331" y="206097"/>
                    <a:pt x="378284" y="195620"/>
                  </a:cubicBezTo>
                  <a:cubicBezTo>
                    <a:pt x="384190" y="188857"/>
                    <a:pt x="386952" y="180284"/>
                    <a:pt x="386286" y="171426"/>
                  </a:cubicBezTo>
                  <a:close/>
                  <a:moveTo>
                    <a:pt x="297608" y="51506"/>
                  </a:moveTo>
                  <a:lnTo>
                    <a:pt x="319801" y="51506"/>
                  </a:lnTo>
                  <a:lnTo>
                    <a:pt x="319801" y="101227"/>
                  </a:lnTo>
                  <a:lnTo>
                    <a:pt x="297608" y="82177"/>
                  </a:lnTo>
                  <a:lnTo>
                    <a:pt x="297608" y="51506"/>
                  </a:lnTo>
                  <a:close/>
                  <a:moveTo>
                    <a:pt x="242077" y="363831"/>
                  </a:moveTo>
                  <a:lnTo>
                    <a:pt x="151780" y="363831"/>
                  </a:lnTo>
                  <a:lnTo>
                    <a:pt x="151780" y="275059"/>
                  </a:lnTo>
                  <a:lnTo>
                    <a:pt x="242077" y="275059"/>
                  </a:lnTo>
                  <a:lnTo>
                    <a:pt x="242077" y="363831"/>
                  </a:lnTo>
                  <a:close/>
                  <a:moveTo>
                    <a:pt x="319801" y="363831"/>
                  </a:moveTo>
                  <a:lnTo>
                    <a:pt x="264270" y="363831"/>
                  </a:lnTo>
                  <a:lnTo>
                    <a:pt x="264270" y="263914"/>
                  </a:lnTo>
                  <a:cubicBezTo>
                    <a:pt x="264270" y="257818"/>
                    <a:pt x="259317" y="252770"/>
                    <a:pt x="253126" y="252770"/>
                  </a:cubicBezTo>
                  <a:lnTo>
                    <a:pt x="140540" y="252770"/>
                  </a:lnTo>
                  <a:cubicBezTo>
                    <a:pt x="134445" y="252770"/>
                    <a:pt x="129587" y="257628"/>
                    <a:pt x="129587" y="263724"/>
                  </a:cubicBezTo>
                  <a:lnTo>
                    <a:pt x="129587" y="363831"/>
                  </a:lnTo>
                  <a:lnTo>
                    <a:pt x="74056" y="363831"/>
                  </a:lnTo>
                  <a:lnTo>
                    <a:pt x="74056" y="189047"/>
                  </a:lnTo>
                  <a:lnTo>
                    <a:pt x="197500" y="84272"/>
                  </a:lnTo>
                  <a:lnTo>
                    <a:pt x="319705" y="188952"/>
                  </a:lnTo>
                  <a:lnTo>
                    <a:pt x="319801" y="363831"/>
                  </a:lnTo>
                  <a:lnTo>
                    <a:pt x="319801" y="363831"/>
                  </a:lnTo>
                  <a:close/>
                  <a:moveTo>
                    <a:pt x="361520" y="181142"/>
                  </a:moveTo>
                  <a:cubicBezTo>
                    <a:pt x="357615" y="185714"/>
                    <a:pt x="350567" y="186380"/>
                    <a:pt x="345899" y="182380"/>
                  </a:cubicBezTo>
                  <a:lnTo>
                    <a:pt x="204929" y="61508"/>
                  </a:lnTo>
                  <a:cubicBezTo>
                    <a:pt x="200834" y="57983"/>
                    <a:pt x="194643" y="57983"/>
                    <a:pt x="190546" y="61508"/>
                  </a:cubicBezTo>
                  <a:cubicBezTo>
                    <a:pt x="187499" y="64080"/>
                    <a:pt x="48624" y="181904"/>
                    <a:pt x="48053" y="182380"/>
                  </a:cubicBezTo>
                  <a:cubicBezTo>
                    <a:pt x="43386" y="186380"/>
                    <a:pt x="36337" y="185809"/>
                    <a:pt x="32432" y="181142"/>
                  </a:cubicBezTo>
                  <a:cubicBezTo>
                    <a:pt x="28431" y="176474"/>
                    <a:pt x="29003" y="169426"/>
                    <a:pt x="33575" y="165521"/>
                  </a:cubicBezTo>
                  <a:lnTo>
                    <a:pt x="190546" y="32456"/>
                  </a:lnTo>
                  <a:cubicBezTo>
                    <a:pt x="194737" y="28837"/>
                    <a:pt x="200834" y="28837"/>
                    <a:pt x="205025" y="32456"/>
                  </a:cubicBezTo>
                  <a:lnTo>
                    <a:pt x="360473" y="165521"/>
                  </a:lnTo>
                  <a:cubicBezTo>
                    <a:pt x="364949" y="169521"/>
                    <a:pt x="365521" y="176474"/>
                    <a:pt x="361520" y="181142"/>
                  </a:cubicBezTo>
                  <a:close/>
                </a:path>
              </a:pathLst>
            </a:custGeom>
            <a:grpFill/>
            <a:ln w="9525" cap="flat">
              <a:noFill/>
              <a:prstDash val="solid"/>
              <a:miter/>
            </a:ln>
          </p:spPr>
          <p:txBody>
            <a:bodyPr rtlCol="0" anchor="ctr"/>
            <a:lstStyle/>
            <a:p>
              <a:endParaRPr lang="ko-KR" altLang="en-US"/>
            </a:p>
          </p:txBody>
        </p:sp>
        <p:sp>
          <p:nvSpPr>
            <p:cNvPr id="178" name="자유형: 도형 177">
              <a:extLst>
                <a:ext uri="{FF2B5EF4-FFF2-40B4-BE49-F238E27FC236}">
                  <a16:creationId xmlns:a16="http://schemas.microsoft.com/office/drawing/2014/main" id="{C758AC33-9548-4FE7-A1E1-8CE9F491B2AC}"/>
                </a:ext>
              </a:extLst>
            </p:cNvPr>
            <p:cNvSpPr/>
            <p:nvPr/>
          </p:nvSpPr>
          <p:spPr>
            <a:xfrm>
              <a:off x="8288170" y="5704332"/>
              <a:ext cx="95250" cy="95250"/>
            </a:xfrm>
            <a:custGeom>
              <a:avLst/>
              <a:gdLst>
                <a:gd name="connsiteX0" fmla="*/ 86296 w 95250"/>
                <a:gd name="connsiteY0" fmla="*/ 7144 h 95250"/>
                <a:gd name="connsiteX1" fmla="*/ 18097 w 95250"/>
                <a:gd name="connsiteY1" fmla="*/ 7144 h 95250"/>
                <a:gd name="connsiteX2" fmla="*/ 7144 w 95250"/>
                <a:gd name="connsiteY2" fmla="*/ 18097 h 95250"/>
                <a:gd name="connsiteX3" fmla="*/ 7144 w 95250"/>
                <a:gd name="connsiteY3" fmla="*/ 84867 h 95250"/>
                <a:gd name="connsiteX4" fmla="*/ 18288 w 95250"/>
                <a:gd name="connsiteY4" fmla="*/ 96012 h 95250"/>
                <a:gd name="connsiteX5" fmla="*/ 86391 w 95250"/>
                <a:gd name="connsiteY5" fmla="*/ 96012 h 95250"/>
                <a:gd name="connsiteX6" fmla="*/ 97536 w 95250"/>
                <a:gd name="connsiteY6" fmla="*/ 84867 h 95250"/>
                <a:gd name="connsiteX7" fmla="*/ 97536 w 95250"/>
                <a:gd name="connsiteY7" fmla="*/ 18288 h 95250"/>
                <a:gd name="connsiteX8" fmla="*/ 86296 w 95250"/>
                <a:gd name="connsiteY8" fmla="*/ 7144 h 95250"/>
                <a:gd name="connsiteX9" fmla="*/ 75247 w 95250"/>
                <a:gd name="connsiteY9" fmla="*/ 73723 h 95250"/>
                <a:gd name="connsiteX10" fmla="*/ 29337 w 95250"/>
                <a:gd name="connsiteY10" fmla="*/ 73723 h 95250"/>
                <a:gd name="connsiteX11" fmla="*/ 29337 w 95250"/>
                <a:gd name="connsiteY11" fmla="*/ 29337 h 95250"/>
                <a:gd name="connsiteX12" fmla="*/ 75247 w 95250"/>
                <a:gd name="connsiteY12" fmla="*/ 29337 h 95250"/>
                <a:gd name="connsiteX13" fmla="*/ 75247 w 95250"/>
                <a:gd name="connsiteY13" fmla="*/ 7372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86296" y="7144"/>
                  </a:moveTo>
                  <a:lnTo>
                    <a:pt x="18097" y="7144"/>
                  </a:lnTo>
                  <a:cubicBezTo>
                    <a:pt x="12001" y="7144"/>
                    <a:pt x="7144" y="12002"/>
                    <a:pt x="7144" y="18097"/>
                  </a:cubicBezTo>
                  <a:lnTo>
                    <a:pt x="7144" y="84867"/>
                  </a:lnTo>
                  <a:cubicBezTo>
                    <a:pt x="7144" y="90964"/>
                    <a:pt x="12096" y="96012"/>
                    <a:pt x="18288" y="96012"/>
                  </a:cubicBezTo>
                  <a:lnTo>
                    <a:pt x="86391" y="96012"/>
                  </a:lnTo>
                  <a:cubicBezTo>
                    <a:pt x="92487" y="96012"/>
                    <a:pt x="97536" y="91059"/>
                    <a:pt x="97536" y="84867"/>
                  </a:cubicBezTo>
                  <a:lnTo>
                    <a:pt x="97536" y="18288"/>
                  </a:lnTo>
                  <a:cubicBezTo>
                    <a:pt x="97441" y="12097"/>
                    <a:pt x="92487" y="7144"/>
                    <a:pt x="86296" y="7144"/>
                  </a:cubicBezTo>
                  <a:close/>
                  <a:moveTo>
                    <a:pt x="75247" y="73723"/>
                  </a:moveTo>
                  <a:lnTo>
                    <a:pt x="29337" y="73723"/>
                  </a:lnTo>
                  <a:lnTo>
                    <a:pt x="29337" y="29337"/>
                  </a:lnTo>
                  <a:lnTo>
                    <a:pt x="75247" y="29337"/>
                  </a:lnTo>
                  <a:lnTo>
                    <a:pt x="75247" y="73723"/>
                  </a:lnTo>
                  <a:close/>
                </a:path>
              </a:pathLst>
            </a:custGeom>
            <a:grpFill/>
            <a:ln w="9525" cap="flat">
              <a:noFill/>
              <a:prstDash val="solid"/>
              <a:miter/>
            </a:ln>
          </p:spPr>
          <p:txBody>
            <a:bodyPr rtlCol="0" anchor="ctr"/>
            <a:lstStyle/>
            <a:p>
              <a:endParaRPr lang="ko-KR" altLang="en-US"/>
            </a:p>
          </p:txBody>
        </p:sp>
        <p:sp>
          <p:nvSpPr>
            <p:cNvPr id="179" name="자유형: 도형 178">
              <a:extLst>
                <a:ext uri="{FF2B5EF4-FFF2-40B4-BE49-F238E27FC236}">
                  <a16:creationId xmlns:a16="http://schemas.microsoft.com/office/drawing/2014/main" id="{FDABD880-43D0-415B-BC2A-BB0FF6A660B6}"/>
                </a:ext>
              </a:extLst>
            </p:cNvPr>
            <p:cNvSpPr/>
            <p:nvPr/>
          </p:nvSpPr>
          <p:spPr>
            <a:xfrm>
              <a:off x="8333985" y="5861589"/>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grpSp>
      <p:grpSp>
        <p:nvGrpSpPr>
          <p:cNvPr id="180" name="그룹 179">
            <a:extLst>
              <a:ext uri="{FF2B5EF4-FFF2-40B4-BE49-F238E27FC236}">
                <a16:creationId xmlns:a16="http://schemas.microsoft.com/office/drawing/2014/main" id="{4033E639-6E5D-4ADE-9E34-6D64B25640FC}"/>
              </a:ext>
            </a:extLst>
          </p:cNvPr>
          <p:cNvGrpSpPr/>
          <p:nvPr/>
        </p:nvGrpSpPr>
        <p:grpSpPr>
          <a:xfrm>
            <a:off x="5483724" y="3599688"/>
            <a:ext cx="390525" cy="295275"/>
            <a:chOff x="5483724" y="3599688"/>
            <a:chExt cx="390525" cy="295275"/>
          </a:xfrm>
          <a:solidFill>
            <a:schemeClr val="bg1"/>
          </a:solidFill>
        </p:grpSpPr>
        <p:sp>
          <p:nvSpPr>
            <p:cNvPr id="181" name="자유형: 도형 180">
              <a:extLst>
                <a:ext uri="{FF2B5EF4-FFF2-40B4-BE49-F238E27FC236}">
                  <a16:creationId xmlns:a16="http://schemas.microsoft.com/office/drawing/2014/main" id="{AD9592BD-24D7-4A32-B5ED-E2911535E375}"/>
                </a:ext>
              </a:extLst>
            </p:cNvPr>
            <p:cNvSpPr/>
            <p:nvPr/>
          </p:nvSpPr>
          <p:spPr>
            <a:xfrm>
              <a:off x="5483724" y="3599688"/>
              <a:ext cx="390525" cy="295275"/>
            </a:xfrm>
            <a:custGeom>
              <a:avLst/>
              <a:gdLst>
                <a:gd name="connsiteX0" fmla="*/ 352806 w 390525"/>
                <a:gd name="connsiteY0" fmla="*/ 7144 h 295275"/>
                <a:gd name="connsiteX1" fmla="*/ 40481 w 390525"/>
                <a:gd name="connsiteY1" fmla="*/ 7144 h 295275"/>
                <a:gd name="connsiteX2" fmla="*/ 7144 w 390525"/>
                <a:gd name="connsiteY2" fmla="*/ 40481 h 295275"/>
                <a:gd name="connsiteX3" fmla="*/ 7144 w 390525"/>
                <a:gd name="connsiteY3" fmla="*/ 262509 h 295275"/>
                <a:gd name="connsiteX4" fmla="*/ 40481 w 390525"/>
                <a:gd name="connsiteY4" fmla="*/ 295846 h 295275"/>
                <a:gd name="connsiteX5" fmla="*/ 352806 w 390525"/>
                <a:gd name="connsiteY5" fmla="*/ 295846 h 295275"/>
                <a:gd name="connsiteX6" fmla="*/ 386144 w 390525"/>
                <a:gd name="connsiteY6" fmla="*/ 262509 h 295275"/>
                <a:gd name="connsiteX7" fmla="*/ 386144 w 390525"/>
                <a:gd name="connsiteY7" fmla="*/ 40481 h 295275"/>
                <a:gd name="connsiteX8" fmla="*/ 352806 w 390525"/>
                <a:gd name="connsiteY8" fmla="*/ 7144 h 295275"/>
                <a:gd name="connsiteX9" fmla="*/ 352806 w 390525"/>
                <a:gd name="connsiteY9" fmla="*/ 273558 h 295275"/>
                <a:gd name="connsiteX10" fmla="*/ 40481 w 390525"/>
                <a:gd name="connsiteY10" fmla="*/ 273558 h 295275"/>
                <a:gd name="connsiteX11" fmla="*/ 29337 w 390525"/>
                <a:gd name="connsiteY11" fmla="*/ 262414 h 295275"/>
                <a:gd name="connsiteX12" fmla="*/ 29337 w 390525"/>
                <a:gd name="connsiteY12" fmla="*/ 40386 h 295275"/>
                <a:gd name="connsiteX13" fmla="*/ 40481 w 390525"/>
                <a:gd name="connsiteY13" fmla="*/ 29242 h 295275"/>
                <a:gd name="connsiteX14" fmla="*/ 352806 w 390525"/>
                <a:gd name="connsiteY14" fmla="*/ 29242 h 295275"/>
                <a:gd name="connsiteX15" fmla="*/ 363950 w 390525"/>
                <a:gd name="connsiteY15" fmla="*/ 40386 h 295275"/>
                <a:gd name="connsiteX16" fmla="*/ 363950 w 390525"/>
                <a:gd name="connsiteY16" fmla="*/ 262414 h 295275"/>
                <a:gd name="connsiteX17" fmla="*/ 352806 w 390525"/>
                <a:gd name="connsiteY17" fmla="*/ 27355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295275">
                  <a:moveTo>
                    <a:pt x="352806" y="7144"/>
                  </a:moveTo>
                  <a:lnTo>
                    <a:pt x="40481" y="7144"/>
                  </a:lnTo>
                  <a:cubicBezTo>
                    <a:pt x="22098" y="7144"/>
                    <a:pt x="7144" y="22098"/>
                    <a:pt x="7144" y="40481"/>
                  </a:cubicBezTo>
                  <a:lnTo>
                    <a:pt x="7144" y="262509"/>
                  </a:lnTo>
                  <a:cubicBezTo>
                    <a:pt x="7144" y="280892"/>
                    <a:pt x="22098" y="295846"/>
                    <a:pt x="40481" y="295846"/>
                  </a:cubicBezTo>
                  <a:lnTo>
                    <a:pt x="352806" y="295846"/>
                  </a:lnTo>
                  <a:cubicBezTo>
                    <a:pt x="371189" y="295846"/>
                    <a:pt x="386144" y="280892"/>
                    <a:pt x="386144" y="262509"/>
                  </a:cubicBezTo>
                  <a:lnTo>
                    <a:pt x="386144" y="40481"/>
                  </a:lnTo>
                  <a:cubicBezTo>
                    <a:pt x="386048" y="22003"/>
                    <a:pt x="371189" y="7144"/>
                    <a:pt x="352806" y="7144"/>
                  </a:cubicBezTo>
                  <a:close/>
                  <a:moveTo>
                    <a:pt x="352806" y="273558"/>
                  </a:moveTo>
                  <a:lnTo>
                    <a:pt x="40481" y="273558"/>
                  </a:lnTo>
                  <a:cubicBezTo>
                    <a:pt x="34385" y="273558"/>
                    <a:pt x="29337" y="268605"/>
                    <a:pt x="29337" y="262414"/>
                  </a:cubicBezTo>
                  <a:lnTo>
                    <a:pt x="29337" y="40386"/>
                  </a:lnTo>
                  <a:cubicBezTo>
                    <a:pt x="29337" y="34290"/>
                    <a:pt x="34290" y="29242"/>
                    <a:pt x="40481" y="29242"/>
                  </a:cubicBezTo>
                  <a:lnTo>
                    <a:pt x="352806" y="29242"/>
                  </a:lnTo>
                  <a:cubicBezTo>
                    <a:pt x="358902" y="29242"/>
                    <a:pt x="363950" y="34195"/>
                    <a:pt x="363950" y="40386"/>
                  </a:cubicBezTo>
                  <a:lnTo>
                    <a:pt x="363950" y="262414"/>
                  </a:lnTo>
                  <a:cubicBezTo>
                    <a:pt x="363855" y="268605"/>
                    <a:pt x="358902" y="273558"/>
                    <a:pt x="352806" y="273558"/>
                  </a:cubicBezTo>
                  <a:close/>
                </a:path>
              </a:pathLst>
            </a:custGeom>
            <a:grpFill/>
            <a:ln w="9525" cap="flat">
              <a:noFill/>
              <a:prstDash val="solid"/>
              <a:miter/>
            </a:ln>
          </p:spPr>
          <p:txBody>
            <a:bodyPr rtlCol="0" anchor="ctr"/>
            <a:lstStyle/>
            <a:p>
              <a:endParaRPr lang="ko-KR" altLang="en-US"/>
            </a:p>
          </p:txBody>
        </p:sp>
        <p:sp>
          <p:nvSpPr>
            <p:cNvPr id="182" name="자유형: 도형 181">
              <a:extLst>
                <a:ext uri="{FF2B5EF4-FFF2-40B4-BE49-F238E27FC236}">
                  <a16:creationId xmlns:a16="http://schemas.microsoft.com/office/drawing/2014/main" id="{0F68708B-CCA0-448D-9626-399BB7929B4C}"/>
                </a:ext>
              </a:extLst>
            </p:cNvPr>
            <p:cNvSpPr/>
            <p:nvPr/>
          </p:nvSpPr>
          <p:spPr>
            <a:xfrm>
              <a:off x="5528111" y="3732805"/>
              <a:ext cx="142875" cy="123825"/>
            </a:xfrm>
            <a:custGeom>
              <a:avLst/>
              <a:gdLst>
                <a:gd name="connsiteX0" fmla="*/ 7144 w 142875"/>
                <a:gd name="connsiteY0" fmla="*/ 74623 h 123825"/>
                <a:gd name="connsiteX1" fmla="*/ 7144 w 142875"/>
                <a:gd name="connsiteY1" fmla="*/ 84910 h 123825"/>
                <a:gd name="connsiteX2" fmla="*/ 40481 w 142875"/>
                <a:gd name="connsiteY2" fmla="*/ 118248 h 123825"/>
                <a:gd name="connsiteX3" fmla="*/ 107061 w 142875"/>
                <a:gd name="connsiteY3" fmla="*/ 118248 h 123825"/>
                <a:gd name="connsiteX4" fmla="*/ 140398 w 142875"/>
                <a:gd name="connsiteY4" fmla="*/ 84910 h 123825"/>
                <a:gd name="connsiteX5" fmla="*/ 140398 w 142875"/>
                <a:gd name="connsiteY5" fmla="*/ 73766 h 123825"/>
                <a:gd name="connsiteX6" fmla="*/ 71342 w 142875"/>
                <a:gd name="connsiteY6" fmla="*/ 7186 h 123825"/>
                <a:gd name="connsiteX7" fmla="*/ 7144 w 142875"/>
                <a:gd name="connsiteY7" fmla="*/ 74623 h 123825"/>
                <a:gd name="connsiteX8" fmla="*/ 107061 w 142875"/>
                <a:gd name="connsiteY8" fmla="*/ 96054 h 123825"/>
                <a:gd name="connsiteX9" fmla="*/ 40481 w 142875"/>
                <a:gd name="connsiteY9" fmla="*/ 96054 h 123825"/>
                <a:gd name="connsiteX10" fmla="*/ 29337 w 142875"/>
                <a:gd name="connsiteY10" fmla="*/ 84910 h 123825"/>
                <a:gd name="connsiteX11" fmla="*/ 29337 w 142875"/>
                <a:gd name="connsiteY11" fmla="*/ 74432 h 123825"/>
                <a:gd name="connsiteX12" fmla="*/ 71628 w 142875"/>
                <a:gd name="connsiteY12" fmla="*/ 29379 h 123825"/>
                <a:gd name="connsiteX13" fmla="*/ 118205 w 142875"/>
                <a:gd name="connsiteY13" fmla="*/ 73766 h 123825"/>
                <a:gd name="connsiteX14" fmla="*/ 118205 w 142875"/>
                <a:gd name="connsiteY14" fmla="*/ 84910 h 123825"/>
                <a:gd name="connsiteX15" fmla="*/ 107061 w 142875"/>
                <a:gd name="connsiteY15" fmla="*/ 9605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23825">
                  <a:moveTo>
                    <a:pt x="7144" y="74623"/>
                  </a:moveTo>
                  <a:lnTo>
                    <a:pt x="7144" y="84910"/>
                  </a:lnTo>
                  <a:cubicBezTo>
                    <a:pt x="7144" y="103293"/>
                    <a:pt x="22098" y="118248"/>
                    <a:pt x="40481" y="118248"/>
                  </a:cubicBezTo>
                  <a:lnTo>
                    <a:pt x="107061" y="118248"/>
                  </a:lnTo>
                  <a:cubicBezTo>
                    <a:pt x="125444" y="118248"/>
                    <a:pt x="140398" y="103293"/>
                    <a:pt x="140398" y="84910"/>
                  </a:cubicBezTo>
                  <a:lnTo>
                    <a:pt x="140398" y="73766"/>
                  </a:lnTo>
                  <a:cubicBezTo>
                    <a:pt x="140398" y="36237"/>
                    <a:pt x="109156" y="5853"/>
                    <a:pt x="71342" y="7186"/>
                  </a:cubicBezTo>
                  <a:cubicBezTo>
                    <a:pt x="35338" y="8615"/>
                    <a:pt x="7144" y="38714"/>
                    <a:pt x="7144" y="74623"/>
                  </a:cubicBezTo>
                  <a:close/>
                  <a:moveTo>
                    <a:pt x="107061" y="96054"/>
                  </a:moveTo>
                  <a:lnTo>
                    <a:pt x="40481" y="96054"/>
                  </a:lnTo>
                  <a:cubicBezTo>
                    <a:pt x="34385" y="96054"/>
                    <a:pt x="29337" y="91101"/>
                    <a:pt x="29337" y="84910"/>
                  </a:cubicBezTo>
                  <a:lnTo>
                    <a:pt x="29337" y="74432"/>
                  </a:lnTo>
                  <a:cubicBezTo>
                    <a:pt x="29337" y="50620"/>
                    <a:pt x="47815" y="30522"/>
                    <a:pt x="71628" y="29379"/>
                  </a:cubicBezTo>
                  <a:cubicBezTo>
                    <a:pt x="97060" y="28141"/>
                    <a:pt x="118205" y="48524"/>
                    <a:pt x="118205" y="73766"/>
                  </a:cubicBezTo>
                  <a:lnTo>
                    <a:pt x="118205" y="84910"/>
                  </a:lnTo>
                  <a:cubicBezTo>
                    <a:pt x="118205" y="91101"/>
                    <a:pt x="113252" y="96054"/>
                    <a:pt x="107061" y="96054"/>
                  </a:cubicBezTo>
                  <a:close/>
                </a:path>
              </a:pathLst>
            </a:custGeom>
            <a:grpFill/>
            <a:ln w="9525" cap="flat">
              <a:noFill/>
              <a:prstDash val="solid"/>
              <a:miter/>
            </a:ln>
          </p:spPr>
          <p:txBody>
            <a:bodyPr rtlCol="0" anchor="ctr"/>
            <a:lstStyle/>
            <a:p>
              <a:endParaRPr lang="ko-KR" altLang="en-US"/>
            </a:p>
          </p:txBody>
        </p:sp>
        <p:sp>
          <p:nvSpPr>
            <p:cNvPr id="183" name="자유형: 도형 182">
              <a:extLst>
                <a:ext uri="{FF2B5EF4-FFF2-40B4-BE49-F238E27FC236}">
                  <a16:creationId xmlns:a16="http://schemas.microsoft.com/office/drawing/2014/main" id="{4B8E7080-AA82-4471-A3BC-E84C0EB15222}"/>
                </a:ext>
              </a:extLst>
            </p:cNvPr>
            <p:cNvSpPr/>
            <p:nvPr/>
          </p:nvSpPr>
          <p:spPr>
            <a:xfrm>
              <a:off x="5550399" y="3644074"/>
              <a:ext cx="95250" cy="95250"/>
            </a:xfrm>
            <a:custGeom>
              <a:avLst/>
              <a:gdLst>
                <a:gd name="connsiteX0" fmla="*/ 51530 w 95250"/>
                <a:gd name="connsiteY0" fmla="*/ 7144 h 95250"/>
                <a:gd name="connsiteX1" fmla="*/ 7144 w 95250"/>
                <a:gd name="connsiteY1" fmla="*/ 51530 h 95250"/>
                <a:gd name="connsiteX2" fmla="*/ 51530 w 95250"/>
                <a:gd name="connsiteY2" fmla="*/ 95917 h 95250"/>
                <a:gd name="connsiteX3" fmla="*/ 95917 w 95250"/>
                <a:gd name="connsiteY3" fmla="*/ 51530 h 95250"/>
                <a:gd name="connsiteX4" fmla="*/ 51530 w 95250"/>
                <a:gd name="connsiteY4" fmla="*/ 7144 h 95250"/>
                <a:gd name="connsiteX5" fmla="*/ 51530 w 95250"/>
                <a:gd name="connsiteY5" fmla="*/ 73724 h 95250"/>
                <a:gd name="connsiteX6" fmla="*/ 29337 w 95250"/>
                <a:gd name="connsiteY6" fmla="*/ 51530 h 95250"/>
                <a:gd name="connsiteX7" fmla="*/ 51530 w 95250"/>
                <a:gd name="connsiteY7" fmla="*/ 29337 h 95250"/>
                <a:gd name="connsiteX8" fmla="*/ 73723 w 95250"/>
                <a:gd name="connsiteY8" fmla="*/ 51530 h 95250"/>
                <a:gd name="connsiteX9" fmla="*/ 51530 w 95250"/>
                <a:gd name="connsiteY9" fmla="*/ 7372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51530" y="7144"/>
                  </a:moveTo>
                  <a:cubicBezTo>
                    <a:pt x="27051" y="7144"/>
                    <a:pt x="7144" y="27051"/>
                    <a:pt x="7144" y="51530"/>
                  </a:cubicBezTo>
                  <a:cubicBezTo>
                    <a:pt x="7144" y="76010"/>
                    <a:pt x="27051" y="95917"/>
                    <a:pt x="51530" y="95917"/>
                  </a:cubicBezTo>
                  <a:cubicBezTo>
                    <a:pt x="76009" y="95917"/>
                    <a:pt x="95917" y="76010"/>
                    <a:pt x="95917" y="51530"/>
                  </a:cubicBezTo>
                  <a:cubicBezTo>
                    <a:pt x="95917" y="27051"/>
                    <a:pt x="76009" y="7144"/>
                    <a:pt x="51530" y="7144"/>
                  </a:cubicBezTo>
                  <a:close/>
                  <a:moveTo>
                    <a:pt x="51530" y="73724"/>
                  </a:moveTo>
                  <a:cubicBezTo>
                    <a:pt x="39243" y="73724"/>
                    <a:pt x="29337" y="63722"/>
                    <a:pt x="29337" y="51530"/>
                  </a:cubicBezTo>
                  <a:cubicBezTo>
                    <a:pt x="29337" y="39338"/>
                    <a:pt x="39338" y="29337"/>
                    <a:pt x="51530" y="29337"/>
                  </a:cubicBezTo>
                  <a:cubicBezTo>
                    <a:pt x="63722" y="29337"/>
                    <a:pt x="73723" y="39338"/>
                    <a:pt x="73723" y="51530"/>
                  </a:cubicBezTo>
                  <a:cubicBezTo>
                    <a:pt x="73723" y="63722"/>
                    <a:pt x="63722" y="73724"/>
                    <a:pt x="51530" y="73724"/>
                  </a:cubicBezTo>
                  <a:close/>
                </a:path>
              </a:pathLst>
            </a:custGeom>
            <a:grpFill/>
            <a:ln w="9525" cap="flat">
              <a:noFill/>
              <a:prstDash val="solid"/>
              <a:miter/>
            </a:ln>
          </p:spPr>
          <p:txBody>
            <a:bodyPr rtlCol="0" anchor="ctr"/>
            <a:lstStyle/>
            <a:p>
              <a:endParaRPr lang="ko-KR" altLang="en-US"/>
            </a:p>
          </p:txBody>
        </p:sp>
        <p:sp>
          <p:nvSpPr>
            <p:cNvPr id="184" name="자유형: 도형 183">
              <a:extLst>
                <a:ext uri="{FF2B5EF4-FFF2-40B4-BE49-F238E27FC236}">
                  <a16:creationId xmlns:a16="http://schemas.microsoft.com/office/drawing/2014/main" id="{CDF0158F-482A-4771-BBAF-F5BDEAF97B6C}"/>
                </a:ext>
              </a:extLst>
            </p:cNvPr>
            <p:cNvSpPr/>
            <p:nvPr/>
          </p:nvSpPr>
          <p:spPr>
            <a:xfrm>
              <a:off x="5684987" y="3799522"/>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5" name="자유형: 도형 184">
              <a:extLst>
                <a:ext uri="{FF2B5EF4-FFF2-40B4-BE49-F238E27FC236}">
                  <a16:creationId xmlns:a16="http://schemas.microsoft.com/office/drawing/2014/main" id="{31CB5F90-4758-48EB-96E9-9B243BBC9FAB}"/>
                </a:ext>
              </a:extLst>
            </p:cNvPr>
            <p:cNvSpPr/>
            <p:nvPr/>
          </p:nvSpPr>
          <p:spPr>
            <a:xfrm>
              <a:off x="5684987" y="3755040"/>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6" name="자유형: 도형 185">
              <a:extLst>
                <a:ext uri="{FF2B5EF4-FFF2-40B4-BE49-F238E27FC236}">
                  <a16:creationId xmlns:a16="http://schemas.microsoft.com/office/drawing/2014/main" id="{AF7B0DB3-F79F-4E74-A082-BE3F2C449CE7}"/>
                </a:ext>
              </a:extLst>
            </p:cNvPr>
            <p:cNvSpPr/>
            <p:nvPr/>
          </p:nvSpPr>
          <p:spPr>
            <a:xfrm>
              <a:off x="5684987" y="3710654"/>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7" name="자유형: 도형 186">
              <a:extLst>
                <a:ext uri="{FF2B5EF4-FFF2-40B4-BE49-F238E27FC236}">
                  <a16:creationId xmlns:a16="http://schemas.microsoft.com/office/drawing/2014/main" id="{D00741A2-92DB-46FF-B1A8-114C48658781}"/>
                </a:ext>
              </a:extLst>
            </p:cNvPr>
            <p:cNvSpPr/>
            <p:nvPr/>
          </p:nvSpPr>
          <p:spPr>
            <a:xfrm>
              <a:off x="5707180" y="3666267"/>
              <a:ext cx="95250" cy="28575"/>
            </a:xfrm>
            <a:custGeom>
              <a:avLst/>
              <a:gdLst>
                <a:gd name="connsiteX0" fmla="*/ 84867 w 95250"/>
                <a:gd name="connsiteY0" fmla="*/ 7144 h 28575"/>
                <a:gd name="connsiteX1" fmla="*/ 18288 w 95250"/>
                <a:gd name="connsiteY1" fmla="*/ 7144 h 28575"/>
                <a:gd name="connsiteX2" fmla="*/ 7144 w 95250"/>
                <a:gd name="connsiteY2" fmla="*/ 18288 h 28575"/>
                <a:gd name="connsiteX3" fmla="*/ 18288 w 95250"/>
                <a:gd name="connsiteY3" fmla="*/ 29432 h 28575"/>
                <a:gd name="connsiteX4" fmla="*/ 84867 w 95250"/>
                <a:gd name="connsiteY4" fmla="*/ 29432 h 28575"/>
                <a:gd name="connsiteX5" fmla="*/ 96012 w 95250"/>
                <a:gd name="connsiteY5" fmla="*/ 18288 h 28575"/>
                <a:gd name="connsiteX6" fmla="*/ 84867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4867" y="7144"/>
                  </a:moveTo>
                  <a:lnTo>
                    <a:pt x="18288" y="7144"/>
                  </a:lnTo>
                  <a:cubicBezTo>
                    <a:pt x="12192" y="7144"/>
                    <a:pt x="7144" y="12097"/>
                    <a:pt x="7144" y="18288"/>
                  </a:cubicBezTo>
                  <a:cubicBezTo>
                    <a:pt x="7144" y="24479"/>
                    <a:pt x="12097" y="29432"/>
                    <a:pt x="18288" y="29432"/>
                  </a:cubicBezTo>
                  <a:lnTo>
                    <a:pt x="84867" y="29432"/>
                  </a:lnTo>
                  <a:cubicBezTo>
                    <a:pt x="90964" y="29432"/>
                    <a:pt x="96012" y="24479"/>
                    <a:pt x="96012" y="18288"/>
                  </a:cubicBezTo>
                  <a:cubicBezTo>
                    <a:pt x="96012" y="12097"/>
                    <a:pt x="91059" y="7144"/>
                    <a:pt x="84867" y="7144"/>
                  </a:cubicBezTo>
                  <a:close/>
                </a:path>
              </a:pathLst>
            </a:custGeom>
            <a:grpFill/>
            <a:ln w="9525" cap="flat">
              <a:noFill/>
              <a:prstDash val="solid"/>
              <a:miter/>
            </a:ln>
          </p:spPr>
          <p:txBody>
            <a:bodyPr rtlCol="0" anchor="ctr"/>
            <a:lstStyle/>
            <a:p>
              <a:endParaRPr lang="ko-KR" altLang="en-US"/>
            </a:p>
          </p:txBody>
        </p:sp>
      </p:grpSp>
      <p:grpSp>
        <p:nvGrpSpPr>
          <p:cNvPr id="188" name="그룹 187">
            <a:extLst>
              <a:ext uri="{FF2B5EF4-FFF2-40B4-BE49-F238E27FC236}">
                <a16:creationId xmlns:a16="http://schemas.microsoft.com/office/drawing/2014/main" id="{68710BB0-E72C-43D1-A67C-A9779926CB1C}"/>
              </a:ext>
            </a:extLst>
          </p:cNvPr>
          <p:cNvGrpSpPr/>
          <p:nvPr/>
        </p:nvGrpSpPr>
        <p:grpSpPr>
          <a:xfrm>
            <a:off x="4795162" y="3580638"/>
            <a:ext cx="390525" cy="333375"/>
            <a:chOff x="4795162" y="3580638"/>
            <a:chExt cx="390525" cy="333375"/>
          </a:xfrm>
          <a:solidFill>
            <a:schemeClr val="bg1"/>
          </a:solidFill>
        </p:grpSpPr>
        <p:sp>
          <p:nvSpPr>
            <p:cNvPr id="189" name="자유형: 도형 188">
              <a:extLst>
                <a:ext uri="{FF2B5EF4-FFF2-40B4-BE49-F238E27FC236}">
                  <a16:creationId xmlns:a16="http://schemas.microsoft.com/office/drawing/2014/main" id="{0CF142E1-3276-4910-A607-B61D8EB4F4CD}"/>
                </a:ext>
              </a:extLst>
            </p:cNvPr>
            <p:cNvSpPr/>
            <p:nvPr/>
          </p:nvSpPr>
          <p:spPr>
            <a:xfrm>
              <a:off x="4928987" y="3651503"/>
              <a:ext cx="85725" cy="85725"/>
            </a:xfrm>
            <a:custGeom>
              <a:avLst/>
              <a:gdLst>
                <a:gd name="connsiteX0" fmla="*/ 44958 w 85725"/>
                <a:gd name="connsiteY0" fmla="*/ 82772 h 85725"/>
                <a:gd name="connsiteX1" fmla="*/ 82773 w 85725"/>
                <a:gd name="connsiteY1" fmla="*/ 44958 h 85725"/>
                <a:gd name="connsiteX2" fmla="*/ 44958 w 85725"/>
                <a:gd name="connsiteY2" fmla="*/ 7144 h 85725"/>
                <a:gd name="connsiteX3" fmla="*/ 7144 w 85725"/>
                <a:gd name="connsiteY3" fmla="*/ 44958 h 85725"/>
                <a:gd name="connsiteX4" fmla="*/ 44958 w 85725"/>
                <a:gd name="connsiteY4" fmla="*/ 82772 h 85725"/>
                <a:gd name="connsiteX5" fmla="*/ 44958 w 85725"/>
                <a:gd name="connsiteY5" fmla="*/ 29242 h 85725"/>
                <a:gd name="connsiteX6" fmla="*/ 60580 w 85725"/>
                <a:gd name="connsiteY6" fmla="*/ 44863 h 85725"/>
                <a:gd name="connsiteX7" fmla="*/ 44958 w 85725"/>
                <a:gd name="connsiteY7" fmla="*/ 60484 h 85725"/>
                <a:gd name="connsiteX8" fmla="*/ 29338 w 85725"/>
                <a:gd name="connsiteY8" fmla="*/ 44863 h 85725"/>
                <a:gd name="connsiteX9" fmla="*/ 44958 w 85725"/>
                <a:gd name="connsiteY9" fmla="*/ 2924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44958" y="82772"/>
                  </a:moveTo>
                  <a:cubicBezTo>
                    <a:pt x="65818" y="82772"/>
                    <a:pt x="82773" y="65818"/>
                    <a:pt x="82773" y="44958"/>
                  </a:cubicBezTo>
                  <a:cubicBezTo>
                    <a:pt x="82773" y="24099"/>
                    <a:pt x="65818" y="7144"/>
                    <a:pt x="44958" y="7144"/>
                  </a:cubicBezTo>
                  <a:cubicBezTo>
                    <a:pt x="24099" y="7144"/>
                    <a:pt x="7144" y="24099"/>
                    <a:pt x="7144" y="44958"/>
                  </a:cubicBezTo>
                  <a:cubicBezTo>
                    <a:pt x="7049" y="65818"/>
                    <a:pt x="24099" y="82772"/>
                    <a:pt x="44958" y="82772"/>
                  </a:cubicBezTo>
                  <a:close/>
                  <a:moveTo>
                    <a:pt x="44958" y="29242"/>
                  </a:moveTo>
                  <a:cubicBezTo>
                    <a:pt x="53626" y="29242"/>
                    <a:pt x="60580" y="36291"/>
                    <a:pt x="60580" y="44863"/>
                  </a:cubicBezTo>
                  <a:cubicBezTo>
                    <a:pt x="60580" y="53531"/>
                    <a:pt x="53531" y="60484"/>
                    <a:pt x="44958" y="60484"/>
                  </a:cubicBezTo>
                  <a:cubicBezTo>
                    <a:pt x="36291" y="60484"/>
                    <a:pt x="29338" y="53435"/>
                    <a:pt x="29338" y="44863"/>
                  </a:cubicBezTo>
                  <a:cubicBezTo>
                    <a:pt x="29242" y="36291"/>
                    <a:pt x="36291" y="29242"/>
                    <a:pt x="44958" y="29242"/>
                  </a:cubicBezTo>
                  <a:close/>
                </a:path>
              </a:pathLst>
            </a:custGeom>
            <a:grpFill/>
            <a:ln w="9525" cap="flat">
              <a:noFill/>
              <a:prstDash val="solid"/>
              <a:miter/>
            </a:ln>
          </p:spPr>
          <p:txBody>
            <a:bodyPr rtlCol="0" anchor="ctr"/>
            <a:lstStyle/>
            <a:p>
              <a:endParaRPr lang="ko-KR" altLang="en-US"/>
            </a:p>
          </p:txBody>
        </p:sp>
        <p:sp>
          <p:nvSpPr>
            <p:cNvPr id="190" name="자유형: 도형 189">
              <a:extLst>
                <a:ext uri="{FF2B5EF4-FFF2-40B4-BE49-F238E27FC236}">
                  <a16:creationId xmlns:a16="http://schemas.microsoft.com/office/drawing/2014/main" id="{4068A590-8AED-426E-A2E8-76C1CDD5276F}"/>
                </a:ext>
              </a:extLst>
            </p:cNvPr>
            <p:cNvSpPr/>
            <p:nvPr/>
          </p:nvSpPr>
          <p:spPr>
            <a:xfrm>
              <a:off x="4795162" y="3580638"/>
              <a:ext cx="390525" cy="333375"/>
            </a:xfrm>
            <a:custGeom>
              <a:avLst/>
              <a:gdLst>
                <a:gd name="connsiteX0" fmla="*/ 372237 w 390525"/>
                <a:gd name="connsiteY0" fmla="*/ 7144 h 333375"/>
                <a:gd name="connsiteX1" fmla="*/ 20955 w 390525"/>
                <a:gd name="connsiteY1" fmla="*/ 7144 h 333375"/>
                <a:gd name="connsiteX2" fmla="*/ 7144 w 390525"/>
                <a:gd name="connsiteY2" fmla="*/ 20955 h 333375"/>
                <a:gd name="connsiteX3" fmla="*/ 7144 w 390525"/>
                <a:gd name="connsiteY3" fmla="*/ 318230 h 333375"/>
                <a:gd name="connsiteX4" fmla="*/ 20955 w 390525"/>
                <a:gd name="connsiteY4" fmla="*/ 332041 h 333375"/>
                <a:gd name="connsiteX5" fmla="*/ 372237 w 390525"/>
                <a:gd name="connsiteY5" fmla="*/ 332041 h 333375"/>
                <a:gd name="connsiteX6" fmla="*/ 386048 w 390525"/>
                <a:gd name="connsiteY6" fmla="*/ 318230 h 333375"/>
                <a:gd name="connsiteX7" fmla="*/ 386048 w 390525"/>
                <a:gd name="connsiteY7" fmla="*/ 20955 h 333375"/>
                <a:gd name="connsiteX8" fmla="*/ 372237 w 390525"/>
                <a:gd name="connsiteY8" fmla="*/ 7144 h 333375"/>
                <a:gd name="connsiteX9" fmla="*/ 363855 w 390525"/>
                <a:gd name="connsiteY9" fmla="*/ 29337 h 333375"/>
                <a:gd name="connsiteX10" fmla="*/ 363855 w 390525"/>
                <a:gd name="connsiteY10" fmla="*/ 205073 h 333375"/>
                <a:gd name="connsiteX11" fmla="*/ 294037 w 390525"/>
                <a:gd name="connsiteY11" fmla="*/ 135255 h 333375"/>
                <a:gd name="connsiteX12" fmla="*/ 277559 w 390525"/>
                <a:gd name="connsiteY12" fmla="*/ 135255 h 333375"/>
                <a:gd name="connsiteX13" fmla="*/ 178784 w 390525"/>
                <a:gd name="connsiteY13" fmla="*/ 234029 h 333375"/>
                <a:gd name="connsiteX14" fmla="*/ 115729 w 390525"/>
                <a:gd name="connsiteY14" fmla="*/ 170974 h 333375"/>
                <a:gd name="connsiteX15" fmla="*/ 105537 w 390525"/>
                <a:gd name="connsiteY15" fmla="*/ 167735 h 333375"/>
                <a:gd name="connsiteX16" fmla="*/ 98965 w 390525"/>
                <a:gd name="connsiteY16" fmla="*/ 171164 h 333375"/>
                <a:gd name="connsiteX17" fmla="*/ 29337 w 390525"/>
                <a:gd name="connsiteY17" fmla="*/ 240792 h 333375"/>
                <a:gd name="connsiteX18" fmla="*/ 29337 w 390525"/>
                <a:gd name="connsiteY18" fmla="*/ 29337 h 333375"/>
                <a:gd name="connsiteX19" fmla="*/ 363855 w 390525"/>
                <a:gd name="connsiteY19" fmla="*/ 29337 h 333375"/>
                <a:gd name="connsiteX20" fmla="*/ 29337 w 390525"/>
                <a:gd name="connsiteY20" fmla="*/ 309848 h 333375"/>
                <a:gd name="connsiteX21" fmla="*/ 29337 w 390525"/>
                <a:gd name="connsiteY21" fmla="*/ 272034 h 333375"/>
                <a:gd name="connsiteX22" fmla="*/ 107442 w 390525"/>
                <a:gd name="connsiteY22" fmla="*/ 193929 h 333375"/>
                <a:gd name="connsiteX23" fmla="*/ 170307 w 390525"/>
                <a:gd name="connsiteY23" fmla="*/ 256794 h 333375"/>
                <a:gd name="connsiteX24" fmla="*/ 176784 w 390525"/>
                <a:gd name="connsiteY24" fmla="*/ 260223 h 333375"/>
                <a:gd name="connsiteX25" fmla="*/ 186976 w 390525"/>
                <a:gd name="connsiteY25" fmla="*/ 256984 h 333375"/>
                <a:gd name="connsiteX26" fmla="*/ 285750 w 390525"/>
                <a:gd name="connsiteY26" fmla="*/ 158210 h 333375"/>
                <a:gd name="connsiteX27" fmla="*/ 363855 w 390525"/>
                <a:gd name="connsiteY27" fmla="*/ 236315 h 333375"/>
                <a:gd name="connsiteX28" fmla="*/ 363855 w 390525"/>
                <a:gd name="connsiteY28" fmla="*/ 309753 h 333375"/>
                <a:gd name="connsiteX29" fmla="*/ 29337 w 390525"/>
                <a:gd name="connsiteY29" fmla="*/ 309753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0525" h="333375">
                  <a:moveTo>
                    <a:pt x="372237" y="7144"/>
                  </a:moveTo>
                  <a:lnTo>
                    <a:pt x="20955" y="7144"/>
                  </a:lnTo>
                  <a:cubicBezTo>
                    <a:pt x="13335" y="7144"/>
                    <a:pt x="7144" y="13335"/>
                    <a:pt x="7144" y="20955"/>
                  </a:cubicBezTo>
                  <a:lnTo>
                    <a:pt x="7144" y="318230"/>
                  </a:lnTo>
                  <a:cubicBezTo>
                    <a:pt x="7144" y="325850"/>
                    <a:pt x="13335" y="332041"/>
                    <a:pt x="20955" y="332041"/>
                  </a:cubicBezTo>
                  <a:lnTo>
                    <a:pt x="372237" y="332041"/>
                  </a:lnTo>
                  <a:cubicBezTo>
                    <a:pt x="379857" y="332041"/>
                    <a:pt x="386048" y="325850"/>
                    <a:pt x="386048" y="318230"/>
                  </a:cubicBezTo>
                  <a:lnTo>
                    <a:pt x="386048" y="20955"/>
                  </a:lnTo>
                  <a:cubicBezTo>
                    <a:pt x="386048" y="13335"/>
                    <a:pt x="379857" y="7144"/>
                    <a:pt x="372237" y="7144"/>
                  </a:cubicBezTo>
                  <a:close/>
                  <a:moveTo>
                    <a:pt x="363855" y="29337"/>
                  </a:moveTo>
                  <a:lnTo>
                    <a:pt x="363855" y="205073"/>
                  </a:lnTo>
                  <a:lnTo>
                    <a:pt x="294037" y="135255"/>
                  </a:lnTo>
                  <a:cubicBezTo>
                    <a:pt x="289465" y="130683"/>
                    <a:pt x="282035" y="130683"/>
                    <a:pt x="277559" y="135255"/>
                  </a:cubicBezTo>
                  <a:lnTo>
                    <a:pt x="178784" y="234029"/>
                  </a:lnTo>
                  <a:lnTo>
                    <a:pt x="115729" y="170974"/>
                  </a:lnTo>
                  <a:cubicBezTo>
                    <a:pt x="113062" y="168307"/>
                    <a:pt x="109347" y="167068"/>
                    <a:pt x="105537" y="167735"/>
                  </a:cubicBezTo>
                  <a:cubicBezTo>
                    <a:pt x="103061" y="168116"/>
                    <a:pt x="100775" y="169450"/>
                    <a:pt x="98965" y="171164"/>
                  </a:cubicBezTo>
                  <a:lnTo>
                    <a:pt x="29337" y="240792"/>
                  </a:lnTo>
                  <a:lnTo>
                    <a:pt x="29337" y="29337"/>
                  </a:lnTo>
                  <a:lnTo>
                    <a:pt x="363855" y="29337"/>
                  </a:lnTo>
                  <a:close/>
                  <a:moveTo>
                    <a:pt x="29337" y="309848"/>
                  </a:moveTo>
                  <a:lnTo>
                    <a:pt x="29337" y="272034"/>
                  </a:lnTo>
                  <a:lnTo>
                    <a:pt x="107442" y="193929"/>
                  </a:lnTo>
                  <a:lnTo>
                    <a:pt x="170307" y="256794"/>
                  </a:lnTo>
                  <a:cubicBezTo>
                    <a:pt x="172117" y="258604"/>
                    <a:pt x="174307" y="259842"/>
                    <a:pt x="176784" y="260223"/>
                  </a:cubicBezTo>
                  <a:cubicBezTo>
                    <a:pt x="180594" y="260890"/>
                    <a:pt x="184309" y="259651"/>
                    <a:pt x="186976" y="256984"/>
                  </a:cubicBezTo>
                  <a:lnTo>
                    <a:pt x="285750" y="158210"/>
                  </a:lnTo>
                  <a:lnTo>
                    <a:pt x="363855" y="236315"/>
                  </a:lnTo>
                  <a:lnTo>
                    <a:pt x="363855" y="309753"/>
                  </a:lnTo>
                  <a:lnTo>
                    <a:pt x="29337" y="309753"/>
                  </a:lnTo>
                  <a:close/>
                </a:path>
              </a:pathLst>
            </a:custGeom>
            <a:grpFill/>
            <a:ln w="9525" cap="flat">
              <a:noFill/>
              <a:prstDash val="solid"/>
              <a:miter/>
            </a:ln>
          </p:spPr>
          <p:txBody>
            <a:bodyPr rtlCol="0" anchor="ctr"/>
            <a:lstStyle/>
            <a:p>
              <a:endParaRPr lang="ko-KR" altLang="en-US"/>
            </a:p>
          </p:txBody>
        </p:sp>
      </p:grpSp>
      <p:sp>
        <p:nvSpPr>
          <p:cNvPr id="191" name="자유형: 도형 190">
            <a:extLst>
              <a:ext uri="{FF2B5EF4-FFF2-40B4-BE49-F238E27FC236}">
                <a16:creationId xmlns:a16="http://schemas.microsoft.com/office/drawing/2014/main" id="{D8238AC1-015D-401B-8423-D1B3AF7B9C6E}"/>
              </a:ext>
            </a:extLst>
          </p:cNvPr>
          <p:cNvSpPr/>
          <p:nvPr/>
        </p:nvSpPr>
        <p:spPr>
          <a:xfrm>
            <a:off x="5470341" y="5571196"/>
            <a:ext cx="390525" cy="390525"/>
          </a:xfrm>
          <a:custGeom>
            <a:avLst/>
            <a:gdLst>
              <a:gd name="connsiteX0" fmla="*/ 363331 w 390525"/>
              <a:gd name="connsiteY0" fmla="*/ 29790 h 390525"/>
              <a:gd name="connsiteX1" fmla="*/ 253413 w 390525"/>
              <a:gd name="connsiteY1" fmla="*/ 29790 h 390525"/>
              <a:gd name="connsiteX2" fmla="*/ 139779 w 390525"/>
              <a:gd name="connsiteY2" fmla="*/ 143423 h 390525"/>
              <a:gd name="connsiteX3" fmla="*/ 139779 w 390525"/>
              <a:gd name="connsiteY3" fmla="*/ 143423 h 390525"/>
              <a:gd name="connsiteX4" fmla="*/ 29861 w 390525"/>
              <a:gd name="connsiteY4" fmla="*/ 253341 h 390525"/>
              <a:gd name="connsiteX5" fmla="*/ 29861 w 390525"/>
              <a:gd name="connsiteY5" fmla="*/ 363260 h 390525"/>
              <a:gd name="connsiteX6" fmla="*/ 139779 w 390525"/>
              <a:gd name="connsiteY6" fmla="*/ 363260 h 390525"/>
              <a:gd name="connsiteX7" fmla="*/ 249698 w 390525"/>
              <a:gd name="connsiteY7" fmla="*/ 253341 h 390525"/>
              <a:gd name="connsiteX8" fmla="*/ 249698 w 390525"/>
              <a:gd name="connsiteY8" fmla="*/ 253341 h 390525"/>
              <a:gd name="connsiteX9" fmla="*/ 363331 w 390525"/>
              <a:gd name="connsiteY9" fmla="*/ 139708 h 390525"/>
              <a:gd name="connsiteX10" fmla="*/ 363331 w 390525"/>
              <a:gd name="connsiteY10" fmla="*/ 29790 h 390525"/>
              <a:gd name="connsiteX11" fmla="*/ 124063 w 390525"/>
              <a:gd name="connsiteY11" fmla="*/ 347544 h 390525"/>
              <a:gd name="connsiteX12" fmla="*/ 45577 w 390525"/>
              <a:gd name="connsiteY12" fmla="*/ 347544 h 390525"/>
              <a:gd name="connsiteX13" fmla="*/ 45577 w 390525"/>
              <a:gd name="connsiteY13" fmla="*/ 269058 h 390525"/>
              <a:gd name="connsiteX14" fmla="*/ 155496 w 390525"/>
              <a:gd name="connsiteY14" fmla="*/ 159139 h 390525"/>
              <a:gd name="connsiteX15" fmla="*/ 241030 w 390525"/>
              <a:gd name="connsiteY15" fmla="*/ 167807 h 390525"/>
              <a:gd name="connsiteX16" fmla="*/ 224742 w 390525"/>
              <a:gd name="connsiteY16" fmla="*/ 184095 h 390525"/>
              <a:gd name="connsiteX17" fmla="*/ 171116 w 390525"/>
              <a:gd name="connsiteY17" fmla="*/ 174950 h 390525"/>
              <a:gd name="connsiteX18" fmla="*/ 61198 w 390525"/>
              <a:gd name="connsiteY18" fmla="*/ 284869 h 390525"/>
              <a:gd name="connsiteX19" fmla="*/ 61198 w 390525"/>
              <a:gd name="connsiteY19" fmla="*/ 332018 h 390525"/>
              <a:gd name="connsiteX20" fmla="*/ 108347 w 390525"/>
              <a:gd name="connsiteY20" fmla="*/ 332018 h 390525"/>
              <a:gd name="connsiteX21" fmla="*/ 168545 w 390525"/>
              <a:gd name="connsiteY21" fmla="*/ 271820 h 390525"/>
              <a:gd name="connsiteX22" fmla="*/ 195500 w 390525"/>
              <a:gd name="connsiteY22" fmla="*/ 276296 h 390525"/>
              <a:gd name="connsiteX23" fmla="*/ 124063 w 390525"/>
              <a:gd name="connsiteY23" fmla="*/ 347544 h 390525"/>
              <a:gd name="connsiteX24" fmla="*/ 202644 w 390525"/>
              <a:gd name="connsiteY24" fmla="*/ 206288 h 390525"/>
              <a:gd name="connsiteX25" fmla="*/ 186928 w 390525"/>
              <a:gd name="connsiteY25" fmla="*/ 206288 h 390525"/>
              <a:gd name="connsiteX26" fmla="*/ 186928 w 390525"/>
              <a:gd name="connsiteY26" fmla="*/ 190572 h 390525"/>
              <a:gd name="connsiteX27" fmla="*/ 202644 w 390525"/>
              <a:gd name="connsiteY27" fmla="*/ 190572 h 390525"/>
              <a:gd name="connsiteX28" fmla="*/ 202644 w 390525"/>
              <a:gd name="connsiteY28" fmla="*/ 206288 h 390525"/>
              <a:gd name="connsiteX29" fmla="*/ 148257 w 390525"/>
              <a:gd name="connsiteY29" fmla="*/ 260676 h 390525"/>
              <a:gd name="connsiteX30" fmla="*/ 92726 w 390525"/>
              <a:gd name="connsiteY30" fmla="*/ 316206 h 390525"/>
              <a:gd name="connsiteX31" fmla="*/ 77010 w 390525"/>
              <a:gd name="connsiteY31" fmla="*/ 316206 h 390525"/>
              <a:gd name="connsiteX32" fmla="*/ 77010 w 390525"/>
              <a:gd name="connsiteY32" fmla="*/ 300490 h 390525"/>
              <a:gd name="connsiteX33" fmla="*/ 132540 w 390525"/>
              <a:gd name="connsiteY33" fmla="*/ 244959 h 390525"/>
              <a:gd name="connsiteX34" fmla="*/ 148257 w 390525"/>
              <a:gd name="connsiteY34" fmla="*/ 260676 h 390525"/>
              <a:gd name="connsiteX35" fmla="*/ 347615 w 390525"/>
              <a:gd name="connsiteY35" fmla="*/ 123992 h 390525"/>
              <a:gd name="connsiteX36" fmla="*/ 233982 w 390525"/>
              <a:gd name="connsiteY36" fmla="*/ 237625 h 390525"/>
              <a:gd name="connsiteX37" fmla="*/ 233982 w 390525"/>
              <a:gd name="connsiteY37" fmla="*/ 237625 h 390525"/>
              <a:gd name="connsiteX38" fmla="*/ 233982 w 390525"/>
              <a:gd name="connsiteY38" fmla="*/ 237625 h 390525"/>
              <a:gd name="connsiteX39" fmla="*/ 148447 w 390525"/>
              <a:gd name="connsiteY39" fmla="*/ 228957 h 390525"/>
              <a:gd name="connsiteX40" fmla="*/ 164735 w 390525"/>
              <a:gd name="connsiteY40" fmla="*/ 212669 h 390525"/>
              <a:gd name="connsiteX41" fmla="*/ 218361 w 390525"/>
              <a:gd name="connsiteY41" fmla="*/ 221909 h 390525"/>
              <a:gd name="connsiteX42" fmla="*/ 218361 w 390525"/>
              <a:gd name="connsiteY42" fmla="*/ 221909 h 390525"/>
              <a:gd name="connsiteX43" fmla="*/ 218361 w 390525"/>
              <a:gd name="connsiteY43" fmla="*/ 221909 h 390525"/>
              <a:gd name="connsiteX44" fmla="*/ 331994 w 390525"/>
              <a:gd name="connsiteY44" fmla="*/ 108275 h 390525"/>
              <a:gd name="connsiteX45" fmla="*/ 331994 w 390525"/>
              <a:gd name="connsiteY45" fmla="*/ 61127 h 390525"/>
              <a:gd name="connsiteX46" fmla="*/ 284845 w 390525"/>
              <a:gd name="connsiteY46" fmla="*/ 61127 h 390525"/>
              <a:gd name="connsiteX47" fmla="*/ 220933 w 390525"/>
              <a:gd name="connsiteY47" fmla="*/ 125040 h 390525"/>
              <a:gd name="connsiteX48" fmla="*/ 193977 w 390525"/>
              <a:gd name="connsiteY48" fmla="*/ 120563 h 390525"/>
              <a:gd name="connsiteX49" fmla="*/ 269129 w 390525"/>
              <a:gd name="connsiteY49" fmla="*/ 45411 h 390525"/>
              <a:gd name="connsiteX50" fmla="*/ 347615 w 390525"/>
              <a:gd name="connsiteY50" fmla="*/ 45411 h 390525"/>
              <a:gd name="connsiteX51" fmla="*/ 347615 w 390525"/>
              <a:gd name="connsiteY51" fmla="*/ 123992 h 390525"/>
              <a:gd name="connsiteX52" fmla="*/ 241316 w 390525"/>
              <a:gd name="connsiteY52" fmla="*/ 136184 h 390525"/>
              <a:gd name="connsiteX53" fmla="*/ 300561 w 390525"/>
              <a:gd name="connsiteY53" fmla="*/ 76938 h 390525"/>
              <a:gd name="connsiteX54" fmla="*/ 316278 w 390525"/>
              <a:gd name="connsiteY54" fmla="*/ 76938 h 390525"/>
              <a:gd name="connsiteX55" fmla="*/ 316278 w 390525"/>
              <a:gd name="connsiteY55" fmla="*/ 92655 h 390525"/>
              <a:gd name="connsiteX56" fmla="*/ 257032 w 390525"/>
              <a:gd name="connsiteY56" fmla="*/ 151900 h 390525"/>
              <a:gd name="connsiteX57" fmla="*/ 241316 w 390525"/>
              <a:gd name="connsiteY57" fmla="*/ 1361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0525" h="390525">
                <a:moveTo>
                  <a:pt x="363331" y="29790"/>
                </a:moveTo>
                <a:cubicBezTo>
                  <a:pt x="333137" y="-405"/>
                  <a:pt x="283607" y="-405"/>
                  <a:pt x="253413" y="29790"/>
                </a:cubicBezTo>
                <a:lnTo>
                  <a:pt x="139779" y="143423"/>
                </a:lnTo>
                <a:cubicBezTo>
                  <a:pt x="139779" y="143423"/>
                  <a:pt x="139779" y="143423"/>
                  <a:pt x="139779" y="143423"/>
                </a:cubicBezTo>
                <a:lnTo>
                  <a:pt x="29861" y="253341"/>
                </a:lnTo>
                <a:cubicBezTo>
                  <a:pt x="-429" y="283631"/>
                  <a:pt x="-429" y="332970"/>
                  <a:pt x="29861" y="363260"/>
                </a:cubicBezTo>
                <a:cubicBezTo>
                  <a:pt x="60151" y="393549"/>
                  <a:pt x="109490" y="393549"/>
                  <a:pt x="139779" y="363260"/>
                </a:cubicBezTo>
                <a:lnTo>
                  <a:pt x="249698" y="253341"/>
                </a:lnTo>
                <a:cubicBezTo>
                  <a:pt x="249698" y="253341"/>
                  <a:pt x="249698" y="253341"/>
                  <a:pt x="249698" y="253341"/>
                </a:cubicBezTo>
                <a:lnTo>
                  <a:pt x="363331" y="139708"/>
                </a:lnTo>
                <a:cubicBezTo>
                  <a:pt x="393621" y="109419"/>
                  <a:pt x="393621" y="60079"/>
                  <a:pt x="363331" y="29790"/>
                </a:cubicBezTo>
                <a:close/>
                <a:moveTo>
                  <a:pt x="124063" y="347544"/>
                </a:moveTo>
                <a:cubicBezTo>
                  <a:pt x="102442" y="369165"/>
                  <a:pt x="67199" y="369165"/>
                  <a:pt x="45577" y="347544"/>
                </a:cubicBezTo>
                <a:cubicBezTo>
                  <a:pt x="23955" y="325922"/>
                  <a:pt x="23955" y="290679"/>
                  <a:pt x="45577" y="269058"/>
                </a:cubicBezTo>
                <a:lnTo>
                  <a:pt x="155496" y="159139"/>
                </a:lnTo>
                <a:cubicBezTo>
                  <a:pt x="180261" y="134374"/>
                  <a:pt x="221599" y="138374"/>
                  <a:pt x="241030" y="167807"/>
                </a:cubicBezTo>
                <a:lnTo>
                  <a:pt x="224742" y="184095"/>
                </a:lnTo>
                <a:cubicBezTo>
                  <a:pt x="214836" y="163330"/>
                  <a:pt x="187309" y="158758"/>
                  <a:pt x="171116" y="174950"/>
                </a:cubicBezTo>
                <a:lnTo>
                  <a:pt x="61198" y="284869"/>
                </a:lnTo>
                <a:cubicBezTo>
                  <a:pt x="48244" y="297823"/>
                  <a:pt x="48244" y="318969"/>
                  <a:pt x="61198" y="332018"/>
                </a:cubicBezTo>
                <a:cubicBezTo>
                  <a:pt x="74152" y="344972"/>
                  <a:pt x="95298" y="344972"/>
                  <a:pt x="108347" y="332018"/>
                </a:cubicBezTo>
                <a:lnTo>
                  <a:pt x="168545" y="271820"/>
                </a:lnTo>
                <a:cubicBezTo>
                  <a:pt x="176832" y="274773"/>
                  <a:pt x="185881" y="276392"/>
                  <a:pt x="195500" y="276296"/>
                </a:cubicBezTo>
                <a:lnTo>
                  <a:pt x="124063" y="347544"/>
                </a:lnTo>
                <a:close/>
                <a:moveTo>
                  <a:pt x="202644" y="206288"/>
                </a:moveTo>
                <a:cubicBezTo>
                  <a:pt x="198358" y="210574"/>
                  <a:pt x="191310" y="210574"/>
                  <a:pt x="186928" y="206288"/>
                </a:cubicBezTo>
                <a:cubicBezTo>
                  <a:pt x="182547" y="201906"/>
                  <a:pt x="182547" y="194953"/>
                  <a:pt x="186928" y="190572"/>
                </a:cubicBezTo>
                <a:cubicBezTo>
                  <a:pt x="191215" y="186285"/>
                  <a:pt x="198263" y="186285"/>
                  <a:pt x="202644" y="190572"/>
                </a:cubicBezTo>
                <a:cubicBezTo>
                  <a:pt x="206931" y="194858"/>
                  <a:pt x="206931" y="201906"/>
                  <a:pt x="202644" y="206288"/>
                </a:cubicBezTo>
                <a:close/>
                <a:moveTo>
                  <a:pt x="148257" y="260676"/>
                </a:moveTo>
                <a:lnTo>
                  <a:pt x="92726" y="316206"/>
                </a:lnTo>
                <a:cubicBezTo>
                  <a:pt x="88440" y="320492"/>
                  <a:pt x="81391" y="320492"/>
                  <a:pt x="77010" y="316206"/>
                </a:cubicBezTo>
                <a:cubicBezTo>
                  <a:pt x="72723" y="311920"/>
                  <a:pt x="72723" y="304871"/>
                  <a:pt x="77010" y="300490"/>
                </a:cubicBezTo>
                <a:lnTo>
                  <a:pt x="132540" y="244959"/>
                </a:lnTo>
                <a:cubicBezTo>
                  <a:pt x="136922" y="250865"/>
                  <a:pt x="142065" y="256103"/>
                  <a:pt x="148257" y="260676"/>
                </a:cubicBezTo>
                <a:close/>
                <a:moveTo>
                  <a:pt x="347615" y="123992"/>
                </a:moveTo>
                <a:lnTo>
                  <a:pt x="233982" y="237625"/>
                </a:lnTo>
                <a:cubicBezTo>
                  <a:pt x="233982" y="237625"/>
                  <a:pt x="233982" y="237625"/>
                  <a:pt x="233982" y="237625"/>
                </a:cubicBezTo>
                <a:lnTo>
                  <a:pt x="233982" y="237625"/>
                </a:lnTo>
                <a:cubicBezTo>
                  <a:pt x="209216" y="262390"/>
                  <a:pt x="167878" y="258294"/>
                  <a:pt x="148447" y="228957"/>
                </a:cubicBezTo>
                <a:lnTo>
                  <a:pt x="164735" y="212669"/>
                </a:lnTo>
                <a:cubicBezTo>
                  <a:pt x="174641" y="233434"/>
                  <a:pt x="202168" y="238006"/>
                  <a:pt x="218361" y="221909"/>
                </a:cubicBezTo>
                <a:cubicBezTo>
                  <a:pt x="218361" y="221909"/>
                  <a:pt x="218361" y="221909"/>
                  <a:pt x="218361" y="221909"/>
                </a:cubicBezTo>
                <a:cubicBezTo>
                  <a:pt x="218361" y="221909"/>
                  <a:pt x="218361" y="221909"/>
                  <a:pt x="218361" y="221909"/>
                </a:cubicBezTo>
                <a:lnTo>
                  <a:pt x="331994" y="108275"/>
                </a:lnTo>
                <a:cubicBezTo>
                  <a:pt x="344948" y="95322"/>
                  <a:pt x="344948" y="74176"/>
                  <a:pt x="331994" y="61127"/>
                </a:cubicBezTo>
                <a:cubicBezTo>
                  <a:pt x="319040" y="48173"/>
                  <a:pt x="297894" y="48173"/>
                  <a:pt x="284845" y="61127"/>
                </a:cubicBezTo>
                <a:lnTo>
                  <a:pt x="220933" y="125040"/>
                </a:lnTo>
                <a:cubicBezTo>
                  <a:pt x="212360" y="121991"/>
                  <a:pt x="203311" y="120467"/>
                  <a:pt x="193977" y="120563"/>
                </a:cubicBezTo>
                <a:lnTo>
                  <a:pt x="269129" y="45411"/>
                </a:lnTo>
                <a:cubicBezTo>
                  <a:pt x="290656" y="23884"/>
                  <a:pt x="326184" y="23884"/>
                  <a:pt x="347615" y="45411"/>
                </a:cubicBezTo>
                <a:cubicBezTo>
                  <a:pt x="369332" y="67128"/>
                  <a:pt x="369332" y="102370"/>
                  <a:pt x="347615" y="123992"/>
                </a:cubicBezTo>
                <a:close/>
                <a:moveTo>
                  <a:pt x="241316" y="136184"/>
                </a:moveTo>
                <a:lnTo>
                  <a:pt x="300561" y="76938"/>
                </a:lnTo>
                <a:cubicBezTo>
                  <a:pt x="304848" y="72652"/>
                  <a:pt x="311896" y="72652"/>
                  <a:pt x="316278" y="76938"/>
                </a:cubicBezTo>
                <a:cubicBezTo>
                  <a:pt x="320564" y="81224"/>
                  <a:pt x="320564" y="88273"/>
                  <a:pt x="316278" y="92655"/>
                </a:cubicBezTo>
                <a:lnTo>
                  <a:pt x="257032" y="151900"/>
                </a:lnTo>
                <a:cubicBezTo>
                  <a:pt x="252650" y="145995"/>
                  <a:pt x="247507" y="140756"/>
                  <a:pt x="241316" y="136184"/>
                </a:cubicBezTo>
                <a:close/>
              </a:path>
            </a:pathLst>
          </a:custGeom>
          <a:solidFill>
            <a:schemeClr val="bg1"/>
          </a:solidFill>
          <a:ln w="9525" cap="flat">
            <a:noFill/>
            <a:prstDash val="solid"/>
            <a:miter/>
          </a:ln>
        </p:spPr>
        <p:txBody>
          <a:bodyPr rtlCol="0" anchor="ctr"/>
          <a:lstStyle/>
          <a:p>
            <a:endParaRPr lang="ko-KR" altLang="en-US"/>
          </a:p>
        </p:txBody>
      </p:sp>
      <p:sp>
        <p:nvSpPr>
          <p:cNvPr id="192" name="자유형: 도형 191">
            <a:extLst>
              <a:ext uri="{FF2B5EF4-FFF2-40B4-BE49-F238E27FC236}">
                <a16:creationId xmlns:a16="http://schemas.microsoft.com/office/drawing/2014/main" id="{E717FD30-0AE0-4C68-8E63-6763F518B98E}"/>
              </a:ext>
            </a:extLst>
          </p:cNvPr>
          <p:cNvSpPr/>
          <p:nvPr/>
        </p:nvSpPr>
        <p:spPr>
          <a:xfrm>
            <a:off x="2834631" y="3561597"/>
            <a:ext cx="304800" cy="352425"/>
          </a:xfrm>
          <a:custGeom>
            <a:avLst/>
            <a:gdLst>
              <a:gd name="connsiteX0" fmla="*/ 294323 w 304800"/>
              <a:gd name="connsiteY0" fmla="*/ 73238 h 352425"/>
              <a:gd name="connsiteX1" fmla="*/ 224123 w 304800"/>
              <a:gd name="connsiteY1" fmla="*/ 73238 h 352425"/>
              <a:gd name="connsiteX2" fmla="*/ 206026 w 304800"/>
              <a:gd name="connsiteY2" fmla="*/ 29042 h 352425"/>
              <a:gd name="connsiteX3" fmla="*/ 162211 w 304800"/>
              <a:gd name="connsiteY3" fmla="*/ 7420 h 352425"/>
              <a:gd name="connsiteX4" fmla="*/ 101632 w 304800"/>
              <a:gd name="connsiteY4" fmla="*/ 33995 h 352425"/>
              <a:gd name="connsiteX5" fmla="*/ 87725 w 304800"/>
              <a:gd name="connsiteY5" fmla="*/ 73238 h 352425"/>
              <a:gd name="connsiteX6" fmla="*/ 17526 w 304800"/>
              <a:gd name="connsiteY6" fmla="*/ 73238 h 352425"/>
              <a:gd name="connsiteX7" fmla="*/ 7144 w 304800"/>
              <a:gd name="connsiteY7" fmla="*/ 83620 h 352425"/>
              <a:gd name="connsiteX8" fmla="*/ 7144 w 304800"/>
              <a:gd name="connsiteY8" fmla="*/ 339652 h 352425"/>
              <a:gd name="connsiteX9" fmla="*/ 17526 w 304800"/>
              <a:gd name="connsiteY9" fmla="*/ 350035 h 352425"/>
              <a:gd name="connsiteX10" fmla="*/ 294323 w 304800"/>
              <a:gd name="connsiteY10" fmla="*/ 350035 h 352425"/>
              <a:gd name="connsiteX11" fmla="*/ 304705 w 304800"/>
              <a:gd name="connsiteY11" fmla="*/ 339652 h 352425"/>
              <a:gd name="connsiteX12" fmla="*/ 304705 w 304800"/>
              <a:gd name="connsiteY12" fmla="*/ 83620 h 352425"/>
              <a:gd name="connsiteX13" fmla="*/ 294323 w 304800"/>
              <a:gd name="connsiteY13" fmla="*/ 73238 h 352425"/>
              <a:gd name="connsiteX14" fmla="*/ 294323 w 304800"/>
              <a:gd name="connsiteY14" fmla="*/ 73238 h 352425"/>
              <a:gd name="connsiteX15" fmla="*/ 156305 w 304800"/>
              <a:gd name="connsiteY15" fmla="*/ 27328 h 352425"/>
              <a:gd name="connsiteX16" fmla="*/ 193929 w 304800"/>
              <a:gd name="connsiteY16" fmla="*/ 45996 h 352425"/>
              <a:gd name="connsiteX17" fmla="*/ 202025 w 304800"/>
              <a:gd name="connsiteY17" fmla="*/ 86668 h 352425"/>
              <a:gd name="connsiteX18" fmla="*/ 156210 w 304800"/>
              <a:gd name="connsiteY18" fmla="*/ 194396 h 352425"/>
              <a:gd name="connsiteX19" fmla="*/ 110395 w 304800"/>
              <a:gd name="connsiteY19" fmla="*/ 86668 h 352425"/>
              <a:gd name="connsiteX20" fmla="*/ 118491 w 304800"/>
              <a:gd name="connsiteY20" fmla="*/ 45996 h 352425"/>
              <a:gd name="connsiteX21" fmla="*/ 156305 w 304800"/>
              <a:gd name="connsiteY21" fmla="*/ 27328 h 352425"/>
              <a:gd name="connsiteX22" fmla="*/ 147066 w 304800"/>
              <a:gd name="connsiteY22" fmla="*/ 224781 h 352425"/>
              <a:gd name="connsiteX23" fmla="*/ 156591 w 304800"/>
              <a:gd name="connsiteY23" fmla="*/ 231067 h 352425"/>
              <a:gd name="connsiteX24" fmla="*/ 166116 w 304800"/>
              <a:gd name="connsiteY24" fmla="*/ 224781 h 352425"/>
              <a:gd name="connsiteX25" fmla="*/ 207836 w 304800"/>
              <a:gd name="connsiteY25" fmla="*/ 126483 h 352425"/>
              <a:gd name="connsiteX26" fmla="*/ 248317 w 304800"/>
              <a:gd name="connsiteY26" fmla="*/ 126483 h 352425"/>
              <a:gd name="connsiteX27" fmla="*/ 248317 w 304800"/>
              <a:gd name="connsiteY27" fmla="*/ 295266 h 352425"/>
              <a:gd name="connsiteX28" fmla="*/ 64770 w 304800"/>
              <a:gd name="connsiteY28" fmla="*/ 295266 h 352425"/>
              <a:gd name="connsiteX29" fmla="*/ 64770 w 304800"/>
              <a:gd name="connsiteY29" fmla="*/ 126483 h 352425"/>
              <a:gd name="connsiteX30" fmla="*/ 105251 w 304800"/>
              <a:gd name="connsiteY30" fmla="*/ 126483 h 352425"/>
              <a:gd name="connsiteX31" fmla="*/ 147066 w 304800"/>
              <a:gd name="connsiteY31" fmla="*/ 224781 h 352425"/>
              <a:gd name="connsiteX32" fmla="*/ 283940 w 304800"/>
              <a:gd name="connsiteY32" fmla="*/ 329270 h 352425"/>
              <a:gd name="connsiteX33" fmla="*/ 27908 w 304800"/>
              <a:gd name="connsiteY33" fmla="*/ 329270 h 352425"/>
              <a:gd name="connsiteX34" fmla="*/ 27908 w 304800"/>
              <a:gd name="connsiteY34" fmla="*/ 92478 h 352425"/>
              <a:gd name="connsiteX35" fmla="*/ 93917 w 304800"/>
              <a:gd name="connsiteY35" fmla="*/ 92478 h 352425"/>
              <a:gd name="connsiteX36" fmla="*/ 94202 w 304800"/>
              <a:gd name="connsiteY36" fmla="*/ 93240 h 352425"/>
              <a:gd name="connsiteX37" fmla="*/ 99536 w 304800"/>
              <a:gd name="connsiteY37" fmla="*/ 105813 h 352425"/>
              <a:gd name="connsiteX38" fmla="*/ 54578 w 304800"/>
              <a:gd name="connsiteY38" fmla="*/ 105813 h 352425"/>
              <a:gd name="connsiteX39" fmla="*/ 44196 w 304800"/>
              <a:gd name="connsiteY39" fmla="*/ 116196 h 352425"/>
              <a:gd name="connsiteX40" fmla="*/ 44196 w 304800"/>
              <a:gd name="connsiteY40" fmla="*/ 305648 h 352425"/>
              <a:gd name="connsiteX41" fmla="*/ 54578 w 304800"/>
              <a:gd name="connsiteY41" fmla="*/ 316030 h 352425"/>
              <a:gd name="connsiteX42" fmla="*/ 258890 w 304800"/>
              <a:gd name="connsiteY42" fmla="*/ 316030 h 352425"/>
              <a:gd name="connsiteX43" fmla="*/ 269272 w 304800"/>
              <a:gd name="connsiteY43" fmla="*/ 305648 h 352425"/>
              <a:gd name="connsiteX44" fmla="*/ 269272 w 304800"/>
              <a:gd name="connsiteY44" fmla="*/ 116196 h 352425"/>
              <a:gd name="connsiteX45" fmla="*/ 258890 w 304800"/>
              <a:gd name="connsiteY45" fmla="*/ 105813 h 352425"/>
              <a:gd name="connsiteX46" fmla="*/ 213836 w 304800"/>
              <a:gd name="connsiteY46" fmla="*/ 105813 h 352425"/>
              <a:gd name="connsiteX47" fmla="*/ 219170 w 304800"/>
              <a:gd name="connsiteY47" fmla="*/ 93240 h 352425"/>
              <a:gd name="connsiteX48" fmla="*/ 219456 w 304800"/>
              <a:gd name="connsiteY48" fmla="*/ 92478 h 352425"/>
              <a:gd name="connsiteX49" fmla="*/ 284131 w 304800"/>
              <a:gd name="connsiteY49" fmla="*/ 92478 h 352425"/>
              <a:gd name="connsiteX50" fmla="*/ 283940 w 304800"/>
              <a:gd name="connsiteY50" fmla="*/ 329270 h 352425"/>
              <a:gd name="connsiteX51" fmla="*/ 283940 w 304800"/>
              <a:gd name="connsiteY51" fmla="*/ 32927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4800" h="352425">
                <a:moveTo>
                  <a:pt x="294323" y="73238"/>
                </a:moveTo>
                <a:lnTo>
                  <a:pt x="224123" y="73238"/>
                </a:lnTo>
                <a:cubicBezTo>
                  <a:pt x="223647" y="57141"/>
                  <a:pt x="217551" y="41520"/>
                  <a:pt x="206026" y="29042"/>
                </a:cubicBezTo>
                <a:cubicBezTo>
                  <a:pt x="194691" y="16660"/>
                  <a:pt x="178975" y="8944"/>
                  <a:pt x="162211" y="7420"/>
                </a:cubicBezTo>
                <a:cubicBezTo>
                  <a:pt x="138303" y="5325"/>
                  <a:pt x="115919" y="15231"/>
                  <a:pt x="101632" y="33995"/>
                </a:cubicBezTo>
                <a:cubicBezTo>
                  <a:pt x="92869" y="45520"/>
                  <a:pt x="88106" y="59236"/>
                  <a:pt x="87725" y="73238"/>
                </a:cubicBezTo>
                <a:lnTo>
                  <a:pt x="17526" y="73238"/>
                </a:lnTo>
                <a:cubicBezTo>
                  <a:pt x="11811" y="73238"/>
                  <a:pt x="7144" y="77905"/>
                  <a:pt x="7144" y="83620"/>
                </a:cubicBezTo>
                <a:lnTo>
                  <a:pt x="7144" y="339652"/>
                </a:lnTo>
                <a:cubicBezTo>
                  <a:pt x="7144" y="345367"/>
                  <a:pt x="11811" y="350035"/>
                  <a:pt x="17526" y="350035"/>
                </a:cubicBezTo>
                <a:lnTo>
                  <a:pt x="294323" y="350035"/>
                </a:lnTo>
                <a:cubicBezTo>
                  <a:pt x="300038" y="350035"/>
                  <a:pt x="304705" y="345367"/>
                  <a:pt x="304705" y="339652"/>
                </a:cubicBezTo>
                <a:lnTo>
                  <a:pt x="304705" y="83620"/>
                </a:lnTo>
                <a:cubicBezTo>
                  <a:pt x="304705" y="77810"/>
                  <a:pt x="300038" y="73238"/>
                  <a:pt x="294323" y="73238"/>
                </a:cubicBezTo>
                <a:lnTo>
                  <a:pt x="294323" y="73238"/>
                </a:lnTo>
                <a:close/>
                <a:moveTo>
                  <a:pt x="156305" y="27328"/>
                </a:moveTo>
                <a:cubicBezTo>
                  <a:pt x="171260" y="27328"/>
                  <a:pt x="184975" y="34090"/>
                  <a:pt x="193929" y="45996"/>
                </a:cubicBezTo>
                <a:cubicBezTo>
                  <a:pt x="202787" y="57712"/>
                  <a:pt x="205740" y="72476"/>
                  <a:pt x="202025" y="86668"/>
                </a:cubicBezTo>
                <a:lnTo>
                  <a:pt x="156210" y="194396"/>
                </a:lnTo>
                <a:lnTo>
                  <a:pt x="110395" y="86668"/>
                </a:lnTo>
                <a:cubicBezTo>
                  <a:pt x="106680" y="72476"/>
                  <a:pt x="109633" y="57712"/>
                  <a:pt x="118491" y="45996"/>
                </a:cubicBezTo>
                <a:cubicBezTo>
                  <a:pt x="127730" y="34090"/>
                  <a:pt x="141446" y="27328"/>
                  <a:pt x="156305" y="27328"/>
                </a:cubicBezTo>
                <a:close/>
                <a:moveTo>
                  <a:pt x="147066" y="224781"/>
                </a:moveTo>
                <a:cubicBezTo>
                  <a:pt x="148685" y="228591"/>
                  <a:pt x="152400" y="231067"/>
                  <a:pt x="156591" y="231067"/>
                </a:cubicBezTo>
                <a:cubicBezTo>
                  <a:pt x="160782" y="231067"/>
                  <a:pt x="164497" y="228591"/>
                  <a:pt x="166116" y="224781"/>
                </a:cubicBezTo>
                <a:lnTo>
                  <a:pt x="207836" y="126483"/>
                </a:lnTo>
                <a:lnTo>
                  <a:pt x="248317" y="126483"/>
                </a:lnTo>
                <a:lnTo>
                  <a:pt x="248317" y="295266"/>
                </a:lnTo>
                <a:lnTo>
                  <a:pt x="64770" y="295266"/>
                </a:lnTo>
                <a:lnTo>
                  <a:pt x="64770" y="126483"/>
                </a:lnTo>
                <a:lnTo>
                  <a:pt x="105251" y="126483"/>
                </a:lnTo>
                <a:cubicBezTo>
                  <a:pt x="105346" y="126483"/>
                  <a:pt x="147066" y="224781"/>
                  <a:pt x="147066" y="224781"/>
                </a:cubicBezTo>
                <a:close/>
                <a:moveTo>
                  <a:pt x="283940" y="329270"/>
                </a:moveTo>
                <a:lnTo>
                  <a:pt x="27908" y="329270"/>
                </a:lnTo>
                <a:lnTo>
                  <a:pt x="27908" y="92478"/>
                </a:lnTo>
                <a:lnTo>
                  <a:pt x="93917" y="92478"/>
                </a:lnTo>
                <a:cubicBezTo>
                  <a:pt x="94012" y="92764"/>
                  <a:pt x="94107" y="92955"/>
                  <a:pt x="94202" y="93240"/>
                </a:cubicBezTo>
                <a:lnTo>
                  <a:pt x="99536" y="105813"/>
                </a:lnTo>
                <a:lnTo>
                  <a:pt x="54578" y="105813"/>
                </a:lnTo>
                <a:cubicBezTo>
                  <a:pt x="48863" y="105813"/>
                  <a:pt x="44196" y="110481"/>
                  <a:pt x="44196" y="116196"/>
                </a:cubicBezTo>
                <a:lnTo>
                  <a:pt x="44196" y="305648"/>
                </a:lnTo>
                <a:cubicBezTo>
                  <a:pt x="44196" y="311363"/>
                  <a:pt x="48863" y="316030"/>
                  <a:pt x="54578" y="316030"/>
                </a:cubicBezTo>
                <a:lnTo>
                  <a:pt x="258890" y="316030"/>
                </a:lnTo>
                <a:cubicBezTo>
                  <a:pt x="264605" y="316030"/>
                  <a:pt x="269272" y="311363"/>
                  <a:pt x="269272" y="305648"/>
                </a:cubicBezTo>
                <a:lnTo>
                  <a:pt x="269272" y="116196"/>
                </a:lnTo>
                <a:cubicBezTo>
                  <a:pt x="269272" y="110481"/>
                  <a:pt x="264605" y="105813"/>
                  <a:pt x="258890" y="105813"/>
                </a:cubicBezTo>
                <a:lnTo>
                  <a:pt x="213836" y="105813"/>
                </a:lnTo>
                <a:lnTo>
                  <a:pt x="219170" y="93240"/>
                </a:lnTo>
                <a:cubicBezTo>
                  <a:pt x="219266" y="92955"/>
                  <a:pt x="219361" y="92764"/>
                  <a:pt x="219456" y="92478"/>
                </a:cubicBezTo>
                <a:lnTo>
                  <a:pt x="284131" y="92478"/>
                </a:lnTo>
                <a:lnTo>
                  <a:pt x="283940" y="329270"/>
                </a:lnTo>
                <a:lnTo>
                  <a:pt x="283940" y="329270"/>
                </a:lnTo>
                <a:close/>
              </a:path>
            </a:pathLst>
          </a:custGeom>
          <a:solidFill>
            <a:schemeClr val="bg1"/>
          </a:solidFill>
          <a:ln w="9525" cap="flat">
            <a:noFill/>
            <a:prstDash val="solid"/>
            <a:miter/>
          </a:ln>
        </p:spPr>
        <p:txBody>
          <a:bodyPr rtlCol="0" anchor="ctr"/>
          <a:lstStyle/>
          <a:p>
            <a:endParaRPr lang="ko-KR" altLang="en-US"/>
          </a:p>
        </p:txBody>
      </p:sp>
      <p:grpSp>
        <p:nvGrpSpPr>
          <p:cNvPr id="193" name="그룹 192">
            <a:extLst>
              <a:ext uri="{FF2B5EF4-FFF2-40B4-BE49-F238E27FC236}">
                <a16:creationId xmlns:a16="http://schemas.microsoft.com/office/drawing/2014/main" id="{B4D0AB27-CFC6-4D3C-A22D-20317EFEA3DD}"/>
              </a:ext>
            </a:extLst>
          </p:cNvPr>
          <p:cNvGrpSpPr/>
          <p:nvPr/>
        </p:nvGrpSpPr>
        <p:grpSpPr>
          <a:xfrm>
            <a:off x="6855705" y="2233803"/>
            <a:ext cx="342900" cy="390525"/>
            <a:chOff x="6855705" y="2233803"/>
            <a:chExt cx="342900" cy="390525"/>
          </a:xfrm>
          <a:solidFill>
            <a:schemeClr val="bg1"/>
          </a:solidFill>
        </p:grpSpPr>
        <p:sp>
          <p:nvSpPr>
            <p:cNvPr id="194" name="자유형: 도형 193">
              <a:extLst>
                <a:ext uri="{FF2B5EF4-FFF2-40B4-BE49-F238E27FC236}">
                  <a16:creationId xmlns:a16="http://schemas.microsoft.com/office/drawing/2014/main" id="{29AA890D-CC02-4D15-BCCB-14131BDC411B}"/>
                </a:ext>
              </a:extLst>
            </p:cNvPr>
            <p:cNvSpPr/>
            <p:nvPr/>
          </p:nvSpPr>
          <p:spPr>
            <a:xfrm>
              <a:off x="6944192" y="2278475"/>
              <a:ext cx="161925" cy="161925"/>
            </a:xfrm>
            <a:custGeom>
              <a:avLst/>
              <a:gdLst>
                <a:gd name="connsiteX0" fmla="*/ 84868 w 161925"/>
                <a:gd name="connsiteY0" fmla="*/ 7144 h 161925"/>
                <a:gd name="connsiteX1" fmla="*/ 7144 w 161925"/>
                <a:gd name="connsiteY1" fmla="*/ 84868 h 161925"/>
                <a:gd name="connsiteX2" fmla="*/ 43053 w 161925"/>
                <a:gd name="connsiteY2" fmla="*/ 150304 h 161925"/>
                <a:gd name="connsiteX3" fmla="*/ 120301 w 161925"/>
                <a:gd name="connsiteY3" fmla="*/ 154495 h 161925"/>
                <a:gd name="connsiteX4" fmla="*/ 125730 w 161925"/>
                <a:gd name="connsiteY4" fmla="*/ 139732 h 161925"/>
                <a:gd name="connsiteX5" fmla="*/ 110966 w 161925"/>
                <a:gd name="connsiteY5" fmla="*/ 134302 h 161925"/>
                <a:gd name="connsiteX6" fmla="*/ 54959 w 161925"/>
                <a:gd name="connsiteY6" fmla="*/ 131540 h 161925"/>
                <a:gd name="connsiteX7" fmla="*/ 29337 w 161925"/>
                <a:gd name="connsiteY7" fmla="*/ 84772 h 161925"/>
                <a:gd name="connsiteX8" fmla="*/ 84868 w 161925"/>
                <a:gd name="connsiteY8" fmla="*/ 29242 h 161925"/>
                <a:gd name="connsiteX9" fmla="*/ 140398 w 161925"/>
                <a:gd name="connsiteY9" fmla="*/ 84772 h 161925"/>
                <a:gd name="connsiteX10" fmla="*/ 129254 w 161925"/>
                <a:gd name="connsiteY10" fmla="*/ 95917 h 161925"/>
                <a:gd name="connsiteX11" fmla="*/ 118110 w 161925"/>
                <a:gd name="connsiteY11" fmla="*/ 84963 h 161925"/>
                <a:gd name="connsiteX12" fmla="*/ 118110 w 161925"/>
                <a:gd name="connsiteY12" fmla="*/ 84772 h 161925"/>
                <a:gd name="connsiteX13" fmla="*/ 84773 w 161925"/>
                <a:gd name="connsiteY13" fmla="*/ 51435 h 161925"/>
                <a:gd name="connsiteX14" fmla="*/ 51435 w 161925"/>
                <a:gd name="connsiteY14" fmla="*/ 84772 h 161925"/>
                <a:gd name="connsiteX15" fmla="*/ 84773 w 161925"/>
                <a:gd name="connsiteY15" fmla="*/ 118110 h 161925"/>
                <a:gd name="connsiteX16" fmla="*/ 106966 w 161925"/>
                <a:gd name="connsiteY16" fmla="*/ 109633 h 161925"/>
                <a:gd name="connsiteX17" fmla="*/ 129159 w 161925"/>
                <a:gd name="connsiteY17" fmla="*/ 118110 h 161925"/>
                <a:gd name="connsiteX18" fmla="*/ 162496 w 161925"/>
                <a:gd name="connsiteY18" fmla="*/ 84772 h 161925"/>
                <a:gd name="connsiteX19" fmla="*/ 84868 w 161925"/>
                <a:gd name="connsiteY19" fmla="*/ 7144 h 161925"/>
                <a:gd name="connsiteX20" fmla="*/ 95821 w 161925"/>
                <a:gd name="connsiteY20" fmla="*/ 86677 h 161925"/>
                <a:gd name="connsiteX21" fmla="*/ 84868 w 161925"/>
                <a:gd name="connsiteY21" fmla="*/ 96012 h 161925"/>
                <a:gd name="connsiteX22" fmla="*/ 73723 w 161925"/>
                <a:gd name="connsiteY22" fmla="*/ 84868 h 161925"/>
                <a:gd name="connsiteX23" fmla="*/ 84868 w 161925"/>
                <a:gd name="connsiteY23" fmla="*/ 73723 h 161925"/>
                <a:gd name="connsiteX24" fmla="*/ 95917 w 161925"/>
                <a:gd name="connsiteY24" fmla="*/ 83534 h 161925"/>
                <a:gd name="connsiteX25" fmla="*/ 95821 w 161925"/>
                <a:gd name="connsiteY25" fmla="*/ 8667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1925" h="161925">
                  <a:moveTo>
                    <a:pt x="84868" y="7144"/>
                  </a:moveTo>
                  <a:cubicBezTo>
                    <a:pt x="42006" y="7144"/>
                    <a:pt x="7144" y="42005"/>
                    <a:pt x="7144" y="84868"/>
                  </a:cubicBezTo>
                  <a:cubicBezTo>
                    <a:pt x="7144" y="111442"/>
                    <a:pt x="20574" y="135922"/>
                    <a:pt x="43053" y="150304"/>
                  </a:cubicBezTo>
                  <a:cubicBezTo>
                    <a:pt x="66008" y="164973"/>
                    <a:pt x="94202" y="166592"/>
                    <a:pt x="120301" y="154495"/>
                  </a:cubicBezTo>
                  <a:cubicBezTo>
                    <a:pt x="125825" y="151924"/>
                    <a:pt x="128302" y="145351"/>
                    <a:pt x="125730" y="139732"/>
                  </a:cubicBezTo>
                  <a:cubicBezTo>
                    <a:pt x="123158" y="134207"/>
                    <a:pt x="116586" y="131731"/>
                    <a:pt x="110966" y="134302"/>
                  </a:cubicBezTo>
                  <a:cubicBezTo>
                    <a:pt x="91821" y="143065"/>
                    <a:pt x="71438" y="142113"/>
                    <a:pt x="54959" y="131540"/>
                  </a:cubicBezTo>
                  <a:cubicBezTo>
                    <a:pt x="38862" y="121253"/>
                    <a:pt x="29337" y="103727"/>
                    <a:pt x="29337" y="84772"/>
                  </a:cubicBezTo>
                  <a:cubicBezTo>
                    <a:pt x="29337" y="54197"/>
                    <a:pt x="54197" y="29242"/>
                    <a:pt x="84868" y="29242"/>
                  </a:cubicBezTo>
                  <a:cubicBezTo>
                    <a:pt x="115443" y="29242"/>
                    <a:pt x="140398" y="54102"/>
                    <a:pt x="140398" y="84772"/>
                  </a:cubicBezTo>
                  <a:cubicBezTo>
                    <a:pt x="140398" y="90868"/>
                    <a:pt x="135446" y="95917"/>
                    <a:pt x="129254" y="95917"/>
                  </a:cubicBezTo>
                  <a:cubicBezTo>
                    <a:pt x="123634" y="95917"/>
                    <a:pt x="118396" y="91630"/>
                    <a:pt x="118110" y="84963"/>
                  </a:cubicBezTo>
                  <a:cubicBezTo>
                    <a:pt x="118110" y="84868"/>
                    <a:pt x="118110" y="84868"/>
                    <a:pt x="118110" y="84772"/>
                  </a:cubicBezTo>
                  <a:cubicBezTo>
                    <a:pt x="118110" y="66389"/>
                    <a:pt x="103156" y="51435"/>
                    <a:pt x="84773" y="51435"/>
                  </a:cubicBezTo>
                  <a:cubicBezTo>
                    <a:pt x="66390" y="51435"/>
                    <a:pt x="51435" y="66389"/>
                    <a:pt x="51435" y="84772"/>
                  </a:cubicBezTo>
                  <a:cubicBezTo>
                    <a:pt x="51435" y="103156"/>
                    <a:pt x="66390" y="118110"/>
                    <a:pt x="84773" y="118110"/>
                  </a:cubicBezTo>
                  <a:cubicBezTo>
                    <a:pt x="93250" y="118110"/>
                    <a:pt x="101060" y="114871"/>
                    <a:pt x="106966" y="109633"/>
                  </a:cubicBezTo>
                  <a:cubicBezTo>
                    <a:pt x="112872" y="114871"/>
                    <a:pt x="120682" y="118110"/>
                    <a:pt x="129159" y="118110"/>
                  </a:cubicBezTo>
                  <a:cubicBezTo>
                    <a:pt x="147542" y="118110"/>
                    <a:pt x="162496" y="103156"/>
                    <a:pt x="162496" y="84772"/>
                  </a:cubicBezTo>
                  <a:cubicBezTo>
                    <a:pt x="162592" y="42005"/>
                    <a:pt x="127731" y="7144"/>
                    <a:pt x="84868" y="7144"/>
                  </a:cubicBezTo>
                  <a:close/>
                  <a:moveTo>
                    <a:pt x="95821" y="86677"/>
                  </a:moveTo>
                  <a:cubicBezTo>
                    <a:pt x="94965" y="91916"/>
                    <a:pt x="90392" y="96012"/>
                    <a:pt x="84868" y="96012"/>
                  </a:cubicBezTo>
                  <a:cubicBezTo>
                    <a:pt x="78772" y="96012"/>
                    <a:pt x="73723" y="91059"/>
                    <a:pt x="73723" y="84868"/>
                  </a:cubicBezTo>
                  <a:cubicBezTo>
                    <a:pt x="73723" y="78676"/>
                    <a:pt x="78677" y="73723"/>
                    <a:pt x="84868" y="73723"/>
                  </a:cubicBezTo>
                  <a:cubicBezTo>
                    <a:pt x="90583" y="73723"/>
                    <a:pt x="95250" y="78010"/>
                    <a:pt x="95917" y="83534"/>
                  </a:cubicBezTo>
                  <a:cubicBezTo>
                    <a:pt x="95726" y="84582"/>
                    <a:pt x="95631" y="85630"/>
                    <a:pt x="95821" y="86677"/>
                  </a:cubicBezTo>
                  <a:close/>
                </a:path>
              </a:pathLst>
            </a:custGeom>
            <a:grpFill/>
            <a:ln w="9525" cap="flat">
              <a:noFill/>
              <a:prstDash val="solid"/>
              <a:miter/>
            </a:ln>
          </p:spPr>
          <p:txBody>
            <a:bodyPr rtlCol="0" anchor="ctr"/>
            <a:lstStyle/>
            <a:p>
              <a:endParaRPr lang="ko-KR" altLang="en-US"/>
            </a:p>
          </p:txBody>
        </p:sp>
        <p:sp>
          <p:nvSpPr>
            <p:cNvPr id="195" name="자유형: 도형 194">
              <a:extLst>
                <a:ext uri="{FF2B5EF4-FFF2-40B4-BE49-F238E27FC236}">
                  <a16:creationId xmlns:a16="http://schemas.microsoft.com/office/drawing/2014/main" id="{E1E95B44-4AED-400A-96F2-9752DB9211BC}"/>
                </a:ext>
              </a:extLst>
            </p:cNvPr>
            <p:cNvSpPr/>
            <p:nvPr/>
          </p:nvSpPr>
          <p:spPr>
            <a:xfrm>
              <a:off x="6855705" y="2233803"/>
              <a:ext cx="342900" cy="390525"/>
            </a:xfrm>
            <a:custGeom>
              <a:avLst/>
              <a:gdLst>
                <a:gd name="connsiteX0" fmla="*/ 340233 w 342900"/>
                <a:gd name="connsiteY0" fmla="*/ 152971 h 390525"/>
                <a:gd name="connsiteX1" fmla="*/ 336995 w 342900"/>
                <a:gd name="connsiteY1" fmla="*/ 145161 h 390525"/>
                <a:gd name="connsiteX2" fmla="*/ 295846 w 342900"/>
                <a:gd name="connsiteY2" fmla="*/ 104013 h 390525"/>
                <a:gd name="connsiteX3" fmla="*/ 295846 w 342900"/>
                <a:gd name="connsiteY3" fmla="*/ 18288 h 390525"/>
                <a:gd name="connsiteX4" fmla="*/ 284702 w 342900"/>
                <a:gd name="connsiteY4" fmla="*/ 7144 h 390525"/>
                <a:gd name="connsiteX5" fmla="*/ 62674 w 342900"/>
                <a:gd name="connsiteY5" fmla="*/ 7144 h 390525"/>
                <a:gd name="connsiteX6" fmla="*/ 51530 w 342900"/>
                <a:gd name="connsiteY6" fmla="*/ 18288 h 390525"/>
                <a:gd name="connsiteX7" fmla="*/ 51530 w 342900"/>
                <a:gd name="connsiteY7" fmla="*/ 104013 h 390525"/>
                <a:gd name="connsiteX8" fmla="*/ 10382 w 342900"/>
                <a:gd name="connsiteY8" fmla="*/ 145161 h 390525"/>
                <a:gd name="connsiteX9" fmla="*/ 10287 w 342900"/>
                <a:gd name="connsiteY9" fmla="*/ 145256 h 390525"/>
                <a:gd name="connsiteX10" fmla="*/ 7144 w 342900"/>
                <a:gd name="connsiteY10" fmla="*/ 152971 h 390525"/>
                <a:gd name="connsiteX11" fmla="*/ 7144 w 342900"/>
                <a:gd name="connsiteY11" fmla="*/ 152971 h 390525"/>
                <a:gd name="connsiteX12" fmla="*/ 7144 w 342900"/>
                <a:gd name="connsiteY12" fmla="*/ 352806 h 390525"/>
                <a:gd name="connsiteX13" fmla="*/ 40481 w 342900"/>
                <a:gd name="connsiteY13" fmla="*/ 386143 h 390525"/>
                <a:gd name="connsiteX14" fmla="*/ 306895 w 342900"/>
                <a:gd name="connsiteY14" fmla="*/ 386143 h 390525"/>
                <a:gd name="connsiteX15" fmla="*/ 340233 w 342900"/>
                <a:gd name="connsiteY15" fmla="*/ 352806 h 390525"/>
                <a:gd name="connsiteX16" fmla="*/ 340233 w 342900"/>
                <a:gd name="connsiteY16" fmla="*/ 152971 h 390525"/>
                <a:gd name="connsiteX17" fmla="*/ 340233 w 342900"/>
                <a:gd name="connsiteY17" fmla="*/ 152971 h 390525"/>
                <a:gd name="connsiteX18" fmla="*/ 295846 w 342900"/>
                <a:gd name="connsiteY18" fmla="*/ 135636 h 390525"/>
                <a:gd name="connsiteX19" fmla="*/ 313468 w 342900"/>
                <a:gd name="connsiteY19" fmla="*/ 153257 h 390525"/>
                <a:gd name="connsiteX20" fmla="*/ 295846 w 342900"/>
                <a:gd name="connsiteY20" fmla="*/ 170879 h 390525"/>
                <a:gd name="connsiteX21" fmla="*/ 295846 w 342900"/>
                <a:gd name="connsiteY21" fmla="*/ 135636 h 390525"/>
                <a:gd name="connsiteX22" fmla="*/ 73819 w 342900"/>
                <a:gd name="connsiteY22" fmla="*/ 108585 h 390525"/>
                <a:gd name="connsiteX23" fmla="*/ 73819 w 342900"/>
                <a:gd name="connsiteY23" fmla="*/ 108585 h 390525"/>
                <a:gd name="connsiteX24" fmla="*/ 73819 w 342900"/>
                <a:gd name="connsiteY24" fmla="*/ 29432 h 390525"/>
                <a:gd name="connsiteX25" fmla="*/ 273653 w 342900"/>
                <a:gd name="connsiteY25" fmla="*/ 29432 h 390525"/>
                <a:gd name="connsiteX26" fmla="*/ 273653 w 342900"/>
                <a:gd name="connsiteY26" fmla="*/ 108585 h 390525"/>
                <a:gd name="connsiteX27" fmla="*/ 273653 w 342900"/>
                <a:gd name="connsiteY27" fmla="*/ 108585 h 390525"/>
                <a:gd name="connsiteX28" fmla="*/ 273653 w 342900"/>
                <a:gd name="connsiteY28" fmla="*/ 192786 h 390525"/>
                <a:gd name="connsiteX29" fmla="*/ 213550 w 342900"/>
                <a:gd name="connsiteY29" fmla="*/ 252889 h 390525"/>
                <a:gd name="connsiteX30" fmla="*/ 133921 w 342900"/>
                <a:gd name="connsiteY30" fmla="*/ 252889 h 390525"/>
                <a:gd name="connsiteX31" fmla="*/ 73819 w 342900"/>
                <a:gd name="connsiteY31" fmla="*/ 192786 h 390525"/>
                <a:gd name="connsiteX32" fmla="*/ 73819 w 342900"/>
                <a:gd name="connsiteY32" fmla="*/ 108585 h 390525"/>
                <a:gd name="connsiteX33" fmla="*/ 51530 w 342900"/>
                <a:gd name="connsiteY33" fmla="*/ 135636 h 390525"/>
                <a:gd name="connsiteX34" fmla="*/ 51530 w 342900"/>
                <a:gd name="connsiteY34" fmla="*/ 170879 h 390525"/>
                <a:gd name="connsiteX35" fmla="*/ 33909 w 342900"/>
                <a:gd name="connsiteY35" fmla="*/ 153257 h 390525"/>
                <a:gd name="connsiteX36" fmla="*/ 51530 w 342900"/>
                <a:gd name="connsiteY36" fmla="*/ 135636 h 390525"/>
                <a:gd name="connsiteX37" fmla="*/ 29337 w 342900"/>
                <a:gd name="connsiteY37" fmla="*/ 348520 h 390525"/>
                <a:gd name="connsiteX38" fmla="*/ 29337 w 342900"/>
                <a:gd name="connsiteY38" fmla="*/ 180118 h 390525"/>
                <a:gd name="connsiteX39" fmla="*/ 113538 w 342900"/>
                <a:gd name="connsiteY39" fmla="*/ 264319 h 390525"/>
                <a:gd name="connsiteX40" fmla="*/ 29337 w 342900"/>
                <a:gd name="connsiteY40" fmla="*/ 348520 h 390525"/>
                <a:gd name="connsiteX41" fmla="*/ 44672 w 342900"/>
                <a:gd name="connsiteY41" fmla="*/ 363950 h 390525"/>
                <a:gd name="connsiteX42" fmla="*/ 133445 w 342900"/>
                <a:gd name="connsiteY42" fmla="*/ 275177 h 390525"/>
                <a:gd name="connsiteX43" fmla="*/ 213074 w 342900"/>
                <a:gd name="connsiteY43" fmla="*/ 275177 h 390525"/>
                <a:gd name="connsiteX44" fmla="*/ 301847 w 342900"/>
                <a:gd name="connsiteY44" fmla="*/ 363950 h 390525"/>
                <a:gd name="connsiteX45" fmla="*/ 44672 w 342900"/>
                <a:gd name="connsiteY45" fmla="*/ 363950 h 390525"/>
                <a:gd name="connsiteX46" fmla="*/ 318040 w 342900"/>
                <a:gd name="connsiteY46" fmla="*/ 348520 h 390525"/>
                <a:gd name="connsiteX47" fmla="*/ 233839 w 342900"/>
                <a:gd name="connsiteY47" fmla="*/ 264319 h 390525"/>
                <a:gd name="connsiteX48" fmla="*/ 318040 w 342900"/>
                <a:gd name="connsiteY48" fmla="*/ 180118 h 390525"/>
                <a:gd name="connsiteX49" fmla="*/ 318040 w 342900"/>
                <a:gd name="connsiteY49" fmla="*/ 34852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2900" h="390525">
                  <a:moveTo>
                    <a:pt x="340233" y="152971"/>
                  </a:moveTo>
                  <a:cubicBezTo>
                    <a:pt x="340233" y="150114"/>
                    <a:pt x="339090" y="147256"/>
                    <a:pt x="336995" y="145161"/>
                  </a:cubicBezTo>
                  <a:lnTo>
                    <a:pt x="295846" y="104013"/>
                  </a:lnTo>
                  <a:lnTo>
                    <a:pt x="295846" y="18288"/>
                  </a:lnTo>
                  <a:cubicBezTo>
                    <a:pt x="295846" y="12192"/>
                    <a:pt x="290893" y="7144"/>
                    <a:pt x="284702" y="7144"/>
                  </a:cubicBezTo>
                  <a:lnTo>
                    <a:pt x="62674" y="7144"/>
                  </a:lnTo>
                  <a:cubicBezTo>
                    <a:pt x="56579" y="7144"/>
                    <a:pt x="51530" y="12097"/>
                    <a:pt x="51530" y="18288"/>
                  </a:cubicBezTo>
                  <a:lnTo>
                    <a:pt x="51530" y="104013"/>
                  </a:lnTo>
                  <a:lnTo>
                    <a:pt x="10382" y="145161"/>
                  </a:lnTo>
                  <a:cubicBezTo>
                    <a:pt x="10382" y="145161"/>
                    <a:pt x="10287" y="145256"/>
                    <a:pt x="10287" y="145256"/>
                  </a:cubicBezTo>
                  <a:cubicBezTo>
                    <a:pt x="8191" y="147447"/>
                    <a:pt x="7144" y="150209"/>
                    <a:pt x="7144" y="152971"/>
                  </a:cubicBezTo>
                  <a:cubicBezTo>
                    <a:pt x="7144" y="152971"/>
                    <a:pt x="7144" y="152971"/>
                    <a:pt x="7144" y="152971"/>
                  </a:cubicBezTo>
                  <a:lnTo>
                    <a:pt x="7144" y="352806"/>
                  </a:lnTo>
                  <a:cubicBezTo>
                    <a:pt x="7144" y="371189"/>
                    <a:pt x="22098" y="386143"/>
                    <a:pt x="40481" y="386143"/>
                  </a:cubicBezTo>
                  <a:lnTo>
                    <a:pt x="306895" y="386143"/>
                  </a:lnTo>
                  <a:cubicBezTo>
                    <a:pt x="325278" y="386143"/>
                    <a:pt x="340233" y="371189"/>
                    <a:pt x="340233" y="352806"/>
                  </a:cubicBezTo>
                  <a:lnTo>
                    <a:pt x="340233" y="152971"/>
                  </a:lnTo>
                  <a:cubicBezTo>
                    <a:pt x="340233" y="152971"/>
                    <a:pt x="340233" y="152971"/>
                    <a:pt x="340233" y="152971"/>
                  </a:cubicBezTo>
                  <a:close/>
                  <a:moveTo>
                    <a:pt x="295846" y="135636"/>
                  </a:moveTo>
                  <a:lnTo>
                    <a:pt x="313468" y="153257"/>
                  </a:lnTo>
                  <a:lnTo>
                    <a:pt x="295846" y="170879"/>
                  </a:lnTo>
                  <a:lnTo>
                    <a:pt x="295846" y="135636"/>
                  </a:lnTo>
                  <a:close/>
                  <a:moveTo>
                    <a:pt x="73819" y="108585"/>
                  </a:moveTo>
                  <a:cubicBezTo>
                    <a:pt x="73819" y="108585"/>
                    <a:pt x="73819" y="108585"/>
                    <a:pt x="73819" y="108585"/>
                  </a:cubicBezTo>
                  <a:lnTo>
                    <a:pt x="73819" y="29432"/>
                  </a:lnTo>
                  <a:lnTo>
                    <a:pt x="273653" y="29432"/>
                  </a:lnTo>
                  <a:lnTo>
                    <a:pt x="273653" y="108585"/>
                  </a:lnTo>
                  <a:cubicBezTo>
                    <a:pt x="273653" y="108585"/>
                    <a:pt x="273653" y="108585"/>
                    <a:pt x="273653" y="108585"/>
                  </a:cubicBezTo>
                  <a:lnTo>
                    <a:pt x="273653" y="192786"/>
                  </a:lnTo>
                  <a:lnTo>
                    <a:pt x="213550" y="252889"/>
                  </a:lnTo>
                  <a:lnTo>
                    <a:pt x="133921" y="252889"/>
                  </a:lnTo>
                  <a:lnTo>
                    <a:pt x="73819" y="192786"/>
                  </a:lnTo>
                  <a:lnTo>
                    <a:pt x="73819" y="108585"/>
                  </a:lnTo>
                  <a:close/>
                  <a:moveTo>
                    <a:pt x="51530" y="135636"/>
                  </a:moveTo>
                  <a:lnTo>
                    <a:pt x="51530" y="170879"/>
                  </a:lnTo>
                  <a:lnTo>
                    <a:pt x="33909" y="153257"/>
                  </a:lnTo>
                  <a:lnTo>
                    <a:pt x="51530" y="135636"/>
                  </a:lnTo>
                  <a:close/>
                  <a:moveTo>
                    <a:pt x="29337" y="348520"/>
                  </a:moveTo>
                  <a:lnTo>
                    <a:pt x="29337" y="180118"/>
                  </a:lnTo>
                  <a:lnTo>
                    <a:pt x="113538" y="264319"/>
                  </a:lnTo>
                  <a:lnTo>
                    <a:pt x="29337" y="348520"/>
                  </a:lnTo>
                  <a:close/>
                  <a:moveTo>
                    <a:pt x="44672" y="363950"/>
                  </a:moveTo>
                  <a:lnTo>
                    <a:pt x="133445" y="275177"/>
                  </a:lnTo>
                  <a:lnTo>
                    <a:pt x="213074" y="275177"/>
                  </a:lnTo>
                  <a:lnTo>
                    <a:pt x="301847" y="363950"/>
                  </a:lnTo>
                  <a:lnTo>
                    <a:pt x="44672" y="363950"/>
                  </a:lnTo>
                  <a:close/>
                  <a:moveTo>
                    <a:pt x="318040" y="348520"/>
                  </a:moveTo>
                  <a:lnTo>
                    <a:pt x="233839" y="264319"/>
                  </a:lnTo>
                  <a:lnTo>
                    <a:pt x="318040" y="180118"/>
                  </a:lnTo>
                  <a:lnTo>
                    <a:pt x="318040" y="348520"/>
                  </a:lnTo>
                  <a:close/>
                </a:path>
              </a:pathLst>
            </a:custGeom>
            <a:grpFill/>
            <a:ln w="9525" cap="flat">
              <a:noFill/>
              <a:prstDash val="solid"/>
              <a:miter/>
            </a:ln>
          </p:spPr>
          <p:txBody>
            <a:bodyPr rtlCol="0" anchor="ctr"/>
            <a:lstStyle/>
            <a:p>
              <a:endParaRPr lang="ko-KR" altLang="en-US"/>
            </a:p>
          </p:txBody>
        </p:sp>
      </p:grpSp>
      <p:grpSp>
        <p:nvGrpSpPr>
          <p:cNvPr id="196" name="그룹 195">
            <a:extLst>
              <a:ext uri="{FF2B5EF4-FFF2-40B4-BE49-F238E27FC236}">
                <a16:creationId xmlns:a16="http://schemas.microsoft.com/office/drawing/2014/main" id="{F03502FA-3120-41E8-87BA-CCB22E823AA3}"/>
              </a:ext>
            </a:extLst>
          </p:cNvPr>
          <p:cNvGrpSpPr/>
          <p:nvPr/>
        </p:nvGrpSpPr>
        <p:grpSpPr>
          <a:xfrm>
            <a:off x="6119423" y="3561508"/>
            <a:ext cx="390525" cy="342900"/>
            <a:chOff x="6119423" y="3561508"/>
            <a:chExt cx="390525" cy="342900"/>
          </a:xfrm>
          <a:solidFill>
            <a:schemeClr val="bg1"/>
          </a:solidFill>
        </p:grpSpPr>
        <p:sp>
          <p:nvSpPr>
            <p:cNvPr id="197" name="자유형: 도형 196">
              <a:extLst>
                <a:ext uri="{FF2B5EF4-FFF2-40B4-BE49-F238E27FC236}">
                  <a16:creationId xmlns:a16="http://schemas.microsoft.com/office/drawing/2014/main" id="{DDE86361-9E76-49AD-BF24-1120DBBF2E82}"/>
                </a:ext>
              </a:extLst>
            </p:cNvPr>
            <p:cNvSpPr/>
            <p:nvPr/>
          </p:nvSpPr>
          <p:spPr>
            <a:xfrm>
              <a:off x="6119423" y="3561508"/>
              <a:ext cx="390525" cy="342900"/>
            </a:xfrm>
            <a:custGeom>
              <a:avLst/>
              <a:gdLst>
                <a:gd name="connsiteX0" fmla="*/ 370904 w 390525"/>
                <a:gd name="connsiteY0" fmla="*/ 7985 h 342900"/>
                <a:gd name="connsiteX1" fmla="*/ 263652 w 390525"/>
                <a:gd name="connsiteY1" fmla="*/ 50848 h 342900"/>
                <a:gd name="connsiteX2" fmla="*/ 132779 w 390525"/>
                <a:gd name="connsiteY2" fmla="*/ 7699 h 342900"/>
                <a:gd name="connsiteX3" fmla="*/ 125158 w 390525"/>
                <a:gd name="connsiteY3" fmla="*/ 7890 h 342900"/>
                <a:gd name="connsiteX4" fmla="*/ 14097 w 390525"/>
                <a:gd name="connsiteY4" fmla="*/ 52276 h 342900"/>
                <a:gd name="connsiteX5" fmla="*/ 7144 w 390525"/>
                <a:gd name="connsiteY5" fmla="*/ 62563 h 342900"/>
                <a:gd name="connsiteX6" fmla="*/ 7144 w 390525"/>
                <a:gd name="connsiteY6" fmla="*/ 328978 h 342900"/>
                <a:gd name="connsiteX7" fmla="*/ 22384 w 390525"/>
                <a:gd name="connsiteY7" fmla="*/ 339265 h 342900"/>
                <a:gd name="connsiteX8" fmla="*/ 129635 w 390525"/>
                <a:gd name="connsiteY8" fmla="*/ 296402 h 342900"/>
                <a:gd name="connsiteX9" fmla="*/ 260413 w 390525"/>
                <a:gd name="connsiteY9" fmla="*/ 339550 h 342900"/>
                <a:gd name="connsiteX10" fmla="*/ 261366 w 390525"/>
                <a:gd name="connsiteY10" fmla="*/ 339836 h 342900"/>
                <a:gd name="connsiteX11" fmla="*/ 268033 w 390525"/>
                <a:gd name="connsiteY11" fmla="*/ 339360 h 342900"/>
                <a:gd name="connsiteX12" fmla="*/ 379000 w 390525"/>
                <a:gd name="connsiteY12" fmla="*/ 294973 h 342900"/>
                <a:gd name="connsiteX13" fmla="*/ 385953 w 390525"/>
                <a:gd name="connsiteY13" fmla="*/ 284686 h 342900"/>
                <a:gd name="connsiteX14" fmla="*/ 385953 w 390525"/>
                <a:gd name="connsiteY14" fmla="*/ 18272 h 342900"/>
                <a:gd name="connsiteX15" fmla="*/ 370904 w 390525"/>
                <a:gd name="connsiteY15" fmla="*/ 7985 h 342900"/>
                <a:gd name="connsiteX16" fmla="*/ 118205 w 390525"/>
                <a:gd name="connsiteY16" fmla="*/ 277257 h 342900"/>
                <a:gd name="connsiteX17" fmla="*/ 29432 w 390525"/>
                <a:gd name="connsiteY17" fmla="*/ 312785 h 342900"/>
                <a:gd name="connsiteX18" fmla="*/ 29432 w 390525"/>
                <a:gd name="connsiteY18" fmla="*/ 70279 h 342900"/>
                <a:gd name="connsiteX19" fmla="*/ 118205 w 390525"/>
                <a:gd name="connsiteY19" fmla="*/ 34750 h 342900"/>
                <a:gd name="connsiteX20" fmla="*/ 118205 w 390525"/>
                <a:gd name="connsiteY20" fmla="*/ 277257 h 342900"/>
                <a:gd name="connsiteX21" fmla="*/ 252889 w 390525"/>
                <a:gd name="connsiteY21" fmla="*/ 192770 h 342900"/>
                <a:gd name="connsiteX22" fmla="*/ 252507 w 390525"/>
                <a:gd name="connsiteY22" fmla="*/ 192675 h 342900"/>
                <a:gd name="connsiteX23" fmla="*/ 235077 w 390525"/>
                <a:gd name="connsiteY23" fmla="*/ 188484 h 342900"/>
                <a:gd name="connsiteX24" fmla="*/ 220503 w 390525"/>
                <a:gd name="connsiteY24" fmla="*/ 194389 h 342900"/>
                <a:gd name="connsiteX25" fmla="*/ 226409 w 390525"/>
                <a:gd name="connsiteY25" fmla="*/ 208963 h 342900"/>
                <a:gd name="connsiteX26" fmla="*/ 252889 w 390525"/>
                <a:gd name="connsiteY26" fmla="*/ 214868 h 342900"/>
                <a:gd name="connsiteX27" fmla="*/ 252889 w 390525"/>
                <a:gd name="connsiteY27" fmla="*/ 313833 h 342900"/>
                <a:gd name="connsiteX28" fmla="*/ 140398 w 390525"/>
                <a:gd name="connsiteY28" fmla="*/ 276781 h 342900"/>
                <a:gd name="connsiteX29" fmla="*/ 140398 w 390525"/>
                <a:gd name="connsiteY29" fmla="*/ 140097 h 342900"/>
                <a:gd name="connsiteX30" fmla="*/ 149542 w 390525"/>
                <a:gd name="connsiteY30" fmla="*/ 141049 h 342900"/>
                <a:gd name="connsiteX31" fmla="*/ 162687 w 390525"/>
                <a:gd name="connsiteY31" fmla="*/ 131143 h 342900"/>
                <a:gd name="connsiteX32" fmla="*/ 153257 w 390525"/>
                <a:gd name="connsiteY32" fmla="*/ 119237 h 342900"/>
                <a:gd name="connsiteX33" fmla="*/ 140398 w 390525"/>
                <a:gd name="connsiteY33" fmla="*/ 117999 h 342900"/>
                <a:gd name="connsiteX34" fmla="*/ 140398 w 390525"/>
                <a:gd name="connsiteY34" fmla="*/ 33798 h 342900"/>
                <a:gd name="connsiteX35" fmla="*/ 252889 w 390525"/>
                <a:gd name="connsiteY35" fmla="*/ 70850 h 342900"/>
                <a:gd name="connsiteX36" fmla="*/ 252889 w 390525"/>
                <a:gd name="connsiteY36" fmla="*/ 192770 h 342900"/>
                <a:gd name="connsiteX37" fmla="*/ 252889 w 390525"/>
                <a:gd name="connsiteY37" fmla="*/ 192770 h 342900"/>
                <a:gd name="connsiteX38" fmla="*/ 363950 w 390525"/>
                <a:gd name="connsiteY38" fmla="*/ 277257 h 342900"/>
                <a:gd name="connsiteX39" fmla="*/ 275177 w 390525"/>
                <a:gd name="connsiteY39" fmla="*/ 312785 h 342900"/>
                <a:gd name="connsiteX40" fmla="*/ 275177 w 390525"/>
                <a:gd name="connsiteY40" fmla="*/ 70279 h 342900"/>
                <a:gd name="connsiteX41" fmla="*/ 363950 w 390525"/>
                <a:gd name="connsiteY41" fmla="*/ 34750 h 342900"/>
                <a:gd name="connsiteX42" fmla="*/ 363950 w 390525"/>
                <a:gd name="connsiteY42" fmla="*/ 27725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90525" h="342900">
                  <a:moveTo>
                    <a:pt x="370904" y="7985"/>
                  </a:moveTo>
                  <a:lnTo>
                    <a:pt x="263652" y="50848"/>
                  </a:lnTo>
                  <a:lnTo>
                    <a:pt x="132779" y="7699"/>
                  </a:lnTo>
                  <a:cubicBezTo>
                    <a:pt x="130207" y="6842"/>
                    <a:pt x="127444" y="7033"/>
                    <a:pt x="125158" y="7890"/>
                  </a:cubicBezTo>
                  <a:lnTo>
                    <a:pt x="14097" y="52276"/>
                  </a:lnTo>
                  <a:cubicBezTo>
                    <a:pt x="9906" y="53991"/>
                    <a:pt x="7144" y="58087"/>
                    <a:pt x="7144" y="62563"/>
                  </a:cubicBezTo>
                  <a:lnTo>
                    <a:pt x="7144" y="328978"/>
                  </a:lnTo>
                  <a:cubicBezTo>
                    <a:pt x="7144" y="336883"/>
                    <a:pt x="15144" y="342217"/>
                    <a:pt x="22384" y="339265"/>
                  </a:cubicBezTo>
                  <a:lnTo>
                    <a:pt x="129635" y="296402"/>
                  </a:lnTo>
                  <a:lnTo>
                    <a:pt x="260413" y="339550"/>
                  </a:lnTo>
                  <a:cubicBezTo>
                    <a:pt x="260985" y="339741"/>
                    <a:pt x="260985" y="339741"/>
                    <a:pt x="261366" y="339836"/>
                  </a:cubicBezTo>
                  <a:cubicBezTo>
                    <a:pt x="262128" y="339836"/>
                    <a:pt x="264509" y="340789"/>
                    <a:pt x="268033" y="339360"/>
                  </a:cubicBezTo>
                  <a:lnTo>
                    <a:pt x="379000" y="294973"/>
                  </a:lnTo>
                  <a:cubicBezTo>
                    <a:pt x="383191" y="293259"/>
                    <a:pt x="385953" y="289163"/>
                    <a:pt x="385953" y="284686"/>
                  </a:cubicBezTo>
                  <a:lnTo>
                    <a:pt x="385953" y="18272"/>
                  </a:lnTo>
                  <a:cubicBezTo>
                    <a:pt x="386143" y="10462"/>
                    <a:pt x="378142" y="5128"/>
                    <a:pt x="370904" y="7985"/>
                  </a:cubicBezTo>
                  <a:close/>
                  <a:moveTo>
                    <a:pt x="118205" y="277257"/>
                  </a:moveTo>
                  <a:lnTo>
                    <a:pt x="29432" y="312785"/>
                  </a:lnTo>
                  <a:lnTo>
                    <a:pt x="29432" y="70279"/>
                  </a:lnTo>
                  <a:lnTo>
                    <a:pt x="118205" y="34750"/>
                  </a:lnTo>
                  <a:lnTo>
                    <a:pt x="118205" y="277257"/>
                  </a:lnTo>
                  <a:close/>
                  <a:moveTo>
                    <a:pt x="252889" y="192770"/>
                  </a:moveTo>
                  <a:cubicBezTo>
                    <a:pt x="252793" y="192770"/>
                    <a:pt x="252603" y="192770"/>
                    <a:pt x="252507" y="192675"/>
                  </a:cubicBezTo>
                  <a:cubicBezTo>
                    <a:pt x="246412" y="192199"/>
                    <a:pt x="240506" y="190770"/>
                    <a:pt x="235077" y="188484"/>
                  </a:cubicBezTo>
                  <a:cubicBezTo>
                    <a:pt x="229457" y="186103"/>
                    <a:pt x="222885" y="188770"/>
                    <a:pt x="220503" y="194389"/>
                  </a:cubicBezTo>
                  <a:cubicBezTo>
                    <a:pt x="218122" y="200009"/>
                    <a:pt x="220789" y="206581"/>
                    <a:pt x="226409" y="208963"/>
                  </a:cubicBezTo>
                  <a:cubicBezTo>
                    <a:pt x="237268" y="213534"/>
                    <a:pt x="249364" y="215249"/>
                    <a:pt x="252889" y="214868"/>
                  </a:cubicBezTo>
                  <a:lnTo>
                    <a:pt x="252889" y="313833"/>
                  </a:lnTo>
                  <a:lnTo>
                    <a:pt x="140398" y="276781"/>
                  </a:lnTo>
                  <a:lnTo>
                    <a:pt x="140398" y="140097"/>
                  </a:lnTo>
                  <a:cubicBezTo>
                    <a:pt x="143446" y="140192"/>
                    <a:pt x="146494" y="140478"/>
                    <a:pt x="149542" y="141049"/>
                  </a:cubicBezTo>
                  <a:cubicBezTo>
                    <a:pt x="155924" y="142288"/>
                    <a:pt x="162115" y="137716"/>
                    <a:pt x="162687" y="131143"/>
                  </a:cubicBezTo>
                  <a:cubicBezTo>
                    <a:pt x="163163" y="125333"/>
                    <a:pt x="158972" y="120285"/>
                    <a:pt x="153257" y="119237"/>
                  </a:cubicBezTo>
                  <a:cubicBezTo>
                    <a:pt x="149066" y="118475"/>
                    <a:pt x="144685" y="117999"/>
                    <a:pt x="140398" y="117999"/>
                  </a:cubicBezTo>
                  <a:lnTo>
                    <a:pt x="140398" y="33798"/>
                  </a:lnTo>
                  <a:lnTo>
                    <a:pt x="252889" y="70850"/>
                  </a:lnTo>
                  <a:lnTo>
                    <a:pt x="252889" y="192770"/>
                  </a:lnTo>
                  <a:lnTo>
                    <a:pt x="252889" y="192770"/>
                  </a:lnTo>
                  <a:close/>
                  <a:moveTo>
                    <a:pt x="363950" y="277257"/>
                  </a:moveTo>
                  <a:lnTo>
                    <a:pt x="275177" y="312785"/>
                  </a:lnTo>
                  <a:lnTo>
                    <a:pt x="275177" y="70279"/>
                  </a:lnTo>
                  <a:lnTo>
                    <a:pt x="363950" y="34750"/>
                  </a:lnTo>
                  <a:lnTo>
                    <a:pt x="363950" y="277257"/>
                  </a:lnTo>
                  <a:close/>
                </a:path>
              </a:pathLst>
            </a:custGeom>
            <a:grpFill/>
            <a:ln w="9525" cap="flat">
              <a:noFill/>
              <a:prstDash val="solid"/>
              <a:miter/>
            </a:ln>
          </p:spPr>
          <p:txBody>
            <a:bodyPr rtlCol="0" anchor="ctr"/>
            <a:lstStyle/>
            <a:p>
              <a:endParaRPr lang="ko-KR" altLang="en-US"/>
            </a:p>
          </p:txBody>
        </p:sp>
        <p:sp>
          <p:nvSpPr>
            <p:cNvPr id="198" name="자유형: 도형 197">
              <a:extLst>
                <a:ext uri="{FF2B5EF4-FFF2-40B4-BE49-F238E27FC236}">
                  <a16:creationId xmlns:a16="http://schemas.microsoft.com/office/drawing/2014/main" id="{0E464747-2A74-438F-ABBD-4574B0266C26}"/>
                </a:ext>
              </a:extLst>
            </p:cNvPr>
            <p:cNvSpPr/>
            <p:nvPr/>
          </p:nvSpPr>
          <p:spPr>
            <a:xfrm>
              <a:off x="6163634" y="3750864"/>
              <a:ext cx="38100" cy="38100"/>
            </a:xfrm>
            <a:custGeom>
              <a:avLst/>
              <a:gdLst>
                <a:gd name="connsiteX0" fmla="*/ 25226 w 38100"/>
                <a:gd name="connsiteY0" fmla="*/ 7700 h 38100"/>
                <a:gd name="connsiteX1" fmla="*/ 11224 w 38100"/>
                <a:gd name="connsiteY1" fmla="*/ 14749 h 38100"/>
                <a:gd name="connsiteX2" fmla="*/ 7700 w 38100"/>
                <a:gd name="connsiteY2" fmla="*/ 25321 h 38100"/>
                <a:gd name="connsiteX3" fmla="*/ 14749 w 38100"/>
                <a:gd name="connsiteY3" fmla="*/ 39323 h 38100"/>
                <a:gd name="connsiteX4" fmla="*/ 28750 w 38100"/>
                <a:gd name="connsiteY4" fmla="*/ 32274 h 38100"/>
                <a:gd name="connsiteX5" fmla="*/ 32275 w 38100"/>
                <a:gd name="connsiteY5" fmla="*/ 21702 h 38100"/>
                <a:gd name="connsiteX6" fmla="*/ 25226 w 38100"/>
                <a:gd name="connsiteY6" fmla="*/ 77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38100">
                  <a:moveTo>
                    <a:pt x="25226" y="7700"/>
                  </a:moveTo>
                  <a:cubicBezTo>
                    <a:pt x="19416" y="5795"/>
                    <a:pt x="13129" y="8938"/>
                    <a:pt x="11224" y="14749"/>
                  </a:cubicBezTo>
                  <a:lnTo>
                    <a:pt x="7700" y="25321"/>
                  </a:lnTo>
                  <a:cubicBezTo>
                    <a:pt x="5795" y="31132"/>
                    <a:pt x="8938" y="37418"/>
                    <a:pt x="14749" y="39323"/>
                  </a:cubicBezTo>
                  <a:cubicBezTo>
                    <a:pt x="20559" y="41228"/>
                    <a:pt x="26845" y="38085"/>
                    <a:pt x="28750" y="32274"/>
                  </a:cubicBezTo>
                  <a:lnTo>
                    <a:pt x="32275" y="21702"/>
                  </a:lnTo>
                  <a:cubicBezTo>
                    <a:pt x="34180" y="15987"/>
                    <a:pt x="31036" y="9700"/>
                    <a:pt x="25226" y="7700"/>
                  </a:cubicBezTo>
                  <a:close/>
                </a:path>
              </a:pathLst>
            </a:custGeom>
            <a:grpFill/>
            <a:ln w="9525" cap="flat">
              <a:noFill/>
              <a:prstDash val="solid"/>
              <a:miter/>
            </a:ln>
          </p:spPr>
          <p:txBody>
            <a:bodyPr rtlCol="0" anchor="ctr"/>
            <a:lstStyle/>
            <a:p>
              <a:endParaRPr lang="ko-KR" altLang="en-US"/>
            </a:p>
          </p:txBody>
        </p:sp>
        <p:sp>
          <p:nvSpPr>
            <p:cNvPr id="199" name="자유형: 도형 198">
              <a:extLst>
                <a:ext uri="{FF2B5EF4-FFF2-40B4-BE49-F238E27FC236}">
                  <a16:creationId xmlns:a16="http://schemas.microsoft.com/office/drawing/2014/main" id="{03A3F944-91CF-4ACD-8807-BDC7EC9F824E}"/>
                </a:ext>
              </a:extLst>
            </p:cNvPr>
            <p:cNvSpPr/>
            <p:nvPr/>
          </p:nvSpPr>
          <p:spPr>
            <a:xfrm>
              <a:off x="6181138" y="3692005"/>
              <a:ext cx="47625" cy="47625"/>
            </a:xfrm>
            <a:custGeom>
              <a:avLst/>
              <a:gdLst>
                <a:gd name="connsiteX0" fmla="*/ 37821 w 47625"/>
                <a:gd name="connsiteY0" fmla="*/ 10171 h 47625"/>
                <a:gd name="connsiteX1" fmla="*/ 22105 w 47625"/>
                <a:gd name="connsiteY1" fmla="*/ 10553 h 47625"/>
                <a:gd name="connsiteX2" fmla="*/ 8103 w 47625"/>
                <a:gd name="connsiteY2" fmla="*/ 31603 h 47625"/>
                <a:gd name="connsiteX3" fmla="*/ 13723 w 47625"/>
                <a:gd name="connsiteY3" fmla="*/ 46271 h 47625"/>
                <a:gd name="connsiteX4" fmla="*/ 28391 w 47625"/>
                <a:gd name="connsiteY4" fmla="*/ 40652 h 47625"/>
                <a:gd name="connsiteX5" fmla="*/ 38298 w 47625"/>
                <a:gd name="connsiteY5" fmla="*/ 25793 h 47625"/>
                <a:gd name="connsiteX6" fmla="*/ 37821 w 47625"/>
                <a:gd name="connsiteY6" fmla="*/ 1017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37821" y="10171"/>
                  </a:moveTo>
                  <a:cubicBezTo>
                    <a:pt x="33344" y="5980"/>
                    <a:pt x="26391" y="6171"/>
                    <a:pt x="22105" y="10553"/>
                  </a:cubicBezTo>
                  <a:cubicBezTo>
                    <a:pt x="16295" y="16648"/>
                    <a:pt x="11627" y="23697"/>
                    <a:pt x="8103" y="31603"/>
                  </a:cubicBezTo>
                  <a:cubicBezTo>
                    <a:pt x="5626" y="37222"/>
                    <a:pt x="8103" y="43795"/>
                    <a:pt x="13723" y="46271"/>
                  </a:cubicBezTo>
                  <a:cubicBezTo>
                    <a:pt x="19342" y="48748"/>
                    <a:pt x="25915" y="46271"/>
                    <a:pt x="28391" y="40652"/>
                  </a:cubicBezTo>
                  <a:cubicBezTo>
                    <a:pt x="30868" y="35127"/>
                    <a:pt x="34201" y="30079"/>
                    <a:pt x="38298" y="25793"/>
                  </a:cubicBezTo>
                  <a:cubicBezTo>
                    <a:pt x="42489" y="21411"/>
                    <a:pt x="42298" y="14362"/>
                    <a:pt x="37821" y="10171"/>
                  </a:cubicBezTo>
                  <a:close/>
                </a:path>
              </a:pathLst>
            </a:custGeom>
            <a:grpFill/>
            <a:ln w="9525" cap="flat">
              <a:noFill/>
              <a:prstDash val="solid"/>
              <a:miter/>
            </a:ln>
          </p:spPr>
          <p:txBody>
            <a:bodyPr rtlCol="0" anchor="ctr"/>
            <a:lstStyle/>
            <a:p>
              <a:endParaRPr lang="ko-KR" altLang="en-US"/>
            </a:p>
          </p:txBody>
        </p:sp>
        <p:sp>
          <p:nvSpPr>
            <p:cNvPr id="200" name="자유형: 도형 199">
              <a:extLst>
                <a:ext uri="{FF2B5EF4-FFF2-40B4-BE49-F238E27FC236}">
                  <a16:creationId xmlns:a16="http://schemas.microsoft.com/office/drawing/2014/main" id="{FF2F9040-7A97-4DC6-955F-4E99AF4D3CE0}"/>
                </a:ext>
              </a:extLst>
            </p:cNvPr>
            <p:cNvSpPr/>
            <p:nvPr/>
          </p:nvSpPr>
          <p:spPr>
            <a:xfrm>
              <a:off x="6289182" y="3694771"/>
              <a:ext cx="47625" cy="47625"/>
            </a:xfrm>
            <a:custGeom>
              <a:avLst/>
              <a:gdLst>
                <a:gd name="connsiteX0" fmla="*/ 39220 w 47625"/>
                <a:gd name="connsiteY0" fmla="*/ 31504 h 47625"/>
                <a:gd name="connsiteX1" fmla="*/ 26741 w 47625"/>
                <a:gd name="connsiteY1" fmla="*/ 11121 h 47625"/>
                <a:gd name="connsiteX2" fmla="*/ 11121 w 47625"/>
                <a:gd name="connsiteY2" fmla="*/ 9692 h 47625"/>
                <a:gd name="connsiteX3" fmla="*/ 9692 w 47625"/>
                <a:gd name="connsiteY3" fmla="*/ 25313 h 47625"/>
                <a:gd name="connsiteX4" fmla="*/ 19598 w 47625"/>
                <a:gd name="connsiteY4" fmla="*/ 41886 h 47625"/>
                <a:gd name="connsiteX5" fmla="*/ 34647 w 47625"/>
                <a:gd name="connsiteY5" fmla="*/ 46458 h 47625"/>
                <a:gd name="connsiteX6" fmla="*/ 39220 w 47625"/>
                <a:gd name="connsiteY6" fmla="*/ 3150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39220" y="31504"/>
                  </a:moveTo>
                  <a:cubicBezTo>
                    <a:pt x="37410" y="28075"/>
                    <a:pt x="34362" y="20265"/>
                    <a:pt x="26741" y="11121"/>
                  </a:cubicBezTo>
                  <a:cubicBezTo>
                    <a:pt x="22836" y="6453"/>
                    <a:pt x="15788" y="5787"/>
                    <a:pt x="11121" y="9692"/>
                  </a:cubicBezTo>
                  <a:cubicBezTo>
                    <a:pt x="6454" y="13597"/>
                    <a:pt x="5787" y="20646"/>
                    <a:pt x="9692" y="25313"/>
                  </a:cubicBezTo>
                  <a:cubicBezTo>
                    <a:pt x="15407" y="32076"/>
                    <a:pt x="17216" y="37505"/>
                    <a:pt x="19598" y="41886"/>
                  </a:cubicBezTo>
                  <a:cubicBezTo>
                    <a:pt x="22455" y="47316"/>
                    <a:pt x="29218" y="49316"/>
                    <a:pt x="34647" y="46458"/>
                  </a:cubicBezTo>
                  <a:cubicBezTo>
                    <a:pt x="40076" y="43696"/>
                    <a:pt x="42077" y="36933"/>
                    <a:pt x="39220" y="31504"/>
                  </a:cubicBezTo>
                  <a:close/>
                </a:path>
              </a:pathLst>
            </a:custGeom>
            <a:grpFill/>
            <a:ln w="9525" cap="flat">
              <a:noFill/>
              <a:prstDash val="solid"/>
              <a:miter/>
            </a:ln>
          </p:spPr>
          <p:txBody>
            <a:bodyPr rtlCol="0" anchor="ctr"/>
            <a:lstStyle/>
            <a:p>
              <a:endParaRPr lang="ko-KR" altLang="en-US"/>
            </a:p>
          </p:txBody>
        </p:sp>
        <p:sp>
          <p:nvSpPr>
            <p:cNvPr id="201" name="자유형: 도형 200">
              <a:extLst>
                <a:ext uri="{FF2B5EF4-FFF2-40B4-BE49-F238E27FC236}">
                  <a16:creationId xmlns:a16="http://schemas.microsoft.com/office/drawing/2014/main" id="{646EC5F5-24FC-484D-8980-692177E6ED26}"/>
                </a:ext>
              </a:extLst>
            </p:cNvPr>
            <p:cNvSpPr/>
            <p:nvPr/>
          </p:nvSpPr>
          <p:spPr>
            <a:xfrm>
              <a:off x="6394043" y="3722352"/>
              <a:ext cx="47625" cy="47625"/>
            </a:xfrm>
            <a:custGeom>
              <a:avLst/>
              <a:gdLst>
                <a:gd name="connsiteX0" fmla="*/ 40848 w 47625"/>
                <a:gd name="connsiteY0" fmla="*/ 9447 h 47625"/>
                <a:gd name="connsiteX1" fmla="*/ 25322 w 47625"/>
                <a:gd name="connsiteY1" fmla="*/ 11448 h 47625"/>
                <a:gd name="connsiteX2" fmla="*/ 12273 w 47625"/>
                <a:gd name="connsiteY2" fmla="*/ 23354 h 47625"/>
                <a:gd name="connsiteX3" fmla="*/ 8843 w 47625"/>
                <a:gd name="connsiteY3" fmla="*/ 38689 h 47625"/>
                <a:gd name="connsiteX4" fmla="*/ 24179 w 47625"/>
                <a:gd name="connsiteY4" fmla="*/ 42118 h 47625"/>
                <a:gd name="connsiteX5" fmla="*/ 42943 w 47625"/>
                <a:gd name="connsiteY5" fmla="*/ 24973 h 47625"/>
                <a:gd name="connsiteX6" fmla="*/ 40848 w 47625"/>
                <a:gd name="connsiteY6" fmla="*/ 944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40848" y="9447"/>
                  </a:moveTo>
                  <a:cubicBezTo>
                    <a:pt x="35990" y="5733"/>
                    <a:pt x="29036" y="6590"/>
                    <a:pt x="25322" y="11448"/>
                  </a:cubicBezTo>
                  <a:cubicBezTo>
                    <a:pt x="21702" y="16115"/>
                    <a:pt x="17321" y="20211"/>
                    <a:pt x="12273" y="23354"/>
                  </a:cubicBezTo>
                  <a:cubicBezTo>
                    <a:pt x="7129" y="26688"/>
                    <a:pt x="5605" y="33546"/>
                    <a:pt x="8843" y="38689"/>
                  </a:cubicBezTo>
                  <a:cubicBezTo>
                    <a:pt x="12177" y="43833"/>
                    <a:pt x="19035" y="45357"/>
                    <a:pt x="24179" y="42118"/>
                  </a:cubicBezTo>
                  <a:cubicBezTo>
                    <a:pt x="31417" y="37546"/>
                    <a:pt x="37704" y="31736"/>
                    <a:pt x="42943" y="24973"/>
                  </a:cubicBezTo>
                  <a:cubicBezTo>
                    <a:pt x="46562" y="20211"/>
                    <a:pt x="45705" y="13257"/>
                    <a:pt x="40848" y="9447"/>
                  </a:cubicBezTo>
                  <a:close/>
                </a:path>
              </a:pathLst>
            </a:custGeom>
            <a:grpFill/>
            <a:ln w="9525" cap="flat">
              <a:noFill/>
              <a:prstDash val="solid"/>
              <a:miter/>
            </a:ln>
          </p:spPr>
          <p:txBody>
            <a:bodyPr rtlCol="0" anchor="ctr"/>
            <a:lstStyle/>
            <a:p>
              <a:endParaRPr lang="ko-KR" altLang="en-US"/>
            </a:p>
          </p:txBody>
        </p:sp>
        <p:sp>
          <p:nvSpPr>
            <p:cNvPr id="202" name="자유형: 도형 201">
              <a:extLst>
                <a:ext uri="{FF2B5EF4-FFF2-40B4-BE49-F238E27FC236}">
                  <a16:creationId xmlns:a16="http://schemas.microsoft.com/office/drawing/2014/main" id="{57F498E9-2595-4064-A1E3-4E924C33D338}"/>
                </a:ext>
              </a:extLst>
            </p:cNvPr>
            <p:cNvSpPr/>
            <p:nvPr/>
          </p:nvSpPr>
          <p:spPr>
            <a:xfrm>
              <a:off x="6427588" y="3672591"/>
              <a:ext cx="38100" cy="38100"/>
            </a:xfrm>
            <a:custGeom>
              <a:avLst/>
              <a:gdLst>
                <a:gd name="connsiteX0" fmla="*/ 26066 w 38100"/>
                <a:gd name="connsiteY0" fmla="*/ 7868 h 38100"/>
                <a:gd name="connsiteX1" fmla="*/ 11779 w 38100"/>
                <a:gd name="connsiteY1" fmla="*/ 14345 h 38100"/>
                <a:gd name="connsiteX2" fmla="*/ 7874 w 38100"/>
                <a:gd name="connsiteY2" fmla="*/ 24728 h 38100"/>
                <a:gd name="connsiteX3" fmla="*/ 18256 w 38100"/>
                <a:gd name="connsiteY3" fmla="*/ 39777 h 38100"/>
                <a:gd name="connsiteX4" fmla="*/ 28638 w 38100"/>
                <a:gd name="connsiteY4" fmla="*/ 32538 h 38100"/>
                <a:gd name="connsiteX5" fmla="*/ 32543 w 38100"/>
                <a:gd name="connsiteY5" fmla="*/ 22156 h 38100"/>
                <a:gd name="connsiteX6" fmla="*/ 26066 w 38100"/>
                <a:gd name="connsiteY6" fmla="*/ 78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38100">
                  <a:moveTo>
                    <a:pt x="26066" y="7868"/>
                  </a:moveTo>
                  <a:cubicBezTo>
                    <a:pt x="20351" y="5678"/>
                    <a:pt x="13969" y="8631"/>
                    <a:pt x="11779" y="14345"/>
                  </a:cubicBezTo>
                  <a:lnTo>
                    <a:pt x="7874" y="24728"/>
                  </a:lnTo>
                  <a:cubicBezTo>
                    <a:pt x="5111" y="31967"/>
                    <a:pt x="10540" y="39777"/>
                    <a:pt x="18256" y="39777"/>
                  </a:cubicBezTo>
                  <a:cubicBezTo>
                    <a:pt x="22733" y="39777"/>
                    <a:pt x="27019" y="37015"/>
                    <a:pt x="28638" y="32538"/>
                  </a:cubicBezTo>
                  <a:lnTo>
                    <a:pt x="32543" y="22156"/>
                  </a:lnTo>
                  <a:cubicBezTo>
                    <a:pt x="34734" y="16441"/>
                    <a:pt x="31876" y="9964"/>
                    <a:pt x="26066" y="7868"/>
                  </a:cubicBezTo>
                  <a:close/>
                </a:path>
              </a:pathLst>
            </a:custGeom>
            <a:grpFill/>
            <a:ln w="9525" cap="flat">
              <a:noFill/>
              <a:prstDash val="solid"/>
              <a:miter/>
            </a:ln>
          </p:spPr>
          <p:txBody>
            <a:bodyPr rtlCol="0" anchor="ctr"/>
            <a:lstStyle/>
            <a:p>
              <a:endParaRPr lang="ko-KR" altLang="en-US"/>
            </a:p>
          </p:txBody>
        </p:sp>
      </p:grpSp>
      <p:grpSp>
        <p:nvGrpSpPr>
          <p:cNvPr id="203" name="그룹 202">
            <a:extLst>
              <a:ext uri="{FF2B5EF4-FFF2-40B4-BE49-F238E27FC236}">
                <a16:creationId xmlns:a16="http://schemas.microsoft.com/office/drawing/2014/main" id="{ED87D8D2-7BCD-4191-8203-458457199CC2}"/>
              </a:ext>
            </a:extLst>
          </p:cNvPr>
          <p:cNvGrpSpPr/>
          <p:nvPr/>
        </p:nvGrpSpPr>
        <p:grpSpPr>
          <a:xfrm>
            <a:off x="6852886" y="4903660"/>
            <a:ext cx="285750" cy="390525"/>
            <a:chOff x="6852886" y="4903660"/>
            <a:chExt cx="285750" cy="390525"/>
          </a:xfrm>
          <a:solidFill>
            <a:schemeClr val="bg1"/>
          </a:solidFill>
        </p:grpSpPr>
        <p:sp>
          <p:nvSpPr>
            <p:cNvPr id="204" name="자유형: 도형 203">
              <a:extLst>
                <a:ext uri="{FF2B5EF4-FFF2-40B4-BE49-F238E27FC236}">
                  <a16:creationId xmlns:a16="http://schemas.microsoft.com/office/drawing/2014/main" id="{DA5B112F-2A8A-4A2B-BCE8-02E28F8F7DAE}"/>
                </a:ext>
              </a:extLst>
            </p:cNvPr>
            <p:cNvSpPr/>
            <p:nvPr/>
          </p:nvSpPr>
          <p:spPr>
            <a:xfrm>
              <a:off x="6852886" y="4903660"/>
              <a:ext cx="285750" cy="390525"/>
            </a:xfrm>
            <a:custGeom>
              <a:avLst/>
              <a:gdLst>
                <a:gd name="connsiteX0" fmla="*/ 219513 w 285750"/>
                <a:gd name="connsiteY0" fmla="*/ 128873 h 390525"/>
                <a:gd name="connsiteX1" fmla="*/ 224370 w 285750"/>
                <a:gd name="connsiteY1" fmla="*/ 119729 h 390525"/>
                <a:gd name="connsiteX2" fmla="*/ 215988 w 285750"/>
                <a:gd name="connsiteY2" fmla="*/ 108966 h 390525"/>
                <a:gd name="connsiteX3" fmla="*/ 277806 w 285750"/>
                <a:gd name="connsiteY3" fmla="*/ 47149 h 390525"/>
                <a:gd name="connsiteX4" fmla="*/ 286283 w 285750"/>
                <a:gd name="connsiteY4" fmla="*/ 20193 h 390525"/>
                <a:gd name="connsiteX5" fmla="*/ 261232 w 285750"/>
                <a:gd name="connsiteY5" fmla="*/ 7144 h 390525"/>
                <a:gd name="connsiteX6" fmla="*/ 87972 w 285750"/>
                <a:gd name="connsiteY6" fmla="*/ 7144 h 390525"/>
                <a:gd name="connsiteX7" fmla="*/ 87972 w 285750"/>
                <a:gd name="connsiteY7" fmla="*/ 7144 h 390525"/>
                <a:gd name="connsiteX8" fmla="*/ 33584 w 285750"/>
                <a:gd name="connsiteY8" fmla="*/ 7144 h 390525"/>
                <a:gd name="connsiteX9" fmla="*/ 8534 w 285750"/>
                <a:gd name="connsiteY9" fmla="*/ 20193 h 390525"/>
                <a:gd name="connsiteX10" fmla="*/ 17011 w 285750"/>
                <a:gd name="connsiteY10" fmla="*/ 47149 h 390525"/>
                <a:gd name="connsiteX11" fmla="*/ 78828 w 285750"/>
                <a:gd name="connsiteY11" fmla="*/ 109061 h 390525"/>
                <a:gd name="connsiteX12" fmla="*/ 70446 w 285750"/>
                <a:gd name="connsiteY12" fmla="*/ 119824 h 390525"/>
                <a:gd name="connsiteX13" fmla="*/ 75304 w 285750"/>
                <a:gd name="connsiteY13" fmla="*/ 128968 h 390525"/>
                <a:gd name="connsiteX14" fmla="*/ 8724 w 285750"/>
                <a:gd name="connsiteY14" fmla="*/ 247459 h 390525"/>
                <a:gd name="connsiteX15" fmla="*/ 147408 w 285750"/>
                <a:gd name="connsiteY15" fmla="*/ 386143 h 390525"/>
                <a:gd name="connsiteX16" fmla="*/ 286092 w 285750"/>
                <a:gd name="connsiteY16" fmla="*/ 247459 h 390525"/>
                <a:gd name="connsiteX17" fmla="*/ 219513 w 285750"/>
                <a:gd name="connsiteY17" fmla="*/ 128873 h 390525"/>
                <a:gd name="connsiteX18" fmla="*/ 263709 w 285750"/>
                <a:gd name="connsiteY18" fmla="*/ 29432 h 390525"/>
                <a:gd name="connsiteX19" fmla="*/ 261994 w 285750"/>
                <a:gd name="connsiteY19" fmla="*/ 31337 h 390525"/>
                <a:gd name="connsiteX20" fmla="*/ 184841 w 285750"/>
                <a:gd name="connsiteY20" fmla="*/ 108490 h 390525"/>
                <a:gd name="connsiteX21" fmla="*/ 132263 w 285750"/>
                <a:gd name="connsiteY21" fmla="*/ 108490 h 390525"/>
                <a:gd name="connsiteX22" fmla="*/ 137788 w 285750"/>
                <a:gd name="connsiteY22" fmla="*/ 102965 h 390525"/>
                <a:gd name="connsiteX23" fmla="*/ 137788 w 285750"/>
                <a:gd name="connsiteY23" fmla="*/ 102965 h 390525"/>
                <a:gd name="connsiteX24" fmla="*/ 148265 w 285750"/>
                <a:gd name="connsiteY24" fmla="*/ 92488 h 390525"/>
                <a:gd name="connsiteX25" fmla="*/ 211511 w 285750"/>
                <a:gd name="connsiteY25" fmla="*/ 29242 h 390525"/>
                <a:gd name="connsiteX26" fmla="*/ 261232 w 285750"/>
                <a:gd name="connsiteY26" fmla="*/ 29242 h 390525"/>
                <a:gd name="connsiteX27" fmla="*/ 263709 w 285750"/>
                <a:gd name="connsiteY27" fmla="*/ 29432 h 390525"/>
                <a:gd name="connsiteX28" fmla="*/ 147408 w 285750"/>
                <a:gd name="connsiteY28" fmla="*/ 62008 h 390525"/>
                <a:gd name="connsiteX29" fmla="*/ 114738 w 285750"/>
                <a:gd name="connsiteY29" fmla="*/ 29337 h 390525"/>
                <a:gd name="connsiteX30" fmla="*/ 180079 w 285750"/>
                <a:gd name="connsiteY30" fmla="*/ 29337 h 390525"/>
                <a:gd name="connsiteX31" fmla="*/ 147408 w 285750"/>
                <a:gd name="connsiteY31" fmla="*/ 62008 h 390525"/>
                <a:gd name="connsiteX32" fmla="*/ 30918 w 285750"/>
                <a:gd name="connsiteY32" fmla="*/ 29432 h 390525"/>
                <a:gd name="connsiteX33" fmla="*/ 33584 w 285750"/>
                <a:gd name="connsiteY33" fmla="*/ 29337 h 390525"/>
                <a:gd name="connsiteX34" fmla="*/ 83305 w 285750"/>
                <a:gd name="connsiteY34" fmla="*/ 29337 h 390525"/>
                <a:gd name="connsiteX35" fmla="*/ 131692 w 285750"/>
                <a:gd name="connsiteY35" fmla="*/ 77724 h 390525"/>
                <a:gd name="connsiteX36" fmla="*/ 105308 w 285750"/>
                <a:gd name="connsiteY36" fmla="*/ 104108 h 390525"/>
                <a:gd name="connsiteX37" fmla="*/ 32727 w 285750"/>
                <a:gd name="connsiteY37" fmla="*/ 31528 h 390525"/>
                <a:gd name="connsiteX38" fmla="*/ 30918 w 285750"/>
                <a:gd name="connsiteY38" fmla="*/ 29432 h 390525"/>
                <a:gd name="connsiteX39" fmla="*/ 147408 w 285750"/>
                <a:gd name="connsiteY39" fmla="*/ 363855 h 390525"/>
                <a:gd name="connsiteX40" fmla="*/ 30918 w 285750"/>
                <a:gd name="connsiteY40" fmla="*/ 247364 h 390525"/>
                <a:gd name="connsiteX41" fmla="*/ 147408 w 285750"/>
                <a:gd name="connsiteY41" fmla="*/ 130873 h 390525"/>
                <a:gd name="connsiteX42" fmla="*/ 263899 w 285750"/>
                <a:gd name="connsiteY42" fmla="*/ 247364 h 390525"/>
                <a:gd name="connsiteX43" fmla="*/ 147408 w 285750"/>
                <a:gd name="connsiteY4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5750" h="390525">
                  <a:moveTo>
                    <a:pt x="219513" y="128873"/>
                  </a:moveTo>
                  <a:cubicBezTo>
                    <a:pt x="222465" y="126873"/>
                    <a:pt x="224370" y="123539"/>
                    <a:pt x="224370" y="119729"/>
                  </a:cubicBezTo>
                  <a:cubicBezTo>
                    <a:pt x="224370" y="114490"/>
                    <a:pt x="220751" y="110204"/>
                    <a:pt x="215988" y="108966"/>
                  </a:cubicBezTo>
                  <a:lnTo>
                    <a:pt x="277806" y="47149"/>
                  </a:lnTo>
                  <a:cubicBezTo>
                    <a:pt x="289902" y="35052"/>
                    <a:pt x="288378" y="25051"/>
                    <a:pt x="286283" y="20193"/>
                  </a:cubicBezTo>
                  <a:cubicBezTo>
                    <a:pt x="284282" y="15335"/>
                    <a:pt x="278377" y="7144"/>
                    <a:pt x="261232" y="7144"/>
                  </a:cubicBezTo>
                  <a:lnTo>
                    <a:pt x="87972" y="7144"/>
                  </a:lnTo>
                  <a:cubicBezTo>
                    <a:pt x="87972" y="7144"/>
                    <a:pt x="87972" y="7144"/>
                    <a:pt x="87972" y="7144"/>
                  </a:cubicBezTo>
                  <a:lnTo>
                    <a:pt x="33584" y="7144"/>
                  </a:lnTo>
                  <a:cubicBezTo>
                    <a:pt x="16439" y="7144"/>
                    <a:pt x="10534" y="15335"/>
                    <a:pt x="8534" y="20193"/>
                  </a:cubicBezTo>
                  <a:cubicBezTo>
                    <a:pt x="6534" y="25051"/>
                    <a:pt x="4914" y="35052"/>
                    <a:pt x="17011" y="47149"/>
                  </a:cubicBezTo>
                  <a:lnTo>
                    <a:pt x="78828" y="109061"/>
                  </a:lnTo>
                  <a:cubicBezTo>
                    <a:pt x="73970" y="110299"/>
                    <a:pt x="70446" y="114586"/>
                    <a:pt x="70446" y="119824"/>
                  </a:cubicBezTo>
                  <a:cubicBezTo>
                    <a:pt x="70446" y="123634"/>
                    <a:pt x="72351" y="126968"/>
                    <a:pt x="75304" y="128968"/>
                  </a:cubicBezTo>
                  <a:cubicBezTo>
                    <a:pt x="35394" y="153353"/>
                    <a:pt x="8724" y="197358"/>
                    <a:pt x="8724" y="247459"/>
                  </a:cubicBezTo>
                  <a:cubicBezTo>
                    <a:pt x="8724" y="323945"/>
                    <a:pt x="70922" y="386143"/>
                    <a:pt x="147408" y="386143"/>
                  </a:cubicBezTo>
                  <a:cubicBezTo>
                    <a:pt x="223894" y="386143"/>
                    <a:pt x="286092" y="323945"/>
                    <a:pt x="286092" y="247459"/>
                  </a:cubicBezTo>
                  <a:cubicBezTo>
                    <a:pt x="286092" y="197263"/>
                    <a:pt x="259422" y="153257"/>
                    <a:pt x="219513" y="128873"/>
                  </a:cubicBezTo>
                  <a:close/>
                  <a:moveTo>
                    <a:pt x="263709" y="29432"/>
                  </a:moveTo>
                  <a:cubicBezTo>
                    <a:pt x="263232" y="30004"/>
                    <a:pt x="262661" y="30671"/>
                    <a:pt x="261994" y="31337"/>
                  </a:cubicBezTo>
                  <a:lnTo>
                    <a:pt x="184841" y="108490"/>
                  </a:lnTo>
                  <a:lnTo>
                    <a:pt x="132263" y="108490"/>
                  </a:lnTo>
                  <a:lnTo>
                    <a:pt x="137788" y="102965"/>
                  </a:lnTo>
                  <a:cubicBezTo>
                    <a:pt x="137788" y="102965"/>
                    <a:pt x="137788" y="102965"/>
                    <a:pt x="137788" y="102965"/>
                  </a:cubicBezTo>
                  <a:lnTo>
                    <a:pt x="148265" y="92488"/>
                  </a:lnTo>
                  <a:lnTo>
                    <a:pt x="211511" y="29242"/>
                  </a:lnTo>
                  <a:lnTo>
                    <a:pt x="261232" y="29242"/>
                  </a:lnTo>
                  <a:cubicBezTo>
                    <a:pt x="262184" y="29337"/>
                    <a:pt x="263042" y="29337"/>
                    <a:pt x="263709" y="29432"/>
                  </a:cubicBezTo>
                  <a:close/>
                  <a:moveTo>
                    <a:pt x="147408" y="62008"/>
                  </a:moveTo>
                  <a:lnTo>
                    <a:pt x="114738" y="29337"/>
                  </a:lnTo>
                  <a:lnTo>
                    <a:pt x="180079" y="29337"/>
                  </a:lnTo>
                  <a:lnTo>
                    <a:pt x="147408" y="62008"/>
                  </a:lnTo>
                  <a:close/>
                  <a:moveTo>
                    <a:pt x="30918" y="29432"/>
                  </a:moveTo>
                  <a:cubicBezTo>
                    <a:pt x="31679" y="29337"/>
                    <a:pt x="32537" y="29337"/>
                    <a:pt x="33584" y="29337"/>
                  </a:cubicBezTo>
                  <a:lnTo>
                    <a:pt x="83305" y="29337"/>
                  </a:lnTo>
                  <a:lnTo>
                    <a:pt x="131692" y="77724"/>
                  </a:lnTo>
                  <a:lnTo>
                    <a:pt x="105308" y="104108"/>
                  </a:lnTo>
                  <a:lnTo>
                    <a:pt x="32727" y="31528"/>
                  </a:lnTo>
                  <a:cubicBezTo>
                    <a:pt x="31965" y="30671"/>
                    <a:pt x="31394" y="30004"/>
                    <a:pt x="30918" y="29432"/>
                  </a:cubicBezTo>
                  <a:close/>
                  <a:moveTo>
                    <a:pt x="147408" y="363855"/>
                  </a:moveTo>
                  <a:cubicBezTo>
                    <a:pt x="83114" y="363855"/>
                    <a:pt x="30918" y="311563"/>
                    <a:pt x="30918" y="247364"/>
                  </a:cubicBezTo>
                  <a:cubicBezTo>
                    <a:pt x="30918" y="183166"/>
                    <a:pt x="83210" y="130873"/>
                    <a:pt x="147408" y="130873"/>
                  </a:cubicBezTo>
                  <a:cubicBezTo>
                    <a:pt x="211607" y="130873"/>
                    <a:pt x="263899" y="183166"/>
                    <a:pt x="263899" y="247364"/>
                  </a:cubicBezTo>
                  <a:cubicBezTo>
                    <a:pt x="263899" y="311563"/>
                    <a:pt x="211607" y="363855"/>
                    <a:pt x="147408" y="363855"/>
                  </a:cubicBezTo>
                  <a:close/>
                </a:path>
              </a:pathLst>
            </a:custGeom>
            <a:grpFill/>
            <a:ln w="9525" cap="flat">
              <a:noFill/>
              <a:prstDash val="solid"/>
              <a:miter/>
            </a:ln>
          </p:spPr>
          <p:txBody>
            <a:bodyPr rtlCol="0" anchor="ctr"/>
            <a:lstStyle/>
            <a:p>
              <a:endParaRPr lang="ko-KR" altLang="en-US"/>
            </a:p>
          </p:txBody>
        </p:sp>
        <p:sp>
          <p:nvSpPr>
            <p:cNvPr id="205" name="자유형: 도형 204">
              <a:extLst>
                <a:ext uri="{FF2B5EF4-FFF2-40B4-BE49-F238E27FC236}">
                  <a16:creationId xmlns:a16="http://schemas.microsoft.com/office/drawing/2014/main" id="{E5C487E7-6AE9-4318-90BC-4319E34746E8}"/>
                </a:ext>
              </a:extLst>
            </p:cNvPr>
            <p:cNvSpPr/>
            <p:nvPr/>
          </p:nvSpPr>
          <p:spPr>
            <a:xfrm>
              <a:off x="6906969" y="5053869"/>
              <a:ext cx="180975" cy="171450"/>
            </a:xfrm>
            <a:custGeom>
              <a:avLst/>
              <a:gdLst>
                <a:gd name="connsiteX0" fmla="*/ 123901 w 180975"/>
                <a:gd name="connsiteY0" fmla="*/ 55150 h 171450"/>
                <a:gd name="connsiteX1" fmla="*/ 103232 w 180975"/>
                <a:gd name="connsiteY1" fmla="*/ 13335 h 171450"/>
                <a:gd name="connsiteX2" fmla="*/ 93326 w 180975"/>
                <a:gd name="connsiteY2" fmla="*/ 7144 h 171450"/>
                <a:gd name="connsiteX3" fmla="*/ 93326 w 180975"/>
                <a:gd name="connsiteY3" fmla="*/ 7144 h 171450"/>
                <a:gd name="connsiteX4" fmla="*/ 83420 w 180975"/>
                <a:gd name="connsiteY4" fmla="*/ 13335 h 171450"/>
                <a:gd name="connsiteX5" fmla="*/ 62750 w 180975"/>
                <a:gd name="connsiteY5" fmla="*/ 55150 h 171450"/>
                <a:gd name="connsiteX6" fmla="*/ 16650 w 180975"/>
                <a:gd name="connsiteY6" fmla="*/ 61817 h 171450"/>
                <a:gd name="connsiteX7" fmla="*/ 7696 w 180975"/>
                <a:gd name="connsiteY7" fmla="*/ 69342 h 171450"/>
                <a:gd name="connsiteX8" fmla="*/ 10458 w 180975"/>
                <a:gd name="connsiteY8" fmla="*/ 80677 h 171450"/>
                <a:gd name="connsiteX9" fmla="*/ 43796 w 180975"/>
                <a:gd name="connsiteY9" fmla="*/ 113252 h 171450"/>
                <a:gd name="connsiteX10" fmla="*/ 35890 w 180975"/>
                <a:gd name="connsiteY10" fmla="*/ 159163 h 171450"/>
                <a:gd name="connsiteX11" fmla="*/ 40271 w 180975"/>
                <a:gd name="connsiteY11" fmla="*/ 170021 h 171450"/>
                <a:gd name="connsiteX12" fmla="*/ 51987 w 180975"/>
                <a:gd name="connsiteY12" fmla="*/ 170879 h 171450"/>
                <a:gd name="connsiteX13" fmla="*/ 93230 w 180975"/>
                <a:gd name="connsiteY13" fmla="*/ 149162 h 171450"/>
                <a:gd name="connsiteX14" fmla="*/ 134474 w 180975"/>
                <a:gd name="connsiteY14" fmla="*/ 170879 h 171450"/>
                <a:gd name="connsiteX15" fmla="*/ 139617 w 180975"/>
                <a:gd name="connsiteY15" fmla="*/ 172117 h 171450"/>
                <a:gd name="connsiteX16" fmla="*/ 139617 w 180975"/>
                <a:gd name="connsiteY16" fmla="*/ 172117 h 171450"/>
                <a:gd name="connsiteX17" fmla="*/ 150190 w 180975"/>
                <a:gd name="connsiteY17" fmla="*/ 164497 h 171450"/>
                <a:gd name="connsiteX18" fmla="*/ 150476 w 180975"/>
                <a:gd name="connsiteY18" fmla="*/ 158591 h 171450"/>
                <a:gd name="connsiteX19" fmla="*/ 142665 w 180975"/>
                <a:gd name="connsiteY19" fmla="*/ 113252 h 171450"/>
                <a:gd name="connsiteX20" fmla="*/ 176003 w 180975"/>
                <a:gd name="connsiteY20" fmla="*/ 80677 h 171450"/>
                <a:gd name="connsiteX21" fmla="*/ 178765 w 180975"/>
                <a:gd name="connsiteY21" fmla="*/ 69342 h 171450"/>
                <a:gd name="connsiteX22" fmla="*/ 169811 w 180975"/>
                <a:gd name="connsiteY22" fmla="*/ 61817 h 171450"/>
                <a:gd name="connsiteX23" fmla="*/ 123901 w 180975"/>
                <a:gd name="connsiteY23" fmla="*/ 55150 h 171450"/>
                <a:gd name="connsiteX24" fmla="*/ 123139 w 180975"/>
                <a:gd name="connsiteY24" fmla="*/ 101822 h 171450"/>
                <a:gd name="connsiteX25" fmla="*/ 119900 w 180975"/>
                <a:gd name="connsiteY25" fmla="*/ 111633 h 171450"/>
                <a:gd name="connsiteX26" fmla="*/ 124949 w 180975"/>
                <a:gd name="connsiteY26" fmla="*/ 141161 h 171450"/>
                <a:gd name="connsiteX27" fmla="*/ 98374 w 180975"/>
                <a:gd name="connsiteY27" fmla="*/ 127254 h 171450"/>
                <a:gd name="connsiteX28" fmla="*/ 88087 w 180975"/>
                <a:gd name="connsiteY28" fmla="*/ 127254 h 171450"/>
                <a:gd name="connsiteX29" fmla="*/ 61512 w 180975"/>
                <a:gd name="connsiteY29" fmla="*/ 141161 h 171450"/>
                <a:gd name="connsiteX30" fmla="*/ 66561 w 180975"/>
                <a:gd name="connsiteY30" fmla="*/ 111633 h 171450"/>
                <a:gd name="connsiteX31" fmla="*/ 63322 w 180975"/>
                <a:gd name="connsiteY31" fmla="*/ 101822 h 171450"/>
                <a:gd name="connsiteX32" fmla="*/ 41891 w 180975"/>
                <a:gd name="connsiteY32" fmla="*/ 80867 h 171450"/>
                <a:gd name="connsiteX33" fmla="*/ 71514 w 180975"/>
                <a:gd name="connsiteY33" fmla="*/ 76581 h 171450"/>
                <a:gd name="connsiteX34" fmla="*/ 79895 w 180975"/>
                <a:gd name="connsiteY34" fmla="*/ 70485 h 171450"/>
                <a:gd name="connsiteX35" fmla="*/ 93135 w 180975"/>
                <a:gd name="connsiteY35" fmla="*/ 43625 h 171450"/>
                <a:gd name="connsiteX36" fmla="*/ 106375 w 180975"/>
                <a:gd name="connsiteY36" fmla="*/ 70485 h 171450"/>
                <a:gd name="connsiteX37" fmla="*/ 114757 w 180975"/>
                <a:gd name="connsiteY37" fmla="*/ 76581 h 171450"/>
                <a:gd name="connsiteX38" fmla="*/ 144380 w 180975"/>
                <a:gd name="connsiteY38" fmla="*/ 80867 h 171450"/>
                <a:gd name="connsiteX39" fmla="*/ 123139 w 180975"/>
                <a:gd name="connsiteY39" fmla="*/ 101822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0975" h="171450">
                  <a:moveTo>
                    <a:pt x="123901" y="55150"/>
                  </a:moveTo>
                  <a:lnTo>
                    <a:pt x="103232" y="13335"/>
                  </a:lnTo>
                  <a:cubicBezTo>
                    <a:pt x="101326" y="9525"/>
                    <a:pt x="97517" y="7144"/>
                    <a:pt x="93326" y="7144"/>
                  </a:cubicBezTo>
                  <a:lnTo>
                    <a:pt x="93326" y="7144"/>
                  </a:lnTo>
                  <a:cubicBezTo>
                    <a:pt x="89135" y="7144"/>
                    <a:pt x="85229" y="9525"/>
                    <a:pt x="83420" y="13335"/>
                  </a:cubicBezTo>
                  <a:lnTo>
                    <a:pt x="62750" y="55150"/>
                  </a:lnTo>
                  <a:lnTo>
                    <a:pt x="16650" y="61817"/>
                  </a:lnTo>
                  <a:cubicBezTo>
                    <a:pt x="12459" y="62389"/>
                    <a:pt x="9029" y="65342"/>
                    <a:pt x="7696" y="69342"/>
                  </a:cubicBezTo>
                  <a:cubicBezTo>
                    <a:pt x="6363" y="73343"/>
                    <a:pt x="7505" y="77724"/>
                    <a:pt x="10458" y="80677"/>
                  </a:cubicBezTo>
                  <a:lnTo>
                    <a:pt x="43796" y="113252"/>
                  </a:lnTo>
                  <a:lnTo>
                    <a:pt x="35890" y="159163"/>
                  </a:lnTo>
                  <a:cubicBezTo>
                    <a:pt x="35223" y="163354"/>
                    <a:pt x="36843" y="167545"/>
                    <a:pt x="40271" y="170021"/>
                  </a:cubicBezTo>
                  <a:cubicBezTo>
                    <a:pt x="43700" y="172498"/>
                    <a:pt x="48177" y="172784"/>
                    <a:pt x="51987" y="170879"/>
                  </a:cubicBezTo>
                  <a:lnTo>
                    <a:pt x="93230" y="149162"/>
                  </a:lnTo>
                  <a:lnTo>
                    <a:pt x="134474" y="170879"/>
                  </a:lnTo>
                  <a:cubicBezTo>
                    <a:pt x="136093" y="171736"/>
                    <a:pt x="137903" y="172117"/>
                    <a:pt x="139617" y="172117"/>
                  </a:cubicBezTo>
                  <a:lnTo>
                    <a:pt x="139617" y="172117"/>
                  </a:lnTo>
                  <a:cubicBezTo>
                    <a:pt x="144380" y="172117"/>
                    <a:pt x="148761" y="169069"/>
                    <a:pt x="150190" y="164497"/>
                  </a:cubicBezTo>
                  <a:cubicBezTo>
                    <a:pt x="150761" y="162401"/>
                    <a:pt x="150857" y="160401"/>
                    <a:pt x="150476" y="158591"/>
                  </a:cubicBezTo>
                  <a:lnTo>
                    <a:pt x="142665" y="113252"/>
                  </a:lnTo>
                  <a:lnTo>
                    <a:pt x="176003" y="80677"/>
                  </a:lnTo>
                  <a:cubicBezTo>
                    <a:pt x="179051" y="77724"/>
                    <a:pt x="180098" y="73343"/>
                    <a:pt x="178765" y="69342"/>
                  </a:cubicBezTo>
                  <a:cubicBezTo>
                    <a:pt x="177432" y="65342"/>
                    <a:pt x="174002" y="62389"/>
                    <a:pt x="169811" y="61817"/>
                  </a:cubicBezTo>
                  <a:lnTo>
                    <a:pt x="123901" y="55150"/>
                  </a:lnTo>
                  <a:close/>
                  <a:moveTo>
                    <a:pt x="123139" y="101822"/>
                  </a:moveTo>
                  <a:cubicBezTo>
                    <a:pt x="120567" y="104394"/>
                    <a:pt x="119329" y="108013"/>
                    <a:pt x="119900" y="111633"/>
                  </a:cubicBezTo>
                  <a:lnTo>
                    <a:pt x="124949" y="141161"/>
                  </a:lnTo>
                  <a:lnTo>
                    <a:pt x="98374" y="127254"/>
                  </a:lnTo>
                  <a:cubicBezTo>
                    <a:pt x="95136" y="125539"/>
                    <a:pt x="91230" y="125539"/>
                    <a:pt x="88087" y="127254"/>
                  </a:cubicBezTo>
                  <a:lnTo>
                    <a:pt x="61512" y="141161"/>
                  </a:lnTo>
                  <a:lnTo>
                    <a:pt x="66561" y="111633"/>
                  </a:lnTo>
                  <a:cubicBezTo>
                    <a:pt x="67227" y="108013"/>
                    <a:pt x="65989" y="104394"/>
                    <a:pt x="63322" y="101822"/>
                  </a:cubicBezTo>
                  <a:lnTo>
                    <a:pt x="41891" y="80867"/>
                  </a:lnTo>
                  <a:lnTo>
                    <a:pt x="71514" y="76581"/>
                  </a:lnTo>
                  <a:cubicBezTo>
                    <a:pt x="75133" y="76010"/>
                    <a:pt x="78276" y="73819"/>
                    <a:pt x="79895" y="70485"/>
                  </a:cubicBezTo>
                  <a:lnTo>
                    <a:pt x="93135" y="43625"/>
                  </a:lnTo>
                  <a:lnTo>
                    <a:pt x="106375" y="70485"/>
                  </a:lnTo>
                  <a:cubicBezTo>
                    <a:pt x="107994" y="73723"/>
                    <a:pt x="111138" y="76010"/>
                    <a:pt x="114757" y="76581"/>
                  </a:cubicBezTo>
                  <a:lnTo>
                    <a:pt x="144380" y="80867"/>
                  </a:lnTo>
                  <a:lnTo>
                    <a:pt x="123139" y="101822"/>
                  </a:lnTo>
                  <a:close/>
                </a:path>
              </a:pathLst>
            </a:custGeom>
            <a:grpFill/>
            <a:ln w="9525" cap="flat">
              <a:noFill/>
              <a:prstDash val="solid"/>
              <a:miter/>
            </a:ln>
          </p:spPr>
          <p:txBody>
            <a:bodyPr rtlCol="0" anchor="ctr"/>
            <a:lstStyle/>
            <a:p>
              <a:endParaRPr lang="ko-KR" altLang="en-US"/>
            </a:p>
          </p:txBody>
        </p:sp>
      </p:grpSp>
      <p:grpSp>
        <p:nvGrpSpPr>
          <p:cNvPr id="206" name="그룹 205">
            <a:extLst>
              <a:ext uri="{FF2B5EF4-FFF2-40B4-BE49-F238E27FC236}">
                <a16:creationId xmlns:a16="http://schemas.microsoft.com/office/drawing/2014/main" id="{892F7492-9AA7-4C85-BDE1-50BA90D7CD59}"/>
              </a:ext>
            </a:extLst>
          </p:cNvPr>
          <p:cNvGrpSpPr/>
          <p:nvPr/>
        </p:nvGrpSpPr>
        <p:grpSpPr>
          <a:xfrm>
            <a:off x="4112600" y="931068"/>
            <a:ext cx="384048" cy="298228"/>
            <a:chOff x="4112600" y="931068"/>
            <a:chExt cx="384048" cy="298228"/>
          </a:xfrm>
          <a:solidFill>
            <a:schemeClr val="bg1"/>
          </a:solidFill>
        </p:grpSpPr>
        <p:sp>
          <p:nvSpPr>
            <p:cNvPr id="207" name="자유형: 도형 206">
              <a:extLst>
                <a:ext uri="{FF2B5EF4-FFF2-40B4-BE49-F238E27FC236}">
                  <a16:creationId xmlns:a16="http://schemas.microsoft.com/office/drawing/2014/main" id="{46E0BF69-D49F-49A8-BBE4-9DBB29635031}"/>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08" name="자유형: 도형 207">
              <a:extLst>
                <a:ext uri="{FF2B5EF4-FFF2-40B4-BE49-F238E27FC236}">
                  <a16:creationId xmlns:a16="http://schemas.microsoft.com/office/drawing/2014/main" id="{88320813-C414-473F-BD43-365F580928F5}"/>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09" name="자유형: 도형 208">
              <a:extLst>
                <a:ext uri="{FF2B5EF4-FFF2-40B4-BE49-F238E27FC236}">
                  <a16:creationId xmlns:a16="http://schemas.microsoft.com/office/drawing/2014/main" id="{27063BC2-E919-4330-9E5B-970874F0AA7A}"/>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10" name="자유형: 도형 209">
              <a:extLst>
                <a:ext uri="{FF2B5EF4-FFF2-40B4-BE49-F238E27FC236}">
                  <a16:creationId xmlns:a16="http://schemas.microsoft.com/office/drawing/2014/main" id="{7BD1AC16-0219-4B88-B105-87A3D22F07D4}"/>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211" name="자유형: 도형 210">
              <a:extLst>
                <a:ext uri="{FF2B5EF4-FFF2-40B4-BE49-F238E27FC236}">
                  <a16:creationId xmlns:a16="http://schemas.microsoft.com/office/drawing/2014/main" id="{628ACC29-EF16-436A-853A-6330D9CDEB0D}"/>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212" name="자유형: 도형 211">
              <a:extLst>
                <a:ext uri="{FF2B5EF4-FFF2-40B4-BE49-F238E27FC236}">
                  <a16:creationId xmlns:a16="http://schemas.microsoft.com/office/drawing/2014/main" id="{83F1CEE5-0F0C-4508-87D9-B6AF6D054985}"/>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213" name="자유형: 도형 212">
            <a:extLst>
              <a:ext uri="{FF2B5EF4-FFF2-40B4-BE49-F238E27FC236}">
                <a16:creationId xmlns:a16="http://schemas.microsoft.com/office/drawing/2014/main" id="{BA90E17D-0D3A-4A4D-A904-3FB5D7F228F1}"/>
              </a:ext>
            </a:extLst>
          </p:cNvPr>
          <p:cNvSpPr/>
          <p:nvPr/>
        </p:nvSpPr>
        <p:spPr>
          <a:xfrm>
            <a:off x="6136901" y="4262700"/>
            <a:ext cx="390525" cy="390525"/>
          </a:xfrm>
          <a:custGeom>
            <a:avLst/>
            <a:gdLst>
              <a:gd name="connsiteX0" fmla="*/ 207693 w 390525"/>
              <a:gd name="connsiteY0" fmla="*/ 30407 h 390525"/>
              <a:gd name="connsiteX1" fmla="*/ 207693 w 390525"/>
              <a:gd name="connsiteY1" fmla="*/ 14024 h 390525"/>
              <a:gd name="connsiteX2" fmla="*/ 206836 w 390525"/>
              <a:gd name="connsiteY2" fmla="*/ 12024 h 390525"/>
              <a:gd name="connsiteX3" fmla="*/ 185500 w 390525"/>
              <a:gd name="connsiteY3" fmla="*/ 18215 h 390525"/>
              <a:gd name="connsiteX4" fmla="*/ 185500 w 390525"/>
              <a:gd name="connsiteY4" fmla="*/ 30407 h 390525"/>
              <a:gd name="connsiteX5" fmla="*/ 7192 w 390525"/>
              <a:gd name="connsiteY5" fmla="*/ 223098 h 390525"/>
              <a:gd name="connsiteX6" fmla="*/ 8049 w 390525"/>
              <a:gd name="connsiteY6" fmla="*/ 225098 h 390525"/>
              <a:gd name="connsiteX7" fmla="*/ 29385 w 390525"/>
              <a:gd name="connsiteY7" fmla="*/ 218812 h 390525"/>
              <a:gd name="connsiteX8" fmla="*/ 63389 w 390525"/>
              <a:gd name="connsiteY8" fmla="*/ 185474 h 390525"/>
              <a:gd name="connsiteX9" fmla="*/ 96536 w 390525"/>
              <a:gd name="connsiteY9" fmla="*/ 222431 h 390525"/>
              <a:gd name="connsiteX10" fmla="*/ 97298 w 390525"/>
              <a:gd name="connsiteY10" fmla="*/ 224717 h 390525"/>
              <a:gd name="connsiteX11" fmla="*/ 118920 w 390525"/>
              <a:gd name="connsiteY11" fmla="*/ 218812 h 390525"/>
              <a:gd name="connsiteX12" fmla="*/ 183119 w 390525"/>
              <a:gd name="connsiteY12" fmla="*/ 200333 h 390525"/>
              <a:gd name="connsiteX13" fmla="*/ 185595 w 390525"/>
              <a:gd name="connsiteY13" fmla="*/ 206334 h 390525"/>
              <a:gd name="connsiteX14" fmla="*/ 185595 w 390525"/>
              <a:gd name="connsiteY14" fmla="*/ 358353 h 390525"/>
              <a:gd name="connsiteX15" fmla="*/ 188833 w 390525"/>
              <a:gd name="connsiteY15" fmla="*/ 366259 h 390525"/>
              <a:gd name="connsiteX16" fmla="*/ 274178 w 390525"/>
              <a:gd name="connsiteY16" fmla="*/ 336921 h 390525"/>
              <a:gd name="connsiteX17" fmla="*/ 273320 w 390525"/>
              <a:gd name="connsiteY17" fmla="*/ 335112 h 390525"/>
              <a:gd name="connsiteX18" fmla="*/ 252270 w 390525"/>
              <a:gd name="connsiteY18" fmla="*/ 341684 h 390525"/>
              <a:gd name="connsiteX19" fmla="*/ 209407 w 390525"/>
              <a:gd name="connsiteY19" fmla="*/ 353971 h 390525"/>
              <a:gd name="connsiteX20" fmla="*/ 207788 w 390525"/>
              <a:gd name="connsiteY20" fmla="*/ 349971 h 390525"/>
              <a:gd name="connsiteX21" fmla="*/ 207788 w 390525"/>
              <a:gd name="connsiteY21" fmla="*/ 206334 h 390525"/>
              <a:gd name="connsiteX22" fmla="*/ 210074 w 390525"/>
              <a:gd name="connsiteY22" fmla="*/ 200428 h 390525"/>
              <a:gd name="connsiteX23" fmla="*/ 274178 w 390525"/>
              <a:gd name="connsiteY23" fmla="*/ 222431 h 390525"/>
              <a:gd name="connsiteX24" fmla="*/ 274939 w 390525"/>
              <a:gd name="connsiteY24" fmla="*/ 224717 h 390525"/>
              <a:gd name="connsiteX25" fmla="*/ 296561 w 390525"/>
              <a:gd name="connsiteY25" fmla="*/ 218812 h 390525"/>
              <a:gd name="connsiteX26" fmla="*/ 329899 w 390525"/>
              <a:gd name="connsiteY26" fmla="*/ 185474 h 390525"/>
              <a:gd name="connsiteX27" fmla="*/ 363712 w 390525"/>
              <a:gd name="connsiteY27" fmla="*/ 222431 h 390525"/>
              <a:gd name="connsiteX28" fmla="*/ 364475 w 390525"/>
              <a:gd name="connsiteY28" fmla="*/ 224812 h 390525"/>
              <a:gd name="connsiteX29" fmla="*/ 386096 w 390525"/>
              <a:gd name="connsiteY29" fmla="*/ 218812 h 390525"/>
              <a:gd name="connsiteX30" fmla="*/ 207693 w 390525"/>
              <a:gd name="connsiteY30" fmla="*/ 30407 h 390525"/>
              <a:gd name="connsiteX31" fmla="*/ 63294 w 390525"/>
              <a:gd name="connsiteY31" fmla="*/ 163281 h 390525"/>
              <a:gd name="connsiteX32" fmla="*/ 36529 w 390525"/>
              <a:gd name="connsiteY32" fmla="*/ 170044 h 390525"/>
              <a:gd name="connsiteX33" fmla="*/ 138065 w 390525"/>
              <a:gd name="connsiteY33" fmla="*/ 62792 h 390525"/>
              <a:gd name="connsiteX34" fmla="*/ 98155 w 390525"/>
              <a:gd name="connsiteY34" fmla="*/ 175663 h 390525"/>
              <a:gd name="connsiteX35" fmla="*/ 63294 w 390525"/>
              <a:gd name="connsiteY35" fmla="*/ 163281 h 390525"/>
              <a:gd name="connsiteX36" fmla="*/ 152162 w 390525"/>
              <a:gd name="connsiteY36" fmla="*/ 163281 h 390525"/>
              <a:gd name="connsiteX37" fmla="*/ 120920 w 390525"/>
              <a:gd name="connsiteY37" fmla="*/ 172901 h 390525"/>
              <a:gd name="connsiteX38" fmla="*/ 185500 w 390525"/>
              <a:gd name="connsiteY38" fmla="*/ 53934 h 390525"/>
              <a:gd name="connsiteX39" fmla="*/ 185500 w 390525"/>
              <a:gd name="connsiteY39" fmla="*/ 174425 h 390525"/>
              <a:gd name="connsiteX40" fmla="*/ 152162 w 390525"/>
              <a:gd name="connsiteY40" fmla="*/ 163281 h 390525"/>
              <a:gd name="connsiteX41" fmla="*/ 240935 w 390525"/>
              <a:gd name="connsiteY41" fmla="*/ 163281 h 390525"/>
              <a:gd name="connsiteX42" fmla="*/ 207597 w 390525"/>
              <a:gd name="connsiteY42" fmla="*/ 174425 h 390525"/>
              <a:gd name="connsiteX43" fmla="*/ 207597 w 390525"/>
              <a:gd name="connsiteY43" fmla="*/ 53934 h 390525"/>
              <a:gd name="connsiteX44" fmla="*/ 272177 w 390525"/>
              <a:gd name="connsiteY44" fmla="*/ 172901 h 390525"/>
              <a:gd name="connsiteX45" fmla="*/ 240935 w 390525"/>
              <a:gd name="connsiteY45" fmla="*/ 163281 h 390525"/>
              <a:gd name="connsiteX46" fmla="*/ 329708 w 390525"/>
              <a:gd name="connsiteY46" fmla="*/ 163281 h 390525"/>
              <a:gd name="connsiteX47" fmla="*/ 294847 w 390525"/>
              <a:gd name="connsiteY47" fmla="*/ 175663 h 390525"/>
              <a:gd name="connsiteX48" fmla="*/ 269129 w 390525"/>
              <a:gd name="connsiteY48" fmla="*/ 84700 h 390525"/>
              <a:gd name="connsiteX49" fmla="*/ 254937 w 390525"/>
              <a:gd name="connsiteY49" fmla="*/ 62697 h 390525"/>
              <a:gd name="connsiteX50" fmla="*/ 356473 w 390525"/>
              <a:gd name="connsiteY50" fmla="*/ 169948 h 390525"/>
              <a:gd name="connsiteX51" fmla="*/ 329708 w 390525"/>
              <a:gd name="connsiteY51" fmla="*/ 16328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90525" h="390525">
                <a:moveTo>
                  <a:pt x="207693" y="30407"/>
                </a:moveTo>
                <a:lnTo>
                  <a:pt x="207693" y="14024"/>
                </a:lnTo>
                <a:cubicBezTo>
                  <a:pt x="207693" y="13262"/>
                  <a:pt x="207407" y="12500"/>
                  <a:pt x="206836" y="12024"/>
                </a:cubicBezTo>
                <a:cubicBezTo>
                  <a:pt x="197216" y="2118"/>
                  <a:pt x="185500" y="8880"/>
                  <a:pt x="185500" y="18215"/>
                </a:cubicBezTo>
                <a:lnTo>
                  <a:pt x="185500" y="30407"/>
                </a:lnTo>
                <a:cubicBezTo>
                  <a:pt x="84725" y="36217"/>
                  <a:pt x="4906" y="120799"/>
                  <a:pt x="7192" y="223098"/>
                </a:cubicBezTo>
                <a:cubicBezTo>
                  <a:pt x="7192" y="223860"/>
                  <a:pt x="7478" y="224527"/>
                  <a:pt x="8049" y="225098"/>
                </a:cubicBezTo>
                <a:cubicBezTo>
                  <a:pt x="17669" y="234909"/>
                  <a:pt x="29385" y="228241"/>
                  <a:pt x="29385" y="218812"/>
                </a:cubicBezTo>
                <a:cubicBezTo>
                  <a:pt x="29385" y="200714"/>
                  <a:pt x="45006" y="185474"/>
                  <a:pt x="63389" y="185474"/>
                </a:cubicBezTo>
                <a:cubicBezTo>
                  <a:pt x="82916" y="185474"/>
                  <a:pt x="98632" y="202429"/>
                  <a:pt x="96536" y="222431"/>
                </a:cubicBezTo>
                <a:cubicBezTo>
                  <a:pt x="96441" y="223288"/>
                  <a:pt x="96727" y="224146"/>
                  <a:pt x="97298" y="224717"/>
                </a:cubicBezTo>
                <a:cubicBezTo>
                  <a:pt x="107013" y="235004"/>
                  <a:pt x="118920" y="228241"/>
                  <a:pt x="118920" y="218812"/>
                </a:cubicBezTo>
                <a:cubicBezTo>
                  <a:pt x="118920" y="190522"/>
                  <a:pt x="154258" y="170425"/>
                  <a:pt x="183119" y="200333"/>
                </a:cubicBezTo>
                <a:cubicBezTo>
                  <a:pt x="184452" y="201762"/>
                  <a:pt x="185595" y="204429"/>
                  <a:pt x="185595" y="206334"/>
                </a:cubicBezTo>
                <a:lnTo>
                  <a:pt x="185595" y="358353"/>
                </a:lnTo>
                <a:cubicBezTo>
                  <a:pt x="185595" y="361305"/>
                  <a:pt x="186738" y="364163"/>
                  <a:pt x="188833" y="366259"/>
                </a:cubicBezTo>
                <a:cubicBezTo>
                  <a:pt x="228839" y="407883"/>
                  <a:pt x="278369" y="377022"/>
                  <a:pt x="274178" y="336921"/>
                </a:cubicBezTo>
                <a:cubicBezTo>
                  <a:pt x="274082" y="336255"/>
                  <a:pt x="273796" y="335588"/>
                  <a:pt x="273320" y="335112"/>
                </a:cubicBezTo>
                <a:cubicBezTo>
                  <a:pt x="263700" y="325682"/>
                  <a:pt x="252270" y="332350"/>
                  <a:pt x="252270" y="341684"/>
                </a:cubicBezTo>
                <a:cubicBezTo>
                  <a:pt x="252270" y="360544"/>
                  <a:pt x="228648" y="373974"/>
                  <a:pt x="209407" y="353971"/>
                </a:cubicBezTo>
                <a:cubicBezTo>
                  <a:pt x="208360" y="352923"/>
                  <a:pt x="207788" y="351495"/>
                  <a:pt x="207788" y="349971"/>
                </a:cubicBezTo>
                <a:lnTo>
                  <a:pt x="207788" y="206334"/>
                </a:lnTo>
                <a:cubicBezTo>
                  <a:pt x="207788" y="204429"/>
                  <a:pt x="208836" y="201762"/>
                  <a:pt x="210074" y="200428"/>
                </a:cubicBezTo>
                <a:cubicBezTo>
                  <a:pt x="240078" y="168996"/>
                  <a:pt x="277416" y="192332"/>
                  <a:pt x="274178" y="222431"/>
                </a:cubicBezTo>
                <a:cubicBezTo>
                  <a:pt x="274082" y="223288"/>
                  <a:pt x="274368" y="224146"/>
                  <a:pt x="274939" y="224717"/>
                </a:cubicBezTo>
                <a:cubicBezTo>
                  <a:pt x="284655" y="235004"/>
                  <a:pt x="296561" y="228241"/>
                  <a:pt x="296561" y="218812"/>
                </a:cubicBezTo>
                <a:cubicBezTo>
                  <a:pt x="296561" y="200428"/>
                  <a:pt x="311516" y="185474"/>
                  <a:pt x="329899" y="185474"/>
                </a:cubicBezTo>
                <a:cubicBezTo>
                  <a:pt x="349616" y="185474"/>
                  <a:pt x="365998" y="202810"/>
                  <a:pt x="363712" y="222431"/>
                </a:cubicBezTo>
                <a:cubicBezTo>
                  <a:pt x="363617" y="223288"/>
                  <a:pt x="363903" y="224146"/>
                  <a:pt x="364475" y="224812"/>
                </a:cubicBezTo>
                <a:cubicBezTo>
                  <a:pt x="374190" y="235004"/>
                  <a:pt x="386096" y="228337"/>
                  <a:pt x="386096" y="218812"/>
                </a:cubicBezTo>
                <a:cubicBezTo>
                  <a:pt x="386001" y="118418"/>
                  <a:pt x="307038" y="36122"/>
                  <a:pt x="207693" y="30407"/>
                </a:cubicBezTo>
                <a:close/>
                <a:moveTo>
                  <a:pt x="63294" y="163281"/>
                </a:moveTo>
                <a:cubicBezTo>
                  <a:pt x="53864" y="163281"/>
                  <a:pt x="44720" y="165662"/>
                  <a:pt x="36529" y="170044"/>
                </a:cubicBezTo>
                <a:cubicBezTo>
                  <a:pt x="51769" y="120513"/>
                  <a:pt x="89678" y="80794"/>
                  <a:pt x="138065" y="62792"/>
                </a:cubicBezTo>
                <a:cubicBezTo>
                  <a:pt x="114157" y="93177"/>
                  <a:pt x="102061" y="136611"/>
                  <a:pt x="98155" y="175663"/>
                </a:cubicBezTo>
                <a:cubicBezTo>
                  <a:pt x="88630" y="167948"/>
                  <a:pt x="76534" y="163281"/>
                  <a:pt x="63294" y="163281"/>
                </a:cubicBezTo>
                <a:close/>
                <a:moveTo>
                  <a:pt x="152162" y="163281"/>
                </a:moveTo>
                <a:cubicBezTo>
                  <a:pt x="140542" y="163281"/>
                  <a:pt x="129778" y="166805"/>
                  <a:pt x="120920" y="172901"/>
                </a:cubicBezTo>
                <a:cubicBezTo>
                  <a:pt x="128159" y="111846"/>
                  <a:pt x="154162" y="63363"/>
                  <a:pt x="185500" y="53934"/>
                </a:cubicBezTo>
                <a:lnTo>
                  <a:pt x="185500" y="174425"/>
                </a:lnTo>
                <a:cubicBezTo>
                  <a:pt x="176165" y="167377"/>
                  <a:pt x="164640" y="163281"/>
                  <a:pt x="152162" y="163281"/>
                </a:cubicBezTo>
                <a:close/>
                <a:moveTo>
                  <a:pt x="240935" y="163281"/>
                </a:moveTo>
                <a:cubicBezTo>
                  <a:pt x="228457" y="163281"/>
                  <a:pt x="216932" y="167472"/>
                  <a:pt x="207597" y="174425"/>
                </a:cubicBezTo>
                <a:lnTo>
                  <a:pt x="207597" y="53934"/>
                </a:lnTo>
                <a:cubicBezTo>
                  <a:pt x="238935" y="63363"/>
                  <a:pt x="264843" y="111846"/>
                  <a:pt x="272177" y="172901"/>
                </a:cubicBezTo>
                <a:cubicBezTo>
                  <a:pt x="263319" y="166805"/>
                  <a:pt x="252556" y="163281"/>
                  <a:pt x="240935" y="163281"/>
                </a:cubicBezTo>
                <a:close/>
                <a:moveTo>
                  <a:pt x="329708" y="163281"/>
                </a:moveTo>
                <a:cubicBezTo>
                  <a:pt x="316469" y="163281"/>
                  <a:pt x="304372" y="167948"/>
                  <a:pt x="294847" y="175663"/>
                </a:cubicBezTo>
                <a:cubicBezTo>
                  <a:pt x="291418" y="141564"/>
                  <a:pt x="282560" y="110036"/>
                  <a:pt x="269129" y="84700"/>
                </a:cubicBezTo>
                <a:cubicBezTo>
                  <a:pt x="264747" y="76508"/>
                  <a:pt x="259985" y="69174"/>
                  <a:pt x="254937" y="62697"/>
                </a:cubicBezTo>
                <a:cubicBezTo>
                  <a:pt x="303324" y="80699"/>
                  <a:pt x="341233" y="120418"/>
                  <a:pt x="356473" y="169948"/>
                </a:cubicBezTo>
                <a:cubicBezTo>
                  <a:pt x="348282" y="165567"/>
                  <a:pt x="339138" y="163281"/>
                  <a:pt x="329708" y="163281"/>
                </a:cubicBezTo>
                <a:close/>
              </a:path>
            </a:pathLst>
          </a:custGeom>
          <a:solidFill>
            <a:schemeClr val="bg1"/>
          </a:solidFill>
          <a:ln w="9525" cap="flat">
            <a:noFill/>
            <a:prstDash val="solid"/>
            <a:miter/>
          </a:ln>
        </p:spPr>
        <p:txBody>
          <a:bodyPr rtlCol="0" anchor="ctr"/>
          <a:lstStyle/>
          <a:p>
            <a:endParaRPr lang="ko-KR" altLang="en-US"/>
          </a:p>
        </p:txBody>
      </p:sp>
      <p:grpSp>
        <p:nvGrpSpPr>
          <p:cNvPr id="214" name="그룹 213">
            <a:extLst>
              <a:ext uri="{FF2B5EF4-FFF2-40B4-BE49-F238E27FC236}">
                <a16:creationId xmlns:a16="http://schemas.microsoft.com/office/drawing/2014/main" id="{8F49B994-6C53-4F3A-A9C7-90EE98FB4BAA}"/>
              </a:ext>
            </a:extLst>
          </p:cNvPr>
          <p:cNvGrpSpPr/>
          <p:nvPr/>
        </p:nvGrpSpPr>
        <p:grpSpPr>
          <a:xfrm>
            <a:off x="8210350" y="892954"/>
            <a:ext cx="266700" cy="392901"/>
            <a:chOff x="8210350" y="892954"/>
            <a:chExt cx="266700" cy="392901"/>
          </a:xfrm>
          <a:solidFill>
            <a:schemeClr val="bg1"/>
          </a:solidFill>
        </p:grpSpPr>
        <p:sp>
          <p:nvSpPr>
            <p:cNvPr id="215" name="자유형: 도형 214">
              <a:extLst>
                <a:ext uri="{FF2B5EF4-FFF2-40B4-BE49-F238E27FC236}">
                  <a16:creationId xmlns:a16="http://schemas.microsoft.com/office/drawing/2014/main" id="{A98053CE-400B-45E8-BACF-36CC23C87851}"/>
                </a:ext>
              </a:extLst>
            </p:cNvPr>
            <p:cNvSpPr/>
            <p:nvPr/>
          </p:nvSpPr>
          <p:spPr>
            <a:xfrm>
              <a:off x="8210350" y="1047730"/>
              <a:ext cx="266700" cy="238125"/>
            </a:xfrm>
            <a:custGeom>
              <a:avLst/>
              <a:gdLst>
                <a:gd name="connsiteX0" fmla="*/ 261842 w 266700"/>
                <a:gd name="connsiteY0" fmla="*/ 18213 h 238125"/>
                <a:gd name="connsiteX1" fmla="*/ 250127 w 266700"/>
                <a:gd name="connsiteY1" fmla="*/ 7164 h 238125"/>
                <a:gd name="connsiteX2" fmla="*/ 239649 w 266700"/>
                <a:gd name="connsiteY2" fmla="*/ 18594 h 238125"/>
                <a:gd name="connsiteX3" fmla="*/ 134493 w 266700"/>
                <a:gd name="connsiteY3" fmla="*/ 123369 h 238125"/>
                <a:gd name="connsiteX4" fmla="*/ 29337 w 266700"/>
                <a:gd name="connsiteY4" fmla="*/ 18594 h 238125"/>
                <a:gd name="connsiteX5" fmla="*/ 18860 w 266700"/>
                <a:gd name="connsiteY5" fmla="*/ 7164 h 238125"/>
                <a:gd name="connsiteX6" fmla="*/ 7144 w 266700"/>
                <a:gd name="connsiteY6" fmla="*/ 18213 h 238125"/>
                <a:gd name="connsiteX7" fmla="*/ 123349 w 266700"/>
                <a:gd name="connsiteY7" fmla="*/ 145086 h 238125"/>
                <a:gd name="connsiteX8" fmla="*/ 123349 w 266700"/>
                <a:gd name="connsiteY8" fmla="*/ 208998 h 238125"/>
                <a:gd name="connsiteX9" fmla="*/ 74105 w 266700"/>
                <a:gd name="connsiteY9" fmla="*/ 208998 h 238125"/>
                <a:gd name="connsiteX10" fmla="*/ 62675 w 266700"/>
                <a:gd name="connsiteY10" fmla="*/ 219571 h 238125"/>
                <a:gd name="connsiteX11" fmla="*/ 73723 w 266700"/>
                <a:gd name="connsiteY11" fmla="*/ 231192 h 238125"/>
                <a:gd name="connsiteX12" fmla="*/ 194786 w 266700"/>
                <a:gd name="connsiteY12" fmla="*/ 231192 h 238125"/>
                <a:gd name="connsiteX13" fmla="*/ 206216 w 266700"/>
                <a:gd name="connsiteY13" fmla="*/ 220619 h 238125"/>
                <a:gd name="connsiteX14" fmla="*/ 195167 w 266700"/>
                <a:gd name="connsiteY14" fmla="*/ 208998 h 238125"/>
                <a:gd name="connsiteX15" fmla="*/ 145542 w 266700"/>
                <a:gd name="connsiteY15" fmla="*/ 208998 h 238125"/>
                <a:gd name="connsiteX16" fmla="*/ 145542 w 266700"/>
                <a:gd name="connsiteY16" fmla="*/ 145086 h 238125"/>
                <a:gd name="connsiteX17" fmla="*/ 261842 w 266700"/>
                <a:gd name="connsiteY17" fmla="*/ 1821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6700" h="238125">
                  <a:moveTo>
                    <a:pt x="261842" y="18213"/>
                  </a:moveTo>
                  <a:cubicBezTo>
                    <a:pt x="261842" y="11926"/>
                    <a:pt x="256508" y="6783"/>
                    <a:pt x="250127" y="7164"/>
                  </a:cubicBezTo>
                  <a:cubicBezTo>
                    <a:pt x="244221" y="7449"/>
                    <a:pt x="239649" y="12593"/>
                    <a:pt x="239649" y="18594"/>
                  </a:cubicBezTo>
                  <a:cubicBezTo>
                    <a:pt x="239459" y="76410"/>
                    <a:pt x="192405" y="123369"/>
                    <a:pt x="134493" y="123369"/>
                  </a:cubicBezTo>
                  <a:cubicBezTo>
                    <a:pt x="76581" y="123369"/>
                    <a:pt x="29528" y="76410"/>
                    <a:pt x="29337" y="18594"/>
                  </a:cubicBezTo>
                  <a:cubicBezTo>
                    <a:pt x="29337" y="12688"/>
                    <a:pt x="24765" y="7545"/>
                    <a:pt x="18860" y="7164"/>
                  </a:cubicBezTo>
                  <a:cubicBezTo>
                    <a:pt x="12478" y="6878"/>
                    <a:pt x="7144" y="11926"/>
                    <a:pt x="7144" y="18213"/>
                  </a:cubicBezTo>
                  <a:cubicBezTo>
                    <a:pt x="7144" y="84697"/>
                    <a:pt x="58388" y="139371"/>
                    <a:pt x="123349" y="145086"/>
                  </a:cubicBezTo>
                  <a:lnTo>
                    <a:pt x="123349" y="208998"/>
                  </a:lnTo>
                  <a:lnTo>
                    <a:pt x="74105" y="208998"/>
                  </a:lnTo>
                  <a:cubicBezTo>
                    <a:pt x="68104" y="208998"/>
                    <a:pt x="62960" y="213570"/>
                    <a:pt x="62675" y="219571"/>
                  </a:cubicBezTo>
                  <a:cubicBezTo>
                    <a:pt x="62389" y="225953"/>
                    <a:pt x="67437" y="231192"/>
                    <a:pt x="73723" y="231192"/>
                  </a:cubicBezTo>
                  <a:lnTo>
                    <a:pt x="194786" y="231192"/>
                  </a:lnTo>
                  <a:cubicBezTo>
                    <a:pt x="200787" y="231192"/>
                    <a:pt x="205930" y="226620"/>
                    <a:pt x="206216" y="220619"/>
                  </a:cubicBezTo>
                  <a:cubicBezTo>
                    <a:pt x="206502" y="214237"/>
                    <a:pt x="201454" y="208998"/>
                    <a:pt x="195167" y="208998"/>
                  </a:cubicBezTo>
                  <a:lnTo>
                    <a:pt x="145542" y="208998"/>
                  </a:lnTo>
                  <a:lnTo>
                    <a:pt x="145542" y="145086"/>
                  </a:lnTo>
                  <a:cubicBezTo>
                    <a:pt x="210598" y="139466"/>
                    <a:pt x="261842" y="84697"/>
                    <a:pt x="261842" y="18213"/>
                  </a:cubicBezTo>
                  <a:close/>
                </a:path>
              </a:pathLst>
            </a:custGeom>
            <a:grpFill/>
            <a:ln w="9525" cap="flat">
              <a:noFill/>
              <a:prstDash val="solid"/>
              <a:miter/>
            </a:ln>
          </p:spPr>
          <p:txBody>
            <a:bodyPr rtlCol="0" anchor="ctr"/>
            <a:lstStyle/>
            <a:p>
              <a:endParaRPr lang="ko-KR" altLang="en-US"/>
            </a:p>
          </p:txBody>
        </p:sp>
        <p:sp>
          <p:nvSpPr>
            <p:cNvPr id="216" name="자유형: 도형 215">
              <a:extLst>
                <a:ext uri="{FF2B5EF4-FFF2-40B4-BE49-F238E27FC236}">
                  <a16:creationId xmlns:a16="http://schemas.microsoft.com/office/drawing/2014/main" id="{F0DF60D7-2C98-43DC-A046-2232C33C0077}"/>
                </a:ext>
              </a:extLst>
            </p:cNvPr>
            <p:cNvSpPr/>
            <p:nvPr/>
          </p:nvSpPr>
          <p:spPr>
            <a:xfrm>
              <a:off x="8254070" y="892954"/>
              <a:ext cx="171450" cy="257175"/>
            </a:xfrm>
            <a:custGeom>
              <a:avLst/>
              <a:gdLst>
                <a:gd name="connsiteX0" fmla="*/ 7144 w 171450"/>
                <a:gd name="connsiteY0" fmla="*/ 172036 h 257175"/>
                <a:gd name="connsiteX1" fmla="*/ 90392 w 171450"/>
                <a:gd name="connsiteY1" fmla="*/ 255284 h 257175"/>
                <a:gd name="connsiteX2" fmla="*/ 173641 w 171450"/>
                <a:gd name="connsiteY2" fmla="*/ 172036 h 257175"/>
                <a:gd name="connsiteX3" fmla="*/ 173641 w 171450"/>
                <a:gd name="connsiteY3" fmla="*/ 172036 h 257175"/>
                <a:gd name="connsiteX4" fmla="*/ 173641 w 171450"/>
                <a:gd name="connsiteY4" fmla="*/ 172036 h 257175"/>
                <a:gd name="connsiteX5" fmla="*/ 173641 w 171450"/>
                <a:gd name="connsiteY5" fmla="*/ 91359 h 257175"/>
                <a:gd name="connsiteX6" fmla="*/ 88868 w 171450"/>
                <a:gd name="connsiteY6" fmla="*/ 7158 h 257175"/>
                <a:gd name="connsiteX7" fmla="*/ 7144 w 171450"/>
                <a:gd name="connsiteY7" fmla="*/ 90406 h 257175"/>
                <a:gd name="connsiteX8" fmla="*/ 7144 w 171450"/>
                <a:gd name="connsiteY8" fmla="*/ 172036 h 257175"/>
                <a:gd name="connsiteX9" fmla="*/ 7144 w 171450"/>
                <a:gd name="connsiteY9" fmla="*/ 172036 h 257175"/>
                <a:gd name="connsiteX10" fmla="*/ 7144 w 171450"/>
                <a:gd name="connsiteY10" fmla="*/ 172036 h 257175"/>
                <a:gd name="connsiteX11" fmla="*/ 90392 w 171450"/>
                <a:gd name="connsiteY11" fmla="*/ 30018 h 257175"/>
                <a:gd name="connsiteX12" fmla="*/ 150400 w 171450"/>
                <a:gd name="connsiteY12" fmla="*/ 79643 h 257175"/>
                <a:gd name="connsiteX13" fmla="*/ 117253 w 171450"/>
                <a:gd name="connsiteY13" fmla="*/ 79643 h 257175"/>
                <a:gd name="connsiteX14" fmla="*/ 105823 w 171450"/>
                <a:gd name="connsiteY14" fmla="*/ 90216 h 257175"/>
                <a:gd name="connsiteX15" fmla="*/ 116967 w 171450"/>
                <a:gd name="connsiteY15" fmla="*/ 101836 h 257175"/>
                <a:gd name="connsiteX16" fmla="*/ 151447 w 171450"/>
                <a:gd name="connsiteY16" fmla="*/ 101836 h 257175"/>
                <a:gd name="connsiteX17" fmla="*/ 151447 w 171450"/>
                <a:gd name="connsiteY17" fmla="*/ 120315 h 257175"/>
                <a:gd name="connsiteX18" fmla="*/ 117443 w 171450"/>
                <a:gd name="connsiteY18" fmla="*/ 120315 h 257175"/>
                <a:gd name="connsiteX19" fmla="*/ 106013 w 171450"/>
                <a:gd name="connsiteY19" fmla="*/ 130888 h 257175"/>
                <a:gd name="connsiteX20" fmla="*/ 117062 w 171450"/>
                <a:gd name="connsiteY20" fmla="*/ 142508 h 257175"/>
                <a:gd name="connsiteX21" fmla="*/ 151352 w 171450"/>
                <a:gd name="connsiteY21" fmla="*/ 142508 h 257175"/>
                <a:gd name="connsiteX22" fmla="*/ 151352 w 171450"/>
                <a:gd name="connsiteY22" fmla="*/ 160987 h 257175"/>
                <a:gd name="connsiteX23" fmla="*/ 117157 w 171450"/>
                <a:gd name="connsiteY23" fmla="*/ 160987 h 257175"/>
                <a:gd name="connsiteX24" fmla="*/ 105727 w 171450"/>
                <a:gd name="connsiteY24" fmla="*/ 171559 h 257175"/>
                <a:gd name="connsiteX25" fmla="*/ 116871 w 171450"/>
                <a:gd name="connsiteY25" fmla="*/ 183180 h 257175"/>
                <a:gd name="connsiteX26" fmla="*/ 150304 w 171450"/>
                <a:gd name="connsiteY26" fmla="*/ 183180 h 257175"/>
                <a:gd name="connsiteX27" fmla="*/ 90297 w 171450"/>
                <a:gd name="connsiteY27" fmla="*/ 232805 h 257175"/>
                <a:gd name="connsiteX28" fmla="*/ 30289 w 171450"/>
                <a:gd name="connsiteY28" fmla="*/ 183180 h 257175"/>
                <a:gd name="connsiteX29" fmla="*/ 63436 w 171450"/>
                <a:gd name="connsiteY29" fmla="*/ 183180 h 257175"/>
                <a:gd name="connsiteX30" fmla="*/ 74866 w 171450"/>
                <a:gd name="connsiteY30" fmla="*/ 172607 h 257175"/>
                <a:gd name="connsiteX31" fmla="*/ 63722 w 171450"/>
                <a:gd name="connsiteY31" fmla="*/ 160987 h 257175"/>
                <a:gd name="connsiteX32" fmla="*/ 29242 w 171450"/>
                <a:gd name="connsiteY32" fmla="*/ 160987 h 257175"/>
                <a:gd name="connsiteX33" fmla="*/ 29242 w 171450"/>
                <a:gd name="connsiteY33" fmla="*/ 142508 h 257175"/>
                <a:gd name="connsiteX34" fmla="*/ 63246 w 171450"/>
                <a:gd name="connsiteY34" fmla="*/ 142508 h 257175"/>
                <a:gd name="connsiteX35" fmla="*/ 74676 w 171450"/>
                <a:gd name="connsiteY35" fmla="*/ 131935 h 257175"/>
                <a:gd name="connsiteX36" fmla="*/ 63627 w 171450"/>
                <a:gd name="connsiteY36" fmla="*/ 120315 h 257175"/>
                <a:gd name="connsiteX37" fmla="*/ 29337 w 171450"/>
                <a:gd name="connsiteY37" fmla="*/ 120315 h 257175"/>
                <a:gd name="connsiteX38" fmla="*/ 29337 w 171450"/>
                <a:gd name="connsiteY38" fmla="*/ 101836 h 257175"/>
                <a:gd name="connsiteX39" fmla="*/ 63532 w 171450"/>
                <a:gd name="connsiteY39" fmla="*/ 101836 h 257175"/>
                <a:gd name="connsiteX40" fmla="*/ 74962 w 171450"/>
                <a:gd name="connsiteY40" fmla="*/ 91264 h 257175"/>
                <a:gd name="connsiteX41" fmla="*/ 63818 w 171450"/>
                <a:gd name="connsiteY41" fmla="*/ 79643 h 257175"/>
                <a:gd name="connsiteX42" fmla="*/ 30385 w 171450"/>
                <a:gd name="connsiteY42" fmla="*/ 79643 h 257175"/>
                <a:gd name="connsiteX43" fmla="*/ 90392 w 171450"/>
                <a:gd name="connsiteY43" fmla="*/ 3001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450" h="257175">
                  <a:moveTo>
                    <a:pt x="7144" y="172036"/>
                  </a:moveTo>
                  <a:cubicBezTo>
                    <a:pt x="7144" y="217946"/>
                    <a:pt x="44482" y="255284"/>
                    <a:pt x="90392" y="255284"/>
                  </a:cubicBezTo>
                  <a:cubicBezTo>
                    <a:pt x="136303" y="255284"/>
                    <a:pt x="173641" y="217946"/>
                    <a:pt x="173641" y="172036"/>
                  </a:cubicBezTo>
                  <a:lnTo>
                    <a:pt x="173641" y="172036"/>
                  </a:lnTo>
                  <a:lnTo>
                    <a:pt x="173641" y="172036"/>
                  </a:lnTo>
                  <a:lnTo>
                    <a:pt x="173641" y="91359"/>
                  </a:lnTo>
                  <a:cubicBezTo>
                    <a:pt x="173641" y="44591"/>
                    <a:pt x="135636" y="6301"/>
                    <a:pt x="88868" y="7158"/>
                  </a:cubicBezTo>
                  <a:cubicBezTo>
                    <a:pt x="43625" y="7920"/>
                    <a:pt x="7144" y="44972"/>
                    <a:pt x="7144" y="90406"/>
                  </a:cubicBezTo>
                  <a:lnTo>
                    <a:pt x="7144" y="172036"/>
                  </a:lnTo>
                  <a:lnTo>
                    <a:pt x="7144" y="172036"/>
                  </a:lnTo>
                  <a:lnTo>
                    <a:pt x="7144" y="172036"/>
                  </a:lnTo>
                  <a:close/>
                  <a:moveTo>
                    <a:pt x="90392" y="30018"/>
                  </a:moveTo>
                  <a:cubicBezTo>
                    <a:pt x="120205" y="30018"/>
                    <a:pt x="145161" y="51449"/>
                    <a:pt x="150400" y="79643"/>
                  </a:cubicBezTo>
                  <a:lnTo>
                    <a:pt x="117253" y="79643"/>
                  </a:lnTo>
                  <a:cubicBezTo>
                    <a:pt x="111252" y="79643"/>
                    <a:pt x="106109" y="84215"/>
                    <a:pt x="105823" y="90216"/>
                  </a:cubicBezTo>
                  <a:cubicBezTo>
                    <a:pt x="105537" y="96598"/>
                    <a:pt x="110680" y="101836"/>
                    <a:pt x="116967" y="101836"/>
                  </a:cubicBezTo>
                  <a:lnTo>
                    <a:pt x="151447" y="101836"/>
                  </a:lnTo>
                  <a:lnTo>
                    <a:pt x="151447" y="120315"/>
                  </a:lnTo>
                  <a:lnTo>
                    <a:pt x="117443" y="120315"/>
                  </a:lnTo>
                  <a:cubicBezTo>
                    <a:pt x="111443" y="120315"/>
                    <a:pt x="106299" y="124887"/>
                    <a:pt x="106013" y="130888"/>
                  </a:cubicBezTo>
                  <a:cubicBezTo>
                    <a:pt x="105727" y="137269"/>
                    <a:pt x="110776" y="142508"/>
                    <a:pt x="117062" y="142508"/>
                  </a:cubicBezTo>
                  <a:lnTo>
                    <a:pt x="151352" y="142508"/>
                  </a:lnTo>
                  <a:lnTo>
                    <a:pt x="151352" y="160987"/>
                  </a:lnTo>
                  <a:lnTo>
                    <a:pt x="117157" y="160987"/>
                  </a:lnTo>
                  <a:cubicBezTo>
                    <a:pt x="111157" y="160987"/>
                    <a:pt x="106013" y="165559"/>
                    <a:pt x="105727" y="171559"/>
                  </a:cubicBezTo>
                  <a:cubicBezTo>
                    <a:pt x="105442" y="177941"/>
                    <a:pt x="110585" y="183180"/>
                    <a:pt x="116871" y="183180"/>
                  </a:cubicBezTo>
                  <a:lnTo>
                    <a:pt x="150304" y="183180"/>
                  </a:lnTo>
                  <a:cubicBezTo>
                    <a:pt x="145066" y="211374"/>
                    <a:pt x="120110" y="232805"/>
                    <a:pt x="90297" y="232805"/>
                  </a:cubicBezTo>
                  <a:cubicBezTo>
                    <a:pt x="60484" y="232805"/>
                    <a:pt x="35528" y="211374"/>
                    <a:pt x="30289" y="183180"/>
                  </a:cubicBezTo>
                  <a:lnTo>
                    <a:pt x="63436" y="183180"/>
                  </a:lnTo>
                  <a:cubicBezTo>
                    <a:pt x="69437" y="183180"/>
                    <a:pt x="74581" y="178608"/>
                    <a:pt x="74866" y="172607"/>
                  </a:cubicBezTo>
                  <a:cubicBezTo>
                    <a:pt x="75152" y="166225"/>
                    <a:pt x="70009" y="160987"/>
                    <a:pt x="63722" y="160987"/>
                  </a:cubicBezTo>
                  <a:lnTo>
                    <a:pt x="29242" y="160987"/>
                  </a:lnTo>
                  <a:lnTo>
                    <a:pt x="29242" y="142508"/>
                  </a:lnTo>
                  <a:lnTo>
                    <a:pt x="63246" y="142508"/>
                  </a:lnTo>
                  <a:cubicBezTo>
                    <a:pt x="69246" y="142508"/>
                    <a:pt x="74390" y="137936"/>
                    <a:pt x="74676" y="131935"/>
                  </a:cubicBezTo>
                  <a:cubicBezTo>
                    <a:pt x="74962" y="125554"/>
                    <a:pt x="69913" y="120315"/>
                    <a:pt x="63627" y="120315"/>
                  </a:cubicBezTo>
                  <a:lnTo>
                    <a:pt x="29337" y="120315"/>
                  </a:lnTo>
                  <a:lnTo>
                    <a:pt x="29337" y="101836"/>
                  </a:lnTo>
                  <a:lnTo>
                    <a:pt x="63532" y="101836"/>
                  </a:lnTo>
                  <a:cubicBezTo>
                    <a:pt x="69532" y="101836"/>
                    <a:pt x="74676" y="97264"/>
                    <a:pt x="74962" y="91264"/>
                  </a:cubicBezTo>
                  <a:cubicBezTo>
                    <a:pt x="75247" y="84882"/>
                    <a:pt x="70104" y="79643"/>
                    <a:pt x="63818" y="79643"/>
                  </a:cubicBezTo>
                  <a:lnTo>
                    <a:pt x="30385" y="79643"/>
                  </a:lnTo>
                  <a:cubicBezTo>
                    <a:pt x="35623" y="51449"/>
                    <a:pt x="60579" y="30018"/>
                    <a:pt x="90392" y="30018"/>
                  </a:cubicBezTo>
                  <a:close/>
                </a:path>
              </a:pathLst>
            </a:custGeom>
            <a:grpFill/>
            <a:ln w="9525" cap="flat">
              <a:noFill/>
              <a:prstDash val="solid"/>
              <a:miter/>
            </a:ln>
          </p:spPr>
          <p:txBody>
            <a:bodyPr rtlCol="0" anchor="ctr"/>
            <a:lstStyle/>
            <a:p>
              <a:endParaRPr lang="ko-KR" altLang="en-US"/>
            </a:p>
          </p:txBody>
        </p:sp>
      </p:grpSp>
      <p:grpSp>
        <p:nvGrpSpPr>
          <p:cNvPr id="217" name="그룹 216">
            <a:extLst>
              <a:ext uri="{FF2B5EF4-FFF2-40B4-BE49-F238E27FC236}">
                <a16:creationId xmlns:a16="http://schemas.microsoft.com/office/drawing/2014/main" id="{9D4A0496-46D1-4694-8EE4-CB1C176CFF1C}"/>
              </a:ext>
            </a:extLst>
          </p:cNvPr>
          <p:cNvGrpSpPr/>
          <p:nvPr/>
        </p:nvGrpSpPr>
        <p:grpSpPr>
          <a:xfrm>
            <a:off x="844382" y="2224278"/>
            <a:ext cx="228600" cy="390525"/>
            <a:chOff x="844382" y="2224278"/>
            <a:chExt cx="228600" cy="390525"/>
          </a:xfrm>
          <a:solidFill>
            <a:schemeClr val="bg1"/>
          </a:solidFill>
        </p:grpSpPr>
        <p:sp>
          <p:nvSpPr>
            <p:cNvPr id="218" name="자유형: 도형 217">
              <a:extLst>
                <a:ext uri="{FF2B5EF4-FFF2-40B4-BE49-F238E27FC236}">
                  <a16:creationId xmlns:a16="http://schemas.microsoft.com/office/drawing/2014/main" id="{951C11CC-8F21-47FF-A5A7-57D63D78EC67}"/>
                </a:ext>
              </a:extLst>
            </p:cNvPr>
            <p:cNvSpPr/>
            <p:nvPr/>
          </p:nvSpPr>
          <p:spPr>
            <a:xfrm>
              <a:off x="844382" y="2224278"/>
              <a:ext cx="228600" cy="390525"/>
            </a:xfrm>
            <a:custGeom>
              <a:avLst/>
              <a:gdLst>
                <a:gd name="connsiteX0" fmla="*/ 183452 w 228600"/>
                <a:gd name="connsiteY0" fmla="*/ 7144 h 390525"/>
                <a:gd name="connsiteX1" fmla="*/ 48387 w 228600"/>
                <a:gd name="connsiteY1" fmla="*/ 7144 h 390525"/>
                <a:gd name="connsiteX2" fmla="*/ 7144 w 228600"/>
                <a:gd name="connsiteY2" fmla="*/ 48387 h 390525"/>
                <a:gd name="connsiteX3" fmla="*/ 7144 w 228600"/>
                <a:gd name="connsiteY3" fmla="*/ 344043 h 390525"/>
                <a:gd name="connsiteX4" fmla="*/ 48387 w 228600"/>
                <a:gd name="connsiteY4" fmla="*/ 385286 h 390525"/>
                <a:gd name="connsiteX5" fmla="*/ 183452 w 228600"/>
                <a:gd name="connsiteY5" fmla="*/ 385286 h 390525"/>
                <a:gd name="connsiteX6" fmla="*/ 224695 w 228600"/>
                <a:gd name="connsiteY6" fmla="*/ 344043 h 390525"/>
                <a:gd name="connsiteX7" fmla="*/ 224695 w 228600"/>
                <a:gd name="connsiteY7" fmla="*/ 48387 h 390525"/>
                <a:gd name="connsiteX8" fmla="*/ 183452 w 228600"/>
                <a:gd name="connsiteY8" fmla="*/ 7144 h 390525"/>
                <a:gd name="connsiteX9" fmla="*/ 48101 w 228600"/>
                <a:gd name="connsiteY9" fmla="*/ 30099 h 390525"/>
                <a:gd name="connsiteX10" fmla="*/ 183071 w 228600"/>
                <a:gd name="connsiteY10" fmla="*/ 30099 h 390525"/>
                <a:gd name="connsiteX11" fmla="*/ 201835 w 228600"/>
                <a:gd name="connsiteY11" fmla="*/ 48863 h 390525"/>
                <a:gd name="connsiteX12" fmla="*/ 201835 w 228600"/>
                <a:gd name="connsiteY12" fmla="*/ 73723 h 390525"/>
                <a:gd name="connsiteX13" fmla="*/ 29432 w 228600"/>
                <a:gd name="connsiteY13" fmla="*/ 73723 h 390525"/>
                <a:gd name="connsiteX14" fmla="*/ 29432 w 228600"/>
                <a:gd name="connsiteY14" fmla="*/ 48863 h 390525"/>
                <a:gd name="connsiteX15" fmla="*/ 48101 w 228600"/>
                <a:gd name="connsiteY15" fmla="*/ 30099 h 390525"/>
                <a:gd name="connsiteX16" fmla="*/ 201740 w 228600"/>
                <a:gd name="connsiteY16" fmla="*/ 296609 h 390525"/>
                <a:gd name="connsiteX17" fmla="*/ 29337 w 228600"/>
                <a:gd name="connsiteY17" fmla="*/ 296609 h 390525"/>
                <a:gd name="connsiteX18" fmla="*/ 29337 w 228600"/>
                <a:gd name="connsiteY18" fmla="*/ 96774 h 390525"/>
                <a:gd name="connsiteX19" fmla="*/ 201740 w 228600"/>
                <a:gd name="connsiteY19" fmla="*/ 96774 h 390525"/>
                <a:gd name="connsiteX20" fmla="*/ 201740 w 228600"/>
                <a:gd name="connsiteY20" fmla="*/ 296609 h 390525"/>
                <a:gd name="connsiteX21" fmla="*/ 182975 w 228600"/>
                <a:gd name="connsiteY21" fmla="*/ 362426 h 390525"/>
                <a:gd name="connsiteX22" fmla="*/ 48101 w 228600"/>
                <a:gd name="connsiteY22" fmla="*/ 362426 h 390525"/>
                <a:gd name="connsiteX23" fmla="*/ 29337 w 228600"/>
                <a:gd name="connsiteY23" fmla="*/ 343662 h 390525"/>
                <a:gd name="connsiteX24" fmla="*/ 29337 w 228600"/>
                <a:gd name="connsiteY24" fmla="*/ 318802 h 390525"/>
                <a:gd name="connsiteX25" fmla="*/ 201740 w 228600"/>
                <a:gd name="connsiteY25" fmla="*/ 318802 h 390525"/>
                <a:gd name="connsiteX26" fmla="*/ 201740 w 228600"/>
                <a:gd name="connsiteY26" fmla="*/ 343662 h 390525"/>
                <a:gd name="connsiteX27" fmla="*/ 182975 w 228600"/>
                <a:gd name="connsiteY27" fmla="*/ 36242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8600" h="390525">
                  <a:moveTo>
                    <a:pt x="183452" y="7144"/>
                  </a:moveTo>
                  <a:lnTo>
                    <a:pt x="48387" y="7144"/>
                  </a:lnTo>
                  <a:cubicBezTo>
                    <a:pt x="25622" y="7144"/>
                    <a:pt x="7144" y="25622"/>
                    <a:pt x="7144" y="48387"/>
                  </a:cubicBezTo>
                  <a:lnTo>
                    <a:pt x="7144" y="344043"/>
                  </a:lnTo>
                  <a:cubicBezTo>
                    <a:pt x="7144" y="366808"/>
                    <a:pt x="25622" y="385286"/>
                    <a:pt x="48387" y="385286"/>
                  </a:cubicBezTo>
                  <a:lnTo>
                    <a:pt x="183452" y="385286"/>
                  </a:lnTo>
                  <a:cubicBezTo>
                    <a:pt x="206216" y="385286"/>
                    <a:pt x="224695" y="366808"/>
                    <a:pt x="224695" y="344043"/>
                  </a:cubicBezTo>
                  <a:lnTo>
                    <a:pt x="224695" y="48387"/>
                  </a:lnTo>
                  <a:cubicBezTo>
                    <a:pt x="224695" y="25622"/>
                    <a:pt x="206216" y="7144"/>
                    <a:pt x="183452" y="7144"/>
                  </a:cubicBezTo>
                  <a:close/>
                  <a:moveTo>
                    <a:pt x="48101" y="30099"/>
                  </a:moveTo>
                  <a:lnTo>
                    <a:pt x="183071" y="30099"/>
                  </a:lnTo>
                  <a:cubicBezTo>
                    <a:pt x="193453" y="30099"/>
                    <a:pt x="201835" y="38481"/>
                    <a:pt x="201835" y="48863"/>
                  </a:cubicBezTo>
                  <a:lnTo>
                    <a:pt x="201835" y="73723"/>
                  </a:lnTo>
                  <a:lnTo>
                    <a:pt x="29432" y="73723"/>
                  </a:lnTo>
                  <a:lnTo>
                    <a:pt x="29432" y="48863"/>
                  </a:lnTo>
                  <a:cubicBezTo>
                    <a:pt x="29337" y="38576"/>
                    <a:pt x="37719" y="30099"/>
                    <a:pt x="48101" y="30099"/>
                  </a:cubicBezTo>
                  <a:close/>
                  <a:moveTo>
                    <a:pt x="201740" y="296609"/>
                  </a:moveTo>
                  <a:lnTo>
                    <a:pt x="29337" y="296609"/>
                  </a:lnTo>
                  <a:lnTo>
                    <a:pt x="29337" y="96774"/>
                  </a:lnTo>
                  <a:lnTo>
                    <a:pt x="201740" y="96774"/>
                  </a:lnTo>
                  <a:lnTo>
                    <a:pt x="201740" y="296609"/>
                  </a:lnTo>
                  <a:close/>
                  <a:moveTo>
                    <a:pt x="182975" y="362426"/>
                  </a:moveTo>
                  <a:lnTo>
                    <a:pt x="48101" y="362426"/>
                  </a:lnTo>
                  <a:cubicBezTo>
                    <a:pt x="37719" y="362426"/>
                    <a:pt x="29337" y="354044"/>
                    <a:pt x="29337" y="343662"/>
                  </a:cubicBezTo>
                  <a:lnTo>
                    <a:pt x="29337" y="318802"/>
                  </a:lnTo>
                  <a:lnTo>
                    <a:pt x="201740" y="318802"/>
                  </a:lnTo>
                  <a:lnTo>
                    <a:pt x="201740" y="343662"/>
                  </a:lnTo>
                  <a:cubicBezTo>
                    <a:pt x="201740" y="354044"/>
                    <a:pt x="193358" y="362426"/>
                    <a:pt x="182975" y="362426"/>
                  </a:cubicBezTo>
                  <a:close/>
                </a:path>
              </a:pathLst>
            </a:custGeom>
            <a:grpFill/>
            <a:ln w="9525" cap="flat">
              <a:noFill/>
              <a:prstDash val="solid"/>
              <a:miter/>
            </a:ln>
          </p:spPr>
          <p:txBody>
            <a:bodyPr rtlCol="0" anchor="ctr"/>
            <a:lstStyle/>
            <a:p>
              <a:endParaRPr lang="ko-KR" altLang="en-US"/>
            </a:p>
          </p:txBody>
        </p:sp>
        <p:sp>
          <p:nvSpPr>
            <p:cNvPr id="219" name="자유형: 도형 218">
              <a:extLst>
                <a:ext uri="{FF2B5EF4-FFF2-40B4-BE49-F238E27FC236}">
                  <a16:creationId xmlns:a16="http://schemas.microsoft.com/office/drawing/2014/main" id="{D9291FD1-36B9-424B-8F43-F37A49E94560}"/>
                </a:ext>
              </a:extLst>
            </p:cNvPr>
            <p:cNvSpPr/>
            <p:nvPr/>
          </p:nvSpPr>
          <p:spPr>
            <a:xfrm>
              <a:off x="926476" y="2546223"/>
              <a:ext cx="66675" cy="28575"/>
            </a:xfrm>
            <a:custGeom>
              <a:avLst/>
              <a:gdLst>
                <a:gd name="connsiteX0" fmla="*/ 49351 w 66675"/>
                <a:gd name="connsiteY0" fmla="*/ 7144 h 28575"/>
                <a:gd name="connsiteX1" fmla="*/ 18585 w 66675"/>
                <a:gd name="connsiteY1" fmla="*/ 7144 h 28575"/>
                <a:gd name="connsiteX2" fmla="*/ 7155 w 66675"/>
                <a:gd name="connsiteY2" fmla="*/ 17716 h 28575"/>
                <a:gd name="connsiteX3" fmla="*/ 18204 w 66675"/>
                <a:gd name="connsiteY3" fmla="*/ 29337 h 28575"/>
                <a:gd name="connsiteX4" fmla="*/ 48970 w 66675"/>
                <a:gd name="connsiteY4" fmla="*/ 29337 h 28575"/>
                <a:gd name="connsiteX5" fmla="*/ 60400 w 66675"/>
                <a:gd name="connsiteY5" fmla="*/ 18764 h 28575"/>
                <a:gd name="connsiteX6" fmla="*/ 4935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9351" y="7144"/>
                  </a:moveTo>
                  <a:lnTo>
                    <a:pt x="18585" y="7144"/>
                  </a:lnTo>
                  <a:cubicBezTo>
                    <a:pt x="12585" y="7144"/>
                    <a:pt x="7441" y="11716"/>
                    <a:pt x="7155" y="17716"/>
                  </a:cubicBezTo>
                  <a:cubicBezTo>
                    <a:pt x="6870" y="24098"/>
                    <a:pt x="11918" y="29337"/>
                    <a:pt x="18204" y="29337"/>
                  </a:cubicBezTo>
                  <a:lnTo>
                    <a:pt x="48970" y="29337"/>
                  </a:lnTo>
                  <a:cubicBezTo>
                    <a:pt x="54971" y="29337"/>
                    <a:pt x="60114" y="24765"/>
                    <a:pt x="60400" y="18764"/>
                  </a:cubicBezTo>
                  <a:cubicBezTo>
                    <a:pt x="60686" y="12478"/>
                    <a:pt x="55638" y="7144"/>
                    <a:pt x="49351" y="7144"/>
                  </a:cubicBezTo>
                  <a:close/>
                </a:path>
              </a:pathLst>
            </a:custGeom>
            <a:grpFill/>
            <a:ln w="9525" cap="flat">
              <a:noFill/>
              <a:prstDash val="solid"/>
              <a:miter/>
            </a:ln>
          </p:spPr>
          <p:txBody>
            <a:bodyPr rtlCol="0" anchor="ctr"/>
            <a:lstStyle/>
            <a:p>
              <a:endParaRPr lang="ko-KR" altLang="en-US"/>
            </a:p>
          </p:txBody>
        </p:sp>
      </p:grpSp>
      <p:grpSp>
        <p:nvGrpSpPr>
          <p:cNvPr id="220" name="그룹 219">
            <a:extLst>
              <a:ext uri="{FF2B5EF4-FFF2-40B4-BE49-F238E27FC236}">
                <a16:creationId xmlns:a16="http://schemas.microsoft.com/office/drawing/2014/main" id="{1D449ED1-937E-41B2-A834-F5F1CDE4AF26}"/>
              </a:ext>
            </a:extLst>
          </p:cNvPr>
          <p:cNvGrpSpPr/>
          <p:nvPr/>
        </p:nvGrpSpPr>
        <p:grpSpPr>
          <a:xfrm>
            <a:off x="8143580" y="4941760"/>
            <a:ext cx="390525" cy="266700"/>
            <a:chOff x="8143580" y="4941760"/>
            <a:chExt cx="390525" cy="266700"/>
          </a:xfrm>
          <a:solidFill>
            <a:schemeClr val="bg1"/>
          </a:solidFill>
        </p:grpSpPr>
        <p:sp>
          <p:nvSpPr>
            <p:cNvPr id="221" name="자유형: 도형 220">
              <a:extLst>
                <a:ext uri="{FF2B5EF4-FFF2-40B4-BE49-F238E27FC236}">
                  <a16:creationId xmlns:a16="http://schemas.microsoft.com/office/drawing/2014/main" id="{F34CDDAE-0445-404D-AB50-37B7C7D9DD4C}"/>
                </a:ext>
              </a:extLst>
            </p:cNvPr>
            <p:cNvSpPr/>
            <p:nvPr/>
          </p:nvSpPr>
          <p:spPr>
            <a:xfrm>
              <a:off x="8143580" y="4941760"/>
              <a:ext cx="390525" cy="266700"/>
            </a:xfrm>
            <a:custGeom>
              <a:avLst/>
              <a:gdLst>
                <a:gd name="connsiteX0" fmla="*/ 375095 w 390525"/>
                <a:gd name="connsiteY0" fmla="*/ 7144 h 266700"/>
                <a:gd name="connsiteX1" fmla="*/ 98298 w 390525"/>
                <a:gd name="connsiteY1" fmla="*/ 7144 h 266700"/>
                <a:gd name="connsiteX2" fmla="*/ 87154 w 390525"/>
                <a:gd name="connsiteY2" fmla="*/ 18288 h 266700"/>
                <a:gd name="connsiteX3" fmla="*/ 87154 w 390525"/>
                <a:gd name="connsiteY3" fmla="*/ 47149 h 266700"/>
                <a:gd name="connsiteX4" fmla="*/ 58293 w 390525"/>
                <a:gd name="connsiteY4" fmla="*/ 47149 h 266700"/>
                <a:gd name="connsiteX5" fmla="*/ 47149 w 390525"/>
                <a:gd name="connsiteY5" fmla="*/ 58293 h 266700"/>
                <a:gd name="connsiteX6" fmla="*/ 47149 w 390525"/>
                <a:gd name="connsiteY6" fmla="*/ 87916 h 266700"/>
                <a:gd name="connsiteX7" fmla="*/ 18288 w 390525"/>
                <a:gd name="connsiteY7" fmla="*/ 87916 h 266700"/>
                <a:gd name="connsiteX8" fmla="*/ 7144 w 390525"/>
                <a:gd name="connsiteY8" fmla="*/ 99060 h 266700"/>
                <a:gd name="connsiteX9" fmla="*/ 7144 w 390525"/>
                <a:gd name="connsiteY9" fmla="*/ 249269 h 266700"/>
                <a:gd name="connsiteX10" fmla="*/ 18288 w 390525"/>
                <a:gd name="connsiteY10" fmla="*/ 260413 h 266700"/>
                <a:gd name="connsiteX11" fmla="*/ 295085 w 390525"/>
                <a:gd name="connsiteY11" fmla="*/ 260413 h 266700"/>
                <a:gd name="connsiteX12" fmla="*/ 306229 w 390525"/>
                <a:gd name="connsiteY12" fmla="*/ 249269 h 266700"/>
                <a:gd name="connsiteX13" fmla="*/ 306229 w 390525"/>
                <a:gd name="connsiteY13" fmla="*/ 220408 h 266700"/>
                <a:gd name="connsiteX14" fmla="*/ 335090 w 390525"/>
                <a:gd name="connsiteY14" fmla="*/ 220408 h 266700"/>
                <a:gd name="connsiteX15" fmla="*/ 346234 w 390525"/>
                <a:gd name="connsiteY15" fmla="*/ 209264 h 266700"/>
                <a:gd name="connsiteX16" fmla="*/ 346234 w 390525"/>
                <a:gd name="connsiteY16" fmla="*/ 179641 h 266700"/>
                <a:gd name="connsiteX17" fmla="*/ 375095 w 390525"/>
                <a:gd name="connsiteY17" fmla="*/ 179641 h 266700"/>
                <a:gd name="connsiteX18" fmla="*/ 386239 w 390525"/>
                <a:gd name="connsiteY18" fmla="*/ 168497 h 266700"/>
                <a:gd name="connsiteX19" fmla="*/ 386239 w 390525"/>
                <a:gd name="connsiteY19" fmla="*/ 18288 h 266700"/>
                <a:gd name="connsiteX20" fmla="*/ 375095 w 390525"/>
                <a:gd name="connsiteY20" fmla="*/ 7144 h 266700"/>
                <a:gd name="connsiteX21" fmla="*/ 363950 w 390525"/>
                <a:gd name="connsiteY21" fmla="*/ 157353 h 266700"/>
                <a:gd name="connsiteX22" fmla="*/ 346234 w 390525"/>
                <a:gd name="connsiteY22" fmla="*/ 157353 h 266700"/>
                <a:gd name="connsiteX23" fmla="*/ 346234 w 390525"/>
                <a:gd name="connsiteY23" fmla="*/ 58198 h 266700"/>
                <a:gd name="connsiteX24" fmla="*/ 335090 w 390525"/>
                <a:gd name="connsiteY24" fmla="*/ 47054 h 266700"/>
                <a:gd name="connsiteX25" fmla="*/ 110109 w 390525"/>
                <a:gd name="connsiteY25" fmla="*/ 47054 h 266700"/>
                <a:gd name="connsiteX26" fmla="*/ 110109 w 390525"/>
                <a:gd name="connsiteY26" fmla="*/ 29337 h 266700"/>
                <a:gd name="connsiteX27" fmla="*/ 363950 w 390525"/>
                <a:gd name="connsiteY27" fmla="*/ 29337 h 266700"/>
                <a:gd name="connsiteX28" fmla="*/ 363950 w 390525"/>
                <a:gd name="connsiteY28" fmla="*/ 157353 h 266700"/>
                <a:gd name="connsiteX29" fmla="*/ 29433 w 390525"/>
                <a:gd name="connsiteY29" fmla="*/ 238030 h 266700"/>
                <a:gd name="connsiteX30" fmla="*/ 29433 w 390525"/>
                <a:gd name="connsiteY30" fmla="*/ 110014 h 266700"/>
                <a:gd name="connsiteX31" fmla="*/ 283274 w 390525"/>
                <a:gd name="connsiteY31" fmla="*/ 110014 h 266700"/>
                <a:gd name="connsiteX32" fmla="*/ 283274 w 390525"/>
                <a:gd name="connsiteY32" fmla="*/ 238030 h 266700"/>
                <a:gd name="connsiteX33" fmla="*/ 29433 w 390525"/>
                <a:gd name="connsiteY33" fmla="*/ 238030 h 266700"/>
                <a:gd name="connsiteX34" fmla="*/ 306229 w 390525"/>
                <a:gd name="connsiteY34" fmla="*/ 98203 h 266700"/>
                <a:gd name="connsiteX35" fmla="*/ 295085 w 390525"/>
                <a:gd name="connsiteY35" fmla="*/ 87058 h 266700"/>
                <a:gd name="connsiteX36" fmla="*/ 70104 w 390525"/>
                <a:gd name="connsiteY36" fmla="*/ 87058 h 266700"/>
                <a:gd name="connsiteX37" fmla="*/ 70104 w 390525"/>
                <a:gd name="connsiteY37" fmla="*/ 69342 h 266700"/>
                <a:gd name="connsiteX38" fmla="*/ 323945 w 390525"/>
                <a:gd name="connsiteY38" fmla="*/ 69342 h 266700"/>
                <a:gd name="connsiteX39" fmla="*/ 323945 w 390525"/>
                <a:gd name="connsiteY39" fmla="*/ 198120 h 266700"/>
                <a:gd name="connsiteX40" fmla="*/ 306229 w 390525"/>
                <a:gd name="connsiteY40" fmla="*/ 198120 h 266700"/>
                <a:gd name="connsiteX41" fmla="*/ 306229 w 390525"/>
                <a:gd name="connsiteY41" fmla="*/ 9820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90525" h="266700">
                  <a:moveTo>
                    <a:pt x="375095" y="7144"/>
                  </a:moveTo>
                  <a:lnTo>
                    <a:pt x="98298" y="7144"/>
                  </a:lnTo>
                  <a:cubicBezTo>
                    <a:pt x="92203" y="7144"/>
                    <a:pt x="87154" y="12097"/>
                    <a:pt x="87154" y="18288"/>
                  </a:cubicBezTo>
                  <a:lnTo>
                    <a:pt x="87154" y="47149"/>
                  </a:lnTo>
                  <a:lnTo>
                    <a:pt x="58293" y="47149"/>
                  </a:lnTo>
                  <a:cubicBezTo>
                    <a:pt x="52197" y="47149"/>
                    <a:pt x="47149" y="52102"/>
                    <a:pt x="47149" y="58293"/>
                  </a:cubicBezTo>
                  <a:lnTo>
                    <a:pt x="47149" y="87916"/>
                  </a:lnTo>
                  <a:lnTo>
                    <a:pt x="18288" y="87916"/>
                  </a:lnTo>
                  <a:cubicBezTo>
                    <a:pt x="12192" y="87916"/>
                    <a:pt x="7144" y="92869"/>
                    <a:pt x="7144" y="99060"/>
                  </a:cubicBezTo>
                  <a:lnTo>
                    <a:pt x="7144" y="249269"/>
                  </a:lnTo>
                  <a:cubicBezTo>
                    <a:pt x="7144" y="255365"/>
                    <a:pt x="12097" y="260413"/>
                    <a:pt x="18288" y="260413"/>
                  </a:cubicBezTo>
                  <a:lnTo>
                    <a:pt x="295085" y="260413"/>
                  </a:lnTo>
                  <a:cubicBezTo>
                    <a:pt x="301180" y="260413"/>
                    <a:pt x="306229" y="255461"/>
                    <a:pt x="306229" y="249269"/>
                  </a:cubicBezTo>
                  <a:lnTo>
                    <a:pt x="306229" y="220408"/>
                  </a:lnTo>
                  <a:lnTo>
                    <a:pt x="335090" y="220408"/>
                  </a:lnTo>
                  <a:cubicBezTo>
                    <a:pt x="341186" y="220408"/>
                    <a:pt x="346234" y="215455"/>
                    <a:pt x="346234" y="209264"/>
                  </a:cubicBezTo>
                  <a:lnTo>
                    <a:pt x="346234" y="179641"/>
                  </a:lnTo>
                  <a:lnTo>
                    <a:pt x="375095" y="179641"/>
                  </a:lnTo>
                  <a:cubicBezTo>
                    <a:pt x="381191" y="179641"/>
                    <a:pt x="386239" y="174688"/>
                    <a:pt x="386239" y="168497"/>
                  </a:cubicBezTo>
                  <a:lnTo>
                    <a:pt x="386239" y="18288"/>
                  </a:lnTo>
                  <a:cubicBezTo>
                    <a:pt x="386239" y="12097"/>
                    <a:pt x="381191" y="7144"/>
                    <a:pt x="375095" y="7144"/>
                  </a:cubicBezTo>
                  <a:close/>
                  <a:moveTo>
                    <a:pt x="363950" y="157353"/>
                  </a:moveTo>
                  <a:lnTo>
                    <a:pt x="346234" y="157353"/>
                  </a:lnTo>
                  <a:lnTo>
                    <a:pt x="346234" y="58198"/>
                  </a:lnTo>
                  <a:cubicBezTo>
                    <a:pt x="346234" y="52102"/>
                    <a:pt x="341281" y="47054"/>
                    <a:pt x="335090" y="47054"/>
                  </a:cubicBezTo>
                  <a:lnTo>
                    <a:pt x="110109" y="47054"/>
                  </a:lnTo>
                  <a:lnTo>
                    <a:pt x="110109" y="29337"/>
                  </a:lnTo>
                  <a:lnTo>
                    <a:pt x="363950" y="29337"/>
                  </a:lnTo>
                  <a:lnTo>
                    <a:pt x="363950" y="157353"/>
                  </a:lnTo>
                  <a:close/>
                  <a:moveTo>
                    <a:pt x="29433" y="238030"/>
                  </a:moveTo>
                  <a:lnTo>
                    <a:pt x="29433" y="110014"/>
                  </a:lnTo>
                  <a:lnTo>
                    <a:pt x="283274" y="110014"/>
                  </a:lnTo>
                  <a:lnTo>
                    <a:pt x="283274" y="238030"/>
                  </a:lnTo>
                  <a:lnTo>
                    <a:pt x="29433" y="238030"/>
                  </a:lnTo>
                  <a:close/>
                  <a:moveTo>
                    <a:pt x="306229" y="98203"/>
                  </a:moveTo>
                  <a:cubicBezTo>
                    <a:pt x="306229" y="92107"/>
                    <a:pt x="301276" y="87058"/>
                    <a:pt x="295085" y="87058"/>
                  </a:cubicBezTo>
                  <a:lnTo>
                    <a:pt x="70104" y="87058"/>
                  </a:lnTo>
                  <a:lnTo>
                    <a:pt x="70104" y="69342"/>
                  </a:lnTo>
                  <a:lnTo>
                    <a:pt x="323945" y="69342"/>
                  </a:lnTo>
                  <a:lnTo>
                    <a:pt x="323945" y="198120"/>
                  </a:lnTo>
                  <a:lnTo>
                    <a:pt x="306229" y="198120"/>
                  </a:lnTo>
                  <a:lnTo>
                    <a:pt x="306229" y="98203"/>
                  </a:lnTo>
                  <a:close/>
                </a:path>
              </a:pathLst>
            </a:custGeom>
            <a:grpFill/>
            <a:ln w="9525" cap="flat">
              <a:noFill/>
              <a:prstDash val="solid"/>
              <a:miter/>
            </a:ln>
          </p:spPr>
          <p:txBody>
            <a:bodyPr rtlCol="0" anchor="ctr"/>
            <a:lstStyle/>
            <a:p>
              <a:endParaRPr lang="ko-KR" altLang="en-US"/>
            </a:p>
          </p:txBody>
        </p:sp>
        <p:sp>
          <p:nvSpPr>
            <p:cNvPr id="222" name="자유형: 도형 221">
              <a:extLst>
                <a:ext uri="{FF2B5EF4-FFF2-40B4-BE49-F238E27FC236}">
                  <a16:creationId xmlns:a16="http://schemas.microsoft.com/office/drawing/2014/main" id="{645C748F-9AED-4DA7-B29C-CAF3F6EE099D}"/>
                </a:ext>
              </a:extLst>
            </p:cNvPr>
            <p:cNvSpPr/>
            <p:nvPr/>
          </p:nvSpPr>
          <p:spPr>
            <a:xfrm>
              <a:off x="8326365" y="5068061"/>
              <a:ext cx="95250" cy="95250"/>
            </a:xfrm>
            <a:custGeom>
              <a:avLst/>
              <a:gdLst>
                <a:gd name="connsiteX0" fmla="*/ 7144 w 95250"/>
                <a:gd name="connsiteY0" fmla="*/ 47625 h 95250"/>
                <a:gd name="connsiteX1" fmla="*/ 47625 w 95250"/>
                <a:gd name="connsiteY1" fmla="*/ 88106 h 95250"/>
                <a:gd name="connsiteX2" fmla="*/ 88106 w 95250"/>
                <a:gd name="connsiteY2" fmla="*/ 47625 h 95250"/>
                <a:gd name="connsiteX3" fmla="*/ 47625 w 95250"/>
                <a:gd name="connsiteY3" fmla="*/ 7144 h 95250"/>
                <a:gd name="connsiteX4" fmla="*/ 7144 w 95250"/>
                <a:gd name="connsiteY4" fmla="*/ 47625 h 95250"/>
                <a:gd name="connsiteX5" fmla="*/ 65818 w 95250"/>
                <a:gd name="connsiteY5" fmla="*/ 47625 h 95250"/>
                <a:gd name="connsiteX6" fmla="*/ 47530 w 95250"/>
                <a:gd name="connsiteY6" fmla="*/ 65913 h 95250"/>
                <a:gd name="connsiteX7" fmla="*/ 29242 w 95250"/>
                <a:gd name="connsiteY7" fmla="*/ 47625 h 95250"/>
                <a:gd name="connsiteX8" fmla="*/ 47530 w 95250"/>
                <a:gd name="connsiteY8" fmla="*/ 29337 h 95250"/>
                <a:gd name="connsiteX9" fmla="*/ 65818 w 95250"/>
                <a:gd name="connsiteY9" fmla="*/ 4762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7144" y="47625"/>
                  </a:moveTo>
                  <a:cubicBezTo>
                    <a:pt x="7144" y="69914"/>
                    <a:pt x="25337" y="88106"/>
                    <a:pt x="47625" y="88106"/>
                  </a:cubicBezTo>
                  <a:cubicBezTo>
                    <a:pt x="69914" y="88106"/>
                    <a:pt x="88106" y="69914"/>
                    <a:pt x="88106" y="47625"/>
                  </a:cubicBezTo>
                  <a:cubicBezTo>
                    <a:pt x="88106" y="25337"/>
                    <a:pt x="69914" y="7144"/>
                    <a:pt x="47625" y="7144"/>
                  </a:cubicBezTo>
                  <a:cubicBezTo>
                    <a:pt x="25241" y="7144"/>
                    <a:pt x="7144" y="25241"/>
                    <a:pt x="7144" y="47625"/>
                  </a:cubicBezTo>
                  <a:close/>
                  <a:moveTo>
                    <a:pt x="65818" y="47625"/>
                  </a:moveTo>
                  <a:cubicBezTo>
                    <a:pt x="65818" y="57722"/>
                    <a:pt x="57627" y="65913"/>
                    <a:pt x="47530" y="65913"/>
                  </a:cubicBezTo>
                  <a:cubicBezTo>
                    <a:pt x="37433" y="65913"/>
                    <a:pt x="29242" y="57722"/>
                    <a:pt x="29242" y="47625"/>
                  </a:cubicBezTo>
                  <a:cubicBezTo>
                    <a:pt x="29242" y="37529"/>
                    <a:pt x="37433" y="29337"/>
                    <a:pt x="47530" y="29337"/>
                  </a:cubicBezTo>
                  <a:cubicBezTo>
                    <a:pt x="57627" y="29337"/>
                    <a:pt x="65818" y="37529"/>
                    <a:pt x="65818" y="47625"/>
                  </a:cubicBezTo>
                  <a:close/>
                </a:path>
              </a:pathLst>
            </a:custGeom>
            <a:grpFill/>
            <a:ln w="9525" cap="flat">
              <a:noFill/>
              <a:prstDash val="solid"/>
              <a:miter/>
            </a:ln>
          </p:spPr>
          <p:txBody>
            <a:bodyPr rtlCol="0" anchor="ctr"/>
            <a:lstStyle/>
            <a:p>
              <a:endParaRPr lang="ko-KR" altLang="en-US"/>
            </a:p>
          </p:txBody>
        </p:sp>
        <p:sp>
          <p:nvSpPr>
            <p:cNvPr id="223" name="자유형: 도형 222">
              <a:extLst>
                <a:ext uri="{FF2B5EF4-FFF2-40B4-BE49-F238E27FC236}">
                  <a16:creationId xmlns:a16="http://schemas.microsoft.com/office/drawing/2014/main" id="{2F485A76-6C41-4F49-83D8-5869F983C6ED}"/>
                </a:ext>
              </a:extLst>
            </p:cNvPr>
            <p:cNvSpPr/>
            <p:nvPr/>
          </p:nvSpPr>
          <p:spPr>
            <a:xfrm>
              <a:off x="8181457" y="5060441"/>
              <a:ext cx="66675" cy="104775"/>
            </a:xfrm>
            <a:custGeom>
              <a:avLst/>
              <a:gdLst>
                <a:gd name="connsiteX0" fmla="*/ 47849 w 66675"/>
                <a:gd name="connsiteY0" fmla="*/ 92773 h 104775"/>
                <a:gd name="connsiteX1" fmla="*/ 47849 w 66675"/>
                <a:gd name="connsiteY1" fmla="*/ 91630 h 104775"/>
                <a:gd name="connsiteX2" fmla="*/ 66327 w 66675"/>
                <a:gd name="connsiteY2" fmla="*/ 68009 h 104775"/>
                <a:gd name="connsiteX3" fmla="*/ 42038 w 66675"/>
                <a:gd name="connsiteY3" fmla="*/ 43910 h 104775"/>
                <a:gd name="connsiteX4" fmla="*/ 31561 w 66675"/>
                <a:gd name="connsiteY4" fmla="*/ 43910 h 104775"/>
                <a:gd name="connsiteX5" fmla="*/ 29465 w 66675"/>
                <a:gd name="connsiteY5" fmla="*/ 41624 h 104775"/>
                <a:gd name="connsiteX6" fmla="*/ 31561 w 66675"/>
                <a:gd name="connsiteY6" fmla="*/ 39529 h 104775"/>
                <a:gd name="connsiteX7" fmla="*/ 54897 w 66675"/>
                <a:gd name="connsiteY7" fmla="*/ 39529 h 104775"/>
                <a:gd name="connsiteX8" fmla="*/ 66232 w 66675"/>
                <a:gd name="connsiteY8" fmla="*/ 29718 h 104775"/>
                <a:gd name="connsiteX9" fmla="*/ 55183 w 66675"/>
                <a:gd name="connsiteY9" fmla="*/ 17336 h 104775"/>
                <a:gd name="connsiteX10" fmla="*/ 47944 w 66675"/>
                <a:gd name="connsiteY10" fmla="*/ 17336 h 104775"/>
                <a:gd name="connsiteX11" fmla="*/ 36800 w 66675"/>
                <a:gd name="connsiteY11" fmla="*/ 7144 h 104775"/>
                <a:gd name="connsiteX12" fmla="*/ 25656 w 66675"/>
                <a:gd name="connsiteY12" fmla="*/ 18002 h 104775"/>
                <a:gd name="connsiteX13" fmla="*/ 7463 w 66675"/>
                <a:gd name="connsiteY13" fmla="*/ 45720 h 104775"/>
                <a:gd name="connsiteX14" fmla="*/ 31847 w 66675"/>
                <a:gd name="connsiteY14" fmla="*/ 66104 h 104775"/>
                <a:gd name="connsiteX15" fmla="*/ 41943 w 66675"/>
                <a:gd name="connsiteY15" fmla="*/ 66104 h 104775"/>
                <a:gd name="connsiteX16" fmla="*/ 43944 w 66675"/>
                <a:gd name="connsiteY16" fmla="*/ 67246 h 104775"/>
                <a:gd name="connsiteX17" fmla="*/ 41943 w 66675"/>
                <a:gd name="connsiteY17" fmla="*/ 70485 h 104775"/>
                <a:gd name="connsiteX18" fmla="*/ 18417 w 66675"/>
                <a:gd name="connsiteY18" fmla="*/ 70485 h 104775"/>
                <a:gd name="connsiteX19" fmla="*/ 10130 w 66675"/>
                <a:gd name="connsiteY19" fmla="*/ 75343 h 104775"/>
                <a:gd name="connsiteX20" fmla="*/ 19273 w 66675"/>
                <a:gd name="connsiteY20" fmla="*/ 91916 h 104775"/>
                <a:gd name="connsiteX21" fmla="*/ 26322 w 66675"/>
                <a:gd name="connsiteY21" fmla="*/ 91916 h 104775"/>
                <a:gd name="connsiteX22" fmla="*/ 42896 w 66675"/>
                <a:gd name="connsiteY22" fmla="*/ 100965 h 104775"/>
                <a:gd name="connsiteX23" fmla="*/ 47849 w 66675"/>
                <a:gd name="connsiteY23" fmla="*/ 9277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104775">
                  <a:moveTo>
                    <a:pt x="47849" y="92773"/>
                  </a:moveTo>
                  <a:lnTo>
                    <a:pt x="47849" y="91630"/>
                  </a:lnTo>
                  <a:cubicBezTo>
                    <a:pt x="47849" y="91630"/>
                    <a:pt x="66327" y="79438"/>
                    <a:pt x="66327" y="68009"/>
                  </a:cubicBezTo>
                  <a:cubicBezTo>
                    <a:pt x="66327" y="54578"/>
                    <a:pt x="55469" y="43720"/>
                    <a:pt x="42038" y="43910"/>
                  </a:cubicBezTo>
                  <a:lnTo>
                    <a:pt x="31561" y="43910"/>
                  </a:lnTo>
                  <a:cubicBezTo>
                    <a:pt x="30418" y="43720"/>
                    <a:pt x="29465" y="42767"/>
                    <a:pt x="29465" y="41624"/>
                  </a:cubicBezTo>
                  <a:cubicBezTo>
                    <a:pt x="29465" y="40481"/>
                    <a:pt x="31561" y="39529"/>
                    <a:pt x="31561" y="39529"/>
                  </a:cubicBezTo>
                  <a:lnTo>
                    <a:pt x="54897" y="39529"/>
                  </a:lnTo>
                  <a:cubicBezTo>
                    <a:pt x="60612" y="39529"/>
                    <a:pt x="65565" y="35338"/>
                    <a:pt x="66232" y="29718"/>
                  </a:cubicBezTo>
                  <a:cubicBezTo>
                    <a:pt x="66994" y="23051"/>
                    <a:pt x="61755" y="17336"/>
                    <a:pt x="55183" y="17336"/>
                  </a:cubicBezTo>
                  <a:lnTo>
                    <a:pt x="47944" y="17336"/>
                  </a:lnTo>
                  <a:cubicBezTo>
                    <a:pt x="47468" y="11621"/>
                    <a:pt x="42705" y="7144"/>
                    <a:pt x="36800" y="7144"/>
                  </a:cubicBezTo>
                  <a:cubicBezTo>
                    <a:pt x="30704" y="7144"/>
                    <a:pt x="25846" y="12002"/>
                    <a:pt x="25656" y="18002"/>
                  </a:cubicBezTo>
                  <a:cubicBezTo>
                    <a:pt x="13845" y="20955"/>
                    <a:pt x="5367" y="32576"/>
                    <a:pt x="7463" y="45720"/>
                  </a:cubicBezTo>
                  <a:cubicBezTo>
                    <a:pt x="9368" y="57531"/>
                    <a:pt x="19845" y="66104"/>
                    <a:pt x="31847" y="66104"/>
                  </a:cubicBezTo>
                  <a:lnTo>
                    <a:pt x="41943" y="66104"/>
                  </a:lnTo>
                  <a:cubicBezTo>
                    <a:pt x="42801" y="66104"/>
                    <a:pt x="43563" y="66580"/>
                    <a:pt x="43944" y="67246"/>
                  </a:cubicBezTo>
                  <a:cubicBezTo>
                    <a:pt x="44706" y="68866"/>
                    <a:pt x="43563" y="70485"/>
                    <a:pt x="41943" y="70485"/>
                  </a:cubicBezTo>
                  <a:lnTo>
                    <a:pt x="18417" y="70485"/>
                  </a:lnTo>
                  <a:cubicBezTo>
                    <a:pt x="14988" y="70485"/>
                    <a:pt x="11749" y="72295"/>
                    <a:pt x="10130" y="75343"/>
                  </a:cubicBezTo>
                  <a:cubicBezTo>
                    <a:pt x="5653" y="83629"/>
                    <a:pt x="11464" y="91916"/>
                    <a:pt x="19273" y="91916"/>
                  </a:cubicBezTo>
                  <a:lnTo>
                    <a:pt x="26322" y="91916"/>
                  </a:lnTo>
                  <a:cubicBezTo>
                    <a:pt x="26417" y="99631"/>
                    <a:pt x="34704" y="105442"/>
                    <a:pt x="42896" y="100965"/>
                  </a:cubicBezTo>
                  <a:cubicBezTo>
                    <a:pt x="46039" y="99441"/>
                    <a:pt x="47849" y="96203"/>
                    <a:pt x="47849" y="92773"/>
                  </a:cubicBezTo>
                  <a:close/>
                </a:path>
              </a:pathLst>
            </a:custGeom>
            <a:grpFill/>
            <a:ln w="9525" cap="flat">
              <a:noFill/>
              <a:prstDash val="solid"/>
              <a:miter/>
            </a:ln>
          </p:spPr>
          <p:txBody>
            <a:bodyPr rtlCol="0" anchor="ctr"/>
            <a:lstStyle/>
            <a:p>
              <a:endParaRPr lang="ko-KR" altLang="en-US"/>
            </a:p>
          </p:txBody>
        </p:sp>
        <p:sp>
          <p:nvSpPr>
            <p:cNvPr id="224" name="자유형: 도형 223">
              <a:extLst>
                <a:ext uri="{FF2B5EF4-FFF2-40B4-BE49-F238E27FC236}">
                  <a16:creationId xmlns:a16="http://schemas.microsoft.com/office/drawing/2014/main" id="{1D4FB0EE-558A-4B17-8FC3-54C0A0903022}"/>
                </a:ext>
              </a:extLst>
            </p:cNvPr>
            <p:cNvSpPr/>
            <p:nvPr/>
          </p:nvSpPr>
          <p:spPr>
            <a:xfrm>
              <a:off x="8256949" y="5087588"/>
              <a:ext cx="66675" cy="28575"/>
            </a:xfrm>
            <a:custGeom>
              <a:avLst/>
              <a:gdLst>
                <a:gd name="connsiteX0" fmla="*/ 18552 w 66675"/>
                <a:gd name="connsiteY0" fmla="*/ 29337 h 28575"/>
                <a:gd name="connsiteX1" fmla="*/ 54747 w 66675"/>
                <a:gd name="connsiteY1" fmla="*/ 29337 h 28575"/>
                <a:gd name="connsiteX2" fmla="*/ 66082 w 66675"/>
                <a:gd name="connsiteY2" fmla="*/ 19526 h 28575"/>
                <a:gd name="connsiteX3" fmla="*/ 55033 w 66675"/>
                <a:gd name="connsiteY3" fmla="*/ 7144 h 28575"/>
                <a:gd name="connsiteX4" fmla="*/ 18266 w 66675"/>
                <a:gd name="connsiteY4" fmla="*/ 7144 h 28575"/>
                <a:gd name="connsiteX5" fmla="*/ 7218 w 66675"/>
                <a:gd name="connsiteY5" fmla="*/ 19526 h 28575"/>
                <a:gd name="connsiteX6" fmla="*/ 18552 w 666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18552" y="29337"/>
                  </a:moveTo>
                  <a:lnTo>
                    <a:pt x="54747" y="29337"/>
                  </a:lnTo>
                  <a:cubicBezTo>
                    <a:pt x="60462" y="29337"/>
                    <a:pt x="65415" y="25146"/>
                    <a:pt x="66082" y="19526"/>
                  </a:cubicBezTo>
                  <a:cubicBezTo>
                    <a:pt x="66844" y="12859"/>
                    <a:pt x="61605" y="7144"/>
                    <a:pt x="55033" y="7144"/>
                  </a:cubicBezTo>
                  <a:lnTo>
                    <a:pt x="18266" y="7144"/>
                  </a:lnTo>
                  <a:cubicBezTo>
                    <a:pt x="11694" y="7144"/>
                    <a:pt x="6455" y="12859"/>
                    <a:pt x="7218" y="19526"/>
                  </a:cubicBezTo>
                  <a:cubicBezTo>
                    <a:pt x="7789" y="25146"/>
                    <a:pt x="12837" y="29337"/>
                    <a:pt x="18552" y="29337"/>
                  </a:cubicBezTo>
                  <a:close/>
                </a:path>
              </a:pathLst>
            </a:custGeom>
            <a:grpFill/>
            <a:ln w="9525" cap="flat">
              <a:noFill/>
              <a:prstDash val="solid"/>
              <a:miter/>
            </a:ln>
          </p:spPr>
          <p:txBody>
            <a:bodyPr rtlCol="0" anchor="ctr"/>
            <a:lstStyle/>
            <a:p>
              <a:endParaRPr lang="ko-KR" altLang="en-US"/>
            </a:p>
          </p:txBody>
        </p:sp>
        <p:sp>
          <p:nvSpPr>
            <p:cNvPr id="225" name="자유형: 도형 224">
              <a:extLst>
                <a:ext uri="{FF2B5EF4-FFF2-40B4-BE49-F238E27FC236}">
                  <a16:creationId xmlns:a16="http://schemas.microsoft.com/office/drawing/2014/main" id="{A3F1C770-46CA-43B1-B6DA-F33251C5AE14}"/>
                </a:ext>
              </a:extLst>
            </p:cNvPr>
            <p:cNvSpPr/>
            <p:nvPr/>
          </p:nvSpPr>
          <p:spPr>
            <a:xfrm>
              <a:off x="8256949" y="5118639"/>
              <a:ext cx="57150" cy="28575"/>
            </a:xfrm>
            <a:custGeom>
              <a:avLst/>
              <a:gdLst>
                <a:gd name="connsiteX0" fmla="*/ 18266 w 57150"/>
                <a:gd name="connsiteY0" fmla="*/ 29337 h 28575"/>
                <a:gd name="connsiteX1" fmla="*/ 40079 w 57150"/>
                <a:gd name="connsiteY1" fmla="*/ 29337 h 28575"/>
                <a:gd name="connsiteX2" fmla="*/ 51414 w 57150"/>
                <a:gd name="connsiteY2" fmla="*/ 19526 h 28575"/>
                <a:gd name="connsiteX3" fmla="*/ 40364 w 57150"/>
                <a:gd name="connsiteY3" fmla="*/ 7144 h 28575"/>
                <a:gd name="connsiteX4" fmla="*/ 18552 w 57150"/>
                <a:gd name="connsiteY4" fmla="*/ 7144 h 28575"/>
                <a:gd name="connsiteX5" fmla="*/ 7218 w 57150"/>
                <a:gd name="connsiteY5" fmla="*/ 16954 h 28575"/>
                <a:gd name="connsiteX6" fmla="*/ 18266 w 571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337"/>
                  </a:moveTo>
                  <a:lnTo>
                    <a:pt x="40079" y="29337"/>
                  </a:lnTo>
                  <a:cubicBezTo>
                    <a:pt x="45794" y="29337"/>
                    <a:pt x="50747" y="25146"/>
                    <a:pt x="51414" y="19526"/>
                  </a:cubicBezTo>
                  <a:cubicBezTo>
                    <a:pt x="52175" y="12859"/>
                    <a:pt x="46937" y="7144"/>
                    <a:pt x="40364" y="7144"/>
                  </a:cubicBezTo>
                  <a:lnTo>
                    <a:pt x="18552" y="7144"/>
                  </a:lnTo>
                  <a:cubicBezTo>
                    <a:pt x="12837" y="7144"/>
                    <a:pt x="7884" y="11334"/>
                    <a:pt x="7218" y="16954"/>
                  </a:cubicBezTo>
                  <a:cubicBezTo>
                    <a:pt x="6455" y="23622"/>
                    <a:pt x="11694" y="29337"/>
                    <a:pt x="18266" y="29337"/>
                  </a:cubicBezTo>
                  <a:close/>
                </a:path>
              </a:pathLst>
            </a:custGeom>
            <a:grpFill/>
            <a:ln w="9525" cap="flat">
              <a:noFill/>
              <a:prstDash val="solid"/>
              <a:miter/>
            </a:ln>
          </p:spPr>
          <p:txBody>
            <a:bodyPr rtlCol="0" anchor="ctr"/>
            <a:lstStyle/>
            <a:p>
              <a:endParaRPr lang="ko-KR" altLang="en-US"/>
            </a:p>
          </p:txBody>
        </p:sp>
      </p:grpSp>
      <p:grpSp>
        <p:nvGrpSpPr>
          <p:cNvPr id="226" name="그룹 225">
            <a:extLst>
              <a:ext uri="{FF2B5EF4-FFF2-40B4-BE49-F238E27FC236}">
                <a16:creationId xmlns:a16="http://schemas.microsoft.com/office/drawing/2014/main" id="{9706515A-8B63-45A0-B36F-25CB5DCE1ECD}"/>
              </a:ext>
            </a:extLst>
          </p:cNvPr>
          <p:cNvGrpSpPr/>
          <p:nvPr/>
        </p:nvGrpSpPr>
        <p:grpSpPr>
          <a:xfrm>
            <a:off x="3462424" y="4903660"/>
            <a:ext cx="390525" cy="390525"/>
            <a:chOff x="3462424" y="4903660"/>
            <a:chExt cx="390525" cy="390525"/>
          </a:xfrm>
          <a:solidFill>
            <a:schemeClr val="bg1"/>
          </a:solidFill>
        </p:grpSpPr>
        <p:sp>
          <p:nvSpPr>
            <p:cNvPr id="227" name="자유형: 도형 226">
              <a:extLst>
                <a:ext uri="{FF2B5EF4-FFF2-40B4-BE49-F238E27FC236}">
                  <a16:creationId xmlns:a16="http://schemas.microsoft.com/office/drawing/2014/main" id="{99C3B1DE-3276-4E21-B80B-E598CC42A5D7}"/>
                </a:ext>
              </a:extLst>
            </p:cNvPr>
            <p:cNvSpPr/>
            <p:nvPr/>
          </p:nvSpPr>
          <p:spPr>
            <a:xfrm>
              <a:off x="3529004" y="4948047"/>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864" y="73723"/>
                    <a:pt x="73819" y="58769"/>
                    <a:pt x="73819" y="40481"/>
                  </a:cubicBezTo>
                  <a:close/>
                  <a:moveTo>
                    <a:pt x="40481" y="51530"/>
                  </a:moveTo>
                  <a:cubicBezTo>
                    <a:pt x="34385" y="51530"/>
                    <a:pt x="29337" y="46577"/>
                    <a:pt x="29337" y="40386"/>
                  </a:cubicBezTo>
                  <a:cubicBezTo>
                    <a:pt x="29337" y="34290"/>
                    <a:pt x="34290" y="29242"/>
                    <a:pt x="40481" y="29242"/>
                  </a:cubicBezTo>
                  <a:cubicBezTo>
                    <a:pt x="46577" y="29242"/>
                    <a:pt x="51625" y="34195"/>
                    <a:pt x="51625" y="40386"/>
                  </a:cubicBezTo>
                  <a:cubicBezTo>
                    <a:pt x="51625" y="46577"/>
                    <a:pt x="46577" y="51530"/>
                    <a:pt x="40481" y="51530"/>
                  </a:cubicBezTo>
                  <a:close/>
                </a:path>
              </a:pathLst>
            </a:custGeom>
            <a:grpFill/>
            <a:ln w="9525" cap="flat">
              <a:noFill/>
              <a:prstDash val="solid"/>
              <a:miter/>
            </a:ln>
          </p:spPr>
          <p:txBody>
            <a:bodyPr rtlCol="0" anchor="ctr"/>
            <a:lstStyle/>
            <a:p>
              <a:endParaRPr lang="ko-KR" altLang="en-US"/>
            </a:p>
          </p:txBody>
        </p:sp>
        <p:sp>
          <p:nvSpPr>
            <p:cNvPr id="228" name="자유형: 도형 227">
              <a:extLst>
                <a:ext uri="{FF2B5EF4-FFF2-40B4-BE49-F238E27FC236}">
                  <a16:creationId xmlns:a16="http://schemas.microsoft.com/office/drawing/2014/main" id="{D055B807-9EDA-437D-BBB8-78885F4B8908}"/>
                </a:ext>
              </a:extLst>
            </p:cNvPr>
            <p:cNvSpPr/>
            <p:nvPr/>
          </p:nvSpPr>
          <p:spPr>
            <a:xfrm>
              <a:off x="3462424" y="4903660"/>
              <a:ext cx="390525" cy="390525"/>
            </a:xfrm>
            <a:custGeom>
              <a:avLst/>
              <a:gdLst>
                <a:gd name="connsiteX0" fmla="*/ 319468 w 390525"/>
                <a:gd name="connsiteY0" fmla="*/ 141065 h 390525"/>
                <a:gd name="connsiteX1" fmla="*/ 264890 w 390525"/>
                <a:gd name="connsiteY1" fmla="*/ 169545 h 390525"/>
                <a:gd name="connsiteX2" fmla="*/ 201549 w 390525"/>
                <a:gd name="connsiteY2" fmla="*/ 139541 h 390525"/>
                <a:gd name="connsiteX3" fmla="*/ 206978 w 390525"/>
                <a:gd name="connsiteY3" fmla="*/ 107061 h 390525"/>
                <a:gd name="connsiteX4" fmla="*/ 107061 w 390525"/>
                <a:gd name="connsiteY4" fmla="*/ 7144 h 390525"/>
                <a:gd name="connsiteX5" fmla="*/ 7144 w 390525"/>
                <a:gd name="connsiteY5" fmla="*/ 107061 h 390525"/>
                <a:gd name="connsiteX6" fmla="*/ 105918 w 390525"/>
                <a:gd name="connsiteY6" fmla="*/ 206978 h 390525"/>
                <a:gd name="connsiteX7" fmla="*/ 113442 w 390525"/>
                <a:gd name="connsiteY7" fmla="*/ 277558 h 390525"/>
                <a:gd name="connsiteX8" fmla="*/ 74485 w 390525"/>
                <a:gd name="connsiteY8" fmla="*/ 330517 h 390525"/>
                <a:gd name="connsiteX9" fmla="*/ 130016 w 390525"/>
                <a:gd name="connsiteY9" fmla="*/ 386048 h 390525"/>
                <a:gd name="connsiteX10" fmla="*/ 185547 w 390525"/>
                <a:gd name="connsiteY10" fmla="*/ 330517 h 390525"/>
                <a:gd name="connsiteX11" fmla="*/ 181737 w 390525"/>
                <a:gd name="connsiteY11" fmla="*/ 310324 h 390525"/>
                <a:gd name="connsiteX12" fmla="*/ 270415 w 390525"/>
                <a:gd name="connsiteY12" fmla="*/ 252698 h 390525"/>
                <a:gd name="connsiteX13" fmla="*/ 319468 w 390525"/>
                <a:gd name="connsiteY13" fmla="*/ 274320 h 390525"/>
                <a:gd name="connsiteX14" fmla="*/ 386048 w 390525"/>
                <a:gd name="connsiteY14" fmla="*/ 207740 h 390525"/>
                <a:gd name="connsiteX15" fmla="*/ 319468 w 390525"/>
                <a:gd name="connsiteY15" fmla="*/ 141065 h 390525"/>
                <a:gd name="connsiteX16" fmla="*/ 29337 w 390525"/>
                <a:gd name="connsiteY16" fmla="*/ 107061 h 390525"/>
                <a:gd name="connsiteX17" fmla="*/ 107061 w 390525"/>
                <a:gd name="connsiteY17" fmla="*/ 29337 h 390525"/>
                <a:gd name="connsiteX18" fmla="*/ 184785 w 390525"/>
                <a:gd name="connsiteY18" fmla="*/ 107061 h 390525"/>
                <a:gd name="connsiteX19" fmla="*/ 161449 w 390525"/>
                <a:gd name="connsiteY19" fmla="*/ 162496 h 390525"/>
                <a:gd name="connsiteX20" fmla="*/ 107061 w 390525"/>
                <a:gd name="connsiteY20" fmla="*/ 118110 h 390525"/>
                <a:gd name="connsiteX21" fmla="*/ 52673 w 390525"/>
                <a:gd name="connsiteY21" fmla="*/ 162496 h 390525"/>
                <a:gd name="connsiteX22" fmla="*/ 29337 w 390525"/>
                <a:gd name="connsiteY22" fmla="*/ 107061 h 390525"/>
                <a:gd name="connsiteX23" fmla="*/ 107061 w 390525"/>
                <a:gd name="connsiteY23" fmla="*/ 184785 h 390525"/>
                <a:gd name="connsiteX24" fmla="*/ 73723 w 390525"/>
                <a:gd name="connsiteY24" fmla="*/ 177260 h 390525"/>
                <a:gd name="connsiteX25" fmla="*/ 73723 w 390525"/>
                <a:gd name="connsiteY25" fmla="*/ 174212 h 390525"/>
                <a:gd name="connsiteX26" fmla="*/ 105156 w 390525"/>
                <a:gd name="connsiteY26" fmla="*/ 140398 h 390525"/>
                <a:gd name="connsiteX27" fmla="*/ 140303 w 390525"/>
                <a:gd name="connsiteY27" fmla="*/ 173641 h 390525"/>
                <a:gd name="connsiteX28" fmla="*/ 140303 w 390525"/>
                <a:gd name="connsiteY28" fmla="*/ 177260 h 390525"/>
                <a:gd name="connsiteX29" fmla="*/ 107061 w 390525"/>
                <a:gd name="connsiteY29" fmla="*/ 184785 h 390525"/>
                <a:gd name="connsiteX30" fmla="*/ 130016 w 390525"/>
                <a:gd name="connsiteY30" fmla="*/ 363855 h 390525"/>
                <a:gd name="connsiteX31" fmla="*/ 96679 w 390525"/>
                <a:gd name="connsiteY31" fmla="*/ 330517 h 390525"/>
                <a:gd name="connsiteX32" fmla="*/ 130016 w 390525"/>
                <a:gd name="connsiteY32" fmla="*/ 297180 h 390525"/>
                <a:gd name="connsiteX33" fmla="*/ 163354 w 390525"/>
                <a:gd name="connsiteY33" fmla="*/ 330517 h 390525"/>
                <a:gd name="connsiteX34" fmla="*/ 130016 w 390525"/>
                <a:gd name="connsiteY34" fmla="*/ 363855 h 390525"/>
                <a:gd name="connsiteX35" fmla="*/ 169545 w 390525"/>
                <a:gd name="connsiteY35" fmla="*/ 291655 h 390525"/>
                <a:gd name="connsiteX36" fmla="*/ 135541 w 390525"/>
                <a:gd name="connsiteY36" fmla="*/ 275272 h 390525"/>
                <a:gd name="connsiteX37" fmla="*/ 128016 w 390525"/>
                <a:gd name="connsiteY37" fmla="*/ 204692 h 390525"/>
                <a:gd name="connsiteX38" fmla="*/ 191929 w 390525"/>
                <a:gd name="connsiteY38" fmla="*/ 159544 h 390525"/>
                <a:gd name="connsiteX39" fmla="*/ 255270 w 390525"/>
                <a:gd name="connsiteY39" fmla="*/ 189547 h 390525"/>
                <a:gd name="connsiteX40" fmla="*/ 252793 w 390525"/>
                <a:gd name="connsiteY40" fmla="*/ 207645 h 390525"/>
                <a:gd name="connsiteX41" fmla="*/ 258223 w 390525"/>
                <a:gd name="connsiteY41" fmla="*/ 234029 h 390525"/>
                <a:gd name="connsiteX42" fmla="*/ 169545 w 390525"/>
                <a:gd name="connsiteY42" fmla="*/ 291655 h 390525"/>
                <a:gd name="connsiteX43" fmla="*/ 319468 w 390525"/>
                <a:gd name="connsiteY43" fmla="*/ 252127 h 390525"/>
                <a:gd name="connsiteX44" fmla="*/ 275082 w 390525"/>
                <a:gd name="connsiteY44" fmla="*/ 207740 h 390525"/>
                <a:gd name="connsiteX45" fmla="*/ 319468 w 390525"/>
                <a:gd name="connsiteY45" fmla="*/ 163354 h 390525"/>
                <a:gd name="connsiteX46" fmla="*/ 363855 w 390525"/>
                <a:gd name="connsiteY46" fmla="*/ 207740 h 390525"/>
                <a:gd name="connsiteX47" fmla="*/ 319468 w 390525"/>
                <a:gd name="connsiteY47" fmla="*/ 25212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0525" h="390525">
                  <a:moveTo>
                    <a:pt x="319468" y="141065"/>
                  </a:moveTo>
                  <a:cubicBezTo>
                    <a:pt x="296894" y="141065"/>
                    <a:pt x="276987" y="152305"/>
                    <a:pt x="264890" y="169545"/>
                  </a:cubicBezTo>
                  <a:lnTo>
                    <a:pt x="201549" y="139541"/>
                  </a:lnTo>
                  <a:cubicBezTo>
                    <a:pt x="205073" y="129349"/>
                    <a:pt x="206978" y="118396"/>
                    <a:pt x="206978" y="107061"/>
                  </a:cubicBezTo>
                  <a:cubicBezTo>
                    <a:pt x="206978" y="52006"/>
                    <a:pt x="162115" y="7144"/>
                    <a:pt x="107061" y="7144"/>
                  </a:cubicBezTo>
                  <a:cubicBezTo>
                    <a:pt x="52006" y="7144"/>
                    <a:pt x="7144" y="52006"/>
                    <a:pt x="7144" y="107061"/>
                  </a:cubicBezTo>
                  <a:cubicBezTo>
                    <a:pt x="7144" y="161734"/>
                    <a:pt x="51340" y="206407"/>
                    <a:pt x="105918" y="206978"/>
                  </a:cubicBezTo>
                  <a:lnTo>
                    <a:pt x="113442" y="277558"/>
                  </a:lnTo>
                  <a:cubicBezTo>
                    <a:pt x="90868" y="284607"/>
                    <a:pt x="74485" y="305657"/>
                    <a:pt x="74485" y="330517"/>
                  </a:cubicBezTo>
                  <a:cubicBezTo>
                    <a:pt x="74485" y="361093"/>
                    <a:pt x="99346" y="386048"/>
                    <a:pt x="130016" y="386048"/>
                  </a:cubicBezTo>
                  <a:cubicBezTo>
                    <a:pt x="160687" y="386048"/>
                    <a:pt x="185547" y="361188"/>
                    <a:pt x="185547" y="330517"/>
                  </a:cubicBezTo>
                  <a:cubicBezTo>
                    <a:pt x="185547" y="323374"/>
                    <a:pt x="184213" y="316516"/>
                    <a:pt x="181737" y="310324"/>
                  </a:cubicBezTo>
                  <a:lnTo>
                    <a:pt x="270415" y="252698"/>
                  </a:lnTo>
                  <a:cubicBezTo>
                    <a:pt x="282607" y="265938"/>
                    <a:pt x="300133" y="274320"/>
                    <a:pt x="319468" y="274320"/>
                  </a:cubicBezTo>
                  <a:cubicBezTo>
                    <a:pt x="356235" y="274320"/>
                    <a:pt x="386048" y="244412"/>
                    <a:pt x="386048" y="207740"/>
                  </a:cubicBezTo>
                  <a:cubicBezTo>
                    <a:pt x="386048" y="170974"/>
                    <a:pt x="356235" y="141065"/>
                    <a:pt x="319468" y="141065"/>
                  </a:cubicBezTo>
                  <a:close/>
                  <a:moveTo>
                    <a:pt x="29337" y="107061"/>
                  </a:moveTo>
                  <a:cubicBezTo>
                    <a:pt x="29337" y="64198"/>
                    <a:pt x="64198" y="29337"/>
                    <a:pt x="107061" y="29337"/>
                  </a:cubicBezTo>
                  <a:cubicBezTo>
                    <a:pt x="149923" y="29337"/>
                    <a:pt x="184785" y="64198"/>
                    <a:pt x="184785" y="107061"/>
                  </a:cubicBezTo>
                  <a:cubicBezTo>
                    <a:pt x="184785" y="128778"/>
                    <a:pt x="175831" y="148399"/>
                    <a:pt x="161449" y="162496"/>
                  </a:cubicBezTo>
                  <a:cubicBezTo>
                    <a:pt x="156305" y="137255"/>
                    <a:pt x="133826" y="118110"/>
                    <a:pt x="107061" y="118110"/>
                  </a:cubicBezTo>
                  <a:cubicBezTo>
                    <a:pt x="80296" y="118110"/>
                    <a:pt x="57817" y="137160"/>
                    <a:pt x="52673" y="162496"/>
                  </a:cubicBezTo>
                  <a:cubicBezTo>
                    <a:pt x="38290" y="148399"/>
                    <a:pt x="29337" y="128778"/>
                    <a:pt x="29337" y="107061"/>
                  </a:cubicBezTo>
                  <a:close/>
                  <a:moveTo>
                    <a:pt x="107061" y="184785"/>
                  </a:moveTo>
                  <a:cubicBezTo>
                    <a:pt x="95155" y="184785"/>
                    <a:pt x="83820" y="182118"/>
                    <a:pt x="73723" y="177260"/>
                  </a:cubicBezTo>
                  <a:lnTo>
                    <a:pt x="73723" y="174212"/>
                  </a:lnTo>
                  <a:cubicBezTo>
                    <a:pt x="73723" y="156877"/>
                    <a:pt x="87820" y="141351"/>
                    <a:pt x="105156" y="140398"/>
                  </a:cubicBezTo>
                  <a:cubicBezTo>
                    <a:pt x="124396" y="139351"/>
                    <a:pt x="140303" y="154686"/>
                    <a:pt x="140303" y="173641"/>
                  </a:cubicBezTo>
                  <a:lnTo>
                    <a:pt x="140303" y="177260"/>
                  </a:lnTo>
                  <a:cubicBezTo>
                    <a:pt x="130302" y="182023"/>
                    <a:pt x="118967" y="184785"/>
                    <a:pt x="107061" y="184785"/>
                  </a:cubicBezTo>
                  <a:close/>
                  <a:moveTo>
                    <a:pt x="130016" y="363855"/>
                  </a:moveTo>
                  <a:cubicBezTo>
                    <a:pt x="111633" y="363855"/>
                    <a:pt x="96679" y="348901"/>
                    <a:pt x="96679" y="330517"/>
                  </a:cubicBezTo>
                  <a:cubicBezTo>
                    <a:pt x="96679" y="312134"/>
                    <a:pt x="111633" y="297180"/>
                    <a:pt x="130016" y="297180"/>
                  </a:cubicBezTo>
                  <a:cubicBezTo>
                    <a:pt x="148399" y="297180"/>
                    <a:pt x="163354" y="312134"/>
                    <a:pt x="163354" y="330517"/>
                  </a:cubicBezTo>
                  <a:cubicBezTo>
                    <a:pt x="163354" y="348901"/>
                    <a:pt x="148399" y="363855"/>
                    <a:pt x="130016" y="363855"/>
                  </a:cubicBezTo>
                  <a:close/>
                  <a:moveTo>
                    <a:pt x="169545" y="291655"/>
                  </a:moveTo>
                  <a:cubicBezTo>
                    <a:pt x="160687" y="282607"/>
                    <a:pt x="148780" y="276606"/>
                    <a:pt x="135541" y="275272"/>
                  </a:cubicBezTo>
                  <a:lnTo>
                    <a:pt x="128016" y="204692"/>
                  </a:lnTo>
                  <a:cubicBezTo>
                    <a:pt x="154019" y="199072"/>
                    <a:pt x="177355" y="182975"/>
                    <a:pt x="191929" y="159544"/>
                  </a:cubicBezTo>
                  <a:lnTo>
                    <a:pt x="255270" y="189547"/>
                  </a:lnTo>
                  <a:cubicBezTo>
                    <a:pt x="253651" y="195263"/>
                    <a:pt x="252793" y="201358"/>
                    <a:pt x="252793" y="207645"/>
                  </a:cubicBezTo>
                  <a:cubicBezTo>
                    <a:pt x="252793" y="216979"/>
                    <a:pt x="254698" y="225933"/>
                    <a:pt x="258223" y="234029"/>
                  </a:cubicBezTo>
                  <a:lnTo>
                    <a:pt x="169545" y="291655"/>
                  </a:lnTo>
                  <a:close/>
                  <a:moveTo>
                    <a:pt x="319468" y="252127"/>
                  </a:moveTo>
                  <a:cubicBezTo>
                    <a:pt x="294989" y="252127"/>
                    <a:pt x="275082" y="232220"/>
                    <a:pt x="275082" y="207740"/>
                  </a:cubicBezTo>
                  <a:cubicBezTo>
                    <a:pt x="275082" y="183261"/>
                    <a:pt x="294989" y="163354"/>
                    <a:pt x="319468" y="163354"/>
                  </a:cubicBezTo>
                  <a:cubicBezTo>
                    <a:pt x="343948" y="163354"/>
                    <a:pt x="363855" y="183261"/>
                    <a:pt x="363855" y="207740"/>
                  </a:cubicBezTo>
                  <a:cubicBezTo>
                    <a:pt x="363855" y="232220"/>
                    <a:pt x="343948" y="252127"/>
                    <a:pt x="319468" y="252127"/>
                  </a:cubicBezTo>
                  <a:close/>
                </a:path>
              </a:pathLst>
            </a:custGeom>
            <a:grpFill/>
            <a:ln w="9525" cap="flat">
              <a:noFill/>
              <a:prstDash val="solid"/>
              <a:miter/>
            </a:ln>
          </p:spPr>
          <p:txBody>
            <a:bodyPr rtlCol="0" anchor="ctr"/>
            <a:lstStyle/>
            <a:p>
              <a:endParaRPr lang="ko-KR" altLang="en-US"/>
            </a:p>
          </p:txBody>
        </p:sp>
      </p:grpSp>
      <p:grpSp>
        <p:nvGrpSpPr>
          <p:cNvPr id="229" name="그룹 228">
            <a:extLst>
              <a:ext uri="{FF2B5EF4-FFF2-40B4-BE49-F238E27FC236}">
                <a16:creationId xmlns:a16="http://schemas.microsoft.com/office/drawing/2014/main" id="{721141F9-EDE5-46E4-9BA9-ED7C73828D1E}"/>
              </a:ext>
            </a:extLst>
          </p:cNvPr>
          <p:cNvGrpSpPr/>
          <p:nvPr/>
        </p:nvGrpSpPr>
        <p:grpSpPr>
          <a:xfrm>
            <a:off x="2161595" y="892968"/>
            <a:ext cx="295275" cy="390525"/>
            <a:chOff x="2161595" y="892968"/>
            <a:chExt cx="295275" cy="390525"/>
          </a:xfrm>
          <a:solidFill>
            <a:schemeClr val="bg1"/>
          </a:solidFill>
        </p:grpSpPr>
        <p:sp>
          <p:nvSpPr>
            <p:cNvPr id="230" name="자유형: 도형 229">
              <a:extLst>
                <a:ext uri="{FF2B5EF4-FFF2-40B4-BE49-F238E27FC236}">
                  <a16:creationId xmlns:a16="http://schemas.microsoft.com/office/drawing/2014/main" id="{2328E74A-44B3-4EE3-BB2D-6F966474784E}"/>
                </a:ext>
              </a:extLst>
            </p:cNvPr>
            <p:cNvSpPr/>
            <p:nvPr/>
          </p:nvSpPr>
          <p:spPr>
            <a:xfrm>
              <a:off x="2161595" y="892968"/>
              <a:ext cx="295275" cy="390525"/>
            </a:xfrm>
            <a:custGeom>
              <a:avLst/>
              <a:gdLst>
                <a:gd name="connsiteX0" fmla="*/ 276987 w 295275"/>
                <a:gd name="connsiteY0" fmla="*/ 7144 h 390525"/>
                <a:gd name="connsiteX1" fmla="*/ 18574 w 295275"/>
                <a:gd name="connsiteY1" fmla="*/ 7144 h 390525"/>
                <a:gd name="connsiteX2" fmla="*/ 7144 w 295275"/>
                <a:gd name="connsiteY2" fmla="*/ 18574 h 390525"/>
                <a:gd name="connsiteX3" fmla="*/ 7144 w 295275"/>
                <a:gd name="connsiteY3" fmla="*/ 374618 h 390525"/>
                <a:gd name="connsiteX4" fmla="*/ 18574 w 295275"/>
                <a:gd name="connsiteY4" fmla="*/ 386048 h 390525"/>
                <a:gd name="connsiteX5" fmla="*/ 276987 w 295275"/>
                <a:gd name="connsiteY5" fmla="*/ 386048 h 390525"/>
                <a:gd name="connsiteX6" fmla="*/ 288417 w 295275"/>
                <a:gd name="connsiteY6" fmla="*/ 374618 h 390525"/>
                <a:gd name="connsiteX7" fmla="*/ 288417 w 295275"/>
                <a:gd name="connsiteY7" fmla="*/ 18574 h 390525"/>
                <a:gd name="connsiteX8" fmla="*/ 276987 w 295275"/>
                <a:gd name="connsiteY8" fmla="*/ 7144 h 390525"/>
                <a:gd name="connsiteX9" fmla="*/ 265462 w 295275"/>
                <a:gd name="connsiteY9" fmla="*/ 363093 h 390525"/>
                <a:gd name="connsiteX10" fmla="*/ 30099 w 295275"/>
                <a:gd name="connsiteY10" fmla="*/ 363093 h 390525"/>
                <a:gd name="connsiteX11" fmla="*/ 30099 w 295275"/>
                <a:gd name="connsiteY11" fmla="*/ 30099 h 390525"/>
                <a:gd name="connsiteX12" fmla="*/ 265462 w 295275"/>
                <a:gd name="connsiteY12" fmla="*/ 30099 h 390525"/>
                <a:gd name="connsiteX13" fmla="*/ 265462 w 295275"/>
                <a:gd name="connsiteY13" fmla="*/ 36309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390525">
                  <a:moveTo>
                    <a:pt x="276987" y="7144"/>
                  </a:moveTo>
                  <a:lnTo>
                    <a:pt x="18574" y="7144"/>
                  </a:lnTo>
                  <a:cubicBezTo>
                    <a:pt x="12287" y="7144"/>
                    <a:pt x="7144" y="12287"/>
                    <a:pt x="7144" y="18574"/>
                  </a:cubicBezTo>
                  <a:lnTo>
                    <a:pt x="7144" y="374618"/>
                  </a:lnTo>
                  <a:cubicBezTo>
                    <a:pt x="7144" y="380905"/>
                    <a:pt x="12287" y="386048"/>
                    <a:pt x="18574" y="386048"/>
                  </a:cubicBezTo>
                  <a:lnTo>
                    <a:pt x="276987" y="386048"/>
                  </a:lnTo>
                  <a:cubicBezTo>
                    <a:pt x="283273" y="386048"/>
                    <a:pt x="288417" y="380905"/>
                    <a:pt x="288417" y="374618"/>
                  </a:cubicBezTo>
                  <a:lnTo>
                    <a:pt x="288417" y="18574"/>
                  </a:lnTo>
                  <a:cubicBezTo>
                    <a:pt x="288417" y="12287"/>
                    <a:pt x="283273" y="7144"/>
                    <a:pt x="276987" y="7144"/>
                  </a:cubicBezTo>
                  <a:close/>
                  <a:moveTo>
                    <a:pt x="265462" y="363093"/>
                  </a:moveTo>
                  <a:lnTo>
                    <a:pt x="30099" y="363093"/>
                  </a:lnTo>
                  <a:lnTo>
                    <a:pt x="30099" y="30099"/>
                  </a:lnTo>
                  <a:lnTo>
                    <a:pt x="265462" y="30099"/>
                  </a:lnTo>
                  <a:lnTo>
                    <a:pt x="265462" y="363093"/>
                  </a:lnTo>
                  <a:close/>
                </a:path>
              </a:pathLst>
            </a:custGeom>
            <a:grpFill/>
            <a:ln w="9525" cap="flat">
              <a:noFill/>
              <a:prstDash val="solid"/>
              <a:miter/>
            </a:ln>
          </p:spPr>
          <p:txBody>
            <a:bodyPr rtlCol="0" anchor="ctr"/>
            <a:lstStyle/>
            <a:p>
              <a:endParaRPr lang="ko-KR" altLang="en-US"/>
            </a:p>
          </p:txBody>
        </p:sp>
        <p:sp>
          <p:nvSpPr>
            <p:cNvPr id="231" name="자유형: 도형 230">
              <a:extLst>
                <a:ext uri="{FF2B5EF4-FFF2-40B4-BE49-F238E27FC236}">
                  <a16:creationId xmlns:a16="http://schemas.microsoft.com/office/drawing/2014/main" id="{0F3EDC4A-DB96-43D6-A72D-8E55EB7ECA2D}"/>
                </a:ext>
              </a:extLst>
            </p:cNvPr>
            <p:cNvSpPr/>
            <p:nvPr/>
          </p:nvSpPr>
          <p:spPr>
            <a:xfrm>
              <a:off x="2206743" y="945546"/>
              <a:ext cx="200025" cy="104775"/>
            </a:xfrm>
            <a:custGeom>
              <a:avLst/>
              <a:gdLst>
                <a:gd name="connsiteX0" fmla="*/ 18574 w 200025"/>
                <a:gd name="connsiteY0" fmla="*/ 101060 h 104775"/>
                <a:gd name="connsiteX1" fmla="*/ 186690 w 200025"/>
                <a:gd name="connsiteY1" fmla="*/ 101060 h 104775"/>
                <a:gd name="connsiteX2" fmla="*/ 198120 w 200025"/>
                <a:gd name="connsiteY2" fmla="*/ 89630 h 104775"/>
                <a:gd name="connsiteX3" fmla="*/ 198120 w 200025"/>
                <a:gd name="connsiteY3" fmla="*/ 18574 h 104775"/>
                <a:gd name="connsiteX4" fmla="*/ 186690 w 200025"/>
                <a:gd name="connsiteY4" fmla="*/ 7144 h 104775"/>
                <a:gd name="connsiteX5" fmla="*/ 18574 w 200025"/>
                <a:gd name="connsiteY5" fmla="*/ 7144 h 104775"/>
                <a:gd name="connsiteX6" fmla="*/ 7144 w 200025"/>
                <a:gd name="connsiteY6" fmla="*/ 18574 h 104775"/>
                <a:gd name="connsiteX7" fmla="*/ 7144 w 200025"/>
                <a:gd name="connsiteY7" fmla="*/ 89726 h 104775"/>
                <a:gd name="connsiteX8" fmla="*/ 18574 w 200025"/>
                <a:gd name="connsiteY8" fmla="*/ 101060 h 104775"/>
                <a:gd name="connsiteX9" fmla="*/ 30099 w 200025"/>
                <a:gd name="connsiteY9" fmla="*/ 30099 h 104775"/>
                <a:gd name="connsiteX10" fmla="*/ 175165 w 200025"/>
                <a:gd name="connsiteY10" fmla="*/ 30099 h 104775"/>
                <a:gd name="connsiteX11" fmla="*/ 175165 w 200025"/>
                <a:gd name="connsiteY11" fmla="*/ 78200 h 104775"/>
                <a:gd name="connsiteX12" fmla="*/ 30099 w 200025"/>
                <a:gd name="connsiteY12" fmla="*/ 78200 h 104775"/>
                <a:gd name="connsiteX13" fmla="*/ 30099 w 200025"/>
                <a:gd name="connsiteY13" fmla="*/ 3009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025" h="104775">
                  <a:moveTo>
                    <a:pt x="18574" y="101060"/>
                  </a:moveTo>
                  <a:lnTo>
                    <a:pt x="186690" y="101060"/>
                  </a:lnTo>
                  <a:cubicBezTo>
                    <a:pt x="192977" y="101060"/>
                    <a:pt x="198120" y="95917"/>
                    <a:pt x="198120" y="89630"/>
                  </a:cubicBezTo>
                  <a:lnTo>
                    <a:pt x="198120" y="18574"/>
                  </a:lnTo>
                  <a:cubicBezTo>
                    <a:pt x="198120" y="12287"/>
                    <a:pt x="192977" y="7144"/>
                    <a:pt x="186690" y="7144"/>
                  </a:cubicBezTo>
                  <a:lnTo>
                    <a:pt x="18574" y="7144"/>
                  </a:lnTo>
                  <a:cubicBezTo>
                    <a:pt x="12287" y="7144"/>
                    <a:pt x="7144" y="12287"/>
                    <a:pt x="7144" y="18574"/>
                  </a:cubicBezTo>
                  <a:lnTo>
                    <a:pt x="7144" y="89726"/>
                  </a:lnTo>
                  <a:cubicBezTo>
                    <a:pt x="7144" y="96012"/>
                    <a:pt x="12287" y="101060"/>
                    <a:pt x="18574" y="101060"/>
                  </a:cubicBezTo>
                  <a:close/>
                  <a:moveTo>
                    <a:pt x="30099" y="30099"/>
                  </a:moveTo>
                  <a:lnTo>
                    <a:pt x="175165" y="30099"/>
                  </a:lnTo>
                  <a:lnTo>
                    <a:pt x="175165" y="78200"/>
                  </a:lnTo>
                  <a:lnTo>
                    <a:pt x="30099" y="78200"/>
                  </a:lnTo>
                  <a:lnTo>
                    <a:pt x="30099" y="30099"/>
                  </a:lnTo>
                  <a:close/>
                </a:path>
              </a:pathLst>
            </a:custGeom>
            <a:grpFill/>
            <a:ln w="9525" cap="flat">
              <a:noFill/>
              <a:prstDash val="solid"/>
              <a:miter/>
            </a:ln>
          </p:spPr>
          <p:txBody>
            <a:bodyPr rtlCol="0" anchor="ctr"/>
            <a:lstStyle/>
            <a:p>
              <a:endParaRPr lang="ko-KR" altLang="en-US"/>
            </a:p>
          </p:txBody>
        </p:sp>
        <p:sp>
          <p:nvSpPr>
            <p:cNvPr id="232" name="자유형: 도형 231">
              <a:extLst>
                <a:ext uri="{FF2B5EF4-FFF2-40B4-BE49-F238E27FC236}">
                  <a16:creationId xmlns:a16="http://schemas.microsoft.com/office/drawing/2014/main" id="{5C8FDF7A-E1CC-4B74-B1CC-F0DE6370469C}"/>
                </a:ext>
              </a:extLst>
            </p:cNvPr>
            <p:cNvSpPr/>
            <p:nvPr/>
          </p:nvSpPr>
          <p:spPr>
            <a:xfrm>
              <a:off x="2206473" y="1058036"/>
              <a:ext cx="200025" cy="28575"/>
            </a:xfrm>
            <a:custGeom>
              <a:avLst/>
              <a:gdLst>
                <a:gd name="connsiteX0" fmla="*/ 18653 w 200025"/>
                <a:gd name="connsiteY0" fmla="*/ 30099 h 28575"/>
                <a:gd name="connsiteX1" fmla="*/ 186960 w 200025"/>
                <a:gd name="connsiteY1" fmla="*/ 30099 h 28575"/>
                <a:gd name="connsiteX2" fmla="*/ 198485 w 200025"/>
                <a:gd name="connsiteY2" fmla="*/ 20669 h 28575"/>
                <a:gd name="connsiteX3" fmla="*/ 187150 w 200025"/>
                <a:gd name="connsiteY3" fmla="*/ 7144 h 28575"/>
                <a:gd name="connsiteX4" fmla="*/ 18843 w 200025"/>
                <a:gd name="connsiteY4" fmla="*/ 7144 h 28575"/>
                <a:gd name="connsiteX5" fmla="*/ 7318 w 200025"/>
                <a:gd name="connsiteY5" fmla="*/ 16573 h 28575"/>
                <a:gd name="connsiteX6" fmla="*/ 18653 w 200025"/>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717"/>
                    <a:pt x="11604" y="30099"/>
                    <a:pt x="18653" y="30099"/>
                  </a:cubicBezTo>
                  <a:close/>
                </a:path>
              </a:pathLst>
            </a:custGeom>
            <a:grpFill/>
            <a:ln w="9525" cap="flat">
              <a:noFill/>
              <a:prstDash val="solid"/>
              <a:miter/>
            </a:ln>
          </p:spPr>
          <p:txBody>
            <a:bodyPr rtlCol="0" anchor="ctr"/>
            <a:lstStyle/>
            <a:p>
              <a:endParaRPr lang="ko-KR" altLang="en-US"/>
            </a:p>
          </p:txBody>
        </p:sp>
        <p:sp>
          <p:nvSpPr>
            <p:cNvPr id="233" name="자유형: 도형 232">
              <a:extLst>
                <a:ext uri="{FF2B5EF4-FFF2-40B4-BE49-F238E27FC236}">
                  <a16:creationId xmlns:a16="http://schemas.microsoft.com/office/drawing/2014/main" id="{1DB01EDE-313C-419D-BA00-BB96B0DD040B}"/>
                </a:ext>
              </a:extLst>
            </p:cNvPr>
            <p:cNvSpPr/>
            <p:nvPr/>
          </p:nvSpPr>
          <p:spPr>
            <a:xfrm>
              <a:off x="2206473" y="1103852"/>
              <a:ext cx="200025" cy="28575"/>
            </a:xfrm>
            <a:custGeom>
              <a:avLst/>
              <a:gdLst>
                <a:gd name="connsiteX0" fmla="*/ 18653 w 200025"/>
                <a:gd name="connsiteY0" fmla="*/ 30099 h 28575"/>
                <a:gd name="connsiteX1" fmla="*/ 186960 w 200025"/>
                <a:gd name="connsiteY1" fmla="*/ 30099 h 28575"/>
                <a:gd name="connsiteX2" fmla="*/ 198485 w 200025"/>
                <a:gd name="connsiteY2" fmla="*/ 20669 h 28575"/>
                <a:gd name="connsiteX3" fmla="*/ 187150 w 200025"/>
                <a:gd name="connsiteY3" fmla="*/ 7144 h 28575"/>
                <a:gd name="connsiteX4" fmla="*/ 18843 w 200025"/>
                <a:gd name="connsiteY4" fmla="*/ 7144 h 28575"/>
                <a:gd name="connsiteX5" fmla="*/ 7318 w 200025"/>
                <a:gd name="connsiteY5" fmla="*/ 16573 h 28575"/>
                <a:gd name="connsiteX6" fmla="*/ 18653 w 200025"/>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813"/>
                    <a:pt x="11604" y="30099"/>
                    <a:pt x="18653" y="30099"/>
                  </a:cubicBezTo>
                  <a:close/>
                </a:path>
              </a:pathLst>
            </a:custGeom>
            <a:grpFill/>
            <a:ln w="9525" cap="flat">
              <a:noFill/>
              <a:prstDash val="solid"/>
              <a:miter/>
            </a:ln>
          </p:spPr>
          <p:txBody>
            <a:bodyPr rtlCol="0" anchor="ctr"/>
            <a:lstStyle/>
            <a:p>
              <a:endParaRPr lang="ko-KR" altLang="en-US"/>
            </a:p>
          </p:txBody>
        </p:sp>
        <p:sp>
          <p:nvSpPr>
            <p:cNvPr id="234" name="자유형: 도형 233">
              <a:extLst>
                <a:ext uri="{FF2B5EF4-FFF2-40B4-BE49-F238E27FC236}">
                  <a16:creationId xmlns:a16="http://schemas.microsoft.com/office/drawing/2014/main" id="{0EF67B48-57A4-4688-8AA1-FA67FFCF2708}"/>
                </a:ext>
              </a:extLst>
            </p:cNvPr>
            <p:cNvSpPr/>
            <p:nvPr/>
          </p:nvSpPr>
          <p:spPr>
            <a:xfrm>
              <a:off x="2206664" y="1150524"/>
              <a:ext cx="95250" cy="28575"/>
            </a:xfrm>
            <a:custGeom>
              <a:avLst/>
              <a:gdLst>
                <a:gd name="connsiteX0" fmla="*/ 18653 w 95250"/>
                <a:gd name="connsiteY0" fmla="*/ 30099 h 28575"/>
                <a:gd name="connsiteX1" fmla="*/ 83804 w 95250"/>
                <a:gd name="connsiteY1" fmla="*/ 30099 h 28575"/>
                <a:gd name="connsiteX2" fmla="*/ 95329 w 95250"/>
                <a:gd name="connsiteY2" fmla="*/ 20669 h 28575"/>
                <a:gd name="connsiteX3" fmla="*/ 83994 w 95250"/>
                <a:gd name="connsiteY3" fmla="*/ 7144 h 28575"/>
                <a:gd name="connsiteX4" fmla="*/ 18843 w 95250"/>
                <a:gd name="connsiteY4" fmla="*/ 7144 h 28575"/>
                <a:gd name="connsiteX5" fmla="*/ 7318 w 95250"/>
                <a:gd name="connsiteY5" fmla="*/ 16573 h 28575"/>
                <a:gd name="connsiteX6" fmla="*/ 18653 w 95250"/>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653" y="30099"/>
                  </a:moveTo>
                  <a:lnTo>
                    <a:pt x="83804" y="30099"/>
                  </a:lnTo>
                  <a:cubicBezTo>
                    <a:pt x="89424" y="30099"/>
                    <a:pt x="94377" y="26194"/>
                    <a:pt x="95329" y="20669"/>
                  </a:cubicBezTo>
                  <a:cubicBezTo>
                    <a:pt x="96567" y="13430"/>
                    <a:pt x="91043" y="7144"/>
                    <a:pt x="83994" y="7144"/>
                  </a:cubicBezTo>
                  <a:lnTo>
                    <a:pt x="18843" y="7144"/>
                  </a:lnTo>
                  <a:cubicBezTo>
                    <a:pt x="13224" y="7144"/>
                    <a:pt x="8270" y="11049"/>
                    <a:pt x="7318" y="16573"/>
                  </a:cubicBezTo>
                  <a:cubicBezTo>
                    <a:pt x="6080" y="23813"/>
                    <a:pt x="11604" y="30099"/>
                    <a:pt x="18653" y="30099"/>
                  </a:cubicBezTo>
                  <a:close/>
                </a:path>
              </a:pathLst>
            </a:custGeom>
            <a:grpFill/>
            <a:ln w="9525" cap="flat">
              <a:noFill/>
              <a:prstDash val="solid"/>
              <a:miter/>
            </a:ln>
          </p:spPr>
          <p:txBody>
            <a:bodyPr rtlCol="0" anchor="ctr"/>
            <a:lstStyle/>
            <a:p>
              <a:endParaRPr lang="ko-KR" altLang="en-US"/>
            </a:p>
          </p:txBody>
        </p:sp>
        <p:sp>
          <p:nvSpPr>
            <p:cNvPr id="235" name="자유형: 도형 234">
              <a:extLst>
                <a:ext uri="{FF2B5EF4-FFF2-40B4-BE49-F238E27FC236}">
                  <a16:creationId xmlns:a16="http://schemas.microsoft.com/office/drawing/2014/main" id="{2EEFB2FF-373F-46EF-A2B7-282AECA8F502}"/>
                </a:ext>
              </a:extLst>
            </p:cNvPr>
            <p:cNvSpPr/>
            <p:nvPr/>
          </p:nvSpPr>
          <p:spPr>
            <a:xfrm>
              <a:off x="2206734" y="1197102"/>
              <a:ext cx="95250" cy="28575"/>
            </a:xfrm>
            <a:custGeom>
              <a:avLst/>
              <a:gdLst>
                <a:gd name="connsiteX0" fmla="*/ 18583 w 95250"/>
                <a:gd name="connsiteY0" fmla="*/ 30099 h 28575"/>
                <a:gd name="connsiteX1" fmla="*/ 83734 w 95250"/>
                <a:gd name="connsiteY1" fmla="*/ 30099 h 28575"/>
                <a:gd name="connsiteX2" fmla="*/ 95259 w 95250"/>
                <a:gd name="connsiteY2" fmla="*/ 20669 h 28575"/>
                <a:gd name="connsiteX3" fmla="*/ 84020 w 95250"/>
                <a:gd name="connsiteY3" fmla="*/ 7144 h 28575"/>
                <a:gd name="connsiteX4" fmla="*/ 18869 w 95250"/>
                <a:gd name="connsiteY4" fmla="*/ 7144 h 28575"/>
                <a:gd name="connsiteX5" fmla="*/ 7343 w 95250"/>
                <a:gd name="connsiteY5" fmla="*/ 16573 h 28575"/>
                <a:gd name="connsiteX6" fmla="*/ 18583 w 95250"/>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583" y="30099"/>
                  </a:moveTo>
                  <a:lnTo>
                    <a:pt x="83734" y="30099"/>
                  </a:lnTo>
                  <a:cubicBezTo>
                    <a:pt x="89354" y="30099"/>
                    <a:pt x="94307" y="26194"/>
                    <a:pt x="95259" y="20669"/>
                  </a:cubicBezTo>
                  <a:cubicBezTo>
                    <a:pt x="96497" y="13430"/>
                    <a:pt x="90973" y="7144"/>
                    <a:pt x="84020" y="7144"/>
                  </a:cubicBezTo>
                  <a:lnTo>
                    <a:pt x="18869" y="7144"/>
                  </a:lnTo>
                  <a:cubicBezTo>
                    <a:pt x="13249" y="7144"/>
                    <a:pt x="8296" y="11049"/>
                    <a:pt x="7343" y="16573"/>
                  </a:cubicBezTo>
                  <a:cubicBezTo>
                    <a:pt x="6010" y="23813"/>
                    <a:pt x="11534" y="30099"/>
                    <a:pt x="18583" y="30099"/>
                  </a:cubicBezTo>
                  <a:close/>
                </a:path>
              </a:pathLst>
            </a:custGeom>
            <a:grpFill/>
            <a:ln w="9525" cap="flat">
              <a:noFill/>
              <a:prstDash val="solid"/>
              <a:miter/>
            </a:ln>
          </p:spPr>
          <p:txBody>
            <a:bodyPr rtlCol="0" anchor="ctr"/>
            <a:lstStyle/>
            <a:p>
              <a:endParaRPr lang="ko-KR" altLang="en-US"/>
            </a:p>
          </p:txBody>
        </p:sp>
        <p:sp>
          <p:nvSpPr>
            <p:cNvPr id="236" name="자유형: 도형 235">
              <a:extLst>
                <a:ext uri="{FF2B5EF4-FFF2-40B4-BE49-F238E27FC236}">
                  <a16:creationId xmlns:a16="http://schemas.microsoft.com/office/drawing/2014/main" id="{6B6D7D3C-624A-41DB-B804-B41E1FDCB55E}"/>
                </a:ext>
              </a:extLst>
            </p:cNvPr>
            <p:cNvSpPr/>
            <p:nvPr/>
          </p:nvSpPr>
          <p:spPr>
            <a:xfrm>
              <a:off x="2309534" y="1150524"/>
              <a:ext cx="95250" cy="28575"/>
            </a:xfrm>
            <a:custGeom>
              <a:avLst/>
              <a:gdLst>
                <a:gd name="connsiteX0" fmla="*/ 83994 w 95250"/>
                <a:gd name="connsiteY0" fmla="*/ 7144 h 28575"/>
                <a:gd name="connsiteX1" fmla="*/ 18843 w 95250"/>
                <a:gd name="connsiteY1" fmla="*/ 7144 h 28575"/>
                <a:gd name="connsiteX2" fmla="*/ 7318 w 95250"/>
                <a:gd name="connsiteY2" fmla="*/ 16573 h 28575"/>
                <a:gd name="connsiteX3" fmla="*/ 18653 w 95250"/>
                <a:gd name="connsiteY3" fmla="*/ 30099 h 28575"/>
                <a:gd name="connsiteX4" fmla="*/ 83804 w 95250"/>
                <a:gd name="connsiteY4" fmla="*/ 30099 h 28575"/>
                <a:gd name="connsiteX5" fmla="*/ 95329 w 95250"/>
                <a:gd name="connsiteY5" fmla="*/ 20669 h 28575"/>
                <a:gd name="connsiteX6" fmla="*/ 83994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3994" y="7144"/>
                  </a:moveTo>
                  <a:lnTo>
                    <a:pt x="18843" y="7144"/>
                  </a:lnTo>
                  <a:cubicBezTo>
                    <a:pt x="13224" y="7144"/>
                    <a:pt x="8271" y="11049"/>
                    <a:pt x="7318" y="16573"/>
                  </a:cubicBezTo>
                  <a:cubicBezTo>
                    <a:pt x="6080" y="23813"/>
                    <a:pt x="11604" y="30099"/>
                    <a:pt x="18653" y="30099"/>
                  </a:cubicBezTo>
                  <a:lnTo>
                    <a:pt x="83804" y="30099"/>
                  </a:lnTo>
                  <a:cubicBezTo>
                    <a:pt x="89424" y="30099"/>
                    <a:pt x="94377" y="26194"/>
                    <a:pt x="95329" y="20669"/>
                  </a:cubicBezTo>
                  <a:cubicBezTo>
                    <a:pt x="96567" y="13430"/>
                    <a:pt x="90948" y="7144"/>
                    <a:pt x="83994" y="7144"/>
                  </a:cubicBezTo>
                  <a:close/>
                </a:path>
              </a:pathLst>
            </a:custGeom>
            <a:grpFill/>
            <a:ln w="9525" cap="flat">
              <a:noFill/>
              <a:prstDash val="solid"/>
              <a:miter/>
            </a:ln>
          </p:spPr>
          <p:txBody>
            <a:bodyPr rtlCol="0" anchor="ctr"/>
            <a:lstStyle/>
            <a:p>
              <a:endParaRPr lang="ko-KR" altLang="en-US"/>
            </a:p>
          </p:txBody>
        </p:sp>
        <p:sp>
          <p:nvSpPr>
            <p:cNvPr id="237" name="자유형: 도형 236">
              <a:extLst>
                <a:ext uri="{FF2B5EF4-FFF2-40B4-BE49-F238E27FC236}">
                  <a16:creationId xmlns:a16="http://schemas.microsoft.com/office/drawing/2014/main" id="{B94998F4-28E4-44EA-8295-9F7C1B49B6AA}"/>
                </a:ext>
              </a:extLst>
            </p:cNvPr>
            <p:cNvSpPr/>
            <p:nvPr/>
          </p:nvSpPr>
          <p:spPr>
            <a:xfrm>
              <a:off x="2309534" y="1197197"/>
              <a:ext cx="95250" cy="28575"/>
            </a:xfrm>
            <a:custGeom>
              <a:avLst/>
              <a:gdLst>
                <a:gd name="connsiteX0" fmla="*/ 83994 w 95250"/>
                <a:gd name="connsiteY0" fmla="*/ 7144 h 28575"/>
                <a:gd name="connsiteX1" fmla="*/ 18843 w 95250"/>
                <a:gd name="connsiteY1" fmla="*/ 7144 h 28575"/>
                <a:gd name="connsiteX2" fmla="*/ 7318 w 95250"/>
                <a:gd name="connsiteY2" fmla="*/ 16573 h 28575"/>
                <a:gd name="connsiteX3" fmla="*/ 18653 w 95250"/>
                <a:gd name="connsiteY3" fmla="*/ 30099 h 28575"/>
                <a:gd name="connsiteX4" fmla="*/ 83804 w 95250"/>
                <a:gd name="connsiteY4" fmla="*/ 30099 h 28575"/>
                <a:gd name="connsiteX5" fmla="*/ 95329 w 95250"/>
                <a:gd name="connsiteY5" fmla="*/ 20669 h 28575"/>
                <a:gd name="connsiteX6" fmla="*/ 83994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3994" y="7144"/>
                  </a:moveTo>
                  <a:lnTo>
                    <a:pt x="18843" y="7144"/>
                  </a:lnTo>
                  <a:cubicBezTo>
                    <a:pt x="13224" y="7144"/>
                    <a:pt x="8271" y="11049"/>
                    <a:pt x="7318" y="16573"/>
                  </a:cubicBezTo>
                  <a:cubicBezTo>
                    <a:pt x="6080" y="23812"/>
                    <a:pt x="11604" y="30099"/>
                    <a:pt x="18653" y="30099"/>
                  </a:cubicBezTo>
                  <a:lnTo>
                    <a:pt x="83804" y="30099"/>
                  </a:lnTo>
                  <a:cubicBezTo>
                    <a:pt x="89424" y="30099"/>
                    <a:pt x="94377" y="26194"/>
                    <a:pt x="95329" y="20669"/>
                  </a:cubicBezTo>
                  <a:cubicBezTo>
                    <a:pt x="96567" y="13430"/>
                    <a:pt x="90948" y="7144"/>
                    <a:pt x="83994" y="7144"/>
                  </a:cubicBezTo>
                  <a:close/>
                </a:path>
              </a:pathLst>
            </a:custGeom>
            <a:grpFill/>
            <a:ln w="9525" cap="flat">
              <a:noFill/>
              <a:prstDash val="solid"/>
              <a:miter/>
            </a:ln>
          </p:spPr>
          <p:txBody>
            <a:bodyPr rtlCol="0" anchor="ctr"/>
            <a:lstStyle/>
            <a:p>
              <a:endParaRPr lang="ko-KR" altLang="en-US"/>
            </a:p>
          </p:txBody>
        </p:sp>
      </p:grpSp>
      <p:grpSp>
        <p:nvGrpSpPr>
          <p:cNvPr id="238" name="그룹 237">
            <a:extLst>
              <a:ext uri="{FF2B5EF4-FFF2-40B4-BE49-F238E27FC236}">
                <a16:creationId xmlns:a16="http://schemas.microsoft.com/office/drawing/2014/main" id="{087DC9D4-7CEE-4C2A-AFDB-8DD43ED257B2}"/>
              </a:ext>
            </a:extLst>
          </p:cNvPr>
          <p:cNvGrpSpPr/>
          <p:nvPr/>
        </p:nvGrpSpPr>
        <p:grpSpPr>
          <a:xfrm>
            <a:off x="6823891" y="4284821"/>
            <a:ext cx="364522" cy="390525"/>
            <a:chOff x="6823891" y="4284821"/>
            <a:chExt cx="364522" cy="390525"/>
          </a:xfrm>
          <a:solidFill>
            <a:schemeClr val="bg1"/>
          </a:solidFill>
        </p:grpSpPr>
        <p:sp>
          <p:nvSpPr>
            <p:cNvPr id="239" name="자유형: 도형 238">
              <a:extLst>
                <a:ext uri="{FF2B5EF4-FFF2-40B4-BE49-F238E27FC236}">
                  <a16:creationId xmlns:a16="http://schemas.microsoft.com/office/drawing/2014/main" id="{6B840B97-7C6A-46F6-8ACB-EE28A6709EF1}"/>
                </a:ext>
              </a:extLst>
            </p:cNvPr>
            <p:cNvSpPr/>
            <p:nvPr/>
          </p:nvSpPr>
          <p:spPr>
            <a:xfrm>
              <a:off x="6823891" y="4284821"/>
              <a:ext cx="361950" cy="390525"/>
            </a:xfrm>
            <a:custGeom>
              <a:avLst/>
              <a:gdLst>
                <a:gd name="connsiteX0" fmla="*/ 339757 w 361950"/>
                <a:gd name="connsiteY0" fmla="*/ 283940 h 390525"/>
                <a:gd name="connsiteX1" fmla="*/ 284607 w 361950"/>
                <a:gd name="connsiteY1" fmla="*/ 297180 h 390525"/>
                <a:gd name="connsiteX2" fmla="*/ 162496 w 361950"/>
                <a:gd name="connsiteY2" fmla="*/ 174307 h 390525"/>
                <a:gd name="connsiteX3" fmla="*/ 282130 w 361950"/>
                <a:gd name="connsiteY3" fmla="*/ 51625 h 390525"/>
                <a:gd name="connsiteX4" fmla="*/ 292704 w 361950"/>
                <a:gd name="connsiteY4" fmla="*/ 43244 h 390525"/>
                <a:gd name="connsiteX5" fmla="*/ 287369 w 361950"/>
                <a:gd name="connsiteY5" fmla="*/ 30861 h 390525"/>
                <a:gd name="connsiteX6" fmla="*/ 195834 w 361950"/>
                <a:gd name="connsiteY6" fmla="*/ 7144 h 390525"/>
                <a:gd name="connsiteX7" fmla="*/ 7144 w 361950"/>
                <a:gd name="connsiteY7" fmla="*/ 196596 h 390525"/>
                <a:gd name="connsiteX8" fmla="*/ 195834 w 361950"/>
                <a:gd name="connsiteY8" fmla="*/ 386048 h 390525"/>
                <a:gd name="connsiteX9" fmla="*/ 354139 w 361950"/>
                <a:gd name="connsiteY9" fmla="*/ 299942 h 390525"/>
                <a:gd name="connsiteX10" fmla="*/ 353092 w 361950"/>
                <a:gd name="connsiteY10" fmla="*/ 286512 h 390525"/>
                <a:gd name="connsiteX11" fmla="*/ 339757 w 361950"/>
                <a:gd name="connsiteY11" fmla="*/ 283940 h 390525"/>
                <a:gd name="connsiteX12" fmla="*/ 195739 w 361950"/>
                <a:gd name="connsiteY12" fmla="*/ 363855 h 390525"/>
                <a:gd name="connsiteX13" fmla="*/ 29242 w 361950"/>
                <a:gd name="connsiteY13" fmla="*/ 196596 h 390525"/>
                <a:gd name="connsiteX14" fmla="*/ 195739 w 361950"/>
                <a:gd name="connsiteY14" fmla="*/ 29337 h 390525"/>
                <a:gd name="connsiteX15" fmla="*/ 241935 w 361950"/>
                <a:gd name="connsiteY15" fmla="*/ 35909 h 390525"/>
                <a:gd name="connsiteX16" fmla="*/ 181546 w 361950"/>
                <a:gd name="connsiteY16" fmla="*/ 73057 h 390525"/>
                <a:gd name="connsiteX17" fmla="*/ 140208 w 361950"/>
                <a:gd name="connsiteY17" fmla="*/ 174403 h 390525"/>
                <a:gd name="connsiteX18" fmla="*/ 284512 w 361950"/>
                <a:gd name="connsiteY18" fmla="*/ 319469 h 390525"/>
                <a:gd name="connsiteX19" fmla="*/ 311468 w 361950"/>
                <a:gd name="connsiteY19" fmla="*/ 316897 h 390525"/>
                <a:gd name="connsiteX20" fmla="*/ 195739 w 361950"/>
                <a:gd name="connsiteY20"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950" h="390525">
                  <a:moveTo>
                    <a:pt x="339757" y="283940"/>
                  </a:moveTo>
                  <a:cubicBezTo>
                    <a:pt x="322422" y="292703"/>
                    <a:pt x="303848" y="297180"/>
                    <a:pt x="284607" y="297180"/>
                  </a:cubicBezTo>
                  <a:cubicBezTo>
                    <a:pt x="217265" y="297180"/>
                    <a:pt x="162496" y="242030"/>
                    <a:pt x="162496" y="174307"/>
                  </a:cubicBezTo>
                  <a:cubicBezTo>
                    <a:pt x="162496" y="107918"/>
                    <a:pt x="216218" y="52864"/>
                    <a:pt x="282130" y="51625"/>
                  </a:cubicBezTo>
                  <a:cubicBezTo>
                    <a:pt x="287179" y="51530"/>
                    <a:pt x="291465" y="48101"/>
                    <a:pt x="292704" y="43244"/>
                  </a:cubicBezTo>
                  <a:cubicBezTo>
                    <a:pt x="293941" y="38386"/>
                    <a:pt x="291751" y="33338"/>
                    <a:pt x="287369" y="30861"/>
                  </a:cubicBezTo>
                  <a:cubicBezTo>
                    <a:pt x="259461" y="15335"/>
                    <a:pt x="227743" y="7144"/>
                    <a:pt x="195834" y="7144"/>
                  </a:cubicBezTo>
                  <a:cubicBezTo>
                    <a:pt x="91726" y="7144"/>
                    <a:pt x="7144" y="92107"/>
                    <a:pt x="7144" y="196596"/>
                  </a:cubicBezTo>
                  <a:cubicBezTo>
                    <a:pt x="7144" y="301085"/>
                    <a:pt x="91821" y="386048"/>
                    <a:pt x="195834" y="386048"/>
                  </a:cubicBezTo>
                  <a:cubicBezTo>
                    <a:pt x="259938" y="386048"/>
                    <a:pt x="319088" y="353854"/>
                    <a:pt x="354139" y="299942"/>
                  </a:cubicBezTo>
                  <a:cubicBezTo>
                    <a:pt x="356902" y="295751"/>
                    <a:pt x="356425" y="290227"/>
                    <a:pt x="353092" y="286512"/>
                  </a:cubicBezTo>
                  <a:cubicBezTo>
                    <a:pt x="349663" y="282702"/>
                    <a:pt x="344234" y="281654"/>
                    <a:pt x="339757" y="283940"/>
                  </a:cubicBezTo>
                  <a:close/>
                  <a:moveTo>
                    <a:pt x="195739" y="363855"/>
                  </a:moveTo>
                  <a:cubicBezTo>
                    <a:pt x="103918" y="363855"/>
                    <a:pt x="29242" y="288798"/>
                    <a:pt x="29242" y="196596"/>
                  </a:cubicBezTo>
                  <a:cubicBezTo>
                    <a:pt x="29242" y="104394"/>
                    <a:pt x="103918" y="29337"/>
                    <a:pt x="195739" y="29337"/>
                  </a:cubicBezTo>
                  <a:cubicBezTo>
                    <a:pt x="211360" y="29337"/>
                    <a:pt x="226886" y="31528"/>
                    <a:pt x="241935" y="35909"/>
                  </a:cubicBezTo>
                  <a:cubicBezTo>
                    <a:pt x="219361" y="42958"/>
                    <a:pt x="198597" y="55531"/>
                    <a:pt x="181546" y="73057"/>
                  </a:cubicBezTo>
                  <a:cubicBezTo>
                    <a:pt x="154877" y="100394"/>
                    <a:pt x="140208" y="136398"/>
                    <a:pt x="140208" y="174403"/>
                  </a:cubicBezTo>
                  <a:cubicBezTo>
                    <a:pt x="140208" y="254413"/>
                    <a:pt x="204978" y="319469"/>
                    <a:pt x="284512" y="319469"/>
                  </a:cubicBezTo>
                  <a:cubicBezTo>
                    <a:pt x="293656" y="319469"/>
                    <a:pt x="302609" y="318611"/>
                    <a:pt x="311468" y="316897"/>
                  </a:cubicBezTo>
                  <a:cubicBezTo>
                    <a:pt x="280797" y="346805"/>
                    <a:pt x="239554" y="363855"/>
                    <a:pt x="195739" y="363855"/>
                  </a:cubicBezTo>
                  <a:close/>
                </a:path>
              </a:pathLst>
            </a:custGeom>
            <a:grpFill/>
            <a:ln w="9525" cap="flat">
              <a:noFill/>
              <a:prstDash val="solid"/>
              <a:miter/>
            </a:ln>
          </p:spPr>
          <p:txBody>
            <a:bodyPr rtlCol="0" anchor="ctr"/>
            <a:lstStyle/>
            <a:p>
              <a:endParaRPr lang="ko-KR" altLang="en-US"/>
            </a:p>
          </p:txBody>
        </p:sp>
        <p:sp>
          <p:nvSpPr>
            <p:cNvPr id="240" name="자유형: 도형 239">
              <a:extLst>
                <a:ext uri="{FF2B5EF4-FFF2-40B4-BE49-F238E27FC236}">
                  <a16:creationId xmlns:a16="http://schemas.microsoft.com/office/drawing/2014/main" id="{40975BD9-6FD4-47B4-8C05-2295648E23E8}"/>
                </a:ext>
              </a:extLst>
            </p:cNvPr>
            <p:cNvSpPr/>
            <p:nvPr/>
          </p:nvSpPr>
          <p:spPr>
            <a:xfrm>
              <a:off x="7023440" y="4374260"/>
              <a:ext cx="123825" cy="123825"/>
            </a:xfrm>
            <a:custGeom>
              <a:avLst/>
              <a:gdLst>
                <a:gd name="connsiteX0" fmla="*/ 73914 w 123825"/>
                <a:gd name="connsiteY0" fmla="*/ 18288 h 123825"/>
                <a:gd name="connsiteX1" fmla="*/ 62770 w 123825"/>
                <a:gd name="connsiteY1" fmla="*/ 7144 h 123825"/>
                <a:gd name="connsiteX2" fmla="*/ 51625 w 123825"/>
                <a:gd name="connsiteY2" fmla="*/ 18288 h 123825"/>
                <a:gd name="connsiteX3" fmla="*/ 18288 w 123825"/>
                <a:gd name="connsiteY3" fmla="*/ 51626 h 123825"/>
                <a:gd name="connsiteX4" fmla="*/ 7144 w 123825"/>
                <a:gd name="connsiteY4" fmla="*/ 62770 h 123825"/>
                <a:gd name="connsiteX5" fmla="*/ 18288 w 123825"/>
                <a:gd name="connsiteY5" fmla="*/ 73914 h 123825"/>
                <a:gd name="connsiteX6" fmla="*/ 51625 w 123825"/>
                <a:gd name="connsiteY6" fmla="*/ 107252 h 123825"/>
                <a:gd name="connsiteX7" fmla="*/ 62770 w 123825"/>
                <a:gd name="connsiteY7" fmla="*/ 118396 h 123825"/>
                <a:gd name="connsiteX8" fmla="*/ 73914 w 123825"/>
                <a:gd name="connsiteY8" fmla="*/ 107252 h 123825"/>
                <a:gd name="connsiteX9" fmla="*/ 107252 w 123825"/>
                <a:gd name="connsiteY9" fmla="*/ 73914 h 123825"/>
                <a:gd name="connsiteX10" fmla="*/ 118396 w 123825"/>
                <a:gd name="connsiteY10" fmla="*/ 62770 h 123825"/>
                <a:gd name="connsiteX11" fmla="*/ 107252 w 123825"/>
                <a:gd name="connsiteY11" fmla="*/ 51626 h 123825"/>
                <a:gd name="connsiteX12" fmla="*/ 73914 w 123825"/>
                <a:gd name="connsiteY12" fmla="*/ 18288 h 123825"/>
                <a:gd name="connsiteX13" fmla="*/ 62865 w 123825"/>
                <a:gd name="connsiteY13" fmla="*/ 73914 h 123825"/>
                <a:gd name="connsiteX14" fmla="*/ 51721 w 123825"/>
                <a:gd name="connsiteY14" fmla="*/ 62770 h 123825"/>
                <a:gd name="connsiteX15" fmla="*/ 62865 w 123825"/>
                <a:gd name="connsiteY15" fmla="*/ 51626 h 123825"/>
                <a:gd name="connsiteX16" fmla="*/ 74009 w 123825"/>
                <a:gd name="connsiteY16" fmla="*/ 62770 h 123825"/>
                <a:gd name="connsiteX17" fmla="*/ 62865 w 123825"/>
                <a:gd name="connsiteY17" fmla="*/ 7391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3825" h="123825">
                  <a:moveTo>
                    <a:pt x="73914" y="18288"/>
                  </a:moveTo>
                  <a:cubicBezTo>
                    <a:pt x="73914" y="12192"/>
                    <a:pt x="68961" y="7144"/>
                    <a:pt x="62770" y="7144"/>
                  </a:cubicBezTo>
                  <a:cubicBezTo>
                    <a:pt x="56674" y="7144"/>
                    <a:pt x="51625" y="12097"/>
                    <a:pt x="51625" y="18288"/>
                  </a:cubicBezTo>
                  <a:cubicBezTo>
                    <a:pt x="51625" y="36671"/>
                    <a:pt x="36671" y="51626"/>
                    <a:pt x="18288" y="51626"/>
                  </a:cubicBezTo>
                  <a:cubicBezTo>
                    <a:pt x="12192" y="51626"/>
                    <a:pt x="7144" y="56579"/>
                    <a:pt x="7144" y="62770"/>
                  </a:cubicBezTo>
                  <a:cubicBezTo>
                    <a:pt x="7144" y="68961"/>
                    <a:pt x="12097" y="73914"/>
                    <a:pt x="18288" y="73914"/>
                  </a:cubicBezTo>
                  <a:cubicBezTo>
                    <a:pt x="36671" y="73914"/>
                    <a:pt x="51625" y="88868"/>
                    <a:pt x="51625" y="107252"/>
                  </a:cubicBezTo>
                  <a:cubicBezTo>
                    <a:pt x="51625" y="113348"/>
                    <a:pt x="56579" y="118396"/>
                    <a:pt x="62770" y="118396"/>
                  </a:cubicBezTo>
                  <a:cubicBezTo>
                    <a:pt x="68866" y="118396"/>
                    <a:pt x="73914" y="113443"/>
                    <a:pt x="73914" y="107252"/>
                  </a:cubicBezTo>
                  <a:cubicBezTo>
                    <a:pt x="73914" y="88868"/>
                    <a:pt x="88868" y="73914"/>
                    <a:pt x="107252" y="73914"/>
                  </a:cubicBezTo>
                  <a:cubicBezTo>
                    <a:pt x="113348" y="73914"/>
                    <a:pt x="118396" y="68961"/>
                    <a:pt x="118396" y="62770"/>
                  </a:cubicBezTo>
                  <a:cubicBezTo>
                    <a:pt x="118396" y="56579"/>
                    <a:pt x="113442" y="51626"/>
                    <a:pt x="107252" y="51626"/>
                  </a:cubicBezTo>
                  <a:cubicBezTo>
                    <a:pt x="88868" y="51626"/>
                    <a:pt x="73914" y="36671"/>
                    <a:pt x="73914" y="18288"/>
                  </a:cubicBezTo>
                  <a:close/>
                  <a:moveTo>
                    <a:pt x="62865" y="73914"/>
                  </a:moveTo>
                  <a:cubicBezTo>
                    <a:pt x="59722" y="69723"/>
                    <a:pt x="55912" y="65913"/>
                    <a:pt x="51721" y="62770"/>
                  </a:cubicBezTo>
                  <a:cubicBezTo>
                    <a:pt x="55912" y="59627"/>
                    <a:pt x="59722" y="55817"/>
                    <a:pt x="62865" y="51626"/>
                  </a:cubicBezTo>
                  <a:cubicBezTo>
                    <a:pt x="66008" y="55817"/>
                    <a:pt x="69818" y="59627"/>
                    <a:pt x="74009" y="62770"/>
                  </a:cubicBezTo>
                  <a:cubicBezTo>
                    <a:pt x="69723" y="65913"/>
                    <a:pt x="66008" y="69628"/>
                    <a:pt x="62865" y="73914"/>
                  </a:cubicBezTo>
                  <a:close/>
                </a:path>
              </a:pathLst>
            </a:custGeom>
            <a:grpFill/>
            <a:ln w="9525" cap="flat">
              <a:noFill/>
              <a:prstDash val="solid"/>
              <a:miter/>
            </a:ln>
          </p:spPr>
          <p:txBody>
            <a:bodyPr rtlCol="0" anchor="ctr"/>
            <a:lstStyle/>
            <a:p>
              <a:endParaRPr lang="ko-KR" altLang="en-US"/>
            </a:p>
          </p:txBody>
        </p:sp>
        <p:sp>
          <p:nvSpPr>
            <p:cNvPr id="241" name="자유형: 도형 240">
              <a:extLst>
                <a:ext uri="{FF2B5EF4-FFF2-40B4-BE49-F238E27FC236}">
                  <a16:creationId xmlns:a16="http://schemas.microsoft.com/office/drawing/2014/main" id="{28518810-A0CE-4A86-B827-D718BB127E6D}"/>
                </a:ext>
              </a:extLst>
            </p:cNvPr>
            <p:cNvSpPr/>
            <p:nvPr/>
          </p:nvSpPr>
          <p:spPr>
            <a:xfrm>
              <a:off x="7112213" y="4463033"/>
              <a:ext cx="76200" cy="76200"/>
            </a:xfrm>
            <a:custGeom>
              <a:avLst/>
              <a:gdLst>
                <a:gd name="connsiteX0" fmla="*/ 62865 w 76200"/>
                <a:gd name="connsiteY0" fmla="*/ 29432 h 76200"/>
                <a:gd name="connsiteX1" fmla="*/ 51721 w 76200"/>
                <a:gd name="connsiteY1" fmla="*/ 18288 h 76200"/>
                <a:gd name="connsiteX2" fmla="*/ 40577 w 76200"/>
                <a:gd name="connsiteY2" fmla="*/ 7144 h 76200"/>
                <a:gd name="connsiteX3" fmla="*/ 29432 w 76200"/>
                <a:gd name="connsiteY3" fmla="*/ 18288 h 76200"/>
                <a:gd name="connsiteX4" fmla="*/ 18288 w 76200"/>
                <a:gd name="connsiteY4" fmla="*/ 29432 h 76200"/>
                <a:gd name="connsiteX5" fmla="*/ 7144 w 76200"/>
                <a:gd name="connsiteY5" fmla="*/ 40577 h 76200"/>
                <a:gd name="connsiteX6" fmla="*/ 18288 w 76200"/>
                <a:gd name="connsiteY6" fmla="*/ 51721 h 76200"/>
                <a:gd name="connsiteX7" fmla="*/ 29432 w 76200"/>
                <a:gd name="connsiteY7" fmla="*/ 62865 h 76200"/>
                <a:gd name="connsiteX8" fmla="*/ 40577 w 76200"/>
                <a:gd name="connsiteY8" fmla="*/ 74009 h 76200"/>
                <a:gd name="connsiteX9" fmla="*/ 51721 w 76200"/>
                <a:gd name="connsiteY9" fmla="*/ 62865 h 76200"/>
                <a:gd name="connsiteX10" fmla="*/ 62865 w 76200"/>
                <a:gd name="connsiteY10" fmla="*/ 51721 h 76200"/>
                <a:gd name="connsiteX11" fmla="*/ 74009 w 76200"/>
                <a:gd name="connsiteY11" fmla="*/ 40577 h 76200"/>
                <a:gd name="connsiteX12" fmla="*/ 62865 w 76200"/>
                <a:gd name="connsiteY12"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76200">
                  <a:moveTo>
                    <a:pt x="62865" y="29432"/>
                  </a:moveTo>
                  <a:cubicBezTo>
                    <a:pt x="56769" y="29432"/>
                    <a:pt x="51721" y="24479"/>
                    <a:pt x="51721" y="18288"/>
                  </a:cubicBezTo>
                  <a:cubicBezTo>
                    <a:pt x="51721" y="12192"/>
                    <a:pt x="46767" y="7144"/>
                    <a:pt x="40577" y="7144"/>
                  </a:cubicBezTo>
                  <a:cubicBezTo>
                    <a:pt x="34385" y="7144"/>
                    <a:pt x="29432" y="12097"/>
                    <a:pt x="29432" y="18288"/>
                  </a:cubicBezTo>
                  <a:cubicBezTo>
                    <a:pt x="29432" y="24384"/>
                    <a:pt x="24479" y="29432"/>
                    <a:pt x="18288" y="29432"/>
                  </a:cubicBezTo>
                  <a:cubicBezTo>
                    <a:pt x="12192" y="29432"/>
                    <a:pt x="7144" y="34385"/>
                    <a:pt x="7144" y="40577"/>
                  </a:cubicBezTo>
                  <a:cubicBezTo>
                    <a:pt x="7144" y="46768"/>
                    <a:pt x="12097" y="51721"/>
                    <a:pt x="18288" y="51721"/>
                  </a:cubicBezTo>
                  <a:cubicBezTo>
                    <a:pt x="24384" y="51721"/>
                    <a:pt x="29432" y="56674"/>
                    <a:pt x="29432" y="62865"/>
                  </a:cubicBezTo>
                  <a:cubicBezTo>
                    <a:pt x="29432" y="68961"/>
                    <a:pt x="34385" y="74009"/>
                    <a:pt x="40577" y="74009"/>
                  </a:cubicBezTo>
                  <a:cubicBezTo>
                    <a:pt x="46767" y="74009"/>
                    <a:pt x="51721" y="69056"/>
                    <a:pt x="51721" y="62865"/>
                  </a:cubicBezTo>
                  <a:cubicBezTo>
                    <a:pt x="51721" y="56769"/>
                    <a:pt x="56674" y="51721"/>
                    <a:pt x="62865" y="51721"/>
                  </a:cubicBezTo>
                  <a:cubicBezTo>
                    <a:pt x="68961" y="51721"/>
                    <a:pt x="74009" y="46768"/>
                    <a:pt x="74009" y="40577"/>
                  </a:cubicBezTo>
                  <a:cubicBezTo>
                    <a:pt x="74009" y="34385"/>
                    <a:pt x="68961" y="29432"/>
                    <a:pt x="62865" y="29432"/>
                  </a:cubicBezTo>
                  <a:close/>
                </a:path>
              </a:pathLst>
            </a:custGeom>
            <a:grpFill/>
            <a:ln w="9525" cap="flat">
              <a:noFill/>
              <a:prstDash val="solid"/>
              <a:miter/>
            </a:ln>
          </p:spPr>
          <p:txBody>
            <a:bodyPr rtlCol="0" anchor="ctr"/>
            <a:lstStyle/>
            <a:p>
              <a:endParaRPr lang="ko-KR" altLang="en-US"/>
            </a:p>
          </p:txBody>
        </p:sp>
      </p:grpSp>
      <p:grpSp>
        <p:nvGrpSpPr>
          <p:cNvPr id="242" name="그룹 241">
            <a:extLst>
              <a:ext uri="{FF2B5EF4-FFF2-40B4-BE49-F238E27FC236}">
                <a16:creationId xmlns:a16="http://schemas.microsoft.com/office/drawing/2014/main" id="{9BF36123-8888-43F9-956D-A1ED362556D4}"/>
              </a:ext>
            </a:extLst>
          </p:cNvPr>
          <p:cNvGrpSpPr/>
          <p:nvPr/>
        </p:nvGrpSpPr>
        <p:grpSpPr>
          <a:xfrm>
            <a:off x="1460078" y="3561588"/>
            <a:ext cx="342900" cy="390525"/>
            <a:chOff x="1460078" y="3561588"/>
            <a:chExt cx="342900" cy="390525"/>
          </a:xfrm>
          <a:solidFill>
            <a:schemeClr val="bg1"/>
          </a:solidFill>
        </p:grpSpPr>
        <p:sp>
          <p:nvSpPr>
            <p:cNvPr id="243" name="자유형: 도형 242">
              <a:extLst>
                <a:ext uri="{FF2B5EF4-FFF2-40B4-BE49-F238E27FC236}">
                  <a16:creationId xmlns:a16="http://schemas.microsoft.com/office/drawing/2014/main" id="{0B7430A8-4C96-491F-9FC1-489918984779}"/>
                </a:ext>
              </a:extLst>
            </p:cNvPr>
            <p:cNvSpPr/>
            <p:nvPr/>
          </p:nvSpPr>
          <p:spPr>
            <a:xfrm>
              <a:off x="1593238" y="3650360"/>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7 w 76200"/>
                <a:gd name="connsiteY5" fmla="*/ 51530 h 76200"/>
                <a:gd name="connsiteX6" fmla="*/ 29432 w 76200"/>
                <a:gd name="connsiteY6" fmla="*/ 40386 h 76200"/>
                <a:gd name="connsiteX7" fmla="*/ 40577 w 76200"/>
                <a:gd name="connsiteY7" fmla="*/ 29242 h 76200"/>
                <a:gd name="connsiteX8" fmla="*/ 51721 w 76200"/>
                <a:gd name="connsiteY8" fmla="*/ 40386 h 76200"/>
                <a:gd name="connsiteX9" fmla="*/ 40577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724"/>
                    <a:pt x="73819" y="58865"/>
                    <a:pt x="73819" y="40481"/>
                  </a:cubicBezTo>
                  <a:close/>
                  <a:moveTo>
                    <a:pt x="40577" y="51530"/>
                  </a:moveTo>
                  <a:cubicBezTo>
                    <a:pt x="34480" y="51530"/>
                    <a:pt x="29432" y="46577"/>
                    <a:pt x="29432" y="40386"/>
                  </a:cubicBezTo>
                  <a:cubicBezTo>
                    <a:pt x="29432" y="34195"/>
                    <a:pt x="34385" y="29242"/>
                    <a:pt x="40577" y="29242"/>
                  </a:cubicBezTo>
                  <a:cubicBezTo>
                    <a:pt x="46673" y="29242"/>
                    <a:pt x="51721" y="34195"/>
                    <a:pt x="51721" y="40386"/>
                  </a:cubicBezTo>
                  <a:cubicBezTo>
                    <a:pt x="51721" y="46577"/>
                    <a:pt x="46673" y="51530"/>
                    <a:pt x="40577" y="51530"/>
                  </a:cubicBezTo>
                  <a:close/>
                </a:path>
              </a:pathLst>
            </a:custGeom>
            <a:grpFill/>
            <a:ln w="9525" cap="flat">
              <a:noFill/>
              <a:prstDash val="solid"/>
              <a:miter/>
            </a:ln>
          </p:spPr>
          <p:txBody>
            <a:bodyPr rtlCol="0" anchor="ctr"/>
            <a:lstStyle/>
            <a:p>
              <a:endParaRPr lang="ko-KR" altLang="en-US"/>
            </a:p>
          </p:txBody>
        </p:sp>
        <p:sp>
          <p:nvSpPr>
            <p:cNvPr id="244" name="자유형: 도형 243">
              <a:extLst>
                <a:ext uri="{FF2B5EF4-FFF2-40B4-BE49-F238E27FC236}">
                  <a16:creationId xmlns:a16="http://schemas.microsoft.com/office/drawing/2014/main" id="{A5728FD9-8755-4524-9D03-DC1CC98D4205}"/>
                </a:ext>
              </a:extLst>
            </p:cNvPr>
            <p:cNvSpPr/>
            <p:nvPr/>
          </p:nvSpPr>
          <p:spPr>
            <a:xfrm>
              <a:off x="1526753" y="3605974"/>
              <a:ext cx="209550" cy="209550"/>
            </a:xfrm>
            <a:custGeom>
              <a:avLst/>
              <a:gdLst>
                <a:gd name="connsiteX0" fmla="*/ 107061 w 209550"/>
                <a:gd name="connsiteY0" fmla="*/ 206978 h 209550"/>
                <a:gd name="connsiteX1" fmla="*/ 206978 w 209550"/>
                <a:gd name="connsiteY1" fmla="*/ 107061 h 209550"/>
                <a:gd name="connsiteX2" fmla="*/ 107061 w 209550"/>
                <a:gd name="connsiteY2" fmla="*/ 7144 h 209550"/>
                <a:gd name="connsiteX3" fmla="*/ 7144 w 209550"/>
                <a:gd name="connsiteY3" fmla="*/ 107061 h 209550"/>
                <a:gd name="connsiteX4" fmla="*/ 107061 w 209550"/>
                <a:gd name="connsiteY4" fmla="*/ 206978 h 209550"/>
                <a:gd name="connsiteX5" fmla="*/ 73628 w 209550"/>
                <a:gd name="connsiteY5" fmla="*/ 177260 h 209550"/>
                <a:gd name="connsiteX6" fmla="*/ 73628 w 209550"/>
                <a:gd name="connsiteY6" fmla="*/ 174212 h 209550"/>
                <a:gd name="connsiteX7" fmla="*/ 105061 w 209550"/>
                <a:gd name="connsiteY7" fmla="*/ 140399 h 209550"/>
                <a:gd name="connsiteX8" fmla="*/ 140208 w 209550"/>
                <a:gd name="connsiteY8" fmla="*/ 173641 h 209550"/>
                <a:gd name="connsiteX9" fmla="*/ 140208 w 209550"/>
                <a:gd name="connsiteY9" fmla="*/ 177260 h 209550"/>
                <a:gd name="connsiteX10" fmla="*/ 106871 w 209550"/>
                <a:gd name="connsiteY10" fmla="*/ 184785 h 209550"/>
                <a:gd name="connsiteX11" fmla="*/ 73628 w 209550"/>
                <a:gd name="connsiteY11" fmla="*/ 177260 h 209550"/>
                <a:gd name="connsiteX12" fmla="*/ 29337 w 209550"/>
                <a:gd name="connsiteY12" fmla="*/ 107061 h 209550"/>
                <a:gd name="connsiteX13" fmla="*/ 107061 w 209550"/>
                <a:gd name="connsiteY13" fmla="*/ 29337 h 209550"/>
                <a:gd name="connsiteX14" fmla="*/ 184785 w 209550"/>
                <a:gd name="connsiteY14" fmla="*/ 107061 h 209550"/>
                <a:gd name="connsiteX15" fmla="*/ 161449 w 209550"/>
                <a:gd name="connsiteY15" fmla="*/ 162497 h 209550"/>
                <a:gd name="connsiteX16" fmla="*/ 107061 w 209550"/>
                <a:gd name="connsiteY16" fmla="*/ 118110 h 209550"/>
                <a:gd name="connsiteX17" fmla="*/ 52673 w 209550"/>
                <a:gd name="connsiteY17" fmla="*/ 162497 h 209550"/>
                <a:gd name="connsiteX18" fmla="*/ 29337 w 209550"/>
                <a:gd name="connsiteY18" fmla="*/ 10706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09550">
                  <a:moveTo>
                    <a:pt x="107061" y="206978"/>
                  </a:moveTo>
                  <a:cubicBezTo>
                    <a:pt x="162116" y="206978"/>
                    <a:pt x="206978" y="162211"/>
                    <a:pt x="206978" y="107061"/>
                  </a:cubicBezTo>
                  <a:cubicBezTo>
                    <a:pt x="206978" y="52007"/>
                    <a:pt x="162116" y="7144"/>
                    <a:pt x="107061" y="7144"/>
                  </a:cubicBezTo>
                  <a:cubicBezTo>
                    <a:pt x="52006" y="7144"/>
                    <a:pt x="7144" y="52007"/>
                    <a:pt x="7144" y="107061"/>
                  </a:cubicBezTo>
                  <a:cubicBezTo>
                    <a:pt x="7144" y="162116"/>
                    <a:pt x="51911" y="206978"/>
                    <a:pt x="107061" y="206978"/>
                  </a:cubicBezTo>
                  <a:close/>
                  <a:moveTo>
                    <a:pt x="73628" y="177260"/>
                  </a:moveTo>
                  <a:lnTo>
                    <a:pt x="73628" y="174212"/>
                  </a:lnTo>
                  <a:cubicBezTo>
                    <a:pt x="73628" y="156877"/>
                    <a:pt x="87725" y="141351"/>
                    <a:pt x="105061" y="140399"/>
                  </a:cubicBezTo>
                  <a:cubicBezTo>
                    <a:pt x="124301" y="139351"/>
                    <a:pt x="140208" y="154686"/>
                    <a:pt x="140208" y="173641"/>
                  </a:cubicBezTo>
                  <a:lnTo>
                    <a:pt x="140208" y="177260"/>
                  </a:lnTo>
                  <a:cubicBezTo>
                    <a:pt x="130112" y="182118"/>
                    <a:pt x="118777" y="184785"/>
                    <a:pt x="106871" y="184785"/>
                  </a:cubicBezTo>
                  <a:cubicBezTo>
                    <a:pt x="95060" y="184785"/>
                    <a:pt x="83725" y="182023"/>
                    <a:pt x="73628" y="177260"/>
                  </a:cubicBezTo>
                  <a:close/>
                  <a:moveTo>
                    <a:pt x="29337" y="107061"/>
                  </a:moveTo>
                  <a:cubicBezTo>
                    <a:pt x="29337" y="64199"/>
                    <a:pt x="64199" y="29337"/>
                    <a:pt x="107061" y="29337"/>
                  </a:cubicBezTo>
                  <a:cubicBezTo>
                    <a:pt x="149924" y="29337"/>
                    <a:pt x="184785" y="64199"/>
                    <a:pt x="184785" y="107061"/>
                  </a:cubicBezTo>
                  <a:cubicBezTo>
                    <a:pt x="184785" y="128778"/>
                    <a:pt x="175831" y="148400"/>
                    <a:pt x="161449" y="162497"/>
                  </a:cubicBezTo>
                  <a:cubicBezTo>
                    <a:pt x="156305" y="137255"/>
                    <a:pt x="133826" y="118110"/>
                    <a:pt x="107061" y="118110"/>
                  </a:cubicBezTo>
                  <a:cubicBezTo>
                    <a:pt x="80296" y="118110"/>
                    <a:pt x="57817" y="137160"/>
                    <a:pt x="52673" y="162497"/>
                  </a:cubicBezTo>
                  <a:cubicBezTo>
                    <a:pt x="38291" y="148400"/>
                    <a:pt x="29337" y="128778"/>
                    <a:pt x="29337" y="107061"/>
                  </a:cubicBezTo>
                  <a:close/>
                </a:path>
              </a:pathLst>
            </a:custGeom>
            <a:grpFill/>
            <a:ln w="9525" cap="flat">
              <a:noFill/>
              <a:prstDash val="solid"/>
              <a:miter/>
            </a:ln>
          </p:spPr>
          <p:txBody>
            <a:bodyPr rtlCol="0" anchor="ctr"/>
            <a:lstStyle/>
            <a:p>
              <a:endParaRPr lang="ko-KR" altLang="en-US"/>
            </a:p>
          </p:txBody>
        </p:sp>
        <p:sp>
          <p:nvSpPr>
            <p:cNvPr id="245" name="자유형: 도형 244">
              <a:extLst>
                <a:ext uri="{FF2B5EF4-FFF2-40B4-BE49-F238E27FC236}">
                  <a16:creationId xmlns:a16="http://schemas.microsoft.com/office/drawing/2014/main" id="{88787B1A-B0E6-4E32-94D5-03F685F5596E}"/>
                </a:ext>
              </a:extLst>
            </p:cNvPr>
            <p:cNvSpPr/>
            <p:nvPr/>
          </p:nvSpPr>
          <p:spPr>
            <a:xfrm>
              <a:off x="1460078" y="3561588"/>
              <a:ext cx="342900" cy="390525"/>
            </a:xfrm>
            <a:custGeom>
              <a:avLst/>
              <a:gdLst>
                <a:gd name="connsiteX0" fmla="*/ 329089 w 342900"/>
                <a:gd name="connsiteY0" fmla="*/ 363855 h 390525"/>
                <a:gd name="connsiteX1" fmla="*/ 199263 w 342900"/>
                <a:gd name="connsiteY1" fmla="*/ 363855 h 390525"/>
                <a:gd name="connsiteX2" fmla="*/ 249174 w 342900"/>
                <a:gd name="connsiteY2" fmla="*/ 303085 h 390525"/>
                <a:gd name="connsiteX3" fmla="*/ 317945 w 342900"/>
                <a:gd name="connsiteY3" fmla="*/ 151447 h 390525"/>
                <a:gd name="connsiteX4" fmla="*/ 173641 w 342900"/>
                <a:gd name="connsiteY4" fmla="*/ 7144 h 390525"/>
                <a:gd name="connsiteX5" fmla="*/ 29337 w 342900"/>
                <a:gd name="connsiteY5" fmla="*/ 151447 h 390525"/>
                <a:gd name="connsiteX6" fmla="*/ 98108 w 342900"/>
                <a:gd name="connsiteY6" fmla="*/ 303085 h 390525"/>
                <a:gd name="connsiteX7" fmla="*/ 148019 w 342900"/>
                <a:gd name="connsiteY7" fmla="*/ 363855 h 390525"/>
                <a:gd name="connsiteX8" fmla="*/ 18288 w 342900"/>
                <a:gd name="connsiteY8" fmla="*/ 363855 h 390525"/>
                <a:gd name="connsiteX9" fmla="*/ 7144 w 342900"/>
                <a:gd name="connsiteY9" fmla="*/ 374999 h 390525"/>
                <a:gd name="connsiteX10" fmla="*/ 18288 w 342900"/>
                <a:gd name="connsiteY10" fmla="*/ 386143 h 390525"/>
                <a:gd name="connsiteX11" fmla="*/ 329089 w 342900"/>
                <a:gd name="connsiteY11" fmla="*/ 386143 h 390525"/>
                <a:gd name="connsiteX12" fmla="*/ 340233 w 342900"/>
                <a:gd name="connsiteY12" fmla="*/ 374999 h 390525"/>
                <a:gd name="connsiteX13" fmla="*/ 329089 w 342900"/>
                <a:gd name="connsiteY13" fmla="*/ 363855 h 390525"/>
                <a:gd name="connsiteX14" fmla="*/ 51625 w 342900"/>
                <a:gd name="connsiteY14" fmla="*/ 151447 h 390525"/>
                <a:gd name="connsiteX15" fmla="*/ 173736 w 342900"/>
                <a:gd name="connsiteY15" fmla="*/ 29337 h 390525"/>
                <a:gd name="connsiteX16" fmla="*/ 295847 w 342900"/>
                <a:gd name="connsiteY16" fmla="*/ 151447 h 390525"/>
                <a:gd name="connsiteX17" fmla="*/ 173736 w 342900"/>
                <a:gd name="connsiteY17" fmla="*/ 358902 h 390525"/>
                <a:gd name="connsiteX18" fmla="*/ 51625 w 342900"/>
                <a:gd name="connsiteY18" fmla="*/ 15144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90525">
                  <a:moveTo>
                    <a:pt x="329089" y="363855"/>
                  </a:moveTo>
                  <a:lnTo>
                    <a:pt x="199263" y="363855"/>
                  </a:lnTo>
                  <a:cubicBezTo>
                    <a:pt x="212217" y="349567"/>
                    <a:pt x="230600" y="328136"/>
                    <a:pt x="249174" y="303085"/>
                  </a:cubicBezTo>
                  <a:cubicBezTo>
                    <a:pt x="294799" y="241744"/>
                    <a:pt x="317945" y="190690"/>
                    <a:pt x="317945" y="151447"/>
                  </a:cubicBezTo>
                  <a:cubicBezTo>
                    <a:pt x="317945" y="71914"/>
                    <a:pt x="253175" y="7144"/>
                    <a:pt x="173641" y="7144"/>
                  </a:cubicBezTo>
                  <a:cubicBezTo>
                    <a:pt x="94107" y="7144"/>
                    <a:pt x="29337" y="71914"/>
                    <a:pt x="29337" y="151447"/>
                  </a:cubicBezTo>
                  <a:cubicBezTo>
                    <a:pt x="29337" y="190690"/>
                    <a:pt x="52483" y="241744"/>
                    <a:pt x="98108" y="303085"/>
                  </a:cubicBezTo>
                  <a:cubicBezTo>
                    <a:pt x="116681" y="328041"/>
                    <a:pt x="135160" y="349472"/>
                    <a:pt x="148019" y="363855"/>
                  </a:cubicBezTo>
                  <a:lnTo>
                    <a:pt x="18288" y="363855"/>
                  </a:lnTo>
                  <a:cubicBezTo>
                    <a:pt x="12192" y="363855"/>
                    <a:pt x="7144" y="368808"/>
                    <a:pt x="7144" y="374999"/>
                  </a:cubicBezTo>
                  <a:cubicBezTo>
                    <a:pt x="7144" y="381190"/>
                    <a:pt x="12097" y="386143"/>
                    <a:pt x="18288" y="386143"/>
                  </a:cubicBezTo>
                  <a:lnTo>
                    <a:pt x="329089" y="386143"/>
                  </a:lnTo>
                  <a:cubicBezTo>
                    <a:pt x="335185" y="386143"/>
                    <a:pt x="340233" y="381190"/>
                    <a:pt x="340233" y="374999"/>
                  </a:cubicBezTo>
                  <a:cubicBezTo>
                    <a:pt x="340233" y="368808"/>
                    <a:pt x="335280" y="363855"/>
                    <a:pt x="329089" y="363855"/>
                  </a:cubicBezTo>
                  <a:close/>
                  <a:moveTo>
                    <a:pt x="51625" y="151447"/>
                  </a:moveTo>
                  <a:cubicBezTo>
                    <a:pt x="51625" y="84106"/>
                    <a:pt x="106394" y="29337"/>
                    <a:pt x="173736" y="29337"/>
                  </a:cubicBezTo>
                  <a:cubicBezTo>
                    <a:pt x="241078" y="29337"/>
                    <a:pt x="295847" y="84106"/>
                    <a:pt x="295847" y="151447"/>
                  </a:cubicBezTo>
                  <a:cubicBezTo>
                    <a:pt x="295847" y="222504"/>
                    <a:pt x="201930" y="328613"/>
                    <a:pt x="173736" y="358902"/>
                  </a:cubicBezTo>
                  <a:cubicBezTo>
                    <a:pt x="145542" y="328613"/>
                    <a:pt x="51625" y="222599"/>
                    <a:pt x="51625" y="151447"/>
                  </a:cubicBezTo>
                  <a:close/>
                </a:path>
              </a:pathLst>
            </a:custGeom>
            <a:grpFill/>
            <a:ln w="9525" cap="flat">
              <a:noFill/>
              <a:prstDash val="solid"/>
              <a:miter/>
            </a:ln>
          </p:spPr>
          <p:txBody>
            <a:bodyPr rtlCol="0" anchor="ctr"/>
            <a:lstStyle/>
            <a:p>
              <a:endParaRPr lang="ko-KR" altLang="en-US"/>
            </a:p>
          </p:txBody>
        </p:sp>
      </p:grpSp>
      <p:grpSp>
        <p:nvGrpSpPr>
          <p:cNvPr id="246" name="그룹 245">
            <a:extLst>
              <a:ext uri="{FF2B5EF4-FFF2-40B4-BE49-F238E27FC236}">
                <a16:creationId xmlns:a16="http://schemas.microsoft.com/office/drawing/2014/main" id="{F46FFA95-CF10-47CB-8B76-C57D4342BB3F}"/>
              </a:ext>
            </a:extLst>
          </p:cNvPr>
          <p:cNvGrpSpPr/>
          <p:nvPr/>
        </p:nvGrpSpPr>
        <p:grpSpPr>
          <a:xfrm>
            <a:off x="832381" y="3561588"/>
            <a:ext cx="276225" cy="390525"/>
            <a:chOff x="832381" y="3561588"/>
            <a:chExt cx="276225" cy="390525"/>
          </a:xfrm>
          <a:solidFill>
            <a:schemeClr val="bg1"/>
          </a:solidFill>
        </p:grpSpPr>
        <p:sp>
          <p:nvSpPr>
            <p:cNvPr id="247" name="자유형: 도형 246">
              <a:extLst>
                <a:ext uri="{FF2B5EF4-FFF2-40B4-BE49-F238E27FC236}">
                  <a16:creationId xmlns:a16="http://schemas.microsoft.com/office/drawing/2014/main" id="{D5181159-512F-4B62-8032-198A0FB6043B}"/>
                </a:ext>
              </a:extLst>
            </p:cNvPr>
            <p:cNvSpPr/>
            <p:nvPr/>
          </p:nvSpPr>
          <p:spPr>
            <a:xfrm>
              <a:off x="832381" y="3561588"/>
              <a:ext cx="276225" cy="390525"/>
            </a:xfrm>
            <a:custGeom>
              <a:avLst/>
              <a:gdLst>
                <a:gd name="connsiteX0" fmla="*/ 140399 w 276225"/>
                <a:gd name="connsiteY0" fmla="*/ 7144 h 390525"/>
                <a:gd name="connsiteX1" fmla="*/ 7144 w 276225"/>
                <a:gd name="connsiteY1" fmla="*/ 140398 h 390525"/>
                <a:gd name="connsiteX2" fmla="*/ 27051 w 276225"/>
                <a:gd name="connsiteY2" fmla="*/ 210407 h 390525"/>
                <a:gd name="connsiteX3" fmla="*/ 132778 w 276225"/>
                <a:gd name="connsiteY3" fmla="*/ 380809 h 390525"/>
                <a:gd name="connsiteX4" fmla="*/ 142208 w 276225"/>
                <a:gd name="connsiteY4" fmla="*/ 386048 h 390525"/>
                <a:gd name="connsiteX5" fmla="*/ 142303 w 276225"/>
                <a:gd name="connsiteY5" fmla="*/ 386048 h 390525"/>
                <a:gd name="connsiteX6" fmla="*/ 151733 w 276225"/>
                <a:gd name="connsiteY6" fmla="*/ 380619 h 390525"/>
                <a:gd name="connsiteX7" fmla="*/ 254794 w 276225"/>
                <a:gd name="connsiteY7" fmla="*/ 208597 h 390525"/>
                <a:gd name="connsiteX8" fmla="*/ 273558 w 276225"/>
                <a:gd name="connsiteY8" fmla="*/ 140303 h 390525"/>
                <a:gd name="connsiteX9" fmla="*/ 140399 w 276225"/>
                <a:gd name="connsiteY9" fmla="*/ 7144 h 390525"/>
                <a:gd name="connsiteX10" fmla="*/ 235744 w 276225"/>
                <a:gd name="connsiteY10" fmla="*/ 197167 h 390525"/>
                <a:gd name="connsiteX11" fmla="*/ 142018 w 276225"/>
                <a:gd name="connsiteY11" fmla="*/ 353568 h 390525"/>
                <a:gd name="connsiteX12" fmla="*/ 45910 w 276225"/>
                <a:gd name="connsiteY12" fmla="*/ 198596 h 390525"/>
                <a:gd name="connsiteX13" fmla="*/ 29242 w 276225"/>
                <a:gd name="connsiteY13" fmla="*/ 140208 h 390525"/>
                <a:gd name="connsiteX14" fmla="*/ 140399 w 276225"/>
                <a:gd name="connsiteY14" fmla="*/ 29051 h 390525"/>
                <a:gd name="connsiteX15" fmla="*/ 251460 w 276225"/>
                <a:gd name="connsiteY15" fmla="*/ 140208 h 390525"/>
                <a:gd name="connsiteX16" fmla="*/ 235744 w 276225"/>
                <a:gd name="connsiteY16" fmla="*/ 1971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225" h="390525">
                  <a:moveTo>
                    <a:pt x="140399" y="7144"/>
                  </a:moveTo>
                  <a:cubicBezTo>
                    <a:pt x="66961" y="7144"/>
                    <a:pt x="7144" y="66865"/>
                    <a:pt x="7144" y="140398"/>
                  </a:cubicBezTo>
                  <a:cubicBezTo>
                    <a:pt x="7144" y="165259"/>
                    <a:pt x="14002" y="189452"/>
                    <a:pt x="27051" y="210407"/>
                  </a:cubicBezTo>
                  <a:lnTo>
                    <a:pt x="132778" y="380809"/>
                  </a:lnTo>
                  <a:cubicBezTo>
                    <a:pt x="134779" y="384048"/>
                    <a:pt x="138398" y="386048"/>
                    <a:pt x="142208" y="386048"/>
                  </a:cubicBezTo>
                  <a:cubicBezTo>
                    <a:pt x="142208" y="386048"/>
                    <a:pt x="142303" y="386048"/>
                    <a:pt x="142303" y="386048"/>
                  </a:cubicBezTo>
                  <a:cubicBezTo>
                    <a:pt x="146209" y="386048"/>
                    <a:pt x="149733" y="383953"/>
                    <a:pt x="151733" y="380619"/>
                  </a:cubicBezTo>
                  <a:lnTo>
                    <a:pt x="254794" y="208597"/>
                  </a:lnTo>
                  <a:cubicBezTo>
                    <a:pt x="267081" y="188023"/>
                    <a:pt x="273558" y="164401"/>
                    <a:pt x="273558" y="140303"/>
                  </a:cubicBezTo>
                  <a:cubicBezTo>
                    <a:pt x="273558" y="66865"/>
                    <a:pt x="213836" y="7144"/>
                    <a:pt x="140399" y="7144"/>
                  </a:cubicBezTo>
                  <a:close/>
                  <a:moveTo>
                    <a:pt x="235744" y="197167"/>
                  </a:moveTo>
                  <a:lnTo>
                    <a:pt x="142018" y="353568"/>
                  </a:lnTo>
                  <a:lnTo>
                    <a:pt x="45910" y="198596"/>
                  </a:lnTo>
                  <a:cubicBezTo>
                    <a:pt x="35052" y="181070"/>
                    <a:pt x="29242" y="160972"/>
                    <a:pt x="29242" y="140208"/>
                  </a:cubicBezTo>
                  <a:cubicBezTo>
                    <a:pt x="29242" y="78962"/>
                    <a:pt x="79153" y="29051"/>
                    <a:pt x="140399" y="29051"/>
                  </a:cubicBezTo>
                  <a:cubicBezTo>
                    <a:pt x="201644" y="29051"/>
                    <a:pt x="251460" y="78962"/>
                    <a:pt x="251460" y="140208"/>
                  </a:cubicBezTo>
                  <a:cubicBezTo>
                    <a:pt x="251460" y="160401"/>
                    <a:pt x="245936" y="180118"/>
                    <a:pt x="235744" y="197167"/>
                  </a:cubicBezTo>
                  <a:close/>
                </a:path>
              </a:pathLst>
            </a:custGeom>
            <a:grpFill/>
            <a:ln w="9525" cap="flat">
              <a:noFill/>
              <a:prstDash val="solid"/>
              <a:miter/>
            </a:ln>
          </p:spPr>
          <p:txBody>
            <a:bodyPr rtlCol="0" anchor="ctr"/>
            <a:lstStyle/>
            <a:p>
              <a:endParaRPr lang="ko-KR" altLang="en-US"/>
            </a:p>
          </p:txBody>
        </p:sp>
        <p:sp>
          <p:nvSpPr>
            <p:cNvPr id="248" name="자유형: 도형 247">
              <a:extLst>
                <a:ext uri="{FF2B5EF4-FFF2-40B4-BE49-F238E27FC236}">
                  <a16:creationId xmlns:a16="http://schemas.microsoft.com/office/drawing/2014/main" id="{5BBC6B19-DCB1-4E4F-9B00-F0D53F070BAC}"/>
                </a:ext>
              </a:extLst>
            </p:cNvPr>
            <p:cNvSpPr/>
            <p:nvPr/>
          </p:nvSpPr>
          <p:spPr>
            <a:xfrm>
              <a:off x="899056" y="3628167"/>
              <a:ext cx="142875" cy="142875"/>
            </a:xfrm>
            <a:custGeom>
              <a:avLst/>
              <a:gdLst>
                <a:gd name="connsiteX0" fmla="*/ 73724 w 142875"/>
                <a:gd name="connsiteY0" fmla="*/ 7144 h 142875"/>
                <a:gd name="connsiteX1" fmla="*/ 7144 w 142875"/>
                <a:gd name="connsiteY1" fmla="*/ 73723 h 142875"/>
                <a:gd name="connsiteX2" fmla="*/ 73724 w 142875"/>
                <a:gd name="connsiteY2" fmla="*/ 140303 h 142875"/>
                <a:gd name="connsiteX3" fmla="*/ 140303 w 142875"/>
                <a:gd name="connsiteY3" fmla="*/ 73723 h 142875"/>
                <a:gd name="connsiteX4" fmla="*/ 73724 w 142875"/>
                <a:gd name="connsiteY4" fmla="*/ 7144 h 142875"/>
                <a:gd name="connsiteX5" fmla="*/ 73724 w 142875"/>
                <a:gd name="connsiteY5" fmla="*/ 118300 h 142875"/>
                <a:gd name="connsiteX6" fmla="*/ 29146 w 142875"/>
                <a:gd name="connsiteY6" fmla="*/ 73723 h 142875"/>
                <a:gd name="connsiteX7" fmla="*/ 73724 w 142875"/>
                <a:gd name="connsiteY7" fmla="*/ 29146 h 142875"/>
                <a:gd name="connsiteX8" fmla="*/ 118205 w 142875"/>
                <a:gd name="connsiteY8" fmla="*/ 73723 h 142875"/>
                <a:gd name="connsiteX9" fmla="*/ 73724 w 142875"/>
                <a:gd name="connsiteY9" fmla="*/ 11830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5" h="142875">
                  <a:moveTo>
                    <a:pt x="73724" y="7144"/>
                  </a:moveTo>
                  <a:cubicBezTo>
                    <a:pt x="36957" y="7144"/>
                    <a:pt x="7144" y="37052"/>
                    <a:pt x="7144" y="73723"/>
                  </a:cubicBezTo>
                  <a:cubicBezTo>
                    <a:pt x="7144" y="110204"/>
                    <a:pt x="36576" y="140303"/>
                    <a:pt x="73724" y="140303"/>
                  </a:cubicBezTo>
                  <a:cubicBezTo>
                    <a:pt x="111442" y="140303"/>
                    <a:pt x="140303" y="109823"/>
                    <a:pt x="140303" y="73723"/>
                  </a:cubicBezTo>
                  <a:cubicBezTo>
                    <a:pt x="140303" y="37052"/>
                    <a:pt x="110395" y="7144"/>
                    <a:pt x="73724" y="7144"/>
                  </a:cubicBezTo>
                  <a:close/>
                  <a:moveTo>
                    <a:pt x="73724" y="118300"/>
                  </a:moveTo>
                  <a:cubicBezTo>
                    <a:pt x="49149" y="118300"/>
                    <a:pt x="29146" y="98298"/>
                    <a:pt x="29146" y="73723"/>
                  </a:cubicBezTo>
                  <a:cubicBezTo>
                    <a:pt x="29146" y="49244"/>
                    <a:pt x="49244" y="29146"/>
                    <a:pt x="73724" y="29146"/>
                  </a:cubicBezTo>
                  <a:cubicBezTo>
                    <a:pt x="98203" y="29146"/>
                    <a:pt x="118205" y="49244"/>
                    <a:pt x="118205" y="73723"/>
                  </a:cubicBezTo>
                  <a:cubicBezTo>
                    <a:pt x="118205" y="97917"/>
                    <a:pt x="98679" y="118300"/>
                    <a:pt x="73724" y="118300"/>
                  </a:cubicBezTo>
                  <a:close/>
                </a:path>
              </a:pathLst>
            </a:custGeom>
            <a:grpFill/>
            <a:ln w="9525" cap="flat">
              <a:noFill/>
              <a:prstDash val="solid"/>
              <a:miter/>
            </a:ln>
          </p:spPr>
          <p:txBody>
            <a:bodyPr rtlCol="0" anchor="ctr"/>
            <a:lstStyle/>
            <a:p>
              <a:endParaRPr lang="ko-KR" altLang="en-US"/>
            </a:p>
          </p:txBody>
        </p:sp>
      </p:grpSp>
      <p:grpSp>
        <p:nvGrpSpPr>
          <p:cNvPr id="249" name="그룹 248">
            <a:extLst>
              <a:ext uri="{FF2B5EF4-FFF2-40B4-BE49-F238E27FC236}">
                <a16:creationId xmlns:a16="http://schemas.microsoft.com/office/drawing/2014/main" id="{74E335FA-CD78-44D3-9147-76996B216D69}"/>
              </a:ext>
            </a:extLst>
          </p:cNvPr>
          <p:cNvGrpSpPr/>
          <p:nvPr/>
        </p:nvGrpSpPr>
        <p:grpSpPr>
          <a:xfrm>
            <a:off x="4791733" y="5552143"/>
            <a:ext cx="390525" cy="357734"/>
            <a:chOff x="4791733" y="5552143"/>
            <a:chExt cx="390525" cy="357734"/>
          </a:xfrm>
          <a:solidFill>
            <a:schemeClr val="bg1"/>
          </a:solidFill>
        </p:grpSpPr>
        <p:sp>
          <p:nvSpPr>
            <p:cNvPr id="250" name="자유형: 도형 249">
              <a:extLst>
                <a:ext uri="{FF2B5EF4-FFF2-40B4-BE49-F238E27FC236}">
                  <a16:creationId xmlns:a16="http://schemas.microsoft.com/office/drawing/2014/main" id="{40489FD1-07C4-4710-B97D-69B434A83920}"/>
                </a:ext>
              </a:extLst>
            </p:cNvPr>
            <p:cNvSpPr/>
            <p:nvPr/>
          </p:nvSpPr>
          <p:spPr>
            <a:xfrm>
              <a:off x="4791733" y="5605077"/>
              <a:ext cx="390525" cy="304800"/>
            </a:xfrm>
            <a:custGeom>
              <a:avLst/>
              <a:gdLst>
                <a:gd name="connsiteX0" fmla="*/ 383953 w 390525"/>
                <a:gd name="connsiteY0" fmla="*/ 152309 h 304800"/>
                <a:gd name="connsiteX1" fmla="*/ 316516 w 390525"/>
                <a:gd name="connsiteY1" fmla="*/ 58678 h 304800"/>
                <a:gd name="connsiteX2" fmla="*/ 307467 w 390525"/>
                <a:gd name="connsiteY2" fmla="*/ 54106 h 304800"/>
                <a:gd name="connsiteX3" fmla="*/ 226219 w 390525"/>
                <a:gd name="connsiteY3" fmla="*/ 54106 h 304800"/>
                <a:gd name="connsiteX4" fmla="*/ 226219 w 390525"/>
                <a:gd name="connsiteY4" fmla="*/ 41533 h 304800"/>
                <a:gd name="connsiteX5" fmla="*/ 196596 w 390525"/>
                <a:gd name="connsiteY5" fmla="*/ 7434 h 304800"/>
                <a:gd name="connsiteX6" fmla="*/ 158115 w 390525"/>
                <a:gd name="connsiteY6" fmla="*/ 41057 h 304800"/>
                <a:gd name="connsiteX7" fmla="*/ 158115 w 390525"/>
                <a:gd name="connsiteY7" fmla="*/ 54201 h 304800"/>
                <a:gd name="connsiteX8" fmla="*/ 47434 w 390525"/>
                <a:gd name="connsiteY8" fmla="*/ 54201 h 304800"/>
                <a:gd name="connsiteX9" fmla="*/ 7144 w 390525"/>
                <a:gd name="connsiteY9" fmla="*/ 94492 h 304800"/>
                <a:gd name="connsiteX10" fmla="*/ 7144 w 390525"/>
                <a:gd name="connsiteY10" fmla="*/ 261656 h 304800"/>
                <a:gd name="connsiteX11" fmla="*/ 17240 w 390525"/>
                <a:gd name="connsiteY11" fmla="*/ 271752 h 304800"/>
                <a:gd name="connsiteX12" fmla="*/ 47434 w 390525"/>
                <a:gd name="connsiteY12" fmla="*/ 271752 h 304800"/>
                <a:gd name="connsiteX13" fmla="*/ 90488 w 390525"/>
                <a:gd name="connsiteY13" fmla="*/ 305090 h 304800"/>
                <a:gd name="connsiteX14" fmla="*/ 133540 w 390525"/>
                <a:gd name="connsiteY14" fmla="*/ 271752 h 304800"/>
                <a:gd name="connsiteX15" fmla="*/ 240697 w 390525"/>
                <a:gd name="connsiteY15" fmla="*/ 271752 h 304800"/>
                <a:gd name="connsiteX16" fmla="*/ 283750 w 390525"/>
                <a:gd name="connsiteY16" fmla="*/ 305090 h 304800"/>
                <a:gd name="connsiteX17" fmla="*/ 326803 w 390525"/>
                <a:gd name="connsiteY17" fmla="*/ 271752 h 304800"/>
                <a:gd name="connsiteX18" fmla="*/ 375666 w 390525"/>
                <a:gd name="connsiteY18" fmla="*/ 271752 h 304800"/>
                <a:gd name="connsiteX19" fmla="*/ 385763 w 390525"/>
                <a:gd name="connsiteY19" fmla="*/ 261656 h 304800"/>
                <a:gd name="connsiteX20" fmla="*/ 385763 w 390525"/>
                <a:gd name="connsiteY20" fmla="*/ 158881 h 304800"/>
                <a:gd name="connsiteX21" fmla="*/ 383953 w 390525"/>
                <a:gd name="connsiteY21" fmla="*/ 152309 h 304800"/>
                <a:gd name="connsiteX22" fmla="*/ 283940 w 390525"/>
                <a:gd name="connsiteY22" fmla="*/ 283087 h 304800"/>
                <a:gd name="connsiteX23" fmla="*/ 261652 w 390525"/>
                <a:gd name="connsiteY23" fmla="*/ 260799 h 304800"/>
                <a:gd name="connsiteX24" fmla="*/ 283940 w 390525"/>
                <a:gd name="connsiteY24" fmla="*/ 238510 h 304800"/>
                <a:gd name="connsiteX25" fmla="*/ 306229 w 390525"/>
                <a:gd name="connsiteY25" fmla="*/ 260799 h 304800"/>
                <a:gd name="connsiteX26" fmla="*/ 283940 w 390525"/>
                <a:gd name="connsiteY26" fmla="*/ 283087 h 304800"/>
                <a:gd name="connsiteX27" fmla="*/ 283464 w 390525"/>
                <a:gd name="connsiteY27" fmla="*/ 216317 h 304800"/>
                <a:gd name="connsiteX28" fmla="*/ 240125 w 390525"/>
                <a:gd name="connsiteY28" fmla="*/ 249559 h 304800"/>
                <a:gd name="connsiteX29" fmla="*/ 133731 w 390525"/>
                <a:gd name="connsiteY29" fmla="*/ 249559 h 304800"/>
                <a:gd name="connsiteX30" fmla="*/ 90583 w 390525"/>
                <a:gd name="connsiteY30" fmla="*/ 216221 h 304800"/>
                <a:gd name="connsiteX31" fmla="*/ 47434 w 390525"/>
                <a:gd name="connsiteY31" fmla="*/ 249559 h 304800"/>
                <a:gd name="connsiteX32" fmla="*/ 29337 w 390525"/>
                <a:gd name="connsiteY32" fmla="*/ 249559 h 304800"/>
                <a:gd name="connsiteX33" fmla="*/ 29337 w 390525"/>
                <a:gd name="connsiteY33" fmla="*/ 98302 h 304800"/>
                <a:gd name="connsiteX34" fmla="*/ 51340 w 390525"/>
                <a:gd name="connsiteY34" fmla="*/ 76299 h 304800"/>
                <a:gd name="connsiteX35" fmla="*/ 239554 w 390525"/>
                <a:gd name="connsiteY35" fmla="*/ 76299 h 304800"/>
                <a:gd name="connsiteX36" fmla="*/ 239554 w 390525"/>
                <a:gd name="connsiteY36" fmla="*/ 143736 h 304800"/>
                <a:gd name="connsiteX37" fmla="*/ 249079 w 390525"/>
                <a:gd name="connsiteY37" fmla="*/ 153261 h 304800"/>
                <a:gd name="connsiteX38" fmla="*/ 354616 w 390525"/>
                <a:gd name="connsiteY38" fmla="*/ 153261 h 304800"/>
                <a:gd name="connsiteX39" fmla="*/ 356521 w 390525"/>
                <a:gd name="connsiteY39" fmla="*/ 153071 h 304800"/>
                <a:gd name="connsiteX40" fmla="*/ 359950 w 390525"/>
                <a:gd name="connsiteY40" fmla="*/ 157643 h 304800"/>
                <a:gd name="connsiteX41" fmla="*/ 320230 w 390525"/>
                <a:gd name="connsiteY41" fmla="*/ 157643 h 304800"/>
                <a:gd name="connsiteX42" fmla="*/ 317373 w 390525"/>
                <a:gd name="connsiteY42" fmla="*/ 160500 h 304800"/>
                <a:gd name="connsiteX43" fmla="*/ 317373 w 390525"/>
                <a:gd name="connsiteY43" fmla="*/ 182598 h 304800"/>
                <a:gd name="connsiteX44" fmla="*/ 349377 w 390525"/>
                <a:gd name="connsiteY44" fmla="*/ 214602 h 304800"/>
                <a:gd name="connsiteX45" fmla="*/ 364046 w 390525"/>
                <a:gd name="connsiteY45" fmla="*/ 214602 h 304800"/>
                <a:gd name="connsiteX46" fmla="*/ 364046 w 390525"/>
                <a:gd name="connsiteY46" fmla="*/ 249369 h 304800"/>
                <a:gd name="connsiteX47" fmla="*/ 326993 w 390525"/>
                <a:gd name="connsiteY47" fmla="*/ 249369 h 304800"/>
                <a:gd name="connsiteX48" fmla="*/ 283464 w 390525"/>
                <a:gd name="connsiteY48" fmla="*/ 216317 h 304800"/>
                <a:gd name="connsiteX49" fmla="*/ 90488 w 390525"/>
                <a:gd name="connsiteY49" fmla="*/ 283087 h 304800"/>
                <a:gd name="connsiteX50" fmla="*/ 68199 w 390525"/>
                <a:gd name="connsiteY50" fmla="*/ 260799 h 304800"/>
                <a:gd name="connsiteX51" fmla="*/ 90488 w 390525"/>
                <a:gd name="connsiteY51" fmla="*/ 238510 h 304800"/>
                <a:gd name="connsiteX52" fmla="*/ 112776 w 390525"/>
                <a:gd name="connsiteY52" fmla="*/ 260799 h 304800"/>
                <a:gd name="connsiteX53" fmla="*/ 90488 w 390525"/>
                <a:gd name="connsiteY53" fmla="*/ 283087 h 304800"/>
                <a:gd name="connsiteX54" fmla="*/ 363855 w 390525"/>
                <a:gd name="connsiteY54" fmla="*/ 192504 h 304800"/>
                <a:gd name="connsiteX55" fmla="*/ 349186 w 390525"/>
                <a:gd name="connsiteY55" fmla="*/ 192504 h 304800"/>
                <a:gd name="connsiteX56" fmla="*/ 339376 w 390525"/>
                <a:gd name="connsiteY56" fmla="*/ 182694 h 304800"/>
                <a:gd name="connsiteX57" fmla="*/ 339376 w 390525"/>
                <a:gd name="connsiteY57" fmla="*/ 179931 h 304800"/>
                <a:gd name="connsiteX58" fmla="*/ 363760 w 390525"/>
                <a:gd name="connsiteY58" fmla="*/ 179931 h 304800"/>
                <a:gd name="connsiteX59" fmla="*/ 363760 w 390525"/>
                <a:gd name="connsiteY59" fmla="*/ 192504 h 304800"/>
                <a:gd name="connsiteX60" fmla="*/ 261652 w 390525"/>
                <a:gd name="connsiteY60" fmla="*/ 76395 h 304800"/>
                <a:gd name="connsiteX61" fmla="*/ 302038 w 390525"/>
                <a:gd name="connsiteY61" fmla="*/ 76395 h 304800"/>
                <a:gd name="connsiteX62" fmla="*/ 341471 w 390525"/>
                <a:gd name="connsiteY62" fmla="*/ 131163 h 304800"/>
                <a:gd name="connsiteX63" fmla="*/ 276034 w 390525"/>
                <a:gd name="connsiteY63" fmla="*/ 131163 h 304800"/>
                <a:gd name="connsiteX64" fmla="*/ 261747 w 390525"/>
                <a:gd name="connsiteY64" fmla="*/ 116876 h 304800"/>
                <a:gd name="connsiteX65" fmla="*/ 261652 w 390525"/>
                <a:gd name="connsiteY65" fmla="*/ 76395 h 304800"/>
                <a:gd name="connsiteX66" fmla="*/ 261652 w 390525"/>
                <a:gd name="connsiteY66" fmla="*/ 76395 h 304800"/>
                <a:gd name="connsiteX67" fmla="*/ 180308 w 390525"/>
                <a:gd name="connsiteY67" fmla="*/ 41057 h 304800"/>
                <a:gd name="connsiteX68" fmla="*/ 195072 w 390525"/>
                <a:gd name="connsiteY68" fmla="*/ 29722 h 304800"/>
                <a:gd name="connsiteX69" fmla="*/ 203930 w 390525"/>
                <a:gd name="connsiteY69" fmla="*/ 41343 h 304800"/>
                <a:gd name="connsiteX70" fmla="*/ 203930 w 390525"/>
                <a:gd name="connsiteY70" fmla="*/ 54201 h 304800"/>
                <a:gd name="connsiteX71" fmla="*/ 180213 w 390525"/>
                <a:gd name="connsiteY71" fmla="*/ 54201 h 304800"/>
                <a:gd name="connsiteX72" fmla="*/ 180308 w 390525"/>
                <a:gd name="connsiteY72" fmla="*/ 41057 h 304800"/>
                <a:gd name="connsiteX73" fmla="*/ 180308 w 390525"/>
                <a:gd name="connsiteY73" fmla="*/ 41057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04800">
                  <a:moveTo>
                    <a:pt x="383953" y="152309"/>
                  </a:moveTo>
                  <a:lnTo>
                    <a:pt x="316516" y="58678"/>
                  </a:lnTo>
                  <a:cubicBezTo>
                    <a:pt x="314420" y="55821"/>
                    <a:pt x="311086" y="54106"/>
                    <a:pt x="307467" y="54106"/>
                  </a:cubicBezTo>
                  <a:lnTo>
                    <a:pt x="226219" y="54106"/>
                  </a:lnTo>
                  <a:lnTo>
                    <a:pt x="226219" y="41533"/>
                  </a:lnTo>
                  <a:cubicBezTo>
                    <a:pt x="226219" y="24388"/>
                    <a:pt x="213646" y="9529"/>
                    <a:pt x="196596" y="7434"/>
                  </a:cubicBezTo>
                  <a:cubicBezTo>
                    <a:pt x="175831" y="4767"/>
                    <a:pt x="158115" y="20864"/>
                    <a:pt x="158115" y="41057"/>
                  </a:cubicBezTo>
                  <a:lnTo>
                    <a:pt x="158115" y="54201"/>
                  </a:lnTo>
                  <a:lnTo>
                    <a:pt x="47434" y="54201"/>
                  </a:lnTo>
                  <a:cubicBezTo>
                    <a:pt x="25146" y="54201"/>
                    <a:pt x="7144" y="72299"/>
                    <a:pt x="7144" y="94492"/>
                  </a:cubicBezTo>
                  <a:lnTo>
                    <a:pt x="7144" y="261656"/>
                  </a:lnTo>
                  <a:cubicBezTo>
                    <a:pt x="7144" y="267276"/>
                    <a:pt x="11716" y="271752"/>
                    <a:pt x="17240" y="271752"/>
                  </a:cubicBezTo>
                  <a:lnTo>
                    <a:pt x="47434" y="271752"/>
                  </a:lnTo>
                  <a:cubicBezTo>
                    <a:pt x="52388" y="290898"/>
                    <a:pt x="69818" y="305090"/>
                    <a:pt x="90488" y="305090"/>
                  </a:cubicBezTo>
                  <a:cubicBezTo>
                    <a:pt x="111157" y="305090"/>
                    <a:pt x="128683" y="290898"/>
                    <a:pt x="133540" y="271752"/>
                  </a:cubicBezTo>
                  <a:lnTo>
                    <a:pt x="240697" y="271752"/>
                  </a:lnTo>
                  <a:cubicBezTo>
                    <a:pt x="245650" y="290898"/>
                    <a:pt x="263080" y="305090"/>
                    <a:pt x="283750" y="305090"/>
                  </a:cubicBezTo>
                  <a:cubicBezTo>
                    <a:pt x="304419" y="305090"/>
                    <a:pt x="321945" y="290898"/>
                    <a:pt x="326803" y="271752"/>
                  </a:cubicBezTo>
                  <a:lnTo>
                    <a:pt x="375666" y="271752"/>
                  </a:lnTo>
                  <a:cubicBezTo>
                    <a:pt x="381286" y="271752"/>
                    <a:pt x="385763" y="267180"/>
                    <a:pt x="385763" y="261656"/>
                  </a:cubicBezTo>
                  <a:lnTo>
                    <a:pt x="385763" y="158881"/>
                  </a:lnTo>
                  <a:cubicBezTo>
                    <a:pt x="386048" y="156500"/>
                    <a:pt x="385286" y="154214"/>
                    <a:pt x="383953" y="152309"/>
                  </a:cubicBezTo>
                  <a:close/>
                  <a:moveTo>
                    <a:pt x="283940" y="283087"/>
                  </a:moveTo>
                  <a:cubicBezTo>
                    <a:pt x="271653" y="283087"/>
                    <a:pt x="261652" y="273086"/>
                    <a:pt x="261652" y="260799"/>
                  </a:cubicBezTo>
                  <a:cubicBezTo>
                    <a:pt x="261652" y="248511"/>
                    <a:pt x="271653" y="238510"/>
                    <a:pt x="283940" y="238510"/>
                  </a:cubicBezTo>
                  <a:cubicBezTo>
                    <a:pt x="296227" y="238510"/>
                    <a:pt x="306229" y="248511"/>
                    <a:pt x="306229" y="260799"/>
                  </a:cubicBezTo>
                  <a:cubicBezTo>
                    <a:pt x="306229" y="273086"/>
                    <a:pt x="296227" y="283087"/>
                    <a:pt x="283940" y="283087"/>
                  </a:cubicBezTo>
                  <a:close/>
                  <a:moveTo>
                    <a:pt x="283464" y="216317"/>
                  </a:moveTo>
                  <a:cubicBezTo>
                    <a:pt x="262604" y="216317"/>
                    <a:pt x="245078" y="230414"/>
                    <a:pt x="240125" y="249559"/>
                  </a:cubicBezTo>
                  <a:lnTo>
                    <a:pt x="133731" y="249559"/>
                  </a:lnTo>
                  <a:cubicBezTo>
                    <a:pt x="128778" y="230414"/>
                    <a:pt x="111347" y="216221"/>
                    <a:pt x="90583" y="216221"/>
                  </a:cubicBezTo>
                  <a:cubicBezTo>
                    <a:pt x="69913" y="216221"/>
                    <a:pt x="52388" y="230414"/>
                    <a:pt x="47434" y="249559"/>
                  </a:cubicBezTo>
                  <a:lnTo>
                    <a:pt x="29337" y="249559"/>
                  </a:lnTo>
                  <a:lnTo>
                    <a:pt x="29337" y="98302"/>
                  </a:lnTo>
                  <a:cubicBezTo>
                    <a:pt x="29337" y="86205"/>
                    <a:pt x="39148" y="76299"/>
                    <a:pt x="51340" y="76299"/>
                  </a:cubicBezTo>
                  <a:lnTo>
                    <a:pt x="239554" y="76299"/>
                  </a:lnTo>
                  <a:lnTo>
                    <a:pt x="239554" y="143736"/>
                  </a:lnTo>
                  <a:cubicBezTo>
                    <a:pt x="239554" y="148975"/>
                    <a:pt x="243840" y="153261"/>
                    <a:pt x="249079" y="153261"/>
                  </a:cubicBezTo>
                  <a:lnTo>
                    <a:pt x="354616" y="153261"/>
                  </a:lnTo>
                  <a:cubicBezTo>
                    <a:pt x="355282" y="153261"/>
                    <a:pt x="355949" y="153166"/>
                    <a:pt x="356521" y="153071"/>
                  </a:cubicBezTo>
                  <a:lnTo>
                    <a:pt x="359950" y="157643"/>
                  </a:lnTo>
                  <a:lnTo>
                    <a:pt x="320230" y="157643"/>
                  </a:lnTo>
                  <a:cubicBezTo>
                    <a:pt x="318611" y="157643"/>
                    <a:pt x="317373" y="158976"/>
                    <a:pt x="317373" y="160500"/>
                  </a:cubicBezTo>
                  <a:lnTo>
                    <a:pt x="317373" y="182598"/>
                  </a:lnTo>
                  <a:cubicBezTo>
                    <a:pt x="317373" y="200219"/>
                    <a:pt x="331660" y="214602"/>
                    <a:pt x="349377" y="214602"/>
                  </a:cubicBezTo>
                  <a:lnTo>
                    <a:pt x="364046" y="214602"/>
                  </a:lnTo>
                  <a:lnTo>
                    <a:pt x="364046" y="249369"/>
                  </a:lnTo>
                  <a:lnTo>
                    <a:pt x="326993" y="249369"/>
                  </a:lnTo>
                  <a:cubicBezTo>
                    <a:pt x="321850" y="230414"/>
                    <a:pt x="304229" y="216317"/>
                    <a:pt x="283464" y="216317"/>
                  </a:cubicBezTo>
                  <a:close/>
                  <a:moveTo>
                    <a:pt x="90488" y="283087"/>
                  </a:moveTo>
                  <a:cubicBezTo>
                    <a:pt x="78200" y="283087"/>
                    <a:pt x="68199" y="273086"/>
                    <a:pt x="68199" y="260799"/>
                  </a:cubicBezTo>
                  <a:cubicBezTo>
                    <a:pt x="68199" y="248511"/>
                    <a:pt x="78200" y="238510"/>
                    <a:pt x="90488" y="238510"/>
                  </a:cubicBezTo>
                  <a:cubicBezTo>
                    <a:pt x="102775" y="238510"/>
                    <a:pt x="112776" y="248511"/>
                    <a:pt x="112776" y="260799"/>
                  </a:cubicBezTo>
                  <a:cubicBezTo>
                    <a:pt x="112776" y="273086"/>
                    <a:pt x="102775" y="283087"/>
                    <a:pt x="90488" y="283087"/>
                  </a:cubicBezTo>
                  <a:close/>
                  <a:moveTo>
                    <a:pt x="363855" y="192504"/>
                  </a:moveTo>
                  <a:lnTo>
                    <a:pt x="349186" y="192504"/>
                  </a:lnTo>
                  <a:cubicBezTo>
                    <a:pt x="343757" y="192504"/>
                    <a:pt x="339376" y="188123"/>
                    <a:pt x="339376" y="182694"/>
                  </a:cubicBezTo>
                  <a:lnTo>
                    <a:pt x="339376" y="179931"/>
                  </a:lnTo>
                  <a:lnTo>
                    <a:pt x="363760" y="179931"/>
                  </a:lnTo>
                  <a:lnTo>
                    <a:pt x="363760" y="192504"/>
                  </a:lnTo>
                  <a:close/>
                  <a:moveTo>
                    <a:pt x="261652" y="76395"/>
                  </a:moveTo>
                  <a:lnTo>
                    <a:pt x="302038" y="76395"/>
                  </a:lnTo>
                  <a:lnTo>
                    <a:pt x="341471" y="131163"/>
                  </a:lnTo>
                  <a:lnTo>
                    <a:pt x="276034" y="131163"/>
                  </a:lnTo>
                  <a:cubicBezTo>
                    <a:pt x="268129" y="131163"/>
                    <a:pt x="261747" y="124782"/>
                    <a:pt x="261747" y="116876"/>
                  </a:cubicBezTo>
                  <a:lnTo>
                    <a:pt x="261652" y="76395"/>
                  </a:lnTo>
                  <a:lnTo>
                    <a:pt x="261652" y="76395"/>
                  </a:lnTo>
                  <a:close/>
                  <a:moveTo>
                    <a:pt x="180308" y="41057"/>
                  </a:moveTo>
                  <a:cubicBezTo>
                    <a:pt x="180308" y="33627"/>
                    <a:pt x="187261" y="27817"/>
                    <a:pt x="195072" y="29722"/>
                  </a:cubicBezTo>
                  <a:cubicBezTo>
                    <a:pt x="200311" y="30960"/>
                    <a:pt x="203930" y="35913"/>
                    <a:pt x="203930" y="41343"/>
                  </a:cubicBezTo>
                  <a:lnTo>
                    <a:pt x="203930" y="54201"/>
                  </a:lnTo>
                  <a:lnTo>
                    <a:pt x="180213" y="54201"/>
                  </a:lnTo>
                  <a:lnTo>
                    <a:pt x="180308" y="41057"/>
                  </a:lnTo>
                  <a:lnTo>
                    <a:pt x="180308" y="41057"/>
                  </a:lnTo>
                  <a:close/>
                </a:path>
              </a:pathLst>
            </a:custGeom>
            <a:grpFill/>
            <a:ln w="9525" cap="flat">
              <a:noFill/>
              <a:prstDash val="solid"/>
              <a:miter/>
            </a:ln>
          </p:spPr>
          <p:txBody>
            <a:bodyPr rtlCol="0" anchor="ctr"/>
            <a:lstStyle/>
            <a:p>
              <a:endParaRPr lang="ko-KR" altLang="en-US"/>
            </a:p>
          </p:txBody>
        </p:sp>
        <p:sp>
          <p:nvSpPr>
            <p:cNvPr id="251" name="자유형: 도형 250">
              <a:extLst>
                <a:ext uri="{FF2B5EF4-FFF2-40B4-BE49-F238E27FC236}">
                  <a16:creationId xmlns:a16="http://schemas.microsoft.com/office/drawing/2014/main" id="{CEDC16CE-1CEF-46AD-B708-249F25A71DC2}"/>
                </a:ext>
              </a:extLst>
            </p:cNvPr>
            <p:cNvSpPr/>
            <p:nvPr/>
          </p:nvSpPr>
          <p:spPr>
            <a:xfrm>
              <a:off x="5027307" y="5768244"/>
              <a:ext cx="57150" cy="28575"/>
            </a:xfrm>
            <a:custGeom>
              <a:avLst/>
              <a:gdLst>
                <a:gd name="connsiteX0" fmla="*/ 44460 w 57150"/>
                <a:gd name="connsiteY0" fmla="*/ 7144 h 28575"/>
                <a:gd name="connsiteX1" fmla="*/ 18552 w 57150"/>
                <a:gd name="connsiteY1" fmla="*/ 7144 h 28575"/>
                <a:gd name="connsiteX2" fmla="*/ 7218 w 57150"/>
                <a:gd name="connsiteY2" fmla="*/ 16954 h 28575"/>
                <a:gd name="connsiteX3" fmla="*/ 18267 w 57150"/>
                <a:gd name="connsiteY3" fmla="*/ 29337 h 28575"/>
                <a:gd name="connsiteX4" fmla="*/ 44175 w 57150"/>
                <a:gd name="connsiteY4" fmla="*/ 29337 h 28575"/>
                <a:gd name="connsiteX5" fmla="*/ 55509 w 57150"/>
                <a:gd name="connsiteY5" fmla="*/ 19526 h 28575"/>
                <a:gd name="connsiteX6" fmla="*/ 44460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4460" y="7144"/>
                  </a:moveTo>
                  <a:lnTo>
                    <a:pt x="18552" y="7144"/>
                  </a:lnTo>
                  <a:cubicBezTo>
                    <a:pt x="12837" y="7144"/>
                    <a:pt x="7884" y="11335"/>
                    <a:pt x="7218" y="16954"/>
                  </a:cubicBezTo>
                  <a:cubicBezTo>
                    <a:pt x="6455" y="23622"/>
                    <a:pt x="11694" y="29337"/>
                    <a:pt x="18267" y="29337"/>
                  </a:cubicBezTo>
                  <a:lnTo>
                    <a:pt x="44175" y="29337"/>
                  </a:lnTo>
                  <a:cubicBezTo>
                    <a:pt x="49890" y="29337"/>
                    <a:pt x="54843" y="25146"/>
                    <a:pt x="55509" y="19526"/>
                  </a:cubicBezTo>
                  <a:cubicBezTo>
                    <a:pt x="56176" y="12859"/>
                    <a:pt x="51033" y="7144"/>
                    <a:pt x="44460" y="7144"/>
                  </a:cubicBezTo>
                  <a:close/>
                </a:path>
              </a:pathLst>
            </a:custGeom>
            <a:grpFill/>
            <a:ln w="9525" cap="flat">
              <a:noFill/>
              <a:prstDash val="solid"/>
              <a:miter/>
            </a:ln>
          </p:spPr>
          <p:txBody>
            <a:bodyPr rtlCol="0" anchor="ctr"/>
            <a:lstStyle/>
            <a:p>
              <a:endParaRPr lang="ko-KR" altLang="en-US"/>
            </a:p>
          </p:txBody>
        </p:sp>
        <p:sp>
          <p:nvSpPr>
            <p:cNvPr id="252" name="자유형: 도형 251">
              <a:extLst>
                <a:ext uri="{FF2B5EF4-FFF2-40B4-BE49-F238E27FC236}">
                  <a16:creationId xmlns:a16="http://schemas.microsoft.com/office/drawing/2014/main" id="{E2E88362-D599-4739-BF07-098DC028A7EB}"/>
                </a:ext>
              </a:extLst>
            </p:cNvPr>
            <p:cNvSpPr/>
            <p:nvPr/>
          </p:nvSpPr>
          <p:spPr>
            <a:xfrm>
              <a:off x="4952991" y="5784458"/>
              <a:ext cx="28575" cy="38100"/>
            </a:xfrm>
            <a:custGeom>
              <a:avLst/>
              <a:gdLst>
                <a:gd name="connsiteX0" fmla="*/ 7144 w 28575"/>
                <a:gd name="connsiteY0" fmla="*/ 18552 h 38100"/>
                <a:gd name="connsiteX1" fmla="*/ 7144 w 28575"/>
                <a:gd name="connsiteY1" fmla="*/ 26934 h 38100"/>
                <a:gd name="connsiteX2" fmla="*/ 16954 w 28575"/>
                <a:gd name="connsiteY2" fmla="*/ 38269 h 38100"/>
                <a:gd name="connsiteX3" fmla="*/ 29337 w 28575"/>
                <a:gd name="connsiteY3" fmla="*/ 27220 h 38100"/>
                <a:gd name="connsiteX4" fmla="*/ 29337 w 28575"/>
                <a:gd name="connsiteY4" fmla="*/ 18267 h 38100"/>
                <a:gd name="connsiteX5" fmla="*/ 16954 w 28575"/>
                <a:gd name="connsiteY5" fmla="*/ 7218 h 38100"/>
                <a:gd name="connsiteX6" fmla="*/ 7144 w 28575"/>
                <a:gd name="connsiteY6" fmla="*/ 1855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7144" y="18552"/>
                  </a:moveTo>
                  <a:lnTo>
                    <a:pt x="7144" y="26934"/>
                  </a:lnTo>
                  <a:cubicBezTo>
                    <a:pt x="7144" y="32649"/>
                    <a:pt x="11335" y="37602"/>
                    <a:pt x="16954" y="38269"/>
                  </a:cubicBezTo>
                  <a:cubicBezTo>
                    <a:pt x="23622" y="39031"/>
                    <a:pt x="29337" y="33793"/>
                    <a:pt x="29337" y="27220"/>
                  </a:cubicBezTo>
                  <a:lnTo>
                    <a:pt x="29337" y="18267"/>
                  </a:lnTo>
                  <a:cubicBezTo>
                    <a:pt x="29337" y="11695"/>
                    <a:pt x="23622" y="6455"/>
                    <a:pt x="16954" y="7218"/>
                  </a:cubicBezTo>
                  <a:cubicBezTo>
                    <a:pt x="11335" y="7789"/>
                    <a:pt x="7144" y="12838"/>
                    <a:pt x="7144" y="18552"/>
                  </a:cubicBezTo>
                  <a:close/>
                </a:path>
              </a:pathLst>
            </a:custGeom>
            <a:grpFill/>
            <a:ln w="9525" cap="flat">
              <a:noFill/>
              <a:prstDash val="solid"/>
              <a:miter/>
            </a:ln>
          </p:spPr>
          <p:txBody>
            <a:bodyPr rtlCol="0" anchor="ctr"/>
            <a:lstStyle/>
            <a:p>
              <a:endParaRPr lang="ko-KR" altLang="en-US"/>
            </a:p>
          </p:txBody>
        </p:sp>
        <p:sp>
          <p:nvSpPr>
            <p:cNvPr id="253" name="자유형: 도형 252">
              <a:extLst>
                <a:ext uri="{FF2B5EF4-FFF2-40B4-BE49-F238E27FC236}">
                  <a16:creationId xmlns:a16="http://schemas.microsoft.com/office/drawing/2014/main" id="{1A0C9A71-9E7E-4A40-BA04-7111DD6018B5}"/>
                </a:ext>
              </a:extLst>
            </p:cNvPr>
            <p:cNvSpPr/>
            <p:nvPr/>
          </p:nvSpPr>
          <p:spPr>
            <a:xfrm>
              <a:off x="4824880" y="5686901"/>
              <a:ext cx="180975" cy="95250"/>
            </a:xfrm>
            <a:custGeom>
              <a:avLst/>
              <a:gdLst>
                <a:gd name="connsiteX0" fmla="*/ 164116 w 180975"/>
                <a:gd name="connsiteY0" fmla="*/ 7144 h 95250"/>
                <a:gd name="connsiteX1" fmla="*/ 18288 w 180975"/>
                <a:gd name="connsiteY1" fmla="*/ 7144 h 95250"/>
                <a:gd name="connsiteX2" fmla="*/ 7144 w 180975"/>
                <a:gd name="connsiteY2" fmla="*/ 18288 h 95250"/>
                <a:gd name="connsiteX3" fmla="*/ 7144 w 180975"/>
                <a:gd name="connsiteY3" fmla="*/ 79724 h 95250"/>
                <a:gd name="connsiteX4" fmla="*/ 18288 w 180975"/>
                <a:gd name="connsiteY4" fmla="*/ 90869 h 95250"/>
                <a:gd name="connsiteX5" fmla="*/ 164116 w 180975"/>
                <a:gd name="connsiteY5" fmla="*/ 90869 h 95250"/>
                <a:gd name="connsiteX6" fmla="*/ 175260 w 180975"/>
                <a:gd name="connsiteY6" fmla="*/ 79724 h 95250"/>
                <a:gd name="connsiteX7" fmla="*/ 175260 w 180975"/>
                <a:gd name="connsiteY7" fmla="*/ 18288 h 95250"/>
                <a:gd name="connsiteX8" fmla="*/ 164116 w 180975"/>
                <a:gd name="connsiteY8" fmla="*/ 7144 h 95250"/>
                <a:gd name="connsiteX9" fmla="*/ 102679 w 180975"/>
                <a:gd name="connsiteY9" fmla="*/ 29337 h 95250"/>
                <a:gd name="connsiteX10" fmla="*/ 118967 w 180975"/>
                <a:gd name="connsiteY10" fmla="*/ 29337 h 95250"/>
                <a:gd name="connsiteX11" fmla="*/ 118967 w 180975"/>
                <a:gd name="connsiteY11" fmla="*/ 68580 h 95250"/>
                <a:gd name="connsiteX12" fmla="*/ 102679 w 180975"/>
                <a:gd name="connsiteY12" fmla="*/ 68580 h 95250"/>
                <a:gd name="connsiteX13" fmla="*/ 102679 w 180975"/>
                <a:gd name="connsiteY13" fmla="*/ 29337 h 95250"/>
                <a:gd name="connsiteX14" fmla="*/ 79820 w 180975"/>
                <a:gd name="connsiteY14" fmla="*/ 68580 h 95250"/>
                <a:gd name="connsiteX15" fmla="*/ 63532 w 180975"/>
                <a:gd name="connsiteY15" fmla="*/ 68580 h 95250"/>
                <a:gd name="connsiteX16" fmla="*/ 63532 w 180975"/>
                <a:gd name="connsiteY16" fmla="*/ 29337 h 95250"/>
                <a:gd name="connsiteX17" fmla="*/ 79820 w 180975"/>
                <a:gd name="connsiteY17" fmla="*/ 29337 h 95250"/>
                <a:gd name="connsiteX18" fmla="*/ 79820 w 180975"/>
                <a:gd name="connsiteY18" fmla="*/ 68580 h 95250"/>
                <a:gd name="connsiteX19" fmla="*/ 29432 w 180975"/>
                <a:gd name="connsiteY19" fmla="*/ 29337 h 95250"/>
                <a:gd name="connsiteX20" fmla="*/ 41243 w 180975"/>
                <a:gd name="connsiteY20" fmla="*/ 29337 h 95250"/>
                <a:gd name="connsiteX21" fmla="*/ 41243 w 180975"/>
                <a:gd name="connsiteY21" fmla="*/ 68580 h 95250"/>
                <a:gd name="connsiteX22" fmla="*/ 29432 w 180975"/>
                <a:gd name="connsiteY22" fmla="*/ 68580 h 95250"/>
                <a:gd name="connsiteX23" fmla="*/ 29432 w 180975"/>
                <a:gd name="connsiteY23" fmla="*/ 29337 h 95250"/>
                <a:gd name="connsiteX24" fmla="*/ 153067 w 180975"/>
                <a:gd name="connsiteY24" fmla="*/ 68580 h 95250"/>
                <a:gd name="connsiteX25" fmla="*/ 141256 w 180975"/>
                <a:gd name="connsiteY25" fmla="*/ 68580 h 95250"/>
                <a:gd name="connsiteX26" fmla="*/ 141256 w 180975"/>
                <a:gd name="connsiteY26" fmla="*/ 29337 h 95250"/>
                <a:gd name="connsiteX27" fmla="*/ 153067 w 180975"/>
                <a:gd name="connsiteY27" fmla="*/ 29337 h 95250"/>
                <a:gd name="connsiteX28" fmla="*/ 153067 w 180975"/>
                <a:gd name="connsiteY28" fmla="*/ 6858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95250">
                  <a:moveTo>
                    <a:pt x="164116" y="7144"/>
                  </a:moveTo>
                  <a:lnTo>
                    <a:pt x="18288" y="7144"/>
                  </a:lnTo>
                  <a:cubicBezTo>
                    <a:pt x="12192" y="7144"/>
                    <a:pt x="7144" y="12097"/>
                    <a:pt x="7144" y="18288"/>
                  </a:cubicBezTo>
                  <a:lnTo>
                    <a:pt x="7144" y="79724"/>
                  </a:lnTo>
                  <a:cubicBezTo>
                    <a:pt x="7144" y="85820"/>
                    <a:pt x="12097" y="90869"/>
                    <a:pt x="18288" y="90869"/>
                  </a:cubicBezTo>
                  <a:lnTo>
                    <a:pt x="164116" y="90869"/>
                  </a:lnTo>
                  <a:cubicBezTo>
                    <a:pt x="170212" y="90869"/>
                    <a:pt x="175260" y="85916"/>
                    <a:pt x="175260" y="79724"/>
                  </a:cubicBezTo>
                  <a:lnTo>
                    <a:pt x="175260" y="18288"/>
                  </a:lnTo>
                  <a:cubicBezTo>
                    <a:pt x="175260" y="12097"/>
                    <a:pt x="170307" y="7144"/>
                    <a:pt x="164116" y="7144"/>
                  </a:cubicBezTo>
                  <a:close/>
                  <a:moveTo>
                    <a:pt x="102679" y="29337"/>
                  </a:moveTo>
                  <a:lnTo>
                    <a:pt x="118967" y="29337"/>
                  </a:lnTo>
                  <a:lnTo>
                    <a:pt x="118967" y="68580"/>
                  </a:lnTo>
                  <a:lnTo>
                    <a:pt x="102679" y="68580"/>
                  </a:lnTo>
                  <a:lnTo>
                    <a:pt x="102679" y="29337"/>
                  </a:lnTo>
                  <a:close/>
                  <a:moveTo>
                    <a:pt x="79820" y="68580"/>
                  </a:moveTo>
                  <a:lnTo>
                    <a:pt x="63532" y="68580"/>
                  </a:lnTo>
                  <a:lnTo>
                    <a:pt x="63532" y="29337"/>
                  </a:lnTo>
                  <a:lnTo>
                    <a:pt x="79820" y="29337"/>
                  </a:lnTo>
                  <a:lnTo>
                    <a:pt x="79820" y="68580"/>
                  </a:lnTo>
                  <a:close/>
                  <a:moveTo>
                    <a:pt x="29432" y="29337"/>
                  </a:moveTo>
                  <a:lnTo>
                    <a:pt x="41243" y="29337"/>
                  </a:lnTo>
                  <a:lnTo>
                    <a:pt x="41243" y="68580"/>
                  </a:lnTo>
                  <a:lnTo>
                    <a:pt x="29432" y="68580"/>
                  </a:lnTo>
                  <a:lnTo>
                    <a:pt x="29432" y="29337"/>
                  </a:lnTo>
                  <a:close/>
                  <a:moveTo>
                    <a:pt x="153067" y="68580"/>
                  </a:moveTo>
                  <a:lnTo>
                    <a:pt x="141256" y="68580"/>
                  </a:lnTo>
                  <a:lnTo>
                    <a:pt x="141256" y="29337"/>
                  </a:lnTo>
                  <a:lnTo>
                    <a:pt x="153067" y="29337"/>
                  </a:lnTo>
                  <a:lnTo>
                    <a:pt x="153067" y="68580"/>
                  </a:lnTo>
                  <a:close/>
                </a:path>
              </a:pathLst>
            </a:custGeom>
            <a:grpFill/>
            <a:ln w="9525" cap="flat">
              <a:noFill/>
              <a:prstDash val="solid"/>
              <a:miter/>
            </a:ln>
          </p:spPr>
          <p:txBody>
            <a:bodyPr rtlCol="0" anchor="ctr"/>
            <a:lstStyle/>
            <a:p>
              <a:endParaRPr lang="ko-KR" altLang="en-US"/>
            </a:p>
          </p:txBody>
        </p:sp>
        <p:sp>
          <p:nvSpPr>
            <p:cNvPr id="254" name="자유형: 도형 253">
              <a:extLst>
                <a:ext uri="{FF2B5EF4-FFF2-40B4-BE49-F238E27FC236}">
                  <a16:creationId xmlns:a16="http://schemas.microsoft.com/office/drawing/2014/main" id="{E8AB0751-1125-4CE4-88A4-AF866820FCEC}"/>
                </a:ext>
              </a:extLst>
            </p:cNvPr>
            <p:cNvSpPr/>
            <p:nvPr/>
          </p:nvSpPr>
          <p:spPr>
            <a:xfrm>
              <a:off x="4965659" y="5552143"/>
              <a:ext cx="28575" cy="47625"/>
            </a:xfrm>
            <a:custGeom>
              <a:avLst/>
              <a:gdLst>
                <a:gd name="connsiteX0" fmla="*/ 29337 w 28575"/>
                <a:gd name="connsiteY0" fmla="*/ 37317 h 47625"/>
                <a:gd name="connsiteX1" fmla="*/ 29337 w 28575"/>
                <a:gd name="connsiteY1" fmla="*/ 18552 h 47625"/>
                <a:gd name="connsiteX2" fmla="*/ 19526 w 28575"/>
                <a:gd name="connsiteY2" fmla="*/ 7218 h 47625"/>
                <a:gd name="connsiteX3" fmla="*/ 7144 w 28575"/>
                <a:gd name="connsiteY3" fmla="*/ 18267 h 47625"/>
                <a:gd name="connsiteX4" fmla="*/ 7144 w 28575"/>
                <a:gd name="connsiteY4" fmla="*/ 37602 h 47625"/>
                <a:gd name="connsiteX5" fmla="*/ 19526 w 28575"/>
                <a:gd name="connsiteY5" fmla="*/ 48651 h 47625"/>
                <a:gd name="connsiteX6" fmla="*/ 29337 w 28575"/>
                <a:gd name="connsiteY6" fmla="*/ 3731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47625">
                  <a:moveTo>
                    <a:pt x="29337" y="37317"/>
                  </a:moveTo>
                  <a:lnTo>
                    <a:pt x="29337" y="18552"/>
                  </a:lnTo>
                  <a:cubicBezTo>
                    <a:pt x="29337" y="12837"/>
                    <a:pt x="25146" y="7884"/>
                    <a:pt x="19526" y="7218"/>
                  </a:cubicBezTo>
                  <a:cubicBezTo>
                    <a:pt x="12859" y="6455"/>
                    <a:pt x="7144" y="11694"/>
                    <a:pt x="7144" y="18267"/>
                  </a:cubicBezTo>
                  <a:lnTo>
                    <a:pt x="7144" y="37602"/>
                  </a:lnTo>
                  <a:cubicBezTo>
                    <a:pt x="7144" y="44175"/>
                    <a:pt x="12859" y="49413"/>
                    <a:pt x="19526" y="48651"/>
                  </a:cubicBezTo>
                  <a:cubicBezTo>
                    <a:pt x="25146" y="47985"/>
                    <a:pt x="29337" y="43032"/>
                    <a:pt x="29337" y="37317"/>
                  </a:cubicBezTo>
                  <a:close/>
                </a:path>
              </a:pathLst>
            </a:custGeom>
            <a:grpFill/>
            <a:ln w="9525" cap="flat">
              <a:noFill/>
              <a:prstDash val="solid"/>
              <a:miter/>
            </a:ln>
          </p:spPr>
          <p:txBody>
            <a:bodyPr rtlCol="0" anchor="ctr"/>
            <a:lstStyle/>
            <a:p>
              <a:endParaRPr lang="ko-KR" altLang="en-US"/>
            </a:p>
          </p:txBody>
        </p:sp>
        <p:sp>
          <p:nvSpPr>
            <p:cNvPr id="255" name="자유형: 도형 254">
              <a:extLst>
                <a:ext uri="{FF2B5EF4-FFF2-40B4-BE49-F238E27FC236}">
                  <a16:creationId xmlns:a16="http://schemas.microsoft.com/office/drawing/2014/main" id="{48D76135-F7B5-4DFA-8A49-85674869317A}"/>
                </a:ext>
              </a:extLst>
            </p:cNvPr>
            <p:cNvSpPr/>
            <p:nvPr/>
          </p:nvSpPr>
          <p:spPr>
            <a:xfrm>
              <a:off x="4913986" y="5573410"/>
              <a:ext cx="47625" cy="47625"/>
            </a:xfrm>
            <a:custGeom>
              <a:avLst/>
              <a:gdLst>
                <a:gd name="connsiteX0" fmla="*/ 24241 w 47625"/>
                <a:gd name="connsiteY0" fmla="*/ 39862 h 47625"/>
                <a:gd name="connsiteX1" fmla="*/ 32051 w 47625"/>
                <a:gd name="connsiteY1" fmla="*/ 43101 h 47625"/>
                <a:gd name="connsiteX2" fmla="*/ 39862 w 47625"/>
                <a:gd name="connsiteY2" fmla="*/ 39862 h 47625"/>
                <a:gd name="connsiteX3" fmla="*/ 39862 w 47625"/>
                <a:gd name="connsiteY3" fmla="*/ 24146 h 47625"/>
                <a:gd name="connsiteX4" fmla="*/ 26146 w 47625"/>
                <a:gd name="connsiteY4" fmla="*/ 10430 h 47625"/>
                <a:gd name="connsiteX5" fmla="*/ 10430 w 47625"/>
                <a:gd name="connsiteY5" fmla="*/ 10430 h 47625"/>
                <a:gd name="connsiteX6" fmla="*/ 10430 w 47625"/>
                <a:gd name="connsiteY6" fmla="*/ 26146 h 47625"/>
                <a:gd name="connsiteX7" fmla="*/ 24241 w 47625"/>
                <a:gd name="connsiteY7" fmla="*/ 3986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47625">
                  <a:moveTo>
                    <a:pt x="24241" y="39862"/>
                  </a:moveTo>
                  <a:cubicBezTo>
                    <a:pt x="26432" y="42053"/>
                    <a:pt x="29289" y="43101"/>
                    <a:pt x="32051" y="43101"/>
                  </a:cubicBezTo>
                  <a:cubicBezTo>
                    <a:pt x="34814" y="43101"/>
                    <a:pt x="37767" y="42053"/>
                    <a:pt x="39862" y="39862"/>
                  </a:cubicBezTo>
                  <a:cubicBezTo>
                    <a:pt x="44243" y="35481"/>
                    <a:pt x="44243" y="28527"/>
                    <a:pt x="39862" y="24146"/>
                  </a:cubicBezTo>
                  <a:lnTo>
                    <a:pt x="26146" y="10430"/>
                  </a:lnTo>
                  <a:cubicBezTo>
                    <a:pt x="21765" y="6048"/>
                    <a:pt x="14811" y="6048"/>
                    <a:pt x="10430" y="10430"/>
                  </a:cubicBezTo>
                  <a:cubicBezTo>
                    <a:pt x="6048" y="14811"/>
                    <a:pt x="6048" y="21765"/>
                    <a:pt x="10430" y="26146"/>
                  </a:cubicBezTo>
                  <a:lnTo>
                    <a:pt x="24241" y="39862"/>
                  </a:lnTo>
                  <a:close/>
                </a:path>
              </a:pathLst>
            </a:custGeom>
            <a:grpFill/>
            <a:ln w="9525" cap="flat">
              <a:noFill/>
              <a:prstDash val="solid"/>
              <a:miter/>
            </a:ln>
          </p:spPr>
          <p:txBody>
            <a:bodyPr rtlCol="0" anchor="ctr"/>
            <a:lstStyle/>
            <a:p>
              <a:endParaRPr lang="ko-KR" altLang="en-US"/>
            </a:p>
          </p:txBody>
        </p:sp>
        <p:sp>
          <p:nvSpPr>
            <p:cNvPr id="256" name="자유형: 도형 255">
              <a:extLst>
                <a:ext uri="{FF2B5EF4-FFF2-40B4-BE49-F238E27FC236}">
                  <a16:creationId xmlns:a16="http://schemas.microsoft.com/office/drawing/2014/main" id="{4F4C7A3E-ECB9-48DF-9592-CE17B49CB1D4}"/>
                </a:ext>
              </a:extLst>
            </p:cNvPr>
            <p:cNvSpPr/>
            <p:nvPr/>
          </p:nvSpPr>
          <p:spPr>
            <a:xfrm>
              <a:off x="5003426" y="5573410"/>
              <a:ext cx="47625" cy="47625"/>
            </a:xfrm>
            <a:custGeom>
              <a:avLst/>
              <a:gdLst>
                <a:gd name="connsiteX0" fmla="*/ 18336 w 47625"/>
                <a:gd name="connsiteY0" fmla="*/ 43101 h 47625"/>
                <a:gd name="connsiteX1" fmla="*/ 26146 w 47625"/>
                <a:gd name="connsiteY1" fmla="*/ 39862 h 47625"/>
                <a:gd name="connsiteX2" fmla="*/ 39862 w 47625"/>
                <a:gd name="connsiteY2" fmla="*/ 26146 h 47625"/>
                <a:gd name="connsiteX3" fmla="*/ 39862 w 47625"/>
                <a:gd name="connsiteY3" fmla="*/ 10430 h 47625"/>
                <a:gd name="connsiteX4" fmla="*/ 24146 w 47625"/>
                <a:gd name="connsiteY4" fmla="*/ 10430 h 47625"/>
                <a:gd name="connsiteX5" fmla="*/ 10430 w 47625"/>
                <a:gd name="connsiteY5" fmla="*/ 24146 h 47625"/>
                <a:gd name="connsiteX6" fmla="*/ 10430 w 47625"/>
                <a:gd name="connsiteY6" fmla="*/ 39862 h 47625"/>
                <a:gd name="connsiteX7" fmla="*/ 18336 w 47625"/>
                <a:gd name="connsiteY7" fmla="*/ 4310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47625">
                  <a:moveTo>
                    <a:pt x="18336" y="43101"/>
                  </a:moveTo>
                  <a:cubicBezTo>
                    <a:pt x="21193" y="43101"/>
                    <a:pt x="24051" y="42053"/>
                    <a:pt x="26146" y="39862"/>
                  </a:cubicBezTo>
                  <a:lnTo>
                    <a:pt x="39862" y="26146"/>
                  </a:lnTo>
                  <a:cubicBezTo>
                    <a:pt x="44244" y="21765"/>
                    <a:pt x="44244" y="14811"/>
                    <a:pt x="39862" y="10430"/>
                  </a:cubicBezTo>
                  <a:cubicBezTo>
                    <a:pt x="35481" y="6048"/>
                    <a:pt x="28528" y="6048"/>
                    <a:pt x="24146" y="10430"/>
                  </a:cubicBezTo>
                  <a:lnTo>
                    <a:pt x="10430" y="24146"/>
                  </a:lnTo>
                  <a:cubicBezTo>
                    <a:pt x="6048" y="28527"/>
                    <a:pt x="6048" y="35481"/>
                    <a:pt x="10430" y="39862"/>
                  </a:cubicBezTo>
                  <a:cubicBezTo>
                    <a:pt x="12621" y="42053"/>
                    <a:pt x="15478" y="43101"/>
                    <a:pt x="18336" y="43101"/>
                  </a:cubicBezTo>
                  <a:close/>
                </a:path>
              </a:pathLst>
            </a:custGeom>
            <a:grpFill/>
            <a:ln w="9525" cap="flat">
              <a:noFill/>
              <a:prstDash val="solid"/>
              <a:miter/>
            </a:ln>
          </p:spPr>
          <p:txBody>
            <a:bodyPr rtlCol="0" anchor="ctr"/>
            <a:lstStyle/>
            <a:p>
              <a:endParaRPr lang="ko-KR" altLang="en-US"/>
            </a:p>
          </p:txBody>
        </p:sp>
      </p:grpSp>
      <p:grpSp>
        <p:nvGrpSpPr>
          <p:cNvPr id="257" name="그룹 256">
            <a:extLst>
              <a:ext uri="{FF2B5EF4-FFF2-40B4-BE49-F238E27FC236}">
                <a16:creationId xmlns:a16="http://schemas.microsoft.com/office/drawing/2014/main" id="{2D4A58CF-F5E8-410E-BB6D-71993C9D420C}"/>
              </a:ext>
            </a:extLst>
          </p:cNvPr>
          <p:cNvGrpSpPr/>
          <p:nvPr/>
        </p:nvGrpSpPr>
        <p:grpSpPr>
          <a:xfrm>
            <a:off x="4784589" y="892968"/>
            <a:ext cx="390525" cy="390525"/>
            <a:chOff x="4784589" y="892968"/>
            <a:chExt cx="390525" cy="390525"/>
          </a:xfrm>
          <a:solidFill>
            <a:schemeClr val="bg1"/>
          </a:solidFill>
        </p:grpSpPr>
        <p:sp>
          <p:nvSpPr>
            <p:cNvPr id="258" name="자유형: 도형 257">
              <a:extLst>
                <a:ext uri="{FF2B5EF4-FFF2-40B4-BE49-F238E27FC236}">
                  <a16:creationId xmlns:a16="http://schemas.microsoft.com/office/drawing/2014/main" id="{AF46153A-A015-4E46-8DE1-62CB465F3134}"/>
                </a:ext>
              </a:extLst>
            </p:cNvPr>
            <p:cNvSpPr/>
            <p:nvPr/>
          </p:nvSpPr>
          <p:spPr>
            <a:xfrm>
              <a:off x="4784589" y="892968"/>
              <a:ext cx="390525" cy="390525"/>
            </a:xfrm>
            <a:custGeom>
              <a:avLst/>
              <a:gdLst>
                <a:gd name="connsiteX0" fmla="*/ 364046 w 390525"/>
                <a:gd name="connsiteY0" fmla="*/ 120110 h 390525"/>
                <a:gd name="connsiteX1" fmla="*/ 364046 w 390525"/>
                <a:gd name="connsiteY1" fmla="*/ 107061 h 390525"/>
                <a:gd name="connsiteX2" fmla="*/ 330708 w 390525"/>
                <a:gd name="connsiteY2" fmla="*/ 73724 h 390525"/>
                <a:gd name="connsiteX3" fmla="*/ 319564 w 390525"/>
                <a:gd name="connsiteY3" fmla="*/ 73724 h 390525"/>
                <a:gd name="connsiteX4" fmla="*/ 309848 w 390525"/>
                <a:gd name="connsiteY4" fmla="*/ 48292 h 390525"/>
                <a:gd name="connsiteX5" fmla="*/ 278416 w 390525"/>
                <a:gd name="connsiteY5" fmla="*/ 16859 h 390525"/>
                <a:gd name="connsiteX6" fmla="*/ 254889 w 390525"/>
                <a:gd name="connsiteY6" fmla="*/ 7144 h 390525"/>
                <a:gd name="connsiteX7" fmla="*/ 84963 w 390525"/>
                <a:gd name="connsiteY7" fmla="*/ 7144 h 390525"/>
                <a:gd name="connsiteX8" fmla="*/ 73819 w 390525"/>
                <a:gd name="connsiteY8" fmla="*/ 18288 h 390525"/>
                <a:gd name="connsiteX9" fmla="*/ 73819 w 390525"/>
                <a:gd name="connsiteY9" fmla="*/ 73819 h 390525"/>
                <a:gd name="connsiteX10" fmla="*/ 62674 w 390525"/>
                <a:gd name="connsiteY10" fmla="*/ 73819 h 390525"/>
                <a:gd name="connsiteX11" fmla="*/ 29337 w 390525"/>
                <a:gd name="connsiteY11" fmla="*/ 107156 h 390525"/>
                <a:gd name="connsiteX12" fmla="*/ 29337 w 390525"/>
                <a:gd name="connsiteY12" fmla="*/ 120206 h 390525"/>
                <a:gd name="connsiteX13" fmla="*/ 7144 w 390525"/>
                <a:gd name="connsiteY13" fmla="*/ 151638 h 390525"/>
                <a:gd name="connsiteX14" fmla="*/ 7144 w 390525"/>
                <a:gd name="connsiteY14" fmla="*/ 264128 h 390525"/>
                <a:gd name="connsiteX15" fmla="*/ 40481 w 390525"/>
                <a:gd name="connsiteY15" fmla="*/ 297466 h 390525"/>
                <a:gd name="connsiteX16" fmla="*/ 73819 w 390525"/>
                <a:gd name="connsiteY16" fmla="*/ 297466 h 390525"/>
                <a:gd name="connsiteX17" fmla="*/ 73819 w 390525"/>
                <a:gd name="connsiteY17" fmla="*/ 375190 h 390525"/>
                <a:gd name="connsiteX18" fmla="*/ 84963 w 390525"/>
                <a:gd name="connsiteY18" fmla="*/ 386334 h 390525"/>
                <a:gd name="connsiteX19" fmla="*/ 308515 w 390525"/>
                <a:gd name="connsiteY19" fmla="*/ 386334 h 390525"/>
                <a:gd name="connsiteX20" fmla="*/ 319659 w 390525"/>
                <a:gd name="connsiteY20" fmla="*/ 375190 h 390525"/>
                <a:gd name="connsiteX21" fmla="*/ 319659 w 390525"/>
                <a:gd name="connsiteY21" fmla="*/ 297466 h 390525"/>
                <a:gd name="connsiteX22" fmla="*/ 352996 w 390525"/>
                <a:gd name="connsiteY22" fmla="*/ 297466 h 390525"/>
                <a:gd name="connsiteX23" fmla="*/ 386334 w 390525"/>
                <a:gd name="connsiteY23" fmla="*/ 264128 h 390525"/>
                <a:gd name="connsiteX24" fmla="*/ 386334 w 390525"/>
                <a:gd name="connsiteY24" fmla="*/ 151448 h 390525"/>
                <a:gd name="connsiteX25" fmla="*/ 364046 w 390525"/>
                <a:gd name="connsiteY25" fmla="*/ 120110 h 390525"/>
                <a:gd name="connsiteX26" fmla="*/ 319659 w 390525"/>
                <a:gd name="connsiteY26" fmla="*/ 95917 h 390525"/>
                <a:gd name="connsiteX27" fmla="*/ 330803 w 390525"/>
                <a:gd name="connsiteY27" fmla="*/ 95917 h 390525"/>
                <a:gd name="connsiteX28" fmla="*/ 341947 w 390525"/>
                <a:gd name="connsiteY28" fmla="*/ 107061 h 390525"/>
                <a:gd name="connsiteX29" fmla="*/ 341947 w 390525"/>
                <a:gd name="connsiteY29" fmla="*/ 118205 h 390525"/>
                <a:gd name="connsiteX30" fmla="*/ 319754 w 390525"/>
                <a:gd name="connsiteY30" fmla="*/ 118205 h 390525"/>
                <a:gd name="connsiteX31" fmla="*/ 319754 w 390525"/>
                <a:gd name="connsiteY31" fmla="*/ 95917 h 390525"/>
                <a:gd name="connsiteX32" fmla="*/ 252984 w 390525"/>
                <a:gd name="connsiteY32" fmla="*/ 29337 h 390525"/>
                <a:gd name="connsiteX33" fmla="*/ 262699 w 390525"/>
                <a:gd name="connsiteY33" fmla="*/ 32576 h 390525"/>
                <a:gd name="connsiteX34" fmla="*/ 294132 w 390525"/>
                <a:gd name="connsiteY34" fmla="*/ 64008 h 390525"/>
                <a:gd name="connsiteX35" fmla="*/ 297371 w 390525"/>
                <a:gd name="connsiteY35" fmla="*/ 73724 h 390525"/>
                <a:gd name="connsiteX36" fmla="*/ 252984 w 390525"/>
                <a:gd name="connsiteY36" fmla="*/ 73724 h 390525"/>
                <a:gd name="connsiteX37" fmla="*/ 252984 w 390525"/>
                <a:gd name="connsiteY37" fmla="*/ 29337 h 390525"/>
                <a:gd name="connsiteX38" fmla="*/ 96107 w 390525"/>
                <a:gd name="connsiteY38" fmla="*/ 29337 h 390525"/>
                <a:gd name="connsiteX39" fmla="*/ 230791 w 390525"/>
                <a:gd name="connsiteY39" fmla="*/ 29337 h 390525"/>
                <a:gd name="connsiteX40" fmla="*/ 230791 w 390525"/>
                <a:gd name="connsiteY40" fmla="*/ 84868 h 390525"/>
                <a:gd name="connsiteX41" fmla="*/ 241935 w 390525"/>
                <a:gd name="connsiteY41" fmla="*/ 96012 h 390525"/>
                <a:gd name="connsiteX42" fmla="*/ 297466 w 390525"/>
                <a:gd name="connsiteY42" fmla="*/ 96012 h 390525"/>
                <a:gd name="connsiteX43" fmla="*/ 297466 w 390525"/>
                <a:gd name="connsiteY43" fmla="*/ 118205 h 390525"/>
                <a:gd name="connsiteX44" fmla="*/ 96202 w 390525"/>
                <a:gd name="connsiteY44" fmla="*/ 118205 h 390525"/>
                <a:gd name="connsiteX45" fmla="*/ 96202 w 390525"/>
                <a:gd name="connsiteY45" fmla="*/ 29337 h 390525"/>
                <a:gd name="connsiteX46" fmla="*/ 62770 w 390525"/>
                <a:gd name="connsiteY46" fmla="*/ 95917 h 390525"/>
                <a:gd name="connsiteX47" fmla="*/ 73914 w 390525"/>
                <a:gd name="connsiteY47" fmla="*/ 95917 h 390525"/>
                <a:gd name="connsiteX48" fmla="*/ 73914 w 390525"/>
                <a:gd name="connsiteY48" fmla="*/ 118110 h 390525"/>
                <a:gd name="connsiteX49" fmla="*/ 51721 w 390525"/>
                <a:gd name="connsiteY49" fmla="*/ 118110 h 390525"/>
                <a:gd name="connsiteX50" fmla="*/ 51721 w 390525"/>
                <a:gd name="connsiteY50" fmla="*/ 106966 h 390525"/>
                <a:gd name="connsiteX51" fmla="*/ 62770 w 390525"/>
                <a:gd name="connsiteY51" fmla="*/ 95917 h 390525"/>
                <a:gd name="connsiteX52" fmla="*/ 297466 w 390525"/>
                <a:gd name="connsiteY52" fmla="*/ 363855 h 390525"/>
                <a:gd name="connsiteX53" fmla="*/ 96202 w 390525"/>
                <a:gd name="connsiteY53" fmla="*/ 363855 h 390525"/>
                <a:gd name="connsiteX54" fmla="*/ 96202 w 390525"/>
                <a:gd name="connsiteY54" fmla="*/ 252889 h 390525"/>
                <a:gd name="connsiteX55" fmla="*/ 297466 w 390525"/>
                <a:gd name="connsiteY55" fmla="*/ 252889 h 390525"/>
                <a:gd name="connsiteX56" fmla="*/ 297466 w 390525"/>
                <a:gd name="connsiteY56" fmla="*/ 363855 h 390525"/>
                <a:gd name="connsiteX57" fmla="*/ 364046 w 390525"/>
                <a:gd name="connsiteY57" fmla="*/ 263938 h 390525"/>
                <a:gd name="connsiteX58" fmla="*/ 352901 w 390525"/>
                <a:gd name="connsiteY58" fmla="*/ 275082 h 390525"/>
                <a:gd name="connsiteX59" fmla="*/ 319564 w 390525"/>
                <a:gd name="connsiteY59" fmla="*/ 275082 h 390525"/>
                <a:gd name="connsiteX60" fmla="*/ 319564 w 390525"/>
                <a:gd name="connsiteY60" fmla="*/ 252889 h 390525"/>
                <a:gd name="connsiteX61" fmla="*/ 330708 w 390525"/>
                <a:gd name="connsiteY61" fmla="*/ 252889 h 390525"/>
                <a:gd name="connsiteX62" fmla="*/ 341281 w 390525"/>
                <a:gd name="connsiteY62" fmla="*/ 245269 h 390525"/>
                <a:gd name="connsiteX63" fmla="*/ 330708 w 390525"/>
                <a:gd name="connsiteY63" fmla="*/ 230696 h 390525"/>
                <a:gd name="connsiteX64" fmla="*/ 62770 w 390525"/>
                <a:gd name="connsiteY64" fmla="*/ 230696 h 390525"/>
                <a:gd name="connsiteX65" fmla="*/ 52197 w 390525"/>
                <a:gd name="connsiteY65" fmla="*/ 238316 h 390525"/>
                <a:gd name="connsiteX66" fmla="*/ 62770 w 390525"/>
                <a:gd name="connsiteY66" fmla="*/ 252889 h 390525"/>
                <a:gd name="connsiteX67" fmla="*/ 73914 w 390525"/>
                <a:gd name="connsiteY67" fmla="*/ 252889 h 390525"/>
                <a:gd name="connsiteX68" fmla="*/ 73914 w 390525"/>
                <a:gd name="connsiteY68" fmla="*/ 275082 h 390525"/>
                <a:gd name="connsiteX69" fmla="*/ 40576 w 390525"/>
                <a:gd name="connsiteY69" fmla="*/ 275082 h 390525"/>
                <a:gd name="connsiteX70" fmla="*/ 29432 w 390525"/>
                <a:gd name="connsiteY70" fmla="*/ 263938 h 390525"/>
                <a:gd name="connsiteX71" fmla="*/ 29432 w 390525"/>
                <a:gd name="connsiteY71" fmla="*/ 151448 h 390525"/>
                <a:gd name="connsiteX72" fmla="*/ 40576 w 390525"/>
                <a:gd name="connsiteY72" fmla="*/ 140303 h 390525"/>
                <a:gd name="connsiteX73" fmla="*/ 352901 w 390525"/>
                <a:gd name="connsiteY73" fmla="*/ 140303 h 390525"/>
                <a:gd name="connsiteX74" fmla="*/ 364046 w 390525"/>
                <a:gd name="connsiteY74" fmla="*/ 151448 h 390525"/>
                <a:gd name="connsiteX75" fmla="*/ 364046 w 390525"/>
                <a:gd name="connsiteY75" fmla="*/ 26393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90525" h="390525">
                  <a:moveTo>
                    <a:pt x="364046" y="120110"/>
                  </a:moveTo>
                  <a:lnTo>
                    <a:pt x="364046" y="107061"/>
                  </a:lnTo>
                  <a:cubicBezTo>
                    <a:pt x="364046" y="88678"/>
                    <a:pt x="349091" y="73724"/>
                    <a:pt x="330708" y="73724"/>
                  </a:cubicBezTo>
                  <a:lnTo>
                    <a:pt x="319564" y="73724"/>
                  </a:lnTo>
                  <a:cubicBezTo>
                    <a:pt x="319564" y="63913"/>
                    <a:pt x="317182" y="55626"/>
                    <a:pt x="309848" y="48292"/>
                  </a:cubicBezTo>
                  <a:lnTo>
                    <a:pt x="278416" y="16859"/>
                  </a:lnTo>
                  <a:cubicBezTo>
                    <a:pt x="272224" y="10668"/>
                    <a:pt x="263747" y="7144"/>
                    <a:pt x="254889" y="7144"/>
                  </a:cubicBezTo>
                  <a:lnTo>
                    <a:pt x="84963" y="7144"/>
                  </a:lnTo>
                  <a:cubicBezTo>
                    <a:pt x="78867" y="7144"/>
                    <a:pt x="73819" y="12097"/>
                    <a:pt x="73819" y="18288"/>
                  </a:cubicBezTo>
                  <a:lnTo>
                    <a:pt x="73819" y="73819"/>
                  </a:lnTo>
                  <a:lnTo>
                    <a:pt x="62674" y="73819"/>
                  </a:lnTo>
                  <a:cubicBezTo>
                    <a:pt x="44291" y="73819"/>
                    <a:pt x="29337" y="88773"/>
                    <a:pt x="29337" y="107156"/>
                  </a:cubicBezTo>
                  <a:lnTo>
                    <a:pt x="29337" y="120206"/>
                  </a:lnTo>
                  <a:cubicBezTo>
                    <a:pt x="16383" y="124778"/>
                    <a:pt x="7144" y="137160"/>
                    <a:pt x="7144" y="151638"/>
                  </a:cubicBezTo>
                  <a:lnTo>
                    <a:pt x="7144" y="264128"/>
                  </a:lnTo>
                  <a:cubicBezTo>
                    <a:pt x="7144" y="282512"/>
                    <a:pt x="22098" y="297466"/>
                    <a:pt x="40481" y="297466"/>
                  </a:cubicBezTo>
                  <a:lnTo>
                    <a:pt x="73819" y="297466"/>
                  </a:lnTo>
                  <a:lnTo>
                    <a:pt x="73819" y="375190"/>
                  </a:lnTo>
                  <a:cubicBezTo>
                    <a:pt x="73819" y="381286"/>
                    <a:pt x="78772" y="386334"/>
                    <a:pt x="84963" y="386334"/>
                  </a:cubicBezTo>
                  <a:lnTo>
                    <a:pt x="308515" y="386334"/>
                  </a:lnTo>
                  <a:cubicBezTo>
                    <a:pt x="314611" y="386334"/>
                    <a:pt x="319659" y="381381"/>
                    <a:pt x="319659" y="375190"/>
                  </a:cubicBezTo>
                  <a:lnTo>
                    <a:pt x="319659" y="297466"/>
                  </a:lnTo>
                  <a:lnTo>
                    <a:pt x="352996" y="297466"/>
                  </a:lnTo>
                  <a:cubicBezTo>
                    <a:pt x="371380" y="297466"/>
                    <a:pt x="386334" y="282512"/>
                    <a:pt x="386334" y="264128"/>
                  </a:cubicBezTo>
                  <a:lnTo>
                    <a:pt x="386334" y="151448"/>
                  </a:lnTo>
                  <a:cubicBezTo>
                    <a:pt x="386239" y="136970"/>
                    <a:pt x="376999" y="124682"/>
                    <a:pt x="364046" y="120110"/>
                  </a:cubicBezTo>
                  <a:close/>
                  <a:moveTo>
                    <a:pt x="319659" y="95917"/>
                  </a:moveTo>
                  <a:lnTo>
                    <a:pt x="330803" y="95917"/>
                  </a:lnTo>
                  <a:cubicBezTo>
                    <a:pt x="336899" y="95917"/>
                    <a:pt x="341947" y="100870"/>
                    <a:pt x="341947" y="107061"/>
                  </a:cubicBezTo>
                  <a:lnTo>
                    <a:pt x="341947" y="118205"/>
                  </a:lnTo>
                  <a:lnTo>
                    <a:pt x="319754" y="118205"/>
                  </a:lnTo>
                  <a:lnTo>
                    <a:pt x="319754" y="95917"/>
                  </a:lnTo>
                  <a:close/>
                  <a:moveTo>
                    <a:pt x="252984" y="29337"/>
                  </a:moveTo>
                  <a:cubicBezTo>
                    <a:pt x="255079" y="29337"/>
                    <a:pt x="259080" y="28956"/>
                    <a:pt x="262699" y="32576"/>
                  </a:cubicBezTo>
                  <a:lnTo>
                    <a:pt x="294132" y="64008"/>
                  </a:lnTo>
                  <a:cubicBezTo>
                    <a:pt x="297656" y="67532"/>
                    <a:pt x="297371" y="71438"/>
                    <a:pt x="297371" y="73724"/>
                  </a:cubicBezTo>
                  <a:lnTo>
                    <a:pt x="252984" y="73724"/>
                  </a:lnTo>
                  <a:lnTo>
                    <a:pt x="252984" y="29337"/>
                  </a:lnTo>
                  <a:close/>
                  <a:moveTo>
                    <a:pt x="96107" y="29337"/>
                  </a:moveTo>
                  <a:lnTo>
                    <a:pt x="230791" y="29337"/>
                  </a:lnTo>
                  <a:lnTo>
                    <a:pt x="230791" y="84868"/>
                  </a:lnTo>
                  <a:cubicBezTo>
                    <a:pt x="230791" y="90964"/>
                    <a:pt x="235744" y="96012"/>
                    <a:pt x="241935" y="96012"/>
                  </a:cubicBezTo>
                  <a:lnTo>
                    <a:pt x="297466" y="96012"/>
                  </a:lnTo>
                  <a:lnTo>
                    <a:pt x="297466" y="118205"/>
                  </a:lnTo>
                  <a:lnTo>
                    <a:pt x="96202" y="118205"/>
                  </a:lnTo>
                  <a:lnTo>
                    <a:pt x="96202" y="29337"/>
                  </a:lnTo>
                  <a:close/>
                  <a:moveTo>
                    <a:pt x="62770" y="95917"/>
                  </a:moveTo>
                  <a:lnTo>
                    <a:pt x="73914" y="95917"/>
                  </a:lnTo>
                  <a:lnTo>
                    <a:pt x="73914" y="118110"/>
                  </a:lnTo>
                  <a:lnTo>
                    <a:pt x="51721" y="118110"/>
                  </a:lnTo>
                  <a:lnTo>
                    <a:pt x="51721" y="106966"/>
                  </a:lnTo>
                  <a:cubicBezTo>
                    <a:pt x="51721" y="100965"/>
                    <a:pt x="56674" y="95917"/>
                    <a:pt x="62770" y="95917"/>
                  </a:cubicBezTo>
                  <a:close/>
                  <a:moveTo>
                    <a:pt x="297466" y="363855"/>
                  </a:moveTo>
                  <a:lnTo>
                    <a:pt x="96202" y="363855"/>
                  </a:lnTo>
                  <a:lnTo>
                    <a:pt x="96202" y="252889"/>
                  </a:lnTo>
                  <a:lnTo>
                    <a:pt x="297466" y="252889"/>
                  </a:lnTo>
                  <a:lnTo>
                    <a:pt x="297466" y="363855"/>
                  </a:lnTo>
                  <a:close/>
                  <a:moveTo>
                    <a:pt x="364046" y="263938"/>
                  </a:moveTo>
                  <a:cubicBezTo>
                    <a:pt x="364046" y="270034"/>
                    <a:pt x="359092" y="275082"/>
                    <a:pt x="352901" y="275082"/>
                  </a:cubicBezTo>
                  <a:lnTo>
                    <a:pt x="319564" y="275082"/>
                  </a:lnTo>
                  <a:lnTo>
                    <a:pt x="319564" y="252889"/>
                  </a:lnTo>
                  <a:lnTo>
                    <a:pt x="330708" y="252889"/>
                  </a:lnTo>
                  <a:cubicBezTo>
                    <a:pt x="335471" y="252889"/>
                    <a:pt x="339852" y="249841"/>
                    <a:pt x="341281" y="245269"/>
                  </a:cubicBezTo>
                  <a:cubicBezTo>
                    <a:pt x="343662" y="237649"/>
                    <a:pt x="337947" y="230696"/>
                    <a:pt x="330708" y="230696"/>
                  </a:cubicBezTo>
                  <a:lnTo>
                    <a:pt x="62770" y="230696"/>
                  </a:lnTo>
                  <a:cubicBezTo>
                    <a:pt x="58007" y="230696"/>
                    <a:pt x="53626" y="233744"/>
                    <a:pt x="52197" y="238316"/>
                  </a:cubicBezTo>
                  <a:cubicBezTo>
                    <a:pt x="49816" y="245936"/>
                    <a:pt x="55531" y="252889"/>
                    <a:pt x="62770" y="252889"/>
                  </a:cubicBezTo>
                  <a:lnTo>
                    <a:pt x="73914" y="252889"/>
                  </a:lnTo>
                  <a:lnTo>
                    <a:pt x="73914" y="275082"/>
                  </a:lnTo>
                  <a:lnTo>
                    <a:pt x="40576" y="275082"/>
                  </a:lnTo>
                  <a:cubicBezTo>
                    <a:pt x="34480" y="275082"/>
                    <a:pt x="29432" y="270129"/>
                    <a:pt x="29432" y="263938"/>
                  </a:cubicBezTo>
                  <a:lnTo>
                    <a:pt x="29432" y="151448"/>
                  </a:lnTo>
                  <a:cubicBezTo>
                    <a:pt x="29432" y="145352"/>
                    <a:pt x="34385" y="140303"/>
                    <a:pt x="40576" y="140303"/>
                  </a:cubicBezTo>
                  <a:lnTo>
                    <a:pt x="352901" y="140303"/>
                  </a:lnTo>
                  <a:cubicBezTo>
                    <a:pt x="358997" y="140303"/>
                    <a:pt x="364046" y="145256"/>
                    <a:pt x="364046" y="151448"/>
                  </a:cubicBezTo>
                  <a:lnTo>
                    <a:pt x="364046" y="263938"/>
                  </a:lnTo>
                  <a:close/>
                </a:path>
              </a:pathLst>
            </a:custGeom>
            <a:grpFill/>
            <a:ln w="9525" cap="flat">
              <a:noFill/>
              <a:prstDash val="solid"/>
              <a:miter/>
            </a:ln>
          </p:spPr>
          <p:txBody>
            <a:bodyPr rtlCol="0" anchor="ctr"/>
            <a:lstStyle/>
            <a:p>
              <a:endParaRPr lang="ko-KR" altLang="en-US"/>
            </a:p>
          </p:txBody>
        </p:sp>
        <p:sp>
          <p:nvSpPr>
            <p:cNvPr id="259" name="자유형: 도형 258">
              <a:extLst>
                <a:ext uri="{FF2B5EF4-FFF2-40B4-BE49-F238E27FC236}">
                  <a16:creationId xmlns:a16="http://schemas.microsoft.com/office/drawing/2014/main" id="{646C0762-16C1-4656-B965-7A83A4F598DC}"/>
                </a:ext>
              </a:extLst>
            </p:cNvPr>
            <p:cNvSpPr/>
            <p:nvPr/>
          </p:nvSpPr>
          <p:spPr>
            <a:xfrm>
              <a:off x="4829188" y="1048416"/>
              <a:ext cx="76200" cy="28575"/>
            </a:xfrm>
            <a:custGeom>
              <a:avLst/>
              <a:gdLst>
                <a:gd name="connsiteX0" fmla="*/ 62653 w 76200"/>
                <a:gd name="connsiteY0" fmla="*/ 7144 h 28575"/>
                <a:gd name="connsiteX1" fmla="*/ 18552 w 76200"/>
                <a:gd name="connsiteY1" fmla="*/ 7144 h 28575"/>
                <a:gd name="connsiteX2" fmla="*/ 7218 w 76200"/>
                <a:gd name="connsiteY2" fmla="*/ 16955 h 28575"/>
                <a:gd name="connsiteX3" fmla="*/ 18266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5"/>
                  </a:cubicBezTo>
                  <a:cubicBezTo>
                    <a:pt x="6455" y="23622"/>
                    <a:pt x="11694" y="29337"/>
                    <a:pt x="18266" y="29337"/>
                  </a:cubicBezTo>
                  <a:lnTo>
                    <a:pt x="62367" y="29337"/>
                  </a:lnTo>
                  <a:cubicBezTo>
                    <a:pt x="68082" y="29337"/>
                    <a:pt x="73035" y="25146"/>
                    <a:pt x="73702" y="19526"/>
                  </a:cubicBezTo>
                  <a:cubicBezTo>
                    <a:pt x="74369" y="12764"/>
                    <a:pt x="69130" y="7144"/>
                    <a:pt x="62653" y="7144"/>
                  </a:cubicBezTo>
                  <a:close/>
                </a:path>
              </a:pathLst>
            </a:custGeom>
            <a:grpFill/>
            <a:ln w="9525" cap="flat">
              <a:noFill/>
              <a:prstDash val="solid"/>
              <a:miter/>
            </a:ln>
          </p:spPr>
          <p:txBody>
            <a:bodyPr rtlCol="0" anchor="ctr"/>
            <a:lstStyle/>
            <a:p>
              <a:endParaRPr lang="ko-KR" altLang="en-US"/>
            </a:p>
          </p:txBody>
        </p:sp>
        <p:sp>
          <p:nvSpPr>
            <p:cNvPr id="260" name="자유형: 도형 259">
              <a:extLst>
                <a:ext uri="{FF2B5EF4-FFF2-40B4-BE49-F238E27FC236}">
                  <a16:creationId xmlns:a16="http://schemas.microsoft.com/office/drawing/2014/main" id="{021DC4CB-A1D2-4958-9851-97D40BF09F87}"/>
                </a:ext>
              </a:extLst>
            </p:cNvPr>
            <p:cNvSpPr/>
            <p:nvPr/>
          </p:nvSpPr>
          <p:spPr>
            <a:xfrm>
              <a:off x="4895767" y="1160906"/>
              <a:ext cx="161925" cy="28575"/>
            </a:xfrm>
            <a:custGeom>
              <a:avLst/>
              <a:gdLst>
                <a:gd name="connsiteX0" fmla="*/ 152950 w 161925"/>
                <a:gd name="connsiteY0" fmla="*/ 7144 h 28575"/>
                <a:gd name="connsiteX1" fmla="*/ 18552 w 161925"/>
                <a:gd name="connsiteY1" fmla="*/ 7144 h 28575"/>
                <a:gd name="connsiteX2" fmla="*/ 7218 w 161925"/>
                <a:gd name="connsiteY2" fmla="*/ 16955 h 28575"/>
                <a:gd name="connsiteX3" fmla="*/ 18267 w 161925"/>
                <a:gd name="connsiteY3" fmla="*/ 29337 h 28575"/>
                <a:gd name="connsiteX4" fmla="*/ 152664 w 161925"/>
                <a:gd name="connsiteY4" fmla="*/ 29337 h 28575"/>
                <a:gd name="connsiteX5" fmla="*/ 163999 w 161925"/>
                <a:gd name="connsiteY5" fmla="*/ 19526 h 28575"/>
                <a:gd name="connsiteX6" fmla="*/ 152950 w 1619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28575">
                  <a:moveTo>
                    <a:pt x="152950" y="7144"/>
                  </a:moveTo>
                  <a:lnTo>
                    <a:pt x="18552" y="7144"/>
                  </a:lnTo>
                  <a:cubicBezTo>
                    <a:pt x="12837" y="7144"/>
                    <a:pt x="7884" y="11335"/>
                    <a:pt x="7218" y="16955"/>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grpFill/>
            <a:ln w="9525" cap="flat">
              <a:noFill/>
              <a:prstDash val="solid"/>
              <a:miter/>
            </a:ln>
          </p:spPr>
          <p:txBody>
            <a:bodyPr rtlCol="0" anchor="ctr"/>
            <a:lstStyle/>
            <a:p>
              <a:endParaRPr lang="ko-KR" altLang="en-US"/>
            </a:p>
          </p:txBody>
        </p:sp>
        <p:sp>
          <p:nvSpPr>
            <p:cNvPr id="261" name="자유형: 도형 260">
              <a:extLst>
                <a:ext uri="{FF2B5EF4-FFF2-40B4-BE49-F238E27FC236}">
                  <a16:creationId xmlns:a16="http://schemas.microsoft.com/office/drawing/2014/main" id="{5A87BCE0-0AD4-44F2-8F01-804B3F7B48AC}"/>
                </a:ext>
              </a:extLst>
            </p:cNvPr>
            <p:cNvSpPr/>
            <p:nvPr/>
          </p:nvSpPr>
          <p:spPr>
            <a:xfrm>
              <a:off x="4895767" y="1205293"/>
              <a:ext cx="161925" cy="28575"/>
            </a:xfrm>
            <a:custGeom>
              <a:avLst/>
              <a:gdLst>
                <a:gd name="connsiteX0" fmla="*/ 152950 w 161925"/>
                <a:gd name="connsiteY0" fmla="*/ 7144 h 28575"/>
                <a:gd name="connsiteX1" fmla="*/ 18552 w 161925"/>
                <a:gd name="connsiteY1" fmla="*/ 7144 h 28575"/>
                <a:gd name="connsiteX2" fmla="*/ 7218 w 161925"/>
                <a:gd name="connsiteY2" fmla="*/ 16954 h 28575"/>
                <a:gd name="connsiteX3" fmla="*/ 18267 w 161925"/>
                <a:gd name="connsiteY3" fmla="*/ 29337 h 28575"/>
                <a:gd name="connsiteX4" fmla="*/ 152664 w 161925"/>
                <a:gd name="connsiteY4" fmla="*/ 29337 h 28575"/>
                <a:gd name="connsiteX5" fmla="*/ 163999 w 161925"/>
                <a:gd name="connsiteY5" fmla="*/ 19526 h 28575"/>
                <a:gd name="connsiteX6" fmla="*/ 152950 w 1619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28575">
                  <a:moveTo>
                    <a:pt x="152950" y="7144"/>
                  </a:moveTo>
                  <a:lnTo>
                    <a:pt x="18552" y="7144"/>
                  </a:lnTo>
                  <a:cubicBezTo>
                    <a:pt x="12837" y="7144"/>
                    <a:pt x="7884" y="11335"/>
                    <a:pt x="7218" y="16954"/>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grpFill/>
            <a:ln w="9525" cap="flat">
              <a:noFill/>
              <a:prstDash val="solid"/>
              <a:miter/>
            </a:ln>
          </p:spPr>
          <p:txBody>
            <a:bodyPr rtlCol="0" anchor="ctr"/>
            <a:lstStyle/>
            <a:p>
              <a:endParaRPr lang="ko-KR" altLang="en-US"/>
            </a:p>
          </p:txBody>
        </p:sp>
      </p:grpSp>
      <p:grpSp>
        <p:nvGrpSpPr>
          <p:cNvPr id="262" name="그룹 261">
            <a:extLst>
              <a:ext uri="{FF2B5EF4-FFF2-40B4-BE49-F238E27FC236}">
                <a16:creationId xmlns:a16="http://schemas.microsoft.com/office/drawing/2014/main" id="{CC3D9BEB-1F6D-4719-9E49-0883714DCAFC}"/>
              </a:ext>
            </a:extLst>
          </p:cNvPr>
          <p:cNvGrpSpPr/>
          <p:nvPr/>
        </p:nvGrpSpPr>
        <p:grpSpPr>
          <a:xfrm>
            <a:off x="2112922" y="1570386"/>
            <a:ext cx="390525" cy="390525"/>
            <a:chOff x="2112922" y="1570386"/>
            <a:chExt cx="390525" cy="390525"/>
          </a:xfrm>
          <a:solidFill>
            <a:schemeClr val="bg1"/>
          </a:solidFill>
        </p:grpSpPr>
        <p:sp>
          <p:nvSpPr>
            <p:cNvPr id="263" name="자유형: 도형 262">
              <a:extLst>
                <a:ext uri="{FF2B5EF4-FFF2-40B4-BE49-F238E27FC236}">
                  <a16:creationId xmlns:a16="http://schemas.microsoft.com/office/drawing/2014/main" id="{1F08B6EE-3C3E-4456-8A61-C450C4AD2695}"/>
                </a:ext>
              </a:extLst>
            </p:cNvPr>
            <p:cNvSpPr/>
            <p:nvPr/>
          </p:nvSpPr>
          <p:spPr>
            <a:xfrm>
              <a:off x="2158213" y="1615725"/>
              <a:ext cx="209550" cy="161925"/>
            </a:xfrm>
            <a:custGeom>
              <a:avLst/>
              <a:gdLst>
                <a:gd name="connsiteX0" fmla="*/ 26051 w 209550"/>
                <a:gd name="connsiteY0" fmla="*/ 159163 h 161925"/>
                <a:gd name="connsiteX1" fmla="*/ 84820 w 209550"/>
                <a:gd name="connsiteY1" fmla="*/ 100394 h 161925"/>
                <a:gd name="connsiteX2" fmla="*/ 99203 w 209550"/>
                <a:gd name="connsiteY2" fmla="*/ 114776 h 161925"/>
                <a:gd name="connsiteX3" fmla="*/ 114919 w 209550"/>
                <a:gd name="connsiteY3" fmla="*/ 114776 h 161925"/>
                <a:gd name="connsiteX4" fmla="*/ 184737 w 209550"/>
                <a:gd name="connsiteY4" fmla="*/ 44958 h 161925"/>
                <a:gd name="connsiteX5" fmla="*/ 184737 w 209550"/>
                <a:gd name="connsiteY5" fmla="*/ 62579 h 161925"/>
                <a:gd name="connsiteX6" fmla="*/ 195882 w 209550"/>
                <a:gd name="connsiteY6" fmla="*/ 73724 h 161925"/>
                <a:gd name="connsiteX7" fmla="*/ 207026 w 209550"/>
                <a:gd name="connsiteY7" fmla="*/ 62579 h 161925"/>
                <a:gd name="connsiteX8" fmla="*/ 207026 w 209550"/>
                <a:gd name="connsiteY8" fmla="*/ 18193 h 161925"/>
                <a:gd name="connsiteX9" fmla="*/ 207026 w 209550"/>
                <a:gd name="connsiteY9" fmla="*/ 18193 h 161925"/>
                <a:gd name="connsiteX10" fmla="*/ 195882 w 209550"/>
                <a:gd name="connsiteY10" fmla="*/ 7144 h 161925"/>
                <a:gd name="connsiteX11" fmla="*/ 151495 w 209550"/>
                <a:gd name="connsiteY11" fmla="*/ 7144 h 161925"/>
                <a:gd name="connsiteX12" fmla="*/ 140351 w 209550"/>
                <a:gd name="connsiteY12" fmla="*/ 18288 h 161925"/>
                <a:gd name="connsiteX13" fmla="*/ 151495 w 209550"/>
                <a:gd name="connsiteY13" fmla="*/ 29432 h 161925"/>
                <a:gd name="connsiteX14" fmla="*/ 169116 w 209550"/>
                <a:gd name="connsiteY14" fmla="*/ 29432 h 161925"/>
                <a:gd name="connsiteX15" fmla="*/ 107109 w 209550"/>
                <a:gd name="connsiteY15" fmla="*/ 91440 h 161925"/>
                <a:gd name="connsiteX16" fmla="*/ 92726 w 209550"/>
                <a:gd name="connsiteY16" fmla="*/ 77057 h 161925"/>
                <a:gd name="connsiteX17" fmla="*/ 77010 w 209550"/>
                <a:gd name="connsiteY17" fmla="*/ 77057 h 161925"/>
                <a:gd name="connsiteX18" fmla="*/ 10430 w 209550"/>
                <a:gd name="connsiteY18" fmla="*/ 143637 h 161925"/>
                <a:gd name="connsiteX19" fmla="*/ 10430 w 209550"/>
                <a:gd name="connsiteY19" fmla="*/ 159353 h 161925"/>
                <a:gd name="connsiteX20" fmla="*/ 26051 w 209550"/>
                <a:gd name="connsiteY20" fmla="*/ 15916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 h="161925">
                  <a:moveTo>
                    <a:pt x="26051" y="159163"/>
                  </a:moveTo>
                  <a:lnTo>
                    <a:pt x="84820" y="100394"/>
                  </a:lnTo>
                  <a:lnTo>
                    <a:pt x="99203" y="114776"/>
                  </a:lnTo>
                  <a:cubicBezTo>
                    <a:pt x="103584" y="119158"/>
                    <a:pt x="110538" y="119158"/>
                    <a:pt x="114919" y="114776"/>
                  </a:cubicBezTo>
                  <a:lnTo>
                    <a:pt x="184737" y="44958"/>
                  </a:lnTo>
                  <a:lnTo>
                    <a:pt x="184737" y="62579"/>
                  </a:lnTo>
                  <a:cubicBezTo>
                    <a:pt x="184737" y="68675"/>
                    <a:pt x="189690" y="73724"/>
                    <a:pt x="195882" y="73724"/>
                  </a:cubicBezTo>
                  <a:cubicBezTo>
                    <a:pt x="202073" y="73724"/>
                    <a:pt x="207026" y="68771"/>
                    <a:pt x="207026" y="62579"/>
                  </a:cubicBezTo>
                  <a:lnTo>
                    <a:pt x="207026" y="18193"/>
                  </a:lnTo>
                  <a:cubicBezTo>
                    <a:pt x="207026" y="18193"/>
                    <a:pt x="207026" y="18193"/>
                    <a:pt x="207026" y="18193"/>
                  </a:cubicBezTo>
                  <a:cubicBezTo>
                    <a:pt x="207026" y="12192"/>
                    <a:pt x="202073" y="7144"/>
                    <a:pt x="195882" y="7144"/>
                  </a:cubicBezTo>
                  <a:lnTo>
                    <a:pt x="151495" y="7144"/>
                  </a:lnTo>
                  <a:cubicBezTo>
                    <a:pt x="145399" y="7144"/>
                    <a:pt x="140351" y="12097"/>
                    <a:pt x="140351" y="18288"/>
                  </a:cubicBezTo>
                  <a:cubicBezTo>
                    <a:pt x="140351" y="24384"/>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4716" y="163449"/>
                    <a:pt x="21669" y="163449"/>
                    <a:pt x="26051" y="159163"/>
                  </a:cubicBezTo>
                  <a:close/>
                </a:path>
              </a:pathLst>
            </a:custGeom>
            <a:grpFill/>
            <a:ln w="9525" cap="flat">
              <a:noFill/>
              <a:prstDash val="solid"/>
              <a:miter/>
            </a:ln>
          </p:spPr>
          <p:txBody>
            <a:bodyPr rtlCol="0" anchor="ctr"/>
            <a:lstStyle/>
            <a:p>
              <a:endParaRPr lang="ko-KR" altLang="en-US"/>
            </a:p>
          </p:txBody>
        </p:sp>
        <p:sp>
          <p:nvSpPr>
            <p:cNvPr id="264" name="자유형: 도형 263">
              <a:extLst>
                <a:ext uri="{FF2B5EF4-FFF2-40B4-BE49-F238E27FC236}">
                  <a16:creationId xmlns:a16="http://schemas.microsoft.com/office/drawing/2014/main" id="{2196CCD9-32E7-473E-B1DE-DF32AF64D644}"/>
                </a:ext>
              </a:extLst>
            </p:cNvPr>
            <p:cNvSpPr/>
            <p:nvPr/>
          </p:nvSpPr>
          <p:spPr>
            <a:xfrm>
              <a:off x="2158070" y="1815369"/>
              <a:ext cx="95250" cy="95250"/>
            </a:xfrm>
            <a:custGeom>
              <a:avLst/>
              <a:gdLst>
                <a:gd name="connsiteX0" fmla="*/ 18288 w 95250"/>
                <a:gd name="connsiteY0" fmla="*/ 96012 h 95250"/>
                <a:gd name="connsiteX1" fmla="*/ 84868 w 95250"/>
                <a:gd name="connsiteY1" fmla="*/ 96012 h 95250"/>
                <a:gd name="connsiteX2" fmla="*/ 96012 w 95250"/>
                <a:gd name="connsiteY2" fmla="*/ 84868 h 95250"/>
                <a:gd name="connsiteX3" fmla="*/ 96012 w 95250"/>
                <a:gd name="connsiteY3" fmla="*/ 18288 h 95250"/>
                <a:gd name="connsiteX4" fmla="*/ 84868 w 95250"/>
                <a:gd name="connsiteY4" fmla="*/ 7144 h 95250"/>
                <a:gd name="connsiteX5" fmla="*/ 18288 w 95250"/>
                <a:gd name="connsiteY5" fmla="*/ 7144 h 95250"/>
                <a:gd name="connsiteX6" fmla="*/ 7144 w 95250"/>
                <a:gd name="connsiteY6" fmla="*/ 18288 h 95250"/>
                <a:gd name="connsiteX7" fmla="*/ 7144 w 95250"/>
                <a:gd name="connsiteY7" fmla="*/ 84868 h 95250"/>
                <a:gd name="connsiteX8" fmla="*/ 18288 w 95250"/>
                <a:gd name="connsiteY8" fmla="*/ 96012 h 95250"/>
                <a:gd name="connsiteX9" fmla="*/ 29432 w 95250"/>
                <a:gd name="connsiteY9" fmla="*/ 29337 h 95250"/>
                <a:gd name="connsiteX10" fmla="*/ 73819 w 95250"/>
                <a:gd name="connsiteY10" fmla="*/ 29337 h 95250"/>
                <a:gd name="connsiteX11" fmla="*/ 73819 w 95250"/>
                <a:gd name="connsiteY11" fmla="*/ 73724 h 95250"/>
                <a:gd name="connsiteX12" fmla="*/ 29432 w 95250"/>
                <a:gd name="connsiteY12" fmla="*/ 73724 h 95250"/>
                <a:gd name="connsiteX13" fmla="*/ 29432 w 95250"/>
                <a:gd name="connsiteY13" fmla="*/ 2933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grpFill/>
            <a:ln w="9525" cap="flat">
              <a:noFill/>
              <a:prstDash val="solid"/>
              <a:miter/>
            </a:ln>
          </p:spPr>
          <p:txBody>
            <a:bodyPr rtlCol="0" anchor="ctr"/>
            <a:lstStyle/>
            <a:p>
              <a:endParaRPr lang="ko-KR" altLang="en-US"/>
            </a:p>
          </p:txBody>
        </p:sp>
        <p:sp>
          <p:nvSpPr>
            <p:cNvPr id="265" name="자유형: 도형 264">
              <a:extLst>
                <a:ext uri="{FF2B5EF4-FFF2-40B4-BE49-F238E27FC236}">
                  <a16:creationId xmlns:a16="http://schemas.microsoft.com/office/drawing/2014/main" id="{9312AB8D-76A2-45F6-A447-72DF5A2D1221}"/>
                </a:ext>
              </a:extLst>
            </p:cNvPr>
            <p:cNvSpPr/>
            <p:nvPr/>
          </p:nvSpPr>
          <p:spPr>
            <a:xfrm>
              <a:off x="2269132" y="1748789"/>
              <a:ext cx="95250" cy="161925"/>
            </a:xfrm>
            <a:custGeom>
              <a:avLst/>
              <a:gdLst>
                <a:gd name="connsiteX0" fmla="*/ 84868 w 95250"/>
                <a:gd name="connsiteY0" fmla="*/ 7144 h 161925"/>
                <a:gd name="connsiteX1" fmla="*/ 18288 w 95250"/>
                <a:gd name="connsiteY1" fmla="*/ 7144 h 161925"/>
                <a:gd name="connsiteX2" fmla="*/ 7144 w 95250"/>
                <a:gd name="connsiteY2" fmla="*/ 18288 h 161925"/>
                <a:gd name="connsiteX3" fmla="*/ 7144 w 95250"/>
                <a:gd name="connsiteY3" fmla="*/ 151448 h 161925"/>
                <a:gd name="connsiteX4" fmla="*/ 18288 w 95250"/>
                <a:gd name="connsiteY4" fmla="*/ 162592 h 161925"/>
                <a:gd name="connsiteX5" fmla="*/ 84868 w 95250"/>
                <a:gd name="connsiteY5" fmla="*/ 162592 h 161925"/>
                <a:gd name="connsiteX6" fmla="*/ 96012 w 95250"/>
                <a:gd name="connsiteY6" fmla="*/ 151448 h 161925"/>
                <a:gd name="connsiteX7" fmla="*/ 96012 w 95250"/>
                <a:gd name="connsiteY7" fmla="*/ 18193 h 161925"/>
                <a:gd name="connsiteX8" fmla="*/ 84868 w 95250"/>
                <a:gd name="connsiteY8" fmla="*/ 7144 h 161925"/>
                <a:gd name="connsiteX9" fmla="*/ 73819 w 95250"/>
                <a:gd name="connsiteY9" fmla="*/ 140398 h 161925"/>
                <a:gd name="connsiteX10" fmla="*/ 29432 w 95250"/>
                <a:gd name="connsiteY10" fmla="*/ 140398 h 161925"/>
                <a:gd name="connsiteX11" fmla="*/ 29432 w 95250"/>
                <a:gd name="connsiteY11" fmla="*/ 29337 h 161925"/>
                <a:gd name="connsiteX12" fmla="*/ 73819 w 95250"/>
                <a:gd name="connsiteY12" fmla="*/ 29337 h 161925"/>
                <a:gd name="connsiteX13" fmla="*/ 73819 w 95250"/>
                <a:gd name="connsiteY13" fmla="*/ 14039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61925">
                  <a:moveTo>
                    <a:pt x="84868" y="7144"/>
                  </a:moveTo>
                  <a:lnTo>
                    <a:pt x="18288" y="7144"/>
                  </a:lnTo>
                  <a:cubicBezTo>
                    <a:pt x="12192" y="7144"/>
                    <a:pt x="7144" y="12097"/>
                    <a:pt x="7144" y="18288"/>
                  </a:cubicBezTo>
                  <a:lnTo>
                    <a:pt x="7144" y="151448"/>
                  </a:lnTo>
                  <a:cubicBezTo>
                    <a:pt x="7144" y="157544"/>
                    <a:pt x="12097" y="162592"/>
                    <a:pt x="18288" y="162592"/>
                  </a:cubicBezTo>
                  <a:lnTo>
                    <a:pt x="84868" y="162592"/>
                  </a:lnTo>
                  <a:cubicBezTo>
                    <a:pt x="90964" y="162592"/>
                    <a:pt x="96012" y="157639"/>
                    <a:pt x="96012" y="151448"/>
                  </a:cubicBezTo>
                  <a:lnTo>
                    <a:pt x="96012" y="18193"/>
                  </a:lnTo>
                  <a:cubicBezTo>
                    <a:pt x="96012" y="12097"/>
                    <a:pt x="91059" y="7144"/>
                    <a:pt x="84868" y="7144"/>
                  </a:cubicBezTo>
                  <a:close/>
                  <a:moveTo>
                    <a:pt x="73819" y="140398"/>
                  </a:moveTo>
                  <a:lnTo>
                    <a:pt x="29432" y="140398"/>
                  </a:lnTo>
                  <a:lnTo>
                    <a:pt x="29432" y="29337"/>
                  </a:lnTo>
                  <a:lnTo>
                    <a:pt x="73819" y="29337"/>
                  </a:lnTo>
                  <a:lnTo>
                    <a:pt x="73819" y="140398"/>
                  </a:lnTo>
                  <a:close/>
                </a:path>
              </a:pathLst>
            </a:custGeom>
            <a:grpFill/>
            <a:ln w="9525" cap="flat">
              <a:noFill/>
              <a:prstDash val="solid"/>
              <a:miter/>
            </a:ln>
          </p:spPr>
          <p:txBody>
            <a:bodyPr rtlCol="0" anchor="ctr"/>
            <a:lstStyle/>
            <a:p>
              <a:endParaRPr lang="ko-KR" altLang="en-US"/>
            </a:p>
          </p:txBody>
        </p:sp>
        <p:sp>
          <p:nvSpPr>
            <p:cNvPr id="266" name="자유형: 도형 265">
              <a:extLst>
                <a:ext uri="{FF2B5EF4-FFF2-40B4-BE49-F238E27FC236}">
                  <a16:creationId xmlns:a16="http://schemas.microsoft.com/office/drawing/2014/main" id="{E0FCCD9A-0C19-4ECD-ABCD-885A69333878}"/>
                </a:ext>
              </a:extLst>
            </p:cNvPr>
            <p:cNvSpPr/>
            <p:nvPr/>
          </p:nvSpPr>
          <p:spPr>
            <a:xfrm>
              <a:off x="2358126" y="1615630"/>
              <a:ext cx="142875" cy="295275"/>
            </a:xfrm>
            <a:custGeom>
              <a:avLst/>
              <a:gdLst>
                <a:gd name="connsiteX0" fmla="*/ 18067 w 142875"/>
                <a:gd name="connsiteY0" fmla="*/ 118110 h 295275"/>
                <a:gd name="connsiteX1" fmla="*/ 29211 w 142875"/>
                <a:gd name="connsiteY1" fmla="*/ 118110 h 295275"/>
                <a:gd name="connsiteX2" fmla="*/ 29211 w 142875"/>
                <a:gd name="connsiteY2" fmla="*/ 284607 h 295275"/>
                <a:gd name="connsiteX3" fmla="*/ 40355 w 142875"/>
                <a:gd name="connsiteY3" fmla="*/ 295751 h 295275"/>
                <a:gd name="connsiteX4" fmla="*/ 107697 w 142875"/>
                <a:gd name="connsiteY4" fmla="*/ 295751 h 295275"/>
                <a:gd name="connsiteX5" fmla="*/ 118841 w 142875"/>
                <a:gd name="connsiteY5" fmla="*/ 284607 h 295275"/>
                <a:gd name="connsiteX6" fmla="*/ 118841 w 142875"/>
                <a:gd name="connsiteY6" fmla="*/ 118110 h 295275"/>
                <a:gd name="connsiteX7" fmla="*/ 129986 w 142875"/>
                <a:gd name="connsiteY7" fmla="*/ 118110 h 295275"/>
                <a:gd name="connsiteX8" fmla="*/ 139701 w 142875"/>
                <a:gd name="connsiteY8" fmla="*/ 112395 h 295275"/>
                <a:gd name="connsiteX9" fmla="*/ 139320 w 142875"/>
                <a:gd name="connsiteY9" fmla="*/ 101060 h 295275"/>
                <a:gd name="connsiteX10" fmla="*/ 83027 w 142875"/>
                <a:gd name="connsiteY10" fmla="*/ 12287 h 295275"/>
                <a:gd name="connsiteX11" fmla="*/ 73693 w 142875"/>
                <a:gd name="connsiteY11" fmla="*/ 7144 h 295275"/>
                <a:gd name="connsiteX12" fmla="*/ 73693 w 142875"/>
                <a:gd name="connsiteY12" fmla="*/ 7144 h 295275"/>
                <a:gd name="connsiteX13" fmla="*/ 64359 w 142875"/>
                <a:gd name="connsiteY13" fmla="*/ 12382 h 295275"/>
                <a:gd name="connsiteX14" fmla="*/ 8828 w 142875"/>
                <a:gd name="connsiteY14" fmla="*/ 101155 h 295275"/>
                <a:gd name="connsiteX15" fmla="*/ 8542 w 142875"/>
                <a:gd name="connsiteY15" fmla="*/ 112395 h 295275"/>
                <a:gd name="connsiteX16" fmla="*/ 18067 w 142875"/>
                <a:gd name="connsiteY16" fmla="*/ 118110 h 295275"/>
                <a:gd name="connsiteX17" fmla="*/ 73693 w 142875"/>
                <a:gd name="connsiteY17" fmla="*/ 39052 h 295275"/>
                <a:gd name="connsiteX18" fmla="*/ 109697 w 142875"/>
                <a:gd name="connsiteY18" fmla="*/ 95917 h 295275"/>
                <a:gd name="connsiteX19" fmla="*/ 107697 w 142875"/>
                <a:gd name="connsiteY19" fmla="*/ 95917 h 295275"/>
                <a:gd name="connsiteX20" fmla="*/ 96553 w 142875"/>
                <a:gd name="connsiteY20" fmla="*/ 107061 h 295275"/>
                <a:gd name="connsiteX21" fmla="*/ 96553 w 142875"/>
                <a:gd name="connsiteY21" fmla="*/ 273558 h 295275"/>
                <a:gd name="connsiteX22" fmla="*/ 51405 w 142875"/>
                <a:gd name="connsiteY22" fmla="*/ 273558 h 295275"/>
                <a:gd name="connsiteX23" fmla="*/ 51405 w 142875"/>
                <a:gd name="connsiteY23" fmla="*/ 106966 h 295275"/>
                <a:gd name="connsiteX24" fmla="*/ 40260 w 142875"/>
                <a:gd name="connsiteY24" fmla="*/ 95821 h 295275"/>
                <a:gd name="connsiteX25" fmla="*/ 38069 w 142875"/>
                <a:gd name="connsiteY25" fmla="*/ 95821 h 295275"/>
                <a:gd name="connsiteX26" fmla="*/ 73693 w 142875"/>
                <a:gd name="connsiteY26" fmla="*/ 3905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75" h="295275">
                  <a:moveTo>
                    <a:pt x="18067" y="118110"/>
                  </a:moveTo>
                  <a:lnTo>
                    <a:pt x="29211" y="118110"/>
                  </a:lnTo>
                  <a:lnTo>
                    <a:pt x="29211" y="284607"/>
                  </a:lnTo>
                  <a:cubicBezTo>
                    <a:pt x="29211" y="290703"/>
                    <a:pt x="34164" y="295751"/>
                    <a:pt x="40355" y="295751"/>
                  </a:cubicBezTo>
                  <a:lnTo>
                    <a:pt x="107697" y="295751"/>
                  </a:lnTo>
                  <a:cubicBezTo>
                    <a:pt x="113793" y="295751"/>
                    <a:pt x="118841" y="290798"/>
                    <a:pt x="118841" y="284607"/>
                  </a:cubicBezTo>
                  <a:lnTo>
                    <a:pt x="118841" y="118110"/>
                  </a:lnTo>
                  <a:lnTo>
                    <a:pt x="129986" y="118110"/>
                  </a:lnTo>
                  <a:cubicBezTo>
                    <a:pt x="133986" y="118110"/>
                    <a:pt x="137796" y="115919"/>
                    <a:pt x="139701" y="112395"/>
                  </a:cubicBezTo>
                  <a:cubicBezTo>
                    <a:pt x="141606" y="108871"/>
                    <a:pt x="141511" y="104489"/>
                    <a:pt x="139320" y="101060"/>
                  </a:cubicBezTo>
                  <a:lnTo>
                    <a:pt x="83027" y="12287"/>
                  </a:lnTo>
                  <a:cubicBezTo>
                    <a:pt x="81027" y="9049"/>
                    <a:pt x="77408" y="7144"/>
                    <a:pt x="73693" y="7144"/>
                  </a:cubicBezTo>
                  <a:cubicBezTo>
                    <a:pt x="73693" y="7144"/>
                    <a:pt x="73693" y="7144"/>
                    <a:pt x="73693" y="7144"/>
                  </a:cubicBezTo>
                  <a:cubicBezTo>
                    <a:pt x="69883" y="7144"/>
                    <a:pt x="66359" y="9144"/>
                    <a:pt x="64359" y="12382"/>
                  </a:cubicBezTo>
                  <a:lnTo>
                    <a:pt x="8828" y="101155"/>
                  </a:lnTo>
                  <a:cubicBezTo>
                    <a:pt x="6732" y="104584"/>
                    <a:pt x="6542" y="108871"/>
                    <a:pt x="8542" y="112395"/>
                  </a:cubicBezTo>
                  <a:cubicBezTo>
                    <a:pt x="10352" y="115919"/>
                    <a:pt x="14066" y="118110"/>
                    <a:pt x="18067" y="118110"/>
                  </a:cubicBezTo>
                  <a:close/>
                  <a:moveTo>
                    <a:pt x="73693" y="39052"/>
                  </a:moveTo>
                  <a:lnTo>
                    <a:pt x="109697" y="95917"/>
                  </a:lnTo>
                  <a:lnTo>
                    <a:pt x="107697" y="95917"/>
                  </a:lnTo>
                  <a:cubicBezTo>
                    <a:pt x="101601" y="95917"/>
                    <a:pt x="96553" y="100870"/>
                    <a:pt x="96553" y="107061"/>
                  </a:cubicBezTo>
                  <a:lnTo>
                    <a:pt x="96553" y="273558"/>
                  </a:lnTo>
                  <a:lnTo>
                    <a:pt x="51405" y="273558"/>
                  </a:lnTo>
                  <a:lnTo>
                    <a:pt x="51405" y="106966"/>
                  </a:lnTo>
                  <a:cubicBezTo>
                    <a:pt x="51405" y="100870"/>
                    <a:pt x="46451" y="95821"/>
                    <a:pt x="40260" y="95821"/>
                  </a:cubicBezTo>
                  <a:lnTo>
                    <a:pt x="38069" y="95821"/>
                  </a:lnTo>
                  <a:lnTo>
                    <a:pt x="73693" y="39052"/>
                  </a:lnTo>
                  <a:close/>
                </a:path>
              </a:pathLst>
            </a:custGeom>
            <a:grpFill/>
            <a:ln w="9525" cap="flat">
              <a:noFill/>
              <a:prstDash val="solid"/>
              <a:miter/>
            </a:ln>
          </p:spPr>
          <p:txBody>
            <a:bodyPr rtlCol="0" anchor="ctr"/>
            <a:lstStyle/>
            <a:p>
              <a:endParaRPr lang="ko-KR" altLang="en-US"/>
            </a:p>
          </p:txBody>
        </p:sp>
        <p:sp>
          <p:nvSpPr>
            <p:cNvPr id="267" name="자유형: 도형 266">
              <a:extLst>
                <a:ext uri="{FF2B5EF4-FFF2-40B4-BE49-F238E27FC236}">
                  <a16:creationId xmlns:a16="http://schemas.microsoft.com/office/drawing/2014/main" id="{B193D5E3-5A3F-420F-B21B-298DE4B84D42}"/>
                </a:ext>
              </a:extLst>
            </p:cNvPr>
            <p:cNvSpPr/>
            <p:nvPr/>
          </p:nvSpPr>
          <p:spPr>
            <a:xfrm>
              <a:off x="2112922" y="1570386"/>
              <a:ext cx="390525" cy="390525"/>
            </a:xfrm>
            <a:custGeom>
              <a:avLst/>
              <a:gdLst>
                <a:gd name="connsiteX0" fmla="*/ 375094 w 390525"/>
                <a:gd name="connsiteY0" fmla="*/ 363950 h 390525"/>
                <a:gd name="connsiteX1" fmla="*/ 29432 w 390525"/>
                <a:gd name="connsiteY1" fmla="*/ 363950 h 390525"/>
                <a:gd name="connsiteX2" fmla="*/ 29432 w 390525"/>
                <a:gd name="connsiteY2" fmla="*/ 18288 h 390525"/>
                <a:gd name="connsiteX3" fmla="*/ 18288 w 390525"/>
                <a:gd name="connsiteY3" fmla="*/ 7144 h 390525"/>
                <a:gd name="connsiteX4" fmla="*/ 7144 w 390525"/>
                <a:gd name="connsiteY4" fmla="*/ 18288 h 390525"/>
                <a:gd name="connsiteX5" fmla="*/ 7144 w 390525"/>
                <a:gd name="connsiteY5" fmla="*/ 374999 h 390525"/>
                <a:gd name="connsiteX6" fmla="*/ 18288 w 390525"/>
                <a:gd name="connsiteY6" fmla="*/ 386144 h 390525"/>
                <a:gd name="connsiteX7" fmla="*/ 374999 w 390525"/>
                <a:gd name="connsiteY7" fmla="*/ 386144 h 390525"/>
                <a:gd name="connsiteX8" fmla="*/ 386143 w 390525"/>
                <a:gd name="connsiteY8" fmla="*/ 374999 h 390525"/>
                <a:gd name="connsiteX9" fmla="*/ 375094 w 390525"/>
                <a:gd name="connsiteY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5094" y="363950"/>
                  </a:moveTo>
                  <a:lnTo>
                    <a:pt x="29432" y="363950"/>
                  </a:lnTo>
                  <a:lnTo>
                    <a:pt x="29432" y="18288"/>
                  </a:lnTo>
                  <a:cubicBezTo>
                    <a:pt x="29432" y="12192"/>
                    <a:pt x="24479" y="7144"/>
                    <a:pt x="18288" y="7144"/>
                  </a:cubicBezTo>
                  <a:cubicBezTo>
                    <a:pt x="12097" y="7144"/>
                    <a:pt x="7144" y="12097"/>
                    <a:pt x="7144" y="18288"/>
                  </a:cubicBezTo>
                  <a:lnTo>
                    <a:pt x="7144" y="374999"/>
                  </a:lnTo>
                  <a:cubicBezTo>
                    <a:pt x="7144" y="381095"/>
                    <a:pt x="12097" y="386144"/>
                    <a:pt x="18288" y="386144"/>
                  </a:cubicBezTo>
                  <a:lnTo>
                    <a:pt x="374999" y="386144"/>
                  </a:lnTo>
                  <a:cubicBezTo>
                    <a:pt x="381095" y="386144"/>
                    <a:pt x="386143" y="381190"/>
                    <a:pt x="386143" y="374999"/>
                  </a:cubicBezTo>
                  <a:cubicBezTo>
                    <a:pt x="386143" y="368903"/>
                    <a:pt x="381190" y="363950"/>
                    <a:pt x="375094" y="363950"/>
                  </a:cubicBezTo>
                  <a:close/>
                </a:path>
              </a:pathLst>
            </a:custGeom>
            <a:grpFill/>
            <a:ln w="9525" cap="flat">
              <a:noFill/>
              <a:prstDash val="solid"/>
              <a:miter/>
            </a:ln>
          </p:spPr>
          <p:txBody>
            <a:bodyPr rtlCol="0" anchor="ctr"/>
            <a:lstStyle/>
            <a:p>
              <a:endParaRPr lang="ko-KR" altLang="en-US"/>
            </a:p>
          </p:txBody>
        </p:sp>
      </p:grpSp>
      <p:grpSp>
        <p:nvGrpSpPr>
          <p:cNvPr id="268" name="그룹 267">
            <a:extLst>
              <a:ext uri="{FF2B5EF4-FFF2-40B4-BE49-F238E27FC236}">
                <a16:creationId xmlns:a16="http://schemas.microsoft.com/office/drawing/2014/main" id="{B481B228-7E47-47A8-9C7B-1D689C07E90C}"/>
              </a:ext>
            </a:extLst>
          </p:cNvPr>
          <p:cNvGrpSpPr/>
          <p:nvPr/>
        </p:nvGrpSpPr>
        <p:grpSpPr>
          <a:xfrm>
            <a:off x="2139433" y="4178426"/>
            <a:ext cx="371475" cy="388457"/>
            <a:chOff x="2139433" y="4178426"/>
            <a:chExt cx="371475" cy="388457"/>
          </a:xfrm>
          <a:solidFill>
            <a:schemeClr val="bg1"/>
          </a:solidFill>
        </p:grpSpPr>
        <p:sp>
          <p:nvSpPr>
            <p:cNvPr id="269" name="자유형: 도형 268">
              <a:extLst>
                <a:ext uri="{FF2B5EF4-FFF2-40B4-BE49-F238E27FC236}">
                  <a16:creationId xmlns:a16="http://schemas.microsoft.com/office/drawing/2014/main" id="{9A189B5E-AB3D-48CB-B41B-75D63EC25BFF}"/>
                </a:ext>
              </a:extLst>
            </p:cNvPr>
            <p:cNvSpPr/>
            <p:nvPr/>
          </p:nvSpPr>
          <p:spPr>
            <a:xfrm>
              <a:off x="2139433" y="4178426"/>
              <a:ext cx="371475" cy="228600"/>
            </a:xfrm>
            <a:custGeom>
              <a:avLst/>
              <a:gdLst>
                <a:gd name="connsiteX0" fmla="*/ 300196 w 371475"/>
                <a:gd name="connsiteY0" fmla="*/ 230791 h 228600"/>
                <a:gd name="connsiteX1" fmla="*/ 81788 w 371475"/>
                <a:gd name="connsiteY1" fmla="*/ 230791 h 228600"/>
                <a:gd name="connsiteX2" fmla="*/ 7207 w 371475"/>
                <a:gd name="connsiteY2" fmla="*/ 160115 h 228600"/>
                <a:gd name="connsiteX3" fmla="*/ 79883 w 371475"/>
                <a:gd name="connsiteY3" fmla="*/ 83344 h 228600"/>
                <a:gd name="connsiteX4" fmla="*/ 185896 w 371475"/>
                <a:gd name="connsiteY4" fmla="*/ 7144 h 228600"/>
                <a:gd name="connsiteX5" fmla="*/ 296672 w 371475"/>
                <a:gd name="connsiteY5" fmla="*/ 103727 h 228600"/>
                <a:gd name="connsiteX6" fmla="*/ 364585 w 371475"/>
                <a:gd name="connsiteY6" fmla="*/ 169640 h 228600"/>
                <a:gd name="connsiteX7" fmla="*/ 300196 w 371475"/>
                <a:gd name="connsiteY7" fmla="*/ 230791 h 228600"/>
                <a:gd name="connsiteX8" fmla="*/ 74835 w 371475"/>
                <a:gd name="connsiteY8" fmla="*/ 208597 h 228600"/>
                <a:gd name="connsiteX9" fmla="*/ 306197 w 371475"/>
                <a:gd name="connsiteY9" fmla="*/ 208597 h 228600"/>
                <a:gd name="connsiteX10" fmla="*/ 335820 w 371475"/>
                <a:gd name="connsiteY10" fmla="*/ 191262 h 228600"/>
                <a:gd name="connsiteX11" fmla="*/ 289624 w 371475"/>
                <a:gd name="connsiteY11" fmla="*/ 127349 h 228600"/>
                <a:gd name="connsiteX12" fmla="*/ 275527 w 371475"/>
                <a:gd name="connsiteY12" fmla="*/ 116872 h 228600"/>
                <a:gd name="connsiteX13" fmla="*/ 185992 w 371475"/>
                <a:gd name="connsiteY13" fmla="*/ 29337 h 228600"/>
                <a:gd name="connsiteX14" fmla="*/ 98933 w 371475"/>
                <a:gd name="connsiteY14" fmla="*/ 97536 h 228600"/>
                <a:gd name="connsiteX15" fmla="*/ 86932 w 371475"/>
                <a:gd name="connsiteY15" fmla="*/ 105918 h 228600"/>
                <a:gd name="connsiteX16" fmla="*/ 39307 w 371475"/>
                <a:gd name="connsiteY16" fmla="*/ 189071 h 228600"/>
                <a:gd name="connsiteX17" fmla="*/ 74835 w 371475"/>
                <a:gd name="connsiteY17" fmla="*/ 20859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1475" h="228600">
                  <a:moveTo>
                    <a:pt x="300196" y="230791"/>
                  </a:moveTo>
                  <a:lnTo>
                    <a:pt x="81788" y="230791"/>
                  </a:lnTo>
                  <a:cubicBezTo>
                    <a:pt x="42926" y="230791"/>
                    <a:pt x="8827" y="199072"/>
                    <a:pt x="7207" y="160115"/>
                  </a:cubicBezTo>
                  <a:cubicBezTo>
                    <a:pt x="5493" y="118396"/>
                    <a:pt x="38640" y="83915"/>
                    <a:pt x="79883" y="83344"/>
                  </a:cubicBezTo>
                  <a:cubicBezTo>
                    <a:pt x="94647" y="39529"/>
                    <a:pt x="135985" y="7144"/>
                    <a:pt x="185896" y="7144"/>
                  </a:cubicBezTo>
                  <a:cubicBezTo>
                    <a:pt x="243142" y="7144"/>
                    <a:pt x="289338" y="49816"/>
                    <a:pt x="296672" y="103727"/>
                  </a:cubicBezTo>
                  <a:cubicBezTo>
                    <a:pt x="334391" y="101155"/>
                    <a:pt x="366014" y="131921"/>
                    <a:pt x="364585" y="169640"/>
                  </a:cubicBezTo>
                  <a:cubicBezTo>
                    <a:pt x="363347" y="203930"/>
                    <a:pt x="334582" y="230791"/>
                    <a:pt x="300196" y="230791"/>
                  </a:cubicBezTo>
                  <a:close/>
                  <a:moveTo>
                    <a:pt x="74835" y="208597"/>
                  </a:moveTo>
                  <a:lnTo>
                    <a:pt x="306197" y="208597"/>
                  </a:lnTo>
                  <a:cubicBezTo>
                    <a:pt x="317151" y="208597"/>
                    <a:pt x="330486" y="200787"/>
                    <a:pt x="335820" y="191262"/>
                  </a:cubicBezTo>
                  <a:cubicBezTo>
                    <a:pt x="356965" y="153162"/>
                    <a:pt x="323628" y="117729"/>
                    <a:pt x="289624" y="127349"/>
                  </a:cubicBezTo>
                  <a:cubicBezTo>
                    <a:pt x="282670" y="129350"/>
                    <a:pt x="275622" y="124206"/>
                    <a:pt x="275527" y="116872"/>
                  </a:cubicBezTo>
                  <a:cubicBezTo>
                    <a:pt x="274479" y="68580"/>
                    <a:pt x="234283" y="29337"/>
                    <a:pt x="185992" y="29337"/>
                  </a:cubicBezTo>
                  <a:cubicBezTo>
                    <a:pt x="144558" y="29337"/>
                    <a:pt x="108839" y="57341"/>
                    <a:pt x="98933" y="97536"/>
                  </a:cubicBezTo>
                  <a:cubicBezTo>
                    <a:pt x="97600" y="102965"/>
                    <a:pt x="92456" y="106585"/>
                    <a:pt x="86932" y="105918"/>
                  </a:cubicBezTo>
                  <a:cubicBezTo>
                    <a:pt x="45784" y="101155"/>
                    <a:pt x="12160" y="145923"/>
                    <a:pt x="39307" y="189071"/>
                  </a:cubicBezTo>
                  <a:cubicBezTo>
                    <a:pt x="45974" y="199835"/>
                    <a:pt x="62071" y="208597"/>
                    <a:pt x="74835" y="208597"/>
                  </a:cubicBezTo>
                  <a:close/>
                </a:path>
              </a:pathLst>
            </a:custGeom>
            <a:grpFill/>
            <a:ln w="9525" cap="flat">
              <a:noFill/>
              <a:prstDash val="solid"/>
              <a:miter/>
            </a:ln>
          </p:spPr>
          <p:txBody>
            <a:bodyPr rtlCol="0" anchor="ctr"/>
            <a:lstStyle/>
            <a:p>
              <a:endParaRPr lang="ko-KR" altLang="en-US"/>
            </a:p>
          </p:txBody>
        </p:sp>
        <p:sp>
          <p:nvSpPr>
            <p:cNvPr id="270" name="자유형: 도형 269">
              <a:extLst>
                <a:ext uri="{FF2B5EF4-FFF2-40B4-BE49-F238E27FC236}">
                  <a16:creationId xmlns:a16="http://schemas.microsoft.com/office/drawing/2014/main" id="{06434EE4-42FD-49C0-BCBE-33557FEA09B0}"/>
                </a:ext>
              </a:extLst>
            </p:cNvPr>
            <p:cNvSpPr/>
            <p:nvPr/>
          </p:nvSpPr>
          <p:spPr>
            <a:xfrm>
              <a:off x="2192006" y="4426198"/>
              <a:ext cx="47625" cy="76200"/>
            </a:xfrm>
            <a:custGeom>
              <a:avLst/>
              <a:gdLst>
                <a:gd name="connsiteX0" fmla="*/ 15118 w 47625"/>
                <a:gd name="connsiteY0" fmla="*/ 76840 h 76200"/>
                <a:gd name="connsiteX1" fmla="*/ 7593 w 47625"/>
                <a:gd name="connsiteY1" fmla="*/ 63029 h 76200"/>
                <a:gd name="connsiteX2" fmla="*/ 21786 w 47625"/>
                <a:gd name="connsiteY2" fmla="*/ 15118 h 76200"/>
                <a:gd name="connsiteX3" fmla="*/ 35597 w 47625"/>
                <a:gd name="connsiteY3" fmla="*/ 7593 h 76200"/>
                <a:gd name="connsiteX4" fmla="*/ 43122 w 47625"/>
                <a:gd name="connsiteY4" fmla="*/ 21405 h 76200"/>
                <a:gd name="connsiteX5" fmla="*/ 28929 w 47625"/>
                <a:gd name="connsiteY5" fmla="*/ 69315 h 76200"/>
                <a:gd name="connsiteX6" fmla="*/ 15118 w 47625"/>
                <a:gd name="connsiteY6" fmla="*/ 7684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7620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120" y="75221"/>
                    <a:pt x="20928" y="78650"/>
                    <a:pt x="15118" y="76840"/>
                  </a:cubicBezTo>
                  <a:close/>
                </a:path>
              </a:pathLst>
            </a:custGeom>
            <a:grpFill/>
            <a:ln w="9525" cap="flat">
              <a:noFill/>
              <a:prstDash val="solid"/>
              <a:miter/>
            </a:ln>
          </p:spPr>
          <p:txBody>
            <a:bodyPr rtlCol="0" anchor="ctr"/>
            <a:lstStyle/>
            <a:p>
              <a:endParaRPr lang="ko-KR" altLang="en-US"/>
            </a:p>
          </p:txBody>
        </p:sp>
        <p:sp>
          <p:nvSpPr>
            <p:cNvPr id="271" name="자유형: 도형 270">
              <a:extLst>
                <a:ext uri="{FF2B5EF4-FFF2-40B4-BE49-F238E27FC236}">
                  <a16:creationId xmlns:a16="http://schemas.microsoft.com/office/drawing/2014/main" id="{EC12FF15-CD10-410A-A618-C249B12E889B}"/>
                </a:ext>
              </a:extLst>
            </p:cNvPr>
            <p:cNvSpPr/>
            <p:nvPr/>
          </p:nvSpPr>
          <p:spPr>
            <a:xfrm>
              <a:off x="2262015" y="4425722"/>
              <a:ext cx="38100" cy="66675"/>
            </a:xfrm>
            <a:custGeom>
              <a:avLst/>
              <a:gdLst>
                <a:gd name="connsiteX0" fmla="*/ 15118 w 38100"/>
                <a:gd name="connsiteY0" fmla="*/ 60552 h 66675"/>
                <a:gd name="connsiteX1" fmla="*/ 7593 w 38100"/>
                <a:gd name="connsiteY1" fmla="*/ 46741 h 66675"/>
                <a:gd name="connsiteX2" fmla="*/ 16928 w 38100"/>
                <a:gd name="connsiteY2" fmla="*/ 15118 h 66675"/>
                <a:gd name="connsiteX3" fmla="*/ 30739 w 38100"/>
                <a:gd name="connsiteY3" fmla="*/ 7593 h 66675"/>
                <a:gd name="connsiteX4" fmla="*/ 38264 w 38100"/>
                <a:gd name="connsiteY4" fmla="*/ 21405 h 66675"/>
                <a:gd name="connsiteX5" fmla="*/ 28929 w 38100"/>
                <a:gd name="connsiteY5" fmla="*/ 53028 h 66675"/>
                <a:gd name="connsiteX6" fmla="*/ 15118 w 38100"/>
                <a:gd name="connsiteY6" fmla="*/ 6055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0552"/>
                  </a:moveTo>
                  <a:cubicBezTo>
                    <a:pt x="9213" y="58838"/>
                    <a:pt x="5879" y="52647"/>
                    <a:pt x="7593" y="46741"/>
                  </a:cubicBezTo>
                  <a:lnTo>
                    <a:pt x="16928" y="15118"/>
                  </a:lnTo>
                  <a:cubicBezTo>
                    <a:pt x="18642" y="9212"/>
                    <a:pt x="24834" y="5879"/>
                    <a:pt x="30739" y="7593"/>
                  </a:cubicBezTo>
                  <a:cubicBezTo>
                    <a:pt x="36645" y="9308"/>
                    <a:pt x="39978" y="15499"/>
                    <a:pt x="38264" y="21405"/>
                  </a:cubicBezTo>
                  <a:lnTo>
                    <a:pt x="28929" y="53028"/>
                  </a:lnTo>
                  <a:cubicBezTo>
                    <a:pt x="27120" y="58933"/>
                    <a:pt x="20928" y="62267"/>
                    <a:pt x="15118" y="60552"/>
                  </a:cubicBezTo>
                  <a:close/>
                </a:path>
              </a:pathLst>
            </a:custGeom>
            <a:grpFill/>
            <a:ln w="9525" cap="flat">
              <a:noFill/>
              <a:prstDash val="solid"/>
              <a:miter/>
            </a:ln>
          </p:spPr>
          <p:txBody>
            <a:bodyPr rtlCol="0" anchor="ctr"/>
            <a:lstStyle/>
            <a:p>
              <a:endParaRPr lang="ko-KR" altLang="en-US"/>
            </a:p>
          </p:txBody>
        </p:sp>
        <p:sp>
          <p:nvSpPr>
            <p:cNvPr id="272" name="자유형: 도형 271">
              <a:extLst>
                <a:ext uri="{FF2B5EF4-FFF2-40B4-BE49-F238E27FC236}">
                  <a16:creationId xmlns:a16="http://schemas.microsoft.com/office/drawing/2014/main" id="{C6F968DA-44AD-459B-A9AC-127C0F07C98B}"/>
                </a:ext>
              </a:extLst>
            </p:cNvPr>
            <p:cNvSpPr/>
            <p:nvPr/>
          </p:nvSpPr>
          <p:spPr>
            <a:xfrm>
              <a:off x="2238964" y="4500208"/>
              <a:ext cx="38100" cy="66675"/>
            </a:xfrm>
            <a:custGeom>
              <a:avLst/>
              <a:gdLst>
                <a:gd name="connsiteX0" fmla="*/ 15118 w 38100"/>
                <a:gd name="connsiteY0" fmla="*/ 63981 h 66675"/>
                <a:gd name="connsiteX1" fmla="*/ 7593 w 38100"/>
                <a:gd name="connsiteY1" fmla="*/ 50170 h 66675"/>
                <a:gd name="connsiteX2" fmla="*/ 17976 w 38100"/>
                <a:gd name="connsiteY2" fmla="*/ 15118 h 66675"/>
                <a:gd name="connsiteX3" fmla="*/ 31787 w 38100"/>
                <a:gd name="connsiteY3" fmla="*/ 7594 h 66675"/>
                <a:gd name="connsiteX4" fmla="*/ 39312 w 38100"/>
                <a:gd name="connsiteY4" fmla="*/ 21405 h 66675"/>
                <a:gd name="connsiteX5" fmla="*/ 28929 w 38100"/>
                <a:gd name="connsiteY5" fmla="*/ 56457 h 66675"/>
                <a:gd name="connsiteX6" fmla="*/ 15118 w 38100"/>
                <a:gd name="connsiteY6" fmla="*/ 6398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3981"/>
                  </a:moveTo>
                  <a:cubicBezTo>
                    <a:pt x="9213" y="62267"/>
                    <a:pt x="5879" y="56076"/>
                    <a:pt x="7593" y="50170"/>
                  </a:cubicBezTo>
                  <a:lnTo>
                    <a:pt x="17976" y="15118"/>
                  </a:lnTo>
                  <a:cubicBezTo>
                    <a:pt x="19690" y="9213"/>
                    <a:pt x="25881" y="5879"/>
                    <a:pt x="31787" y="7594"/>
                  </a:cubicBezTo>
                  <a:cubicBezTo>
                    <a:pt x="37692" y="9308"/>
                    <a:pt x="41026" y="15499"/>
                    <a:pt x="39312" y="21405"/>
                  </a:cubicBezTo>
                  <a:lnTo>
                    <a:pt x="28929" y="56457"/>
                  </a:lnTo>
                  <a:cubicBezTo>
                    <a:pt x="27120" y="62362"/>
                    <a:pt x="20928" y="65696"/>
                    <a:pt x="15118" y="63981"/>
                  </a:cubicBezTo>
                  <a:close/>
                </a:path>
              </a:pathLst>
            </a:custGeom>
            <a:grpFill/>
            <a:ln w="9525" cap="flat">
              <a:noFill/>
              <a:prstDash val="solid"/>
              <a:miter/>
            </a:ln>
          </p:spPr>
          <p:txBody>
            <a:bodyPr rtlCol="0" anchor="ctr"/>
            <a:lstStyle/>
            <a:p>
              <a:endParaRPr lang="ko-KR" altLang="en-US"/>
            </a:p>
          </p:txBody>
        </p:sp>
        <p:sp>
          <p:nvSpPr>
            <p:cNvPr id="273" name="자유형: 도형 272">
              <a:extLst>
                <a:ext uri="{FF2B5EF4-FFF2-40B4-BE49-F238E27FC236}">
                  <a16:creationId xmlns:a16="http://schemas.microsoft.com/office/drawing/2014/main" id="{FD76EFA3-50B6-4A58-A097-C805D53949DC}"/>
                </a:ext>
              </a:extLst>
            </p:cNvPr>
            <p:cNvSpPr/>
            <p:nvPr/>
          </p:nvSpPr>
          <p:spPr>
            <a:xfrm>
              <a:off x="2173908" y="4517734"/>
              <a:ext cx="38100" cy="47625"/>
            </a:xfrm>
            <a:custGeom>
              <a:avLst/>
              <a:gdLst>
                <a:gd name="connsiteX0" fmla="*/ 15118 w 38100"/>
                <a:gd name="connsiteY0" fmla="*/ 46455 h 47625"/>
                <a:gd name="connsiteX1" fmla="*/ 7593 w 38100"/>
                <a:gd name="connsiteY1" fmla="*/ 32644 h 47625"/>
                <a:gd name="connsiteX2" fmla="*/ 12737 w 38100"/>
                <a:gd name="connsiteY2" fmla="*/ 15118 h 47625"/>
                <a:gd name="connsiteX3" fmla="*/ 26548 w 38100"/>
                <a:gd name="connsiteY3" fmla="*/ 7593 h 47625"/>
                <a:gd name="connsiteX4" fmla="*/ 34073 w 38100"/>
                <a:gd name="connsiteY4" fmla="*/ 21404 h 47625"/>
                <a:gd name="connsiteX5" fmla="*/ 28929 w 38100"/>
                <a:gd name="connsiteY5" fmla="*/ 38931 h 47625"/>
                <a:gd name="connsiteX6" fmla="*/ 15118 w 38100"/>
                <a:gd name="connsiteY6" fmla="*/ 4645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47625">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120" y="44836"/>
                    <a:pt x="21024" y="48170"/>
                    <a:pt x="15118" y="46455"/>
                  </a:cubicBezTo>
                  <a:close/>
                </a:path>
              </a:pathLst>
            </a:custGeom>
            <a:grpFill/>
            <a:ln w="9525" cap="flat">
              <a:noFill/>
              <a:prstDash val="solid"/>
              <a:miter/>
            </a:ln>
          </p:spPr>
          <p:txBody>
            <a:bodyPr rtlCol="0" anchor="ctr"/>
            <a:lstStyle/>
            <a:p>
              <a:endParaRPr lang="ko-KR" altLang="en-US"/>
            </a:p>
          </p:txBody>
        </p:sp>
        <p:sp>
          <p:nvSpPr>
            <p:cNvPr id="274" name="자유형: 도형 273">
              <a:extLst>
                <a:ext uri="{FF2B5EF4-FFF2-40B4-BE49-F238E27FC236}">
                  <a16:creationId xmlns:a16="http://schemas.microsoft.com/office/drawing/2014/main" id="{FDCF7998-1278-4EFA-90D3-9E5186F4B042}"/>
                </a:ext>
              </a:extLst>
            </p:cNvPr>
            <p:cNvSpPr/>
            <p:nvPr/>
          </p:nvSpPr>
          <p:spPr>
            <a:xfrm>
              <a:off x="2322117" y="4426198"/>
              <a:ext cx="47625" cy="76200"/>
            </a:xfrm>
            <a:custGeom>
              <a:avLst/>
              <a:gdLst>
                <a:gd name="connsiteX0" fmla="*/ 15118 w 47625"/>
                <a:gd name="connsiteY0" fmla="*/ 76840 h 76200"/>
                <a:gd name="connsiteX1" fmla="*/ 7593 w 47625"/>
                <a:gd name="connsiteY1" fmla="*/ 63029 h 76200"/>
                <a:gd name="connsiteX2" fmla="*/ 21786 w 47625"/>
                <a:gd name="connsiteY2" fmla="*/ 15118 h 76200"/>
                <a:gd name="connsiteX3" fmla="*/ 35597 w 47625"/>
                <a:gd name="connsiteY3" fmla="*/ 7593 h 76200"/>
                <a:gd name="connsiteX4" fmla="*/ 43122 w 47625"/>
                <a:gd name="connsiteY4" fmla="*/ 21405 h 76200"/>
                <a:gd name="connsiteX5" fmla="*/ 28929 w 47625"/>
                <a:gd name="connsiteY5" fmla="*/ 69315 h 76200"/>
                <a:gd name="connsiteX6" fmla="*/ 15118 w 47625"/>
                <a:gd name="connsiteY6" fmla="*/ 7684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7620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215" y="75221"/>
                    <a:pt x="21024" y="78650"/>
                    <a:pt x="15118" y="76840"/>
                  </a:cubicBezTo>
                  <a:close/>
                </a:path>
              </a:pathLst>
            </a:custGeom>
            <a:grpFill/>
            <a:ln w="9525" cap="flat">
              <a:noFill/>
              <a:prstDash val="solid"/>
              <a:miter/>
            </a:ln>
          </p:spPr>
          <p:txBody>
            <a:bodyPr rtlCol="0" anchor="ctr"/>
            <a:lstStyle/>
            <a:p>
              <a:endParaRPr lang="ko-KR" altLang="en-US"/>
            </a:p>
          </p:txBody>
        </p:sp>
        <p:sp>
          <p:nvSpPr>
            <p:cNvPr id="275" name="자유형: 도형 274">
              <a:extLst>
                <a:ext uri="{FF2B5EF4-FFF2-40B4-BE49-F238E27FC236}">
                  <a16:creationId xmlns:a16="http://schemas.microsoft.com/office/drawing/2014/main" id="{5B415BB2-8809-46EF-9557-F8B7012C37ED}"/>
                </a:ext>
              </a:extLst>
            </p:cNvPr>
            <p:cNvSpPr/>
            <p:nvPr/>
          </p:nvSpPr>
          <p:spPr>
            <a:xfrm>
              <a:off x="2304020" y="4517734"/>
              <a:ext cx="38100" cy="47625"/>
            </a:xfrm>
            <a:custGeom>
              <a:avLst/>
              <a:gdLst>
                <a:gd name="connsiteX0" fmla="*/ 15118 w 38100"/>
                <a:gd name="connsiteY0" fmla="*/ 46455 h 47625"/>
                <a:gd name="connsiteX1" fmla="*/ 7593 w 38100"/>
                <a:gd name="connsiteY1" fmla="*/ 32644 h 47625"/>
                <a:gd name="connsiteX2" fmla="*/ 12737 w 38100"/>
                <a:gd name="connsiteY2" fmla="*/ 15118 h 47625"/>
                <a:gd name="connsiteX3" fmla="*/ 26548 w 38100"/>
                <a:gd name="connsiteY3" fmla="*/ 7593 h 47625"/>
                <a:gd name="connsiteX4" fmla="*/ 34073 w 38100"/>
                <a:gd name="connsiteY4" fmla="*/ 21404 h 47625"/>
                <a:gd name="connsiteX5" fmla="*/ 28929 w 38100"/>
                <a:gd name="connsiteY5" fmla="*/ 38931 h 47625"/>
                <a:gd name="connsiteX6" fmla="*/ 15118 w 38100"/>
                <a:gd name="connsiteY6" fmla="*/ 4645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47625">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215" y="44836"/>
                    <a:pt x="21024" y="48170"/>
                    <a:pt x="15118" y="46455"/>
                  </a:cubicBezTo>
                  <a:close/>
                </a:path>
              </a:pathLst>
            </a:custGeom>
            <a:grpFill/>
            <a:ln w="9525" cap="flat">
              <a:noFill/>
              <a:prstDash val="solid"/>
              <a:miter/>
            </a:ln>
          </p:spPr>
          <p:txBody>
            <a:bodyPr rtlCol="0" anchor="ctr"/>
            <a:lstStyle/>
            <a:p>
              <a:endParaRPr lang="ko-KR" altLang="en-US"/>
            </a:p>
          </p:txBody>
        </p:sp>
        <p:sp>
          <p:nvSpPr>
            <p:cNvPr id="276" name="자유형: 도형 275">
              <a:extLst>
                <a:ext uri="{FF2B5EF4-FFF2-40B4-BE49-F238E27FC236}">
                  <a16:creationId xmlns:a16="http://schemas.microsoft.com/office/drawing/2014/main" id="{F6BC3620-3EE3-49DF-ABBE-DC069A00D589}"/>
                </a:ext>
              </a:extLst>
            </p:cNvPr>
            <p:cNvSpPr/>
            <p:nvPr/>
          </p:nvSpPr>
          <p:spPr>
            <a:xfrm>
              <a:off x="2369076" y="4500208"/>
              <a:ext cx="38100" cy="66675"/>
            </a:xfrm>
            <a:custGeom>
              <a:avLst/>
              <a:gdLst>
                <a:gd name="connsiteX0" fmla="*/ 15118 w 38100"/>
                <a:gd name="connsiteY0" fmla="*/ 63981 h 66675"/>
                <a:gd name="connsiteX1" fmla="*/ 7593 w 38100"/>
                <a:gd name="connsiteY1" fmla="*/ 50170 h 66675"/>
                <a:gd name="connsiteX2" fmla="*/ 17976 w 38100"/>
                <a:gd name="connsiteY2" fmla="*/ 15118 h 66675"/>
                <a:gd name="connsiteX3" fmla="*/ 31787 w 38100"/>
                <a:gd name="connsiteY3" fmla="*/ 7594 h 66675"/>
                <a:gd name="connsiteX4" fmla="*/ 39312 w 38100"/>
                <a:gd name="connsiteY4" fmla="*/ 21405 h 66675"/>
                <a:gd name="connsiteX5" fmla="*/ 28929 w 38100"/>
                <a:gd name="connsiteY5" fmla="*/ 56457 h 66675"/>
                <a:gd name="connsiteX6" fmla="*/ 15118 w 38100"/>
                <a:gd name="connsiteY6" fmla="*/ 6398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3981"/>
                  </a:moveTo>
                  <a:cubicBezTo>
                    <a:pt x="9213" y="62267"/>
                    <a:pt x="5879" y="56076"/>
                    <a:pt x="7593" y="50170"/>
                  </a:cubicBezTo>
                  <a:lnTo>
                    <a:pt x="17976" y="15118"/>
                  </a:lnTo>
                  <a:cubicBezTo>
                    <a:pt x="19690" y="9213"/>
                    <a:pt x="25882" y="5879"/>
                    <a:pt x="31787" y="7594"/>
                  </a:cubicBezTo>
                  <a:cubicBezTo>
                    <a:pt x="37692" y="9308"/>
                    <a:pt x="41026" y="15499"/>
                    <a:pt x="39312" y="21405"/>
                  </a:cubicBezTo>
                  <a:lnTo>
                    <a:pt x="28929" y="56457"/>
                  </a:lnTo>
                  <a:cubicBezTo>
                    <a:pt x="27120" y="62362"/>
                    <a:pt x="20928" y="65696"/>
                    <a:pt x="15118" y="63981"/>
                  </a:cubicBezTo>
                  <a:close/>
                </a:path>
              </a:pathLst>
            </a:custGeom>
            <a:grpFill/>
            <a:ln w="9525" cap="flat">
              <a:noFill/>
              <a:prstDash val="solid"/>
              <a:miter/>
            </a:ln>
          </p:spPr>
          <p:txBody>
            <a:bodyPr rtlCol="0" anchor="ctr"/>
            <a:lstStyle/>
            <a:p>
              <a:endParaRPr lang="ko-KR" altLang="en-US"/>
            </a:p>
          </p:txBody>
        </p:sp>
        <p:sp>
          <p:nvSpPr>
            <p:cNvPr id="277" name="자유형: 도형 276">
              <a:extLst>
                <a:ext uri="{FF2B5EF4-FFF2-40B4-BE49-F238E27FC236}">
                  <a16:creationId xmlns:a16="http://schemas.microsoft.com/office/drawing/2014/main" id="{71CE3321-7D18-40E6-BE5A-AD666711D972}"/>
                </a:ext>
              </a:extLst>
            </p:cNvPr>
            <p:cNvSpPr/>
            <p:nvPr/>
          </p:nvSpPr>
          <p:spPr>
            <a:xfrm>
              <a:off x="2392021" y="4424198"/>
              <a:ext cx="38100" cy="66675"/>
            </a:xfrm>
            <a:custGeom>
              <a:avLst/>
              <a:gdLst>
                <a:gd name="connsiteX0" fmla="*/ 18271 w 38100"/>
                <a:gd name="connsiteY0" fmla="*/ 62743 h 66675"/>
                <a:gd name="connsiteX1" fmla="*/ 7603 w 38100"/>
                <a:gd name="connsiteY1" fmla="*/ 48456 h 66675"/>
                <a:gd name="connsiteX2" fmla="*/ 17414 w 38100"/>
                <a:gd name="connsiteY2" fmla="*/ 15118 h 66675"/>
                <a:gd name="connsiteX3" fmla="*/ 31225 w 38100"/>
                <a:gd name="connsiteY3" fmla="*/ 7593 h 66675"/>
                <a:gd name="connsiteX4" fmla="*/ 38750 w 38100"/>
                <a:gd name="connsiteY4" fmla="*/ 21405 h 66675"/>
                <a:gd name="connsiteX5" fmla="*/ 28939 w 38100"/>
                <a:gd name="connsiteY5" fmla="*/ 54742 h 66675"/>
                <a:gd name="connsiteX6" fmla="*/ 18271 w 38100"/>
                <a:gd name="connsiteY6" fmla="*/ 6274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8271" y="62743"/>
                  </a:moveTo>
                  <a:cubicBezTo>
                    <a:pt x="10842" y="62743"/>
                    <a:pt x="5508" y="55599"/>
                    <a:pt x="7603" y="48456"/>
                  </a:cubicBezTo>
                  <a:lnTo>
                    <a:pt x="17414" y="15118"/>
                  </a:lnTo>
                  <a:cubicBezTo>
                    <a:pt x="19129" y="9213"/>
                    <a:pt x="25320" y="5879"/>
                    <a:pt x="31225" y="7593"/>
                  </a:cubicBezTo>
                  <a:cubicBezTo>
                    <a:pt x="37131" y="9308"/>
                    <a:pt x="40464" y="15499"/>
                    <a:pt x="38750" y="21405"/>
                  </a:cubicBezTo>
                  <a:lnTo>
                    <a:pt x="28939" y="54742"/>
                  </a:lnTo>
                  <a:cubicBezTo>
                    <a:pt x="27510" y="59600"/>
                    <a:pt x="23034" y="62743"/>
                    <a:pt x="18271" y="62743"/>
                  </a:cubicBezTo>
                  <a:close/>
                </a:path>
              </a:pathLst>
            </a:custGeom>
            <a:grpFill/>
            <a:ln w="9525" cap="flat">
              <a:noFill/>
              <a:prstDash val="solid"/>
              <a:miter/>
            </a:ln>
          </p:spPr>
          <p:txBody>
            <a:bodyPr rtlCol="0" anchor="ctr"/>
            <a:lstStyle/>
            <a:p>
              <a:endParaRPr lang="ko-KR" altLang="en-US"/>
            </a:p>
          </p:txBody>
        </p:sp>
      </p:grpSp>
      <p:sp>
        <p:nvSpPr>
          <p:cNvPr id="278" name="자유형: 도형 277">
            <a:extLst>
              <a:ext uri="{FF2B5EF4-FFF2-40B4-BE49-F238E27FC236}">
                <a16:creationId xmlns:a16="http://schemas.microsoft.com/office/drawing/2014/main" id="{A991FD96-A945-42F3-B2EC-9510428E9ECA}"/>
              </a:ext>
            </a:extLst>
          </p:cNvPr>
          <p:cNvSpPr/>
          <p:nvPr/>
        </p:nvSpPr>
        <p:spPr>
          <a:xfrm>
            <a:off x="3435468" y="4288534"/>
            <a:ext cx="428625" cy="228600"/>
          </a:xfrm>
          <a:custGeom>
            <a:avLst/>
            <a:gdLst>
              <a:gd name="connsiteX0" fmla="*/ 363664 w 428625"/>
              <a:gd name="connsiteY0" fmla="*/ 68296 h 228600"/>
              <a:gd name="connsiteX1" fmla="*/ 173831 w 428625"/>
              <a:gd name="connsiteY1" fmla="*/ 11241 h 228600"/>
              <a:gd name="connsiteX2" fmla="*/ 102394 w 428625"/>
              <a:gd name="connsiteY2" fmla="*/ 40483 h 228600"/>
              <a:gd name="connsiteX3" fmla="*/ 7144 w 428625"/>
              <a:gd name="connsiteY3" fmla="*/ 216029 h 228600"/>
              <a:gd name="connsiteX4" fmla="*/ 19145 w 428625"/>
              <a:gd name="connsiteY4" fmla="*/ 228030 h 228600"/>
              <a:gd name="connsiteX5" fmla="*/ 152876 w 428625"/>
              <a:gd name="connsiteY5" fmla="*/ 228030 h 228600"/>
              <a:gd name="connsiteX6" fmla="*/ 164878 w 428625"/>
              <a:gd name="connsiteY6" fmla="*/ 215838 h 228600"/>
              <a:gd name="connsiteX7" fmla="*/ 215932 w 428625"/>
              <a:gd name="connsiteY7" fmla="*/ 164879 h 228600"/>
              <a:gd name="connsiteX8" fmla="*/ 266986 w 428625"/>
              <a:gd name="connsiteY8" fmla="*/ 215838 h 228600"/>
              <a:gd name="connsiteX9" fmla="*/ 278987 w 428625"/>
              <a:gd name="connsiteY9" fmla="*/ 228030 h 228600"/>
              <a:gd name="connsiteX10" fmla="*/ 412718 w 428625"/>
              <a:gd name="connsiteY10" fmla="*/ 228030 h 228600"/>
              <a:gd name="connsiteX11" fmla="*/ 424720 w 428625"/>
              <a:gd name="connsiteY11" fmla="*/ 216029 h 228600"/>
              <a:gd name="connsiteX12" fmla="*/ 363664 w 428625"/>
              <a:gd name="connsiteY12" fmla="*/ 68296 h 228600"/>
              <a:gd name="connsiteX13" fmla="*/ 290036 w 428625"/>
              <a:gd name="connsiteY13" fmla="*/ 203551 h 228600"/>
              <a:gd name="connsiteX14" fmla="*/ 215837 w 428625"/>
              <a:gd name="connsiteY14" fmla="*/ 140400 h 228600"/>
              <a:gd name="connsiteX15" fmla="*/ 141637 w 428625"/>
              <a:gd name="connsiteY15" fmla="*/ 203551 h 228600"/>
              <a:gd name="connsiteX16" fmla="*/ 120872 w 428625"/>
              <a:gd name="connsiteY16" fmla="*/ 203551 h 228600"/>
              <a:gd name="connsiteX17" fmla="*/ 215741 w 428625"/>
              <a:gd name="connsiteY17" fmla="*/ 119921 h 228600"/>
              <a:gd name="connsiteX18" fmla="*/ 310610 w 428625"/>
              <a:gd name="connsiteY18" fmla="*/ 203551 h 228600"/>
              <a:gd name="connsiteX19" fmla="*/ 290036 w 428625"/>
              <a:gd name="connsiteY19" fmla="*/ 203551 h 228600"/>
              <a:gd name="connsiteX20" fmla="*/ 334994 w 428625"/>
              <a:gd name="connsiteY20" fmla="*/ 203551 h 228600"/>
              <a:gd name="connsiteX21" fmla="*/ 215932 w 428625"/>
              <a:gd name="connsiteY21" fmla="*/ 95823 h 228600"/>
              <a:gd name="connsiteX22" fmla="*/ 96869 w 428625"/>
              <a:gd name="connsiteY22" fmla="*/ 203551 h 228600"/>
              <a:gd name="connsiteX23" fmla="*/ 76200 w 428625"/>
              <a:gd name="connsiteY23" fmla="*/ 203551 h 228600"/>
              <a:gd name="connsiteX24" fmla="*/ 215932 w 428625"/>
              <a:gd name="connsiteY24" fmla="*/ 75344 h 228600"/>
              <a:gd name="connsiteX25" fmla="*/ 355663 w 428625"/>
              <a:gd name="connsiteY25" fmla="*/ 203551 h 228600"/>
              <a:gd name="connsiteX26" fmla="*/ 334994 w 428625"/>
              <a:gd name="connsiteY26" fmla="*/ 203551 h 228600"/>
              <a:gd name="connsiteX27" fmla="*/ 379762 w 428625"/>
              <a:gd name="connsiteY27" fmla="*/ 203551 h 228600"/>
              <a:gd name="connsiteX28" fmla="*/ 215932 w 428625"/>
              <a:gd name="connsiteY28" fmla="*/ 51246 h 228600"/>
              <a:gd name="connsiteX29" fmla="*/ 52102 w 428625"/>
              <a:gd name="connsiteY29" fmla="*/ 203551 h 228600"/>
              <a:gd name="connsiteX30" fmla="*/ 31528 w 428625"/>
              <a:gd name="connsiteY30" fmla="*/ 203551 h 228600"/>
              <a:gd name="connsiteX31" fmla="*/ 216027 w 428625"/>
              <a:gd name="connsiteY31" fmla="*/ 30767 h 228600"/>
              <a:gd name="connsiteX32" fmla="*/ 400526 w 428625"/>
              <a:gd name="connsiteY32" fmla="*/ 203551 h 228600"/>
              <a:gd name="connsiteX33" fmla="*/ 379762 w 428625"/>
              <a:gd name="connsiteY33" fmla="*/ 20355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8625" h="228600">
                <a:moveTo>
                  <a:pt x="363664" y="68296"/>
                </a:moveTo>
                <a:cubicBezTo>
                  <a:pt x="314420" y="19051"/>
                  <a:pt x="244793" y="-2570"/>
                  <a:pt x="173831" y="11241"/>
                </a:cubicBezTo>
                <a:cubicBezTo>
                  <a:pt x="148304" y="16194"/>
                  <a:pt x="124015" y="26100"/>
                  <a:pt x="102394" y="40483"/>
                </a:cubicBezTo>
                <a:cubicBezTo>
                  <a:pt x="41529" y="80869"/>
                  <a:pt x="7144" y="145734"/>
                  <a:pt x="7144" y="216029"/>
                </a:cubicBezTo>
                <a:cubicBezTo>
                  <a:pt x="7144" y="222696"/>
                  <a:pt x="12478" y="228030"/>
                  <a:pt x="19145" y="228030"/>
                </a:cubicBezTo>
                <a:lnTo>
                  <a:pt x="152876" y="228030"/>
                </a:lnTo>
                <a:cubicBezTo>
                  <a:pt x="159544" y="228030"/>
                  <a:pt x="164878" y="222601"/>
                  <a:pt x="164878" y="215838"/>
                </a:cubicBezTo>
                <a:cubicBezTo>
                  <a:pt x="164973" y="187739"/>
                  <a:pt x="187833" y="164879"/>
                  <a:pt x="215932" y="164879"/>
                </a:cubicBezTo>
                <a:cubicBezTo>
                  <a:pt x="244030" y="164879"/>
                  <a:pt x="266986" y="187739"/>
                  <a:pt x="266986" y="215838"/>
                </a:cubicBezTo>
                <a:cubicBezTo>
                  <a:pt x="266986" y="222506"/>
                  <a:pt x="272320" y="228030"/>
                  <a:pt x="278987" y="228030"/>
                </a:cubicBezTo>
                <a:lnTo>
                  <a:pt x="412718" y="228030"/>
                </a:lnTo>
                <a:cubicBezTo>
                  <a:pt x="419290" y="228030"/>
                  <a:pt x="424720" y="222696"/>
                  <a:pt x="424720" y="216029"/>
                </a:cubicBezTo>
                <a:cubicBezTo>
                  <a:pt x="424815" y="160212"/>
                  <a:pt x="403098" y="107824"/>
                  <a:pt x="363664" y="68296"/>
                </a:cubicBezTo>
                <a:close/>
                <a:moveTo>
                  <a:pt x="290036" y="203551"/>
                </a:moveTo>
                <a:cubicBezTo>
                  <a:pt x="284226" y="167832"/>
                  <a:pt x="253175" y="140400"/>
                  <a:pt x="215837" y="140400"/>
                </a:cubicBezTo>
                <a:cubicBezTo>
                  <a:pt x="178498" y="140400"/>
                  <a:pt x="147447" y="167737"/>
                  <a:pt x="141637" y="203551"/>
                </a:cubicBezTo>
                <a:lnTo>
                  <a:pt x="120872" y="203551"/>
                </a:lnTo>
                <a:cubicBezTo>
                  <a:pt x="126778" y="156497"/>
                  <a:pt x="167069" y="119921"/>
                  <a:pt x="215741" y="119921"/>
                </a:cubicBezTo>
                <a:cubicBezTo>
                  <a:pt x="264414" y="119921"/>
                  <a:pt x="304705" y="156497"/>
                  <a:pt x="310610" y="203551"/>
                </a:cubicBezTo>
                <a:lnTo>
                  <a:pt x="290036" y="203551"/>
                </a:lnTo>
                <a:close/>
                <a:moveTo>
                  <a:pt x="334994" y="203551"/>
                </a:moveTo>
                <a:cubicBezTo>
                  <a:pt x="328994" y="143162"/>
                  <a:pt x="277844" y="95823"/>
                  <a:pt x="215932" y="95823"/>
                </a:cubicBezTo>
                <a:cubicBezTo>
                  <a:pt x="154019" y="95823"/>
                  <a:pt x="102870" y="143162"/>
                  <a:pt x="96869" y="203551"/>
                </a:cubicBezTo>
                <a:lnTo>
                  <a:pt x="76200" y="203551"/>
                </a:lnTo>
                <a:cubicBezTo>
                  <a:pt x="82296" y="131827"/>
                  <a:pt x="142685" y="75344"/>
                  <a:pt x="215932" y="75344"/>
                </a:cubicBezTo>
                <a:cubicBezTo>
                  <a:pt x="289179" y="75344"/>
                  <a:pt x="349568" y="131827"/>
                  <a:pt x="355663" y="203551"/>
                </a:cubicBezTo>
                <a:lnTo>
                  <a:pt x="334994" y="203551"/>
                </a:lnTo>
                <a:close/>
                <a:moveTo>
                  <a:pt x="379762" y="203551"/>
                </a:moveTo>
                <a:cubicBezTo>
                  <a:pt x="373571" y="118588"/>
                  <a:pt x="302419" y="51246"/>
                  <a:pt x="215932" y="51246"/>
                </a:cubicBezTo>
                <a:cubicBezTo>
                  <a:pt x="129350" y="51246"/>
                  <a:pt x="58293" y="118492"/>
                  <a:pt x="52102" y="203551"/>
                </a:cubicBezTo>
                <a:lnTo>
                  <a:pt x="31528" y="203551"/>
                </a:lnTo>
                <a:cubicBezTo>
                  <a:pt x="37719" y="107253"/>
                  <a:pt x="118110" y="30767"/>
                  <a:pt x="216027" y="30767"/>
                </a:cubicBezTo>
                <a:cubicBezTo>
                  <a:pt x="313944" y="30767"/>
                  <a:pt x="394240" y="107253"/>
                  <a:pt x="400526" y="203551"/>
                </a:cubicBezTo>
                <a:lnTo>
                  <a:pt x="379762" y="203551"/>
                </a:lnTo>
                <a:close/>
              </a:path>
            </a:pathLst>
          </a:custGeom>
          <a:solidFill>
            <a:schemeClr val="bg1"/>
          </a:solidFill>
          <a:ln w="9525" cap="flat">
            <a:noFill/>
            <a:prstDash val="solid"/>
            <a:miter/>
          </a:ln>
        </p:spPr>
        <p:txBody>
          <a:bodyPr rtlCol="0" anchor="ctr"/>
          <a:lstStyle/>
          <a:p>
            <a:endParaRPr lang="ko-KR" altLang="en-US"/>
          </a:p>
        </p:txBody>
      </p:sp>
      <p:grpSp>
        <p:nvGrpSpPr>
          <p:cNvPr id="279" name="그룹 278">
            <a:extLst>
              <a:ext uri="{FF2B5EF4-FFF2-40B4-BE49-F238E27FC236}">
                <a16:creationId xmlns:a16="http://schemas.microsoft.com/office/drawing/2014/main" id="{4E98A298-04B5-40AC-830E-378C977228C1}"/>
              </a:ext>
            </a:extLst>
          </p:cNvPr>
          <p:cNvGrpSpPr/>
          <p:nvPr/>
        </p:nvGrpSpPr>
        <p:grpSpPr>
          <a:xfrm>
            <a:off x="4144033" y="2229040"/>
            <a:ext cx="390525" cy="390525"/>
            <a:chOff x="4144033" y="2229040"/>
            <a:chExt cx="390525" cy="390525"/>
          </a:xfrm>
          <a:solidFill>
            <a:schemeClr val="bg1"/>
          </a:solidFill>
        </p:grpSpPr>
        <p:sp>
          <p:nvSpPr>
            <p:cNvPr id="280" name="자유형: 도형 279">
              <a:extLst>
                <a:ext uri="{FF2B5EF4-FFF2-40B4-BE49-F238E27FC236}">
                  <a16:creationId xmlns:a16="http://schemas.microsoft.com/office/drawing/2014/main" id="{97A1CB10-B84B-4F5F-8406-AEEB869FF2FE}"/>
                </a:ext>
              </a:extLst>
            </p:cNvPr>
            <p:cNvSpPr/>
            <p:nvPr/>
          </p:nvSpPr>
          <p:spPr>
            <a:xfrm>
              <a:off x="4144033" y="2229040"/>
              <a:ext cx="390525" cy="390525"/>
            </a:xfrm>
            <a:custGeom>
              <a:avLst/>
              <a:gdLst>
                <a:gd name="connsiteX0" fmla="*/ 352806 w 390525"/>
                <a:gd name="connsiteY0" fmla="*/ 96012 h 390525"/>
                <a:gd name="connsiteX1" fmla="*/ 297275 w 390525"/>
                <a:gd name="connsiteY1" fmla="*/ 96012 h 390525"/>
                <a:gd name="connsiteX2" fmla="*/ 297275 w 390525"/>
                <a:gd name="connsiteY2" fmla="*/ 40481 h 390525"/>
                <a:gd name="connsiteX3" fmla="*/ 263938 w 390525"/>
                <a:gd name="connsiteY3" fmla="*/ 7144 h 390525"/>
                <a:gd name="connsiteX4" fmla="*/ 40481 w 390525"/>
                <a:gd name="connsiteY4" fmla="*/ 7144 h 390525"/>
                <a:gd name="connsiteX5" fmla="*/ 7144 w 390525"/>
                <a:gd name="connsiteY5" fmla="*/ 40481 h 390525"/>
                <a:gd name="connsiteX6" fmla="*/ 7144 w 390525"/>
                <a:gd name="connsiteY6" fmla="*/ 352806 h 390525"/>
                <a:gd name="connsiteX7" fmla="*/ 40481 w 390525"/>
                <a:gd name="connsiteY7" fmla="*/ 386143 h 390525"/>
                <a:gd name="connsiteX8" fmla="*/ 352806 w 390525"/>
                <a:gd name="connsiteY8" fmla="*/ 386143 h 390525"/>
                <a:gd name="connsiteX9" fmla="*/ 386143 w 390525"/>
                <a:gd name="connsiteY9" fmla="*/ 352806 h 390525"/>
                <a:gd name="connsiteX10" fmla="*/ 386143 w 390525"/>
                <a:gd name="connsiteY10" fmla="*/ 129350 h 390525"/>
                <a:gd name="connsiteX11" fmla="*/ 352806 w 390525"/>
                <a:gd name="connsiteY11" fmla="*/ 96012 h 390525"/>
                <a:gd name="connsiteX12" fmla="*/ 40481 w 390525"/>
                <a:gd name="connsiteY12" fmla="*/ 29432 h 390525"/>
                <a:gd name="connsiteX13" fmla="*/ 264033 w 390525"/>
                <a:gd name="connsiteY13" fmla="*/ 29432 h 390525"/>
                <a:gd name="connsiteX14" fmla="*/ 275177 w 390525"/>
                <a:gd name="connsiteY14" fmla="*/ 40576 h 390525"/>
                <a:gd name="connsiteX15" fmla="*/ 275177 w 390525"/>
                <a:gd name="connsiteY15" fmla="*/ 51721 h 390525"/>
                <a:gd name="connsiteX16" fmla="*/ 29432 w 390525"/>
                <a:gd name="connsiteY16" fmla="*/ 51721 h 390525"/>
                <a:gd name="connsiteX17" fmla="*/ 29432 w 390525"/>
                <a:gd name="connsiteY17" fmla="*/ 40576 h 390525"/>
                <a:gd name="connsiteX18" fmla="*/ 40481 w 390525"/>
                <a:gd name="connsiteY18" fmla="*/ 29432 h 390525"/>
                <a:gd name="connsiteX19" fmla="*/ 29337 w 390525"/>
                <a:gd name="connsiteY19" fmla="*/ 352806 h 390525"/>
                <a:gd name="connsiteX20" fmla="*/ 29337 w 390525"/>
                <a:gd name="connsiteY20" fmla="*/ 319468 h 390525"/>
                <a:gd name="connsiteX21" fmla="*/ 186214 w 390525"/>
                <a:gd name="connsiteY21" fmla="*/ 319468 h 390525"/>
                <a:gd name="connsiteX22" fmla="*/ 186214 w 390525"/>
                <a:gd name="connsiteY22" fmla="*/ 352806 h 390525"/>
                <a:gd name="connsiteX23" fmla="*/ 188119 w 390525"/>
                <a:gd name="connsiteY23" fmla="*/ 363950 h 390525"/>
                <a:gd name="connsiteX24" fmla="*/ 40481 w 390525"/>
                <a:gd name="connsiteY24" fmla="*/ 363950 h 390525"/>
                <a:gd name="connsiteX25" fmla="*/ 29337 w 390525"/>
                <a:gd name="connsiteY25" fmla="*/ 352806 h 390525"/>
                <a:gd name="connsiteX26" fmla="*/ 186214 w 390525"/>
                <a:gd name="connsiteY26" fmla="*/ 129350 h 390525"/>
                <a:gd name="connsiteX27" fmla="*/ 186214 w 390525"/>
                <a:gd name="connsiteY27" fmla="*/ 297371 h 390525"/>
                <a:gd name="connsiteX28" fmla="*/ 29337 w 390525"/>
                <a:gd name="connsiteY28" fmla="*/ 297371 h 390525"/>
                <a:gd name="connsiteX29" fmla="*/ 29337 w 390525"/>
                <a:gd name="connsiteY29" fmla="*/ 73819 h 390525"/>
                <a:gd name="connsiteX30" fmla="*/ 275082 w 390525"/>
                <a:gd name="connsiteY30" fmla="*/ 73819 h 390525"/>
                <a:gd name="connsiteX31" fmla="*/ 275082 w 390525"/>
                <a:gd name="connsiteY31" fmla="*/ 96012 h 390525"/>
                <a:gd name="connsiteX32" fmla="*/ 219551 w 390525"/>
                <a:gd name="connsiteY32" fmla="*/ 96012 h 390525"/>
                <a:gd name="connsiteX33" fmla="*/ 186214 w 390525"/>
                <a:gd name="connsiteY33" fmla="*/ 129350 h 390525"/>
                <a:gd name="connsiteX34" fmla="*/ 352806 w 390525"/>
                <a:gd name="connsiteY34" fmla="*/ 363950 h 390525"/>
                <a:gd name="connsiteX35" fmla="*/ 219551 w 390525"/>
                <a:gd name="connsiteY35" fmla="*/ 363950 h 390525"/>
                <a:gd name="connsiteX36" fmla="*/ 208407 w 390525"/>
                <a:gd name="connsiteY36" fmla="*/ 352806 h 390525"/>
                <a:gd name="connsiteX37" fmla="*/ 208407 w 390525"/>
                <a:gd name="connsiteY37" fmla="*/ 341662 h 390525"/>
                <a:gd name="connsiteX38" fmla="*/ 363855 w 390525"/>
                <a:gd name="connsiteY38" fmla="*/ 341662 h 390525"/>
                <a:gd name="connsiteX39" fmla="*/ 363855 w 390525"/>
                <a:gd name="connsiteY39" fmla="*/ 352806 h 390525"/>
                <a:gd name="connsiteX40" fmla="*/ 352806 w 390525"/>
                <a:gd name="connsiteY40" fmla="*/ 363950 h 390525"/>
                <a:gd name="connsiteX41" fmla="*/ 363855 w 390525"/>
                <a:gd name="connsiteY41" fmla="*/ 319564 h 390525"/>
                <a:gd name="connsiteX42" fmla="*/ 208407 w 390525"/>
                <a:gd name="connsiteY42" fmla="*/ 319564 h 390525"/>
                <a:gd name="connsiteX43" fmla="*/ 208407 w 390525"/>
                <a:gd name="connsiteY43" fmla="*/ 162687 h 390525"/>
                <a:gd name="connsiteX44" fmla="*/ 363855 w 390525"/>
                <a:gd name="connsiteY44" fmla="*/ 162687 h 390525"/>
                <a:gd name="connsiteX45" fmla="*/ 363855 w 390525"/>
                <a:gd name="connsiteY45" fmla="*/ 319564 h 390525"/>
                <a:gd name="connsiteX46" fmla="*/ 363855 w 390525"/>
                <a:gd name="connsiteY46" fmla="*/ 140398 h 390525"/>
                <a:gd name="connsiteX47" fmla="*/ 208407 w 390525"/>
                <a:gd name="connsiteY47" fmla="*/ 140398 h 390525"/>
                <a:gd name="connsiteX48" fmla="*/ 208407 w 390525"/>
                <a:gd name="connsiteY48" fmla="*/ 129254 h 390525"/>
                <a:gd name="connsiteX49" fmla="*/ 219551 w 390525"/>
                <a:gd name="connsiteY49" fmla="*/ 118110 h 390525"/>
                <a:gd name="connsiteX50" fmla="*/ 352806 w 390525"/>
                <a:gd name="connsiteY50" fmla="*/ 118110 h 390525"/>
                <a:gd name="connsiteX51" fmla="*/ 363950 w 390525"/>
                <a:gd name="connsiteY51" fmla="*/ 129254 h 390525"/>
                <a:gd name="connsiteX52" fmla="*/ 363950 w 390525"/>
                <a:gd name="connsiteY52" fmla="*/ 14039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90525" h="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grpFill/>
            <a:ln w="9525" cap="flat">
              <a:noFill/>
              <a:prstDash val="solid"/>
              <a:miter/>
            </a:ln>
          </p:spPr>
          <p:txBody>
            <a:bodyPr rtlCol="0" anchor="ctr"/>
            <a:lstStyle/>
            <a:p>
              <a:endParaRPr lang="ko-KR" altLang="en-US"/>
            </a:p>
          </p:txBody>
        </p:sp>
        <p:sp>
          <p:nvSpPr>
            <p:cNvPr id="281" name="자유형: 도형 280">
              <a:extLst>
                <a:ext uri="{FF2B5EF4-FFF2-40B4-BE49-F238E27FC236}">
                  <a16:creationId xmlns:a16="http://schemas.microsoft.com/office/drawing/2014/main" id="{07963C94-95E7-4529-AF56-6FCC26636616}"/>
                </a:ext>
              </a:extLst>
            </p:cNvPr>
            <p:cNvSpPr/>
            <p:nvPr/>
          </p:nvSpPr>
          <p:spPr>
            <a:xfrm>
              <a:off x="4188419" y="2317908"/>
              <a:ext cx="123825" cy="95250"/>
            </a:xfrm>
            <a:custGeom>
              <a:avLst/>
              <a:gdLst>
                <a:gd name="connsiteX0" fmla="*/ 107061 w 123825"/>
                <a:gd name="connsiteY0" fmla="*/ 7144 h 95250"/>
                <a:gd name="connsiteX1" fmla="*/ 18288 w 123825"/>
                <a:gd name="connsiteY1" fmla="*/ 7144 h 95250"/>
                <a:gd name="connsiteX2" fmla="*/ 7144 w 123825"/>
                <a:gd name="connsiteY2" fmla="*/ 18288 h 95250"/>
                <a:gd name="connsiteX3" fmla="*/ 7144 w 123825"/>
                <a:gd name="connsiteY3" fmla="*/ 84868 h 95250"/>
                <a:gd name="connsiteX4" fmla="*/ 18288 w 123825"/>
                <a:gd name="connsiteY4" fmla="*/ 96012 h 95250"/>
                <a:gd name="connsiteX5" fmla="*/ 107061 w 123825"/>
                <a:gd name="connsiteY5" fmla="*/ 96012 h 95250"/>
                <a:gd name="connsiteX6" fmla="*/ 118205 w 123825"/>
                <a:gd name="connsiteY6" fmla="*/ 84868 h 95250"/>
                <a:gd name="connsiteX7" fmla="*/ 118205 w 123825"/>
                <a:gd name="connsiteY7" fmla="*/ 18288 h 95250"/>
                <a:gd name="connsiteX8" fmla="*/ 107061 w 123825"/>
                <a:gd name="connsiteY8" fmla="*/ 7144 h 95250"/>
                <a:gd name="connsiteX9" fmla="*/ 96012 w 123825"/>
                <a:gd name="connsiteY9" fmla="*/ 73723 h 95250"/>
                <a:gd name="connsiteX10" fmla="*/ 29433 w 123825"/>
                <a:gd name="connsiteY10" fmla="*/ 73723 h 95250"/>
                <a:gd name="connsiteX11" fmla="*/ 29433 w 123825"/>
                <a:gd name="connsiteY11" fmla="*/ 29337 h 95250"/>
                <a:gd name="connsiteX12" fmla="*/ 96012 w 123825"/>
                <a:gd name="connsiteY12" fmla="*/ 29337 h 95250"/>
                <a:gd name="connsiteX13" fmla="*/ 96012 w 123825"/>
                <a:gd name="connsiteY13" fmla="*/ 7372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grpFill/>
            <a:ln w="9525" cap="flat">
              <a:noFill/>
              <a:prstDash val="solid"/>
              <a:miter/>
            </a:ln>
          </p:spPr>
          <p:txBody>
            <a:bodyPr rtlCol="0" anchor="ctr"/>
            <a:lstStyle/>
            <a:p>
              <a:endParaRPr lang="ko-KR" altLang="en-US"/>
            </a:p>
          </p:txBody>
        </p:sp>
        <p:sp>
          <p:nvSpPr>
            <p:cNvPr id="282" name="자유형: 도형 281">
              <a:extLst>
                <a:ext uri="{FF2B5EF4-FFF2-40B4-BE49-F238E27FC236}">
                  <a16:creationId xmlns:a16="http://schemas.microsoft.com/office/drawing/2014/main" id="{99460B16-829A-4A47-837E-C72517E507B0}"/>
                </a:ext>
              </a:extLst>
            </p:cNvPr>
            <p:cNvSpPr/>
            <p:nvPr/>
          </p:nvSpPr>
          <p:spPr>
            <a:xfrm>
              <a:off x="4188060" y="2428970"/>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grpFill/>
            <a:ln w="9525" cap="flat">
              <a:noFill/>
              <a:prstDash val="solid"/>
              <a:miter/>
            </a:ln>
          </p:spPr>
          <p:txBody>
            <a:bodyPr rtlCol="0" anchor="ctr"/>
            <a:lstStyle/>
            <a:p>
              <a:endParaRPr lang="ko-KR" altLang="en-US"/>
            </a:p>
          </p:txBody>
        </p:sp>
        <p:sp>
          <p:nvSpPr>
            <p:cNvPr id="283" name="자유형: 도형 282">
              <a:extLst>
                <a:ext uri="{FF2B5EF4-FFF2-40B4-BE49-F238E27FC236}">
                  <a16:creationId xmlns:a16="http://schemas.microsoft.com/office/drawing/2014/main" id="{92020874-E733-430D-9E0D-E46AAD65B63B}"/>
                </a:ext>
              </a:extLst>
            </p:cNvPr>
            <p:cNvSpPr/>
            <p:nvPr/>
          </p:nvSpPr>
          <p:spPr>
            <a:xfrm>
              <a:off x="4367225" y="2406681"/>
              <a:ext cx="123825" cy="28575"/>
            </a:xfrm>
            <a:custGeom>
              <a:avLst/>
              <a:gdLst>
                <a:gd name="connsiteX0" fmla="*/ 107039 w 123825"/>
                <a:gd name="connsiteY0" fmla="*/ 7144 h 28575"/>
                <a:gd name="connsiteX1" fmla="*/ 18552 w 123825"/>
                <a:gd name="connsiteY1" fmla="*/ 7144 h 28575"/>
                <a:gd name="connsiteX2" fmla="*/ 7218 w 123825"/>
                <a:gd name="connsiteY2" fmla="*/ 16954 h 28575"/>
                <a:gd name="connsiteX3" fmla="*/ 18266 w 123825"/>
                <a:gd name="connsiteY3" fmla="*/ 29337 h 28575"/>
                <a:gd name="connsiteX4" fmla="*/ 106754 w 123825"/>
                <a:gd name="connsiteY4" fmla="*/ 29337 h 28575"/>
                <a:gd name="connsiteX5" fmla="*/ 118088 w 123825"/>
                <a:gd name="connsiteY5" fmla="*/ 19526 h 28575"/>
                <a:gd name="connsiteX6" fmla="*/ 107039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grpFill/>
            <a:ln w="9525" cap="flat">
              <a:noFill/>
              <a:prstDash val="solid"/>
              <a:miter/>
            </a:ln>
          </p:spPr>
          <p:txBody>
            <a:bodyPr rtlCol="0" anchor="ctr"/>
            <a:lstStyle/>
            <a:p>
              <a:endParaRPr lang="ko-KR" altLang="en-US"/>
            </a:p>
          </p:txBody>
        </p:sp>
        <p:sp>
          <p:nvSpPr>
            <p:cNvPr id="284" name="자유형: 도형 283">
              <a:extLst>
                <a:ext uri="{FF2B5EF4-FFF2-40B4-BE49-F238E27FC236}">
                  <a16:creationId xmlns:a16="http://schemas.microsoft.com/office/drawing/2014/main" id="{ED34AAF9-18B8-47AE-8C53-554D9D2856AE}"/>
                </a:ext>
              </a:extLst>
            </p:cNvPr>
            <p:cNvSpPr/>
            <p:nvPr/>
          </p:nvSpPr>
          <p:spPr>
            <a:xfrm>
              <a:off x="4367130" y="2451163"/>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grpFill/>
            <a:ln w="9525" cap="flat">
              <a:noFill/>
              <a:prstDash val="solid"/>
              <a:miter/>
            </a:ln>
          </p:spPr>
          <p:txBody>
            <a:bodyPr rtlCol="0" anchor="ctr"/>
            <a:lstStyle/>
            <a:p>
              <a:endParaRPr lang="ko-KR" altLang="en-US"/>
            </a:p>
          </p:txBody>
        </p:sp>
      </p:grpSp>
      <p:grpSp>
        <p:nvGrpSpPr>
          <p:cNvPr id="285" name="그룹 284">
            <a:extLst>
              <a:ext uri="{FF2B5EF4-FFF2-40B4-BE49-F238E27FC236}">
                <a16:creationId xmlns:a16="http://schemas.microsoft.com/office/drawing/2014/main" id="{EF412742-F1F0-4A31-AAF6-E8D966CB15DD}"/>
              </a:ext>
            </a:extLst>
          </p:cNvPr>
          <p:cNvGrpSpPr/>
          <p:nvPr/>
        </p:nvGrpSpPr>
        <p:grpSpPr>
          <a:xfrm>
            <a:off x="5469437" y="2905684"/>
            <a:ext cx="390525" cy="390525"/>
            <a:chOff x="5469437" y="2905684"/>
            <a:chExt cx="390525" cy="390525"/>
          </a:xfrm>
          <a:solidFill>
            <a:schemeClr val="bg1"/>
          </a:solidFill>
        </p:grpSpPr>
        <p:sp>
          <p:nvSpPr>
            <p:cNvPr id="286" name="자유형: 도형 285">
              <a:extLst>
                <a:ext uri="{FF2B5EF4-FFF2-40B4-BE49-F238E27FC236}">
                  <a16:creationId xmlns:a16="http://schemas.microsoft.com/office/drawing/2014/main" id="{6BBE04A8-22A8-4D45-A4F5-446AEBCEDCD8}"/>
                </a:ext>
              </a:extLst>
            </p:cNvPr>
            <p:cNvSpPr/>
            <p:nvPr/>
          </p:nvSpPr>
          <p:spPr>
            <a:xfrm>
              <a:off x="5469437" y="2905684"/>
              <a:ext cx="390525" cy="390525"/>
            </a:xfrm>
            <a:custGeom>
              <a:avLst/>
              <a:gdLst>
                <a:gd name="connsiteX0" fmla="*/ 343186 w 390525"/>
                <a:gd name="connsiteY0" fmla="*/ 49256 h 390525"/>
                <a:gd name="connsiteX1" fmla="*/ 139446 w 390525"/>
                <a:gd name="connsiteY1" fmla="*/ 49256 h 390525"/>
                <a:gd name="connsiteX2" fmla="*/ 118681 w 390525"/>
                <a:gd name="connsiteY2" fmla="*/ 226707 h 390525"/>
                <a:gd name="connsiteX3" fmla="*/ 16859 w 390525"/>
                <a:gd name="connsiteY3" fmla="*/ 328529 h 390525"/>
                <a:gd name="connsiteX4" fmla="*/ 16859 w 390525"/>
                <a:gd name="connsiteY4" fmla="*/ 375583 h 390525"/>
                <a:gd name="connsiteX5" fmla="*/ 63913 w 390525"/>
                <a:gd name="connsiteY5" fmla="*/ 375583 h 390525"/>
                <a:gd name="connsiteX6" fmla="*/ 165735 w 390525"/>
                <a:gd name="connsiteY6" fmla="*/ 273760 h 390525"/>
                <a:gd name="connsiteX7" fmla="*/ 343186 w 390525"/>
                <a:gd name="connsiteY7" fmla="*/ 252996 h 390525"/>
                <a:gd name="connsiteX8" fmla="*/ 343186 w 390525"/>
                <a:gd name="connsiteY8" fmla="*/ 49256 h 390525"/>
                <a:gd name="connsiteX9" fmla="*/ 362331 w 390525"/>
                <a:gd name="connsiteY9" fmla="*/ 139744 h 390525"/>
                <a:gd name="connsiteX10" fmla="*/ 340138 w 390525"/>
                <a:gd name="connsiteY10" fmla="*/ 139744 h 390525"/>
                <a:gd name="connsiteX11" fmla="*/ 311563 w 390525"/>
                <a:gd name="connsiteY11" fmla="*/ 80308 h 390525"/>
                <a:gd name="connsiteX12" fmla="*/ 252127 w 390525"/>
                <a:gd name="connsiteY12" fmla="*/ 51733 h 390525"/>
                <a:gd name="connsiteX13" fmla="*/ 252127 w 390525"/>
                <a:gd name="connsiteY13" fmla="*/ 29539 h 390525"/>
                <a:gd name="connsiteX14" fmla="*/ 327279 w 390525"/>
                <a:gd name="connsiteY14" fmla="*/ 64687 h 390525"/>
                <a:gd name="connsiteX15" fmla="*/ 362331 w 390525"/>
                <a:gd name="connsiteY15" fmla="*/ 139744 h 390525"/>
                <a:gd name="connsiteX16" fmla="*/ 307562 w 390525"/>
                <a:gd name="connsiteY16" fmla="*/ 161937 h 390525"/>
                <a:gd name="connsiteX17" fmla="*/ 317849 w 390525"/>
                <a:gd name="connsiteY17" fmla="*/ 161937 h 390525"/>
                <a:gd name="connsiteX18" fmla="*/ 295942 w 390525"/>
                <a:gd name="connsiteY18" fmla="*/ 205847 h 390525"/>
                <a:gd name="connsiteX19" fmla="*/ 252031 w 390525"/>
                <a:gd name="connsiteY19" fmla="*/ 227755 h 390525"/>
                <a:gd name="connsiteX20" fmla="*/ 252031 w 390525"/>
                <a:gd name="connsiteY20" fmla="*/ 216134 h 390525"/>
                <a:gd name="connsiteX21" fmla="*/ 247745 w 390525"/>
                <a:gd name="connsiteY21" fmla="*/ 208324 h 390525"/>
                <a:gd name="connsiteX22" fmla="*/ 229838 w 390525"/>
                <a:gd name="connsiteY22" fmla="*/ 217372 h 390525"/>
                <a:gd name="connsiteX23" fmla="*/ 229838 w 390525"/>
                <a:gd name="connsiteY23" fmla="*/ 227660 h 390525"/>
                <a:gd name="connsiteX24" fmla="*/ 185928 w 390525"/>
                <a:gd name="connsiteY24" fmla="*/ 205752 h 390525"/>
                <a:gd name="connsiteX25" fmla="*/ 164021 w 390525"/>
                <a:gd name="connsiteY25" fmla="*/ 161842 h 390525"/>
                <a:gd name="connsiteX26" fmla="*/ 175546 w 390525"/>
                <a:gd name="connsiteY26" fmla="*/ 161842 h 390525"/>
                <a:gd name="connsiteX27" fmla="*/ 183356 w 390525"/>
                <a:gd name="connsiteY27" fmla="*/ 157555 h 390525"/>
                <a:gd name="connsiteX28" fmla="*/ 174308 w 390525"/>
                <a:gd name="connsiteY28" fmla="*/ 139648 h 390525"/>
                <a:gd name="connsiteX29" fmla="*/ 164021 w 390525"/>
                <a:gd name="connsiteY29" fmla="*/ 139648 h 390525"/>
                <a:gd name="connsiteX30" fmla="*/ 185928 w 390525"/>
                <a:gd name="connsiteY30" fmla="*/ 95738 h 390525"/>
                <a:gd name="connsiteX31" fmla="*/ 229838 w 390525"/>
                <a:gd name="connsiteY31" fmla="*/ 73735 h 390525"/>
                <a:gd name="connsiteX32" fmla="*/ 229838 w 390525"/>
                <a:gd name="connsiteY32" fmla="*/ 83832 h 390525"/>
                <a:gd name="connsiteX33" fmla="*/ 238982 w 390525"/>
                <a:gd name="connsiteY33" fmla="*/ 94976 h 390525"/>
                <a:gd name="connsiteX34" fmla="*/ 252127 w 390525"/>
                <a:gd name="connsiteY34" fmla="*/ 84022 h 390525"/>
                <a:gd name="connsiteX35" fmla="*/ 252127 w 390525"/>
                <a:gd name="connsiteY35" fmla="*/ 73735 h 390525"/>
                <a:gd name="connsiteX36" fmla="*/ 296037 w 390525"/>
                <a:gd name="connsiteY36" fmla="*/ 95643 h 390525"/>
                <a:gd name="connsiteX37" fmla="*/ 317944 w 390525"/>
                <a:gd name="connsiteY37" fmla="*/ 139553 h 390525"/>
                <a:gd name="connsiteX38" fmla="*/ 307848 w 390525"/>
                <a:gd name="connsiteY38" fmla="*/ 139553 h 390525"/>
                <a:gd name="connsiteX39" fmla="*/ 296704 w 390525"/>
                <a:gd name="connsiteY39" fmla="*/ 148697 h 390525"/>
                <a:gd name="connsiteX40" fmla="*/ 307562 w 390525"/>
                <a:gd name="connsiteY40" fmla="*/ 161937 h 390525"/>
                <a:gd name="connsiteX41" fmla="*/ 154781 w 390525"/>
                <a:gd name="connsiteY41" fmla="*/ 237089 h 390525"/>
                <a:gd name="connsiteX42" fmla="*/ 119634 w 390525"/>
                <a:gd name="connsiteY42" fmla="*/ 161937 h 390525"/>
                <a:gd name="connsiteX43" fmla="*/ 141827 w 390525"/>
                <a:gd name="connsiteY43" fmla="*/ 161937 h 390525"/>
                <a:gd name="connsiteX44" fmla="*/ 170402 w 390525"/>
                <a:gd name="connsiteY44" fmla="*/ 221373 h 390525"/>
                <a:gd name="connsiteX45" fmla="*/ 229838 w 390525"/>
                <a:gd name="connsiteY45" fmla="*/ 249948 h 390525"/>
                <a:gd name="connsiteX46" fmla="*/ 229838 w 390525"/>
                <a:gd name="connsiteY46" fmla="*/ 272141 h 390525"/>
                <a:gd name="connsiteX47" fmla="*/ 154781 w 390525"/>
                <a:gd name="connsiteY47" fmla="*/ 237089 h 390525"/>
                <a:gd name="connsiteX48" fmla="*/ 154781 w 390525"/>
                <a:gd name="connsiteY48" fmla="*/ 64687 h 390525"/>
                <a:gd name="connsiteX49" fmla="*/ 229933 w 390525"/>
                <a:gd name="connsiteY49" fmla="*/ 29539 h 390525"/>
                <a:gd name="connsiteX50" fmla="*/ 229933 w 390525"/>
                <a:gd name="connsiteY50" fmla="*/ 51733 h 390525"/>
                <a:gd name="connsiteX51" fmla="*/ 170497 w 390525"/>
                <a:gd name="connsiteY51" fmla="*/ 80308 h 390525"/>
                <a:gd name="connsiteX52" fmla="*/ 141922 w 390525"/>
                <a:gd name="connsiteY52" fmla="*/ 139744 h 390525"/>
                <a:gd name="connsiteX53" fmla="*/ 119729 w 390525"/>
                <a:gd name="connsiteY53" fmla="*/ 139744 h 390525"/>
                <a:gd name="connsiteX54" fmla="*/ 154781 w 390525"/>
                <a:gd name="connsiteY54" fmla="*/ 64687 h 390525"/>
                <a:gd name="connsiteX55" fmla="*/ 48196 w 390525"/>
                <a:gd name="connsiteY55" fmla="*/ 359962 h 390525"/>
                <a:gd name="connsiteX56" fmla="*/ 32480 w 390525"/>
                <a:gd name="connsiteY56" fmla="*/ 359962 h 390525"/>
                <a:gd name="connsiteX57" fmla="*/ 32480 w 390525"/>
                <a:gd name="connsiteY57" fmla="*/ 344245 h 390525"/>
                <a:gd name="connsiteX58" fmla="*/ 56007 w 390525"/>
                <a:gd name="connsiteY58" fmla="*/ 320719 h 390525"/>
                <a:gd name="connsiteX59" fmla="*/ 71723 w 390525"/>
                <a:gd name="connsiteY59" fmla="*/ 336435 h 390525"/>
                <a:gd name="connsiteX60" fmla="*/ 48196 w 390525"/>
                <a:gd name="connsiteY60" fmla="*/ 359962 h 390525"/>
                <a:gd name="connsiteX61" fmla="*/ 87344 w 390525"/>
                <a:gd name="connsiteY61" fmla="*/ 320719 h 390525"/>
                <a:gd name="connsiteX62" fmla="*/ 71628 w 390525"/>
                <a:gd name="connsiteY62" fmla="*/ 305002 h 390525"/>
                <a:gd name="connsiteX63" fmla="*/ 131826 w 390525"/>
                <a:gd name="connsiteY63" fmla="*/ 244804 h 390525"/>
                <a:gd name="connsiteX64" fmla="*/ 139351 w 390525"/>
                <a:gd name="connsiteY64" fmla="*/ 252901 h 390525"/>
                <a:gd name="connsiteX65" fmla="*/ 147447 w 390525"/>
                <a:gd name="connsiteY65" fmla="*/ 260425 h 390525"/>
                <a:gd name="connsiteX66" fmla="*/ 87344 w 390525"/>
                <a:gd name="connsiteY66" fmla="*/ 320719 h 390525"/>
                <a:gd name="connsiteX67" fmla="*/ 327184 w 390525"/>
                <a:gd name="connsiteY67" fmla="*/ 237089 h 390525"/>
                <a:gd name="connsiteX68" fmla="*/ 252031 w 390525"/>
                <a:gd name="connsiteY68" fmla="*/ 272236 h 390525"/>
                <a:gd name="connsiteX69" fmla="*/ 252031 w 390525"/>
                <a:gd name="connsiteY69" fmla="*/ 250043 h 390525"/>
                <a:gd name="connsiteX70" fmla="*/ 311467 w 390525"/>
                <a:gd name="connsiteY70" fmla="*/ 221468 h 390525"/>
                <a:gd name="connsiteX71" fmla="*/ 340042 w 390525"/>
                <a:gd name="connsiteY71" fmla="*/ 162032 h 390525"/>
                <a:gd name="connsiteX72" fmla="*/ 362236 w 390525"/>
                <a:gd name="connsiteY72" fmla="*/ 162032 h 390525"/>
                <a:gd name="connsiteX73" fmla="*/ 327184 w 390525"/>
                <a:gd name="connsiteY73" fmla="*/ 23708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90525">
                  <a:moveTo>
                    <a:pt x="343186" y="49256"/>
                  </a:moveTo>
                  <a:cubicBezTo>
                    <a:pt x="287083" y="-6846"/>
                    <a:pt x="195644" y="-6941"/>
                    <a:pt x="139446" y="49256"/>
                  </a:cubicBezTo>
                  <a:cubicBezTo>
                    <a:pt x="91154" y="97548"/>
                    <a:pt x="84677" y="171557"/>
                    <a:pt x="118681" y="226707"/>
                  </a:cubicBezTo>
                  <a:cubicBezTo>
                    <a:pt x="109156" y="236232"/>
                    <a:pt x="22003" y="323386"/>
                    <a:pt x="16859" y="328529"/>
                  </a:cubicBezTo>
                  <a:cubicBezTo>
                    <a:pt x="3905" y="341483"/>
                    <a:pt x="3905" y="362533"/>
                    <a:pt x="16859" y="375583"/>
                  </a:cubicBezTo>
                  <a:cubicBezTo>
                    <a:pt x="29813" y="388537"/>
                    <a:pt x="50959" y="388537"/>
                    <a:pt x="63913" y="375583"/>
                  </a:cubicBezTo>
                  <a:cubicBezTo>
                    <a:pt x="69437" y="370058"/>
                    <a:pt x="156877" y="282619"/>
                    <a:pt x="165735" y="273760"/>
                  </a:cubicBezTo>
                  <a:cubicBezTo>
                    <a:pt x="221933" y="308431"/>
                    <a:pt x="295561" y="300621"/>
                    <a:pt x="343186" y="252996"/>
                  </a:cubicBezTo>
                  <a:cubicBezTo>
                    <a:pt x="399288" y="196894"/>
                    <a:pt x="399383" y="105454"/>
                    <a:pt x="343186" y="49256"/>
                  </a:cubicBezTo>
                  <a:close/>
                  <a:moveTo>
                    <a:pt x="362331" y="139744"/>
                  </a:moveTo>
                  <a:lnTo>
                    <a:pt x="340138" y="139744"/>
                  </a:lnTo>
                  <a:cubicBezTo>
                    <a:pt x="337661" y="117265"/>
                    <a:pt x="327755" y="96500"/>
                    <a:pt x="311563" y="80308"/>
                  </a:cubicBezTo>
                  <a:cubicBezTo>
                    <a:pt x="295370" y="64115"/>
                    <a:pt x="274606" y="54209"/>
                    <a:pt x="252127" y="51733"/>
                  </a:cubicBezTo>
                  <a:lnTo>
                    <a:pt x="252127" y="29539"/>
                  </a:lnTo>
                  <a:cubicBezTo>
                    <a:pt x="279559" y="32016"/>
                    <a:pt x="306324" y="43732"/>
                    <a:pt x="327279" y="64687"/>
                  </a:cubicBezTo>
                  <a:cubicBezTo>
                    <a:pt x="348139" y="85642"/>
                    <a:pt x="359855" y="112312"/>
                    <a:pt x="362331" y="139744"/>
                  </a:cubicBezTo>
                  <a:close/>
                  <a:moveTo>
                    <a:pt x="307562" y="161937"/>
                  </a:moveTo>
                  <a:lnTo>
                    <a:pt x="317849" y="161937"/>
                  </a:lnTo>
                  <a:cubicBezTo>
                    <a:pt x="315468" y="178510"/>
                    <a:pt x="307943" y="193846"/>
                    <a:pt x="295942" y="205847"/>
                  </a:cubicBezTo>
                  <a:cubicBezTo>
                    <a:pt x="283940" y="217849"/>
                    <a:pt x="268605" y="225469"/>
                    <a:pt x="252031" y="227755"/>
                  </a:cubicBezTo>
                  <a:lnTo>
                    <a:pt x="252031" y="216134"/>
                  </a:lnTo>
                  <a:cubicBezTo>
                    <a:pt x="252031" y="212991"/>
                    <a:pt x="250412" y="210038"/>
                    <a:pt x="247745" y="208324"/>
                  </a:cubicBezTo>
                  <a:cubicBezTo>
                    <a:pt x="238982" y="202799"/>
                    <a:pt x="229838" y="208990"/>
                    <a:pt x="229838" y="217372"/>
                  </a:cubicBezTo>
                  <a:lnTo>
                    <a:pt x="229838" y="227660"/>
                  </a:lnTo>
                  <a:cubicBezTo>
                    <a:pt x="213265" y="225278"/>
                    <a:pt x="198025" y="217753"/>
                    <a:pt x="185928" y="205752"/>
                  </a:cubicBezTo>
                  <a:cubicBezTo>
                    <a:pt x="173926" y="193750"/>
                    <a:pt x="166306" y="178415"/>
                    <a:pt x="164021" y="161842"/>
                  </a:cubicBezTo>
                  <a:lnTo>
                    <a:pt x="175546" y="161842"/>
                  </a:lnTo>
                  <a:cubicBezTo>
                    <a:pt x="178689" y="161842"/>
                    <a:pt x="181642" y="160222"/>
                    <a:pt x="183356" y="157555"/>
                  </a:cubicBezTo>
                  <a:cubicBezTo>
                    <a:pt x="188881" y="148792"/>
                    <a:pt x="182690" y="139648"/>
                    <a:pt x="174308" y="139648"/>
                  </a:cubicBezTo>
                  <a:lnTo>
                    <a:pt x="164021" y="139648"/>
                  </a:lnTo>
                  <a:cubicBezTo>
                    <a:pt x="166402" y="123075"/>
                    <a:pt x="173926" y="107740"/>
                    <a:pt x="185928" y="95738"/>
                  </a:cubicBezTo>
                  <a:cubicBezTo>
                    <a:pt x="197929" y="83737"/>
                    <a:pt x="213265" y="76117"/>
                    <a:pt x="229838" y="73735"/>
                  </a:cubicBezTo>
                  <a:lnTo>
                    <a:pt x="229838" y="83832"/>
                  </a:lnTo>
                  <a:cubicBezTo>
                    <a:pt x="229838" y="89261"/>
                    <a:pt x="233648" y="94119"/>
                    <a:pt x="238982" y="94976"/>
                  </a:cubicBezTo>
                  <a:cubicBezTo>
                    <a:pt x="246031" y="96214"/>
                    <a:pt x="252127" y="90785"/>
                    <a:pt x="252127" y="84022"/>
                  </a:cubicBezTo>
                  <a:lnTo>
                    <a:pt x="252127" y="73735"/>
                  </a:lnTo>
                  <a:cubicBezTo>
                    <a:pt x="268700" y="76117"/>
                    <a:pt x="283940" y="83641"/>
                    <a:pt x="296037" y="95643"/>
                  </a:cubicBezTo>
                  <a:cubicBezTo>
                    <a:pt x="308134" y="107644"/>
                    <a:pt x="315658" y="122980"/>
                    <a:pt x="317944" y="139553"/>
                  </a:cubicBezTo>
                  <a:lnTo>
                    <a:pt x="307848" y="139553"/>
                  </a:lnTo>
                  <a:cubicBezTo>
                    <a:pt x="302418" y="139553"/>
                    <a:pt x="297561" y="143363"/>
                    <a:pt x="296704" y="148697"/>
                  </a:cubicBezTo>
                  <a:cubicBezTo>
                    <a:pt x="295465" y="155936"/>
                    <a:pt x="300799" y="161937"/>
                    <a:pt x="307562" y="161937"/>
                  </a:cubicBezTo>
                  <a:close/>
                  <a:moveTo>
                    <a:pt x="154781" y="237089"/>
                  </a:moveTo>
                  <a:cubicBezTo>
                    <a:pt x="133826" y="216134"/>
                    <a:pt x="122111" y="189369"/>
                    <a:pt x="119634" y="161937"/>
                  </a:cubicBezTo>
                  <a:lnTo>
                    <a:pt x="141827" y="161937"/>
                  </a:lnTo>
                  <a:cubicBezTo>
                    <a:pt x="144304" y="184416"/>
                    <a:pt x="154210" y="205180"/>
                    <a:pt x="170402" y="221373"/>
                  </a:cubicBezTo>
                  <a:cubicBezTo>
                    <a:pt x="186595" y="237565"/>
                    <a:pt x="207359" y="247471"/>
                    <a:pt x="229838" y="249948"/>
                  </a:cubicBezTo>
                  <a:lnTo>
                    <a:pt x="229838" y="272141"/>
                  </a:lnTo>
                  <a:cubicBezTo>
                    <a:pt x="202501" y="269760"/>
                    <a:pt x="175736" y="258044"/>
                    <a:pt x="154781" y="237089"/>
                  </a:cubicBezTo>
                  <a:close/>
                  <a:moveTo>
                    <a:pt x="154781" y="64687"/>
                  </a:moveTo>
                  <a:cubicBezTo>
                    <a:pt x="175736" y="43732"/>
                    <a:pt x="202501" y="32016"/>
                    <a:pt x="229933" y="29539"/>
                  </a:cubicBezTo>
                  <a:lnTo>
                    <a:pt x="229933" y="51733"/>
                  </a:lnTo>
                  <a:cubicBezTo>
                    <a:pt x="207454" y="54209"/>
                    <a:pt x="186690" y="64115"/>
                    <a:pt x="170497" y="80308"/>
                  </a:cubicBezTo>
                  <a:cubicBezTo>
                    <a:pt x="154305" y="96500"/>
                    <a:pt x="144399" y="117265"/>
                    <a:pt x="141922" y="139744"/>
                  </a:cubicBezTo>
                  <a:lnTo>
                    <a:pt x="119729" y="139744"/>
                  </a:lnTo>
                  <a:cubicBezTo>
                    <a:pt x="122111" y="112312"/>
                    <a:pt x="133826" y="85642"/>
                    <a:pt x="154781" y="64687"/>
                  </a:cubicBezTo>
                  <a:close/>
                  <a:moveTo>
                    <a:pt x="48196" y="359962"/>
                  </a:moveTo>
                  <a:cubicBezTo>
                    <a:pt x="43910" y="364248"/>
                    <a:pt x="36862" y="364248"/>
                    <a:pt x="32480" y="359962"/>
                  </a:cubicBezTo>
                  <a:cubicBezTo>
                    <a:pt x="28194" y="355675"/>
                    <a:pt x="28194" y="348627"/>
                    <a:pt x="32480" y="344245"/>
                  </a:cubicBezTo>
                  <a:lnTo>
                    <a:pt x="56007" y="320719"/>
                  </a:lnTo>
                  <a:lnTo>
                    <a:pt x="71723" y="336435"/>
                  </a:lnTo>
                  <a:lnTo>
                    <a:pt x="48196" y="359962"/>
                  </a:lnTo>
                  <a:close/>
                  <a:moveTo>
                    <a:pt x="87344" y="320719"/>
                  </a:moveTo>
                  <a:lnTo>
                    <a:pt x="71628" y="305002"/>
                  </a:lnTo>
                  <a:lnTo>
                    <a:pt x="131826" y="244804"/>
                  </a:lnTo>
                  <a:cubicBezTo>
                    <a:pt x="134207" y="247567"/>
                    <a:pt x="136684" y="250329"/>
                    <a:pt x="139351" y="252901"/>
                  </a:cubicBezTo>
                  <a:cubicBezTo>
                    <a:pt x="142018" y="255568"/>
                    <a:pt x="144685" y="258044"/>
                    <a:pt x="147447" y="260425"/>
                  </a:cubicBezTo>
                  <a:lnTo>
                    <a:pt x="87344" y="320719"/>
                  </a:lnTo>
                  <a:close/>
                  <a:moveTo>
                    <a:pt x="327184" y="237089"/>
                  </a:moveTo>
                  <a:cubicBezTo>
                    <a:pt x="306229" y="258044"/>
                    <a:pt x="279463" y="269760"/>
                    <a:pt x="252031" y="272236"/>
                  </a:cubicBezTo>
                  <a:lnTo>
                    <a:pt x="252031" y="250043"/>
                  </a:lnTo>
                  <a:cubicBezTo>
                    <a:pt x="274510" y="247567"/>
                    <a:pt x="295275" y="237661"/>
                    <a:pt x="311467" y="221468"/>
                  </a:cubicBezTo>
                  <a:cubicBezTo>
                    <a:pt x="327660" y="205276"/>
                    <a:pt x="337566" y="184511"/>
                    <a:pt x="340042" y="162032"/>
                  </a:cubicBezTo>
                  <a:lnTo>
                    <a:pt x="362236" y="162032"/>
                  </a:lnTo>
                  <a:cubicBezTo>
                    <a:pt x="359855" y="189369"/>
                    <a:pt x="348139" y="216134"/>
                    <a:pt x="327184" y="237089"/>
                  </a:cubicBezTo>
                  <a:close/>
                </a:path>
              </a:pathLst>
            </a:custGeom>
            <a:grpFill/>
            <a:ln w="9525" cap="flat">
              <a:noFill/>
              <a:prstDash val="solid"/>
              <a:miter/>
            </a:ln>
          </p:spPr>
          <p:txBody>
            <a:bodyPr rtlCol="0" anchor="ctr"/>
            <a:lstStyle/>
            <a:p>
              <a:endParaRPr lang="ko-KR" altLang="en-US"/>
            </a:p>
          </p:txBody>
        </p:sp>
        <p:sp>
          <p:nvSpPr>
            <p:cNvPr id="287" name="자유형: 도형 286">
              <a:extLst>
                <a:ext uri="{FF2B5EF4-FFF2-40B4-BE49-F238E27FC236}">
                  <a16:creationId xmlns:a16="http://schemas.microsoft.com/office/drawing/2014/main" id="{30CC2A48-F302-4BB3-BD70-5EF739553993}"/>
                </a:ext>
              </a:extLst>
            </p:cNvPr>
            <p:cNvSpPr/>
            <p:nvPr/>
          </p:nvSpPr>
          <p:spPr>
            <a:xfrm>
              <a:off x="5648245" y="3016439"/>
              <a:ext cx="123825" cy="76200"/>
            </a:xfrm>
            <a:custGeom>
              <a:avLst/>
              <a:gdLst>
                <a:gd name="connsiteX0" fmla="*/ 111799 w 123825"/>
                <a:gd name="connsiteY0" fmla="*/ 8320 h 76200"/>
                <a:gd name="connsiteX1" fmla="*/ 96940 w 123825"/>
                <a:gd name="connsiteY1" fmla="*/ 13273 h 76200"/>
                <a:gd name="connsiteX2" fmla="*/ 79700 w 123825"/>
                <a:gd name="connsiteY2" fmla="*/ 47658 h 76200"/>
                <a:gd name="connsiteX3" fmla="*/ 45315 w 123825"/>
                <a:gd name="connsiteY3" fmla="*/ 30418 h 76200"/>
                <a:gd name="connsiteX4" fmla="*/ 32551 w 123825"/>
                <a:gd name="connsiteY4" fmla="*/ 32513 h 76200"/>
                <a:gd name="connsiteX5" fmla="*/ 10359 w 123825"/>
                <a:gd name="connsiteY5" fmla="*/ 54706 h 76200"/>
                <a:gd name="connsiteX6" fmla="*/ 10359 w 123825"/>
                <a:gd name="connsiteY6" fmla="*/ 70423 h 76200"/>
                <a:gd name="connsiteX7" fmla="*/ 26074 w 123825"/>
                <a:gd name="connsiteY7" fmla="*/ 70423 h 76200"/>
                <a:gd name="connsiteX8" fmla="*/ 42553 w 123825"/>
                <a:gd name="connsiteY8" fmla="*/ 53945 h 76200"/>
                <a:gd name="connsiteX9" fmla="*/ 79700 w 123825"/>
                <a:gd name="connsiteY9" fmla="*/ 72518 h 76200"/>
                <a:gd name="connsiteX10" fmla="*/ 94559 w 123825"/>
                <a:gd name="connsiteY10" fmla="*/ 67565 h 76200"/>
                <a:gd name="connsiteX11" fmla="*/ 116753 w 123825"/>
                <a:gd name="connsiteY11" fmla="*/ 23274 h 76200"/>
                <a:gd name="connsiteX12" fmla="*/ 111799 w 123825"/>
                <a:gd name="connsiteY12" fmla="*/ 83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76200">
                  <a:moveTo>
                    <a:pt x="111799" y="8320"/>
                  </a:moveTo>
                  <a:cubicBezTo>
                    <a:pt x="106370" y="5557"/>
                    <a:pt x="99703" y="7843"/>
                    <a:pt x="96940" y="13273"/>
                  </a:cubicBezTo>
                  <a:lnTo>
                    <a:pt x="79700" y="47658"/>
                  </a:lnTo>
                  <a:lnTo>
                    <a:pt x="45315" y="30418"/>
                  </a:lnTo>
                  <a:cubicBezTo>
                    <a:pt x="41029" y="28322"/>
                    <a:pt x="35885" y="29084"/>
                    <a:pt x="32551" y="32513"/>
                  </a:cubicBezTo>
                  <a:lnTo>
                    <a:pt x="10359" y="54706"/>
                  </a:lnTo>
                  <a:cubicBezTo>
                    <a:pt x="6072" y="58993"/>
                    <a:pt x="6072" y="66041"/>
                    <a:pt x="10359" y="70423"/>
                  </a:cubicBezTo>
                  <a:cubicBezTo>
                    <a:pt x="14644" y="74709"/>
                    <a:pt x="21693" y="74709"/>
                    <a:pt x="26074" y="70423"/>
                  </a:cubicBezTo>
                  <a:lnTo>
                    <a:pt x="42553" y="53945"/>
                  </a:lnTo>
                  <a:lnTo>
                    <a:pt x="79700" y="72518"/>
                  </a:lnTo>
                  <a:cubicBezTo>
                    <a:pt x="85225" y="75280"/>
                    <a:pt x="91797" y="72995"/>
                    <a:pt x="94559" y="67565"/>
                  </a:cubicBezTo>
                  <a:lnTo>
                    <a:pt x="116753" y="23274"/>
                  </a:lnTo>
                  <a:cubicBezTo>
                    <a:pt x="119515" y="17749"/>
                    <a:pt x="117229" y="11082"/>
                    <a:pt x="111799" y="8320"/>
                  </a:cubicBezTo>
                  <a:close/>
                </a:path>
              </a:pathLst>
            </a:custGeom>
            <a:grpFill/>
            <a:ln w="9525" cap="flat">
              <a:noFill/>
              <a:prstDash val="solid"/>
              <a:miter/>
            </a:ln>
          </p:spPr>
          <p:txBody>
            <a:bodyPr rtlCol="0" anchor="ctr"/>
            <a:lstStyle/>
            <a:p>
              <a:endParaRPr lang="ko-KR" altLang="en-US"/>
            </a:p>
          </p:txBody>
        </p:sp>
      </p:grpSp>
      <p:grpSp>
        <p:nvGrpSpPr>
          <p:cNvPr id="288" name="그룹 287">
            <a:extLst>
              <a:ext uri="{FF2B5EF4-FFF2-40B4-BE49-F238E27FC236}">
                <a16:creationId xmlns:a16="http://schemas.microsoft.com/office/drawing/2014/main" id="{86D95AAE-C322-48CA-922B-7428C860D403}"/>
              </a:ext>
            </a:extLst>
          </p:cNvPr>
          <p:cNvGrpSpPr/>
          <p:nvPr/>
        </p:nvGrpSpPr>
        <p:grpSpPr>
          <a:xfrm>
            <a:off x="6151784" y="2905672"/>
            <a:ext cx="390525" cy="390525"/>
            <a:chOff x="6151784" y="2905672"/>
            <a:chExt cx="390525" cy="390525"/>
          </a:xfrm>
          <a:solidFill>
            <a:schemeClr val="bg1"/>
          </a:solidFill>
        </p:grpSpPr>
        <p:sp>
          <p:nvSpPr>
            <p:cNvPr id="289" name="자유형: 도형 288">
              <a:extLst>
                <a:ext uri="{FF2B5EF4-FFF2-40B4-BE49-F238E27FC236}">
                  <a16:creationId xmlns:a16="http://schemas.microsoft.com/office/drawing/2014/main" id="{D810381F-280B-4AAF-8993-35B4E255CEE8}"/>
                </a:ext>
              </a:extLst>
            </p:cNvPr>
            <p:cNvSpPr/>
            <p:nvPr/>
          </p:nvSpPr>
          <p:spPr>
            <a:xfrm>
              <a:off x="6151784" y="2905672"/>
              <a:ext cx="390525" cy="390525"/>
            </a:xfrm>
            <a:custGeom>
              <a:avLst/>
              <a:gdLst>
                <a:gd name="connsiteX0" fmla="*/ 346162 w 390525"/>
                <a:gd name="connsiteY0" fmla="*/ 46220 h 390525"/>
                <a:gd name="connsiteX1" fmla="*/ 157281 w 390525"/>
                <a:gd name="connsiteY1" fmla="*/ 46220 h 390525"/>
                <a:gd name="connsiteX2" fmla="*/ 149757 w 390525"/>
                <a:gd name="connsiteY2" fmla="*/ 226909 h 390525"/>
                <a:gd name="connsiteX3" fmla="*/ 131278 w 390525"/>
                <a:gd name="connsiteY3" fmla="*/ 245388 h 390525"/>
                <a:gd name="connsiteX4" fmla="*/ 118801 w 390525"/>
                <a:gd name="connsiteY4" fmla="*/ 232910 h 390525"/>
                <a:gd name="connsiteX5" fmla="*/ 103084 w 390525"/>
                <a:gd name="connsiteY5" fmla="*/ 232910 h 390525"/>
                <a:gd name="connsiteX6" fmla="*/ 18788 w 390525"/>
                <a:gd name="connsiteY6" fmla="*/ 317206 h 390525"/>
                <a:gd name="connsiteX7" fmla="*/ 18788 w 390525"/>
                <a:gd name="connsiteY7" fmla="*/ 373689 h 390525"/>
                <a:gd name="connsiteX8" fmla="*/ 47077 w 390525"/>
                <a:gd name="connsiteY8" fmla="*/ 385405 h 390525"/>
                <a:gd name="connsiteX9" fmla="*/ 75367 w 390525"/>
                <a:gd name="connsiteY9" fmla="*/ 373689 h 390525"/>
                <a:gd name="connsiteX10" fmla="*/ 159663 w 390525"/>
                <a:gd name="connsiteY10" fmla="*/ 289393 h 390525"/>
                <a:gd name="connsiteX11" fmla="*/ 159663 w 390525"/>
                <a:gd name="connsiteY11" fmla="*/ 273677 h 390525"/>
                <a:gd name="connsiteX12" fmla="*/ 147185 w 390525"/>
                <a:gd name="connsiteY12" fmla="*/ 261199 h 390525"/>
                <a:gd name="connsiteX13" fmla="*/ 165663 w 390525"/>
                <a:gd name="connsiteY13" fmla="*/ 242721 h 390525"/>
                <a:gd name="connsiteX14" fmla="*/ 251865 w 390525"/>
                <a:gd name="connsiteY14" fmla="*/ 274249 h 390525"/>
                <a:gd name="connsiteX15" fmla="*/ 346258 w 390525"/>
                <a:gd name="connsiteY15" fmla="*/ 235196 h 390525"/>
                <a:gd name="connsiteX16" fmla="*/ 346162 w 390525"/>
                <a:gd name="connsiteY16" fmla="*/ 46220 h 390525"/>
                <a:gd name="connsiteX17" fmla="*/ 59364 w 390525"/>
                <a:gd name="connsiteY17" fmla="*/ 357878 h 390525"/>
                <a:gd name="connsiteX18" fmla="*/ 34409 w 390525"/>
                <a:gd name="connsiteY18" fmla="*/ 357878 h 390525"/>
                <a:gd name="connsiteX19" fmla="*/ 34409 w 390525"/>
                <a:gd name="connsiteY19" fmla="*/ 332922 h 390525"/>
                <a:gd name="connsiteX20" fmla="*/ 110799 w 390525"/>
                <a:gd name="connsiteY20" fmla="*/ 256532 h 390525"/>
                <a:gd name="connsiteX21" fmla="*/ 135755 w 390525"/>
                <a:gd name="connsiteY21" fmla="*/ 281488 h 390525"/>
                <a:gd name="connsiteX22" fmla="*/ 59364 w 390525"/>
                <a:gd name="connsiteY22" fmla="*/ 357878 h 390525"/>
                <a:gd name="connsiteX23" fmla="*/ 330350 w 390525"/>
                <a:gd name="connsiteY23" fmla="*/ 219289 h 390525"/>
                <a:gd name="connsiteX24" fmla="*/ 251674 w 390525"/>
                <a:gd name="connsiteY24" fmla="*/ 251865 h 390525"/>
                <a:gd name="connsiteX25" fmla="*/ 172998 w 390525"/>
                <a:gd name="connsiteY25" fmla="*/ 219289 h 390525"/>
                <a:gd name="connsiteX26" fmla="*/ 172998 w 390525"/>
                <a:gd name="connsiteY26" fmla="*/ 61936 h 390525"/>
                <a:gd name="connsiteX27" fmla="*/ 330350 w 390525"/>
                <a:gd name="connsiteY27" fmla="*/ 61936 h 390525"/>
                <a:gd name="connsiteX28" fmla="*/ 330350 w 390525"/>
                <a:gd name="connsiteY28" fmla="*/ 21928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390525">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grpFill/>
            <a:ln w="9525" cap="flat">
              <a:noFill/>
              <a:prstDash val="solid"/>
              <a:miter/>
            </a:ln>
          </p:spPr>
          <p:txBody>
            <a:bodyPr rtlCol="0" anchor="ctr"/>
            <a:lstStyle/>
            <a:p>
              <a:endParaRPr lang="ko-KR" altLang="en-US"/>
            </a:p>
          </p:txBody>
        </p:sp>
        <p:sp>
          <p:nvSpPr>
            <p:cNvPr id="290" name="자유형: 도형 289">
              <a:extLst>
                <a:ext uri="{FF2B5EF4-FFF2-40B4-BE49-F238E27FC236}">
                  <a16:creationId xmlns:a16="http://schemas.microsoft.com/office/drawing/2014/main" id="{D55C3F9C-D1B3-412C-B701-AD639DDA26F9}"/>
                </a:ext>
              </a:extLst>
            </p:cNvPr>
            <p:cNvSpPr/>
            <p:nvPr/>
          </p:nvSpPr>
          <p:spPr>
            <a:xfrm>
              <a:off x="6300160" y="2942986"/>
              <a:ext cx="200025" cy="200025"/>
            </a:xfrm>
            <a:custGeom>
              <a:avLst/>
              <a:gdLst>
                <a:gd name="connsiteX0" fmla="*/ 171402 w 200025"/>
                <a:gd name="connsiteY0" fmla="*/ 35290 h 200025"/>
                <a:gd name="connsiteX1" fmla="*/ 35290 w 200025"/>
                <a:gd name="connsiteY1" fmla="*/ 35290 h 200025"/>
                <a:gd name="connsiteX2" fmla="*/ 35290 w 200025"/>
                <a:gd name="connsiteY2" fmla="*/ 171402 h 200025"/>
                <a:gd name="connsiteX3" fmla="*/ 103394 w 200025"/>
                <a:gd name="connsiteY3" fmla="*/ 199596 h 200025"/>
                <a:gd name="connsiteX4" fmla="*/ 171498 w 200025"/>
                <a:gd name="connsiteY4" fmla="*/ 171402 h 200025"/>
                <a:gd name="connsiteX5" fmla="*/ 171402 w 200025"/>
                <a:gd name="connsiteY5" fmla="*/ 35290 h 200025"/>
                <a:gd name="connsiteX6" fmla="*/ 155686 w 200025"/>
                <a:gd name="connsiteY6" fmla="*/ 155686 h 200025"/>
                <a:gd name="connsiteX7" fmla="*/ 51006 w 200025"/>
                <a:gd name="connsiteY7" fmla="*/ 155686 h 200025"/>
                <a:gd name="connsiteX8" fmla="*/ 51006 w 200025"/>
                <a:gd name="connsiteY8" fmla="*/ 51006 h 200025"/>
                <a:gd name="connsiteX9" fmla="*/ 103298 w 200025"/>
                <a:gd name="connsiteY9" fmla="*/ 29385 h 200025"/>
                <a:gd name="connsiteX10" fmla="*/ 155591 w 200025"/>
                <a:gd name="connsiteY10" fmla="*/ 51006 h 200025"/>
                <a:gd name="connsiteX11" fmla="*/ 155686 w 200025"/>
                <a:gd name="connsiteY11" fmla="*/ 15568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200025">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grpFill/>
            <a:ln w="9525" cap="flat">
              <a:noFill/>
              <a:prstDash val="solid"/>
              <a:miter/>
            </a:ln>
          </p:spPr>
          <p:txBody>
            <a:bodyPr rtlCol="0" anchor="ctr"/>
            <a:lstStyle/>
            <a:p>
              <a:endParaRPr lang="ko-KR" altLang="en-US"/>
            </a:p>
          </p:txBody>
        </p:sp>
      </p:grpSp>
      <p:grpSp>
        <p:nvGrpSpPr>
          <p:cNvPr id="291" name="그룹 290">
            <a:extLst>
              <a:ext uri="{FF2B5EF4-FFF2-40B4-BE49-F238E27FC236}">
                <a16:creationId xmlns:a16="http://schemas.microsoft.com/office/drawing/2014/main" id="{08B0F39A-CC2F-43AF-836A-E7D1A489737C}"/>
              </a:ext>
            </a:extLst>
          </p:cNvPr>
          <p:cNvGrpSpPr/>
          <p:nvPr/>
        </p:nvGrpSpPr>
        <p:grpSpPr>
          <a:xfrm>
            <a:off x="3472997" y="2905696"/>
            <a:ext cx="390525" cy="390525"/>
            <a:chOff x="3472997" y="2905696"/>
            <a:chExt cx="390525" cy="390525"/>
          </a:xfrm>
          <a:solidFill>
            <a:schemeClr val="bg1"/>
          </a:solidFill>
        </p:grpSpPr>
        <p:sp>
          <p:nvSpPr>
            <p:cNvPr id="292" name="자유형: 도형 291">
              <a:extLst>
                <a:ext uri="{FF2B5EF4-FFF2-40B4-BE49-F238E27FC236}">
                  <a16:creationId xmlns:a16="http://schemas.microsoft.com/office/drawing/2014/main" id="{78018F87-AFA5-4151-853D-A55F120A0D0E}"/>
                </a:ext>
              </a:extLst>
            </p:cNvPr>
            <p:cNvSpPr/>
            <p:nvPr/>
          </p:nvSpPr>
          <p:spPr>
            <a:xfrm>
              <a:off x="3472997" y="2905696"/>
              <a:ext cx="390525" cy="390525"/>
            </a:xfrm>
            <a:custGeom>
              <a:avLst/>
              <a:gdLst>
                <a:gd name="connsiteX0" fmla="*/ 376333 w 390525"/>
                <a:gd name="connsiteY0" fmla="*/ 156591 h 390525"/>
                <a:gd name="connsiteX1" fmla="*/ 334994 w 390525"/>
                <a:gd name="connsiteY1" fmla="*/ 151257 h 390525"/>
                <a:gd name="connsiteX2" fmla="*/ 326517 w 390525"/>
                <a:gd name="connsiteY2" fmla="*/ 130874 h 390525"/>
                <a:gd name="connsiteX3" fmla="*/ 351949 w 390525"/>
                <a:gd name="connsiteY3" fmla="*/ 97917 h 390525"/>
                <a:gd name="connsiteX4" fmla="*/ 350996 w 390525"/>
                <a:gd name="connsiteY4" fmla="*/ 83153 h 390525"/>
                <a:gd name="connsiteX5" fmla="*/ 310134 w 390525"/>
                <a:gd name="connsiteY5" fmla="*/ 42291 h 390525"/>
                <a:gd name="connsiteX6" fmla="*/ 295370 w 390525"/>
                <a:gd name="connsiteY6" fmla="*/ 41338 h 390525"/>
                <a:gd name="connsiteX7" fmla="*/ 262414 w 390525"/>
                <a:gd name="connsiteY7" fmla="*/ 66770 h 390525"/>
                <a:gd name="connsiteX8" fmla="*/ 242030 w 390525"/>
                <a:gd name="connsiteY8" fmla="*/ 58293 h 390525"/>
                <a:gd name="connsiteX9" fmla="*/ 236696 w 390525"/>
                <a:gd name="connsiteY9" fmla="*/ 16954 h 390525"/>
                <a:gd name="connsiteX10" fmla="*/ 225552 w 390525"/>
                <a:gd name="connsiteY10" fmla="*/ 7144 h 390525"/>
                <a:gd name="connsiteX11" fmla="*/ 167735 w 390525"/>
                <a:gd name="connsiteY11" fmla="*/ 7144 h 390525"/>
                <a:gd name="connsiteX12" fmla="*/ 156591 w 390525"/>
                <a:gd name="connsiteY12" fmla="*/ 16954 h 390525"/>
                <a:gd name="connsiteX13" fmla="*/ 151257 w 390525"/>
                <a:gd name="connsiteY13" fmla="*/ 58293 h 390525"/>
                <a:gd name="connsiteX14" fmla="*/ 130873 w 390525"/>
                <a:gd name="connsiteY14" fmla="*/ 66770 h 390525"/>
                <a:gd name="connsiteX15" fmla="*/ 97917 w 390525"/>
                <a:gd name="connsiteY15" fmla="*/ 41338 h 390525"/>
                <a:gd name="connsiteX16" fmla="*/ 83153 w 390525"/>
                <a:gd name="connsiteY16" fmla="*/ 42291 h 390525"/>
                <a:gd name="connsiteX17" fmla="*/ 42291 w 390525"/>
                <a:gd name="connsiteY17" fmla="*/ 83153 h 390525"/>
                <a:gd name="connsiteX18" fmla="*/ 41338 w 390525"/>
                <a:gd name="connsiteY18" fmla="*/ 97917 h 390525"/>
                <a:gd name="connsiteX19" fmla="*/ 66770 w 390525"/>
                <a:gd name="connsiteY19" fmla="*/ 130874 h 390525"/>
                <a:gd name="connsiteX20" fmla="*/ 58293 w 390525"/>
                <a:gd name="connsiteY20" fmla="*/ 151257 h 390525"/>
                <a:gd name="connsiteX21" fmla="*/ 16954 w 390525"/>
                <a:gd name="connsiteY21" fmla="*/ 156591 h 390525"/>
                <a:gd name="connsiteX22" fmla="*/ 7144 w 390525"/>
                <a:gd name="connsiteY22" fmla="*/ 167735 h 390525"/>
                <a:gd name="connsiteX23" fmla="*/ 7144 w 390525"/>
                <a:gd name="connsiteY23" fmla="*/ 225552 h 390525"/>
                <a:gd name="connsiteX24" fmla="*/ 16954 w 390525"/>
                <a:gd name="connsiteY24" fmla="*/ 236696 h 390525"/>
                <a:gd name="connsiteX25" fmla="*/ 58293 w 390525"/>
                <a:gd name="connsiteY25" fmla="*/ 242030 h 390525"/>
                <a:gd name="connsiteX26" fmla="*/ 66770 w 390525"/>
                <a:gd name="connsiteY26" fmla="*/ 262414 h 390525"/>
                <a:gd name="connsiteX27" fmla="*/ 41338 w 390525"/>
                <a:gd name="connsiteY27" fmla="*/ 295370 h 390525"/>
                <a:gd name="connsiteX28" fmla="*/ 42291 w 390525"/>
                <a:gd name="connsiteY28" fmla="*/ 310134 h 390525"/>
                <a:gd name="connsiteX29" fmla="*/ 83153 w 390525"/>
                <a:gd name="connsiteY29" fmla="*/ 350996 h 390525"/>
                <a:gd name="connsiteX30" fmla="*/ 97917 w 390525"/>
                <a:gd name="connsiteY30" fmla="*/ 351949 h 390525"/>
                <a:gd name="connsiteX31" fmla="*/ 130873 w 390525"/>
                <a:gd name="connsiteY31" fmla="*/ 326517 h 390525"/>
                <a:gd name="connsiteX32" fmla="*/ 151257 w 390525"/>
                <a:gd name="connsiteY32" fmla="*/ 334994 h 390525"/>
                <a:gd name="connsiteX33" fmla="*/ 156591 w 390525"/>
                <a:gd name="connsiteY33" fmla="*/ 376333 h 390525"/>
                <a:gd name="connsiteX34" fmla="*/ 167735 w 390525"/>
                <a:gd name="connsiteY34" fmla="*/ 386144 h 390525"/>
                <a:gd name="connsiteX35" fmla="*/ 225552 w 390525"/>
                <a:gd name="connsiteY35" fmla="*/ 386144 h 390525"/>
                <a:gd name="connsiteX36" fmla="*/ 236696 w 390525"/>
                <a:gd name="connsiteY36" fmla="*/ 376333 h 390525"/>
                <a:gd name="connsiteX37" fmla="*/ 242030 w 390525"/>
                <a:gd name="connsiteY37" fmla="*/ 334994 h 390525"/>
                <a:gd name="connsiteX38" fmla="*/ 262414 w 390525"/>
                <a:gd name="connsiteY38" fmla="*/ 326517 h 390525"/>
                <a:gd name="connsiteX39" fmla="*/ 295370 w 390525"/>
                <a:gd name="connsiteY39" fmla="*/ 351949 h 390525"/>
                <a:gd name="connsiteX40" fmla="*/ 310134 w 390525"/>
                <a:gd name="connsiteY40" fmla="*/ 350996 h 390525"/>
                <a:gd name="connsiteX41" fmla="*/ 350996 w 390525"/>
                <a:gd name="connsiteY41" fmla="*/ 310134 h 390525"/>
                <a:gd name="connsiteX42" fmla="*/ 351949 w 390525"/>
                <a:gd name="connsiteY42" fmla="*/ 295370 h 390525"/>
                <a:gd name="connsiteX43" fmla="*/ 326517 w 390525"/>
                <a:gd name="connsiteY43" fmla="*/ 262414 h 390525"/>
                <a:gd name="connsiteX44" fmla="*/ 334994 w 390525"/>
                <a:gd name="connsiteY44" fmla="*/ 242030 h 390525"/>
                <a:gd name="connsiteX45" fmla="*/ 376333 w 390525"/>
                <a:gd name="connsiteY45" fmla="*/ 236696 h 390525"/>
                <a:gd name="connsiteX46" fmla="*/ 386144 w 390525"/>
                <a:gd name="connsiteY46" fmla="*/ 225552 h 390525"/>
                <a:gd name="connsiteX47" fmla="*/ 386144 w 390525"/>
                <a:gd name="connsiteY47" fmla="*/ 167735 h 390525"/>
                <a:gd name="connsiteX48" fmla="*/ 376333 w 390525"/>
                <a:gd name="connsiteY48" fmla="*/ 156591 h 390525"/>
                <a:gd name="connsiteX49" fmla="*/ 363093 w 390525"/>
                <a:gd name="connsiteY49" fmla="*/ 215265 h 390525"/>
                <a:gd name="connsiteX50" fmla="*/ 324421 w 390525"/>
                <a:gd name="connsiteY50" fmla="*/ 220313 h 390525"/>
                <a:gd name="connsiteX51" fmla="*/ 314992 w 390525"/>
                <a:gd name="connsiteY51" fmla="*/ 228505 h 390525"/>
                <a:gd name="connsiteX52" fmla="*/ 302990 w 390525"/>
                <a:gd name="connsiteY52" fmla="*/ 257461 h 390525"/>
                <a:gd name="connsiteX53" fmla="*/ 303847 w 390525"/>
                <a:gd name="connsiteY53" fmla="*/ 269938 h 390525"/>
                <a:gd name="connsiteX54" fmla="*/ 327660 w 390525"/>
                <a:gd name="connsiteY54" fmla="*/ 300895 h 390525"/>
                <a:gd name="connsiteX55" fmla="*/ 300799 w 390525"/>
                <a:gd name="connsiteY55" fmla="*/ 327755 h 390525"/>
                <a:gd name="connsiteX56" fmla="*/ 269843 w 390525"/>
                <a:gd name="connsiteY56" fmla="*/ 303943 h 390525"/>
                <a:gd name="connsiteX57" fmla="*/ 257365 w 390525"/>
                <a:gd name="connsiteY57" fmla="*/ 303086 h 390525"/>
                <a:gd name="connsiteX58" fmla="*/ 228410 w 390525"/>
                <a:gd name="connsiteY58" fmla="*/ 315087 h 390525"/>
                <a:gd name="connsiteX59" fmla="*/ 220218 w 390525"/>
                <a:gd name="connsiteY59" fmla="*/ 324517 h 390525"/>
                <a:gd name="connsiteX60" fmla="*/ 215170 w 390525"/>
                <a:gd name="connsiteY60" fmla="*/ 363188 h 390525"/>
                <a:gd name="connsiteX61" fmla="*/ 177165 w 390525"/>
                <a:gd name="connsiteY61" fmla="*/ 363188 h 390525"/>
                <a:gd name="connsiteX62" fmla="*/ 172117 w 390525"/>
                <a:gd name="connsiteY62" fmla="*/ 324517 h 390525"/>
                <a:gd name="connsiteX63" fmla="*/ 163925 w 390525"/>
                <a:gd name="connsiteY63" fmla="*/ 315087 h 390525"/>
                <a:gd name="connsiteX64" fmla="*/ 134969 w 390525"/>
                <a:gd name="connsiteY64" fmla="*/ 303086 h 390525"/>
                <a:gd name="connsiteX65" fmla="*/ 122491 w 390525"/>
                <a:gd name="connsiteY65" fmla="*/ 303943 h 390525"/>
                <a:gd name="connsiteX66" fmla="*/ 91535 w 390525"/>
                <a:gd name="connsiteY66" fmla="*/ 327755 h 390525"/>
                <a:gd name="connsiteX67" fmla="*/ 64675 w 390525"/>
                <a:gd name="connsiteY67" fmla="*/ 300895 h 390525"/>
                <a:gd name="connsiteX68" fmla="*/ 88487 w 390525"/>
                <a:gd name="connsiteY68" fmla="*/ 269938 h 390525"/>
                <a:gd name="connsiteX69" fmla="*/ 89345 w 390525"/>
                <a:gd name="connsiteY69" fmla="*/ 257461 h 390525"/>
                <a:gd name="connsiteX70" fmla="*/ 77343 w 390525"/>
                <a:gd name="connsiteY70" fmla="*/ 228505 h 390525"/>
                <a:gd name="connsiteX71" fmla="*/ 67913 w 390525"/>
                <a:gd name="connsiteY71" fmla="*/ 220313 h 390525"/>
                <a:gd name="connsiteX72" fmla="*/ 29242 w 390525"/>
                <a:gd name="connsiteY72" fmla="*/ 215265 h 390525"/>
                <a:gd name="connsiteX73" fmla="*/ 29242 w 390525"/>
                <a:gd name="connsiteY73" fmla="*/ 177260 h 390525"/>
                <a:gd name="connsiteX74" fmla="*/ 67913 w 390525"/>
                <a:gd name="connsiteY74" fmla="*/ 172212 h 390525"/>
                <a:gd name="connsiteX75" fmla="*/ 77343 w 390525"/>
                <a:gd name="connsiteY75" fmla="*/ 164021 h 390525"/>
                <a:gd name="connsiteX76" fmla="*/ 89345 w 390525"/>
                <a:gd name="connsiteY76" fmla="*/ 135065 h 390525"/>
                <a:gd name="connsiteX77" fmla="*/ 88487 w 390525"/>
                <a:gd name="connsiteY77" fmla="*/ 122587 h 390525"/>
                <a:gd name="connsiteX78" fmla="*/ 64675 w 390525"/>
                <a:gd name="connsiteY78" fmla="*/ 91630 h 390525"/>
                <a:gd name="connsiteX79" fmla="*/ 91535 w 390525"/>
                <a:gd name="connsiteY79" fmla="*/ 64770 h 390525"/>
                <a:gd name="connsiteX80" fmla="*/ 122491 w 390525"/>
                <a:gd name="connsiteY80" fmla="*/ 88583 h 390525"/>
                <a:gd name="connsiteX81" fmla="*/ 134969 w 390525"/>
                <a:gd name="connsiteY81" fmla="*/ 89440 h 390525"/>
                <a:gd name="connsiteX82" fmla="*/ 163925 w 390525"/>
                <a:gd name="connsiteY82" fmla="*/ 77438 h 390525"/>
                <a:gd name="connsiteX83" fmla="*/ 172117 w 390525"/>
                <a:gd name="connsiteY83" fmla="*/ 68008 h 390525"/>
                <a:gd name="connsiteX84" fmla="*/ 177165 w 390525"/>
                <a:gd name="connsiteY84" fmla="*/ 29337 h 390525"/>
                <a:gd name="connsiteX85" fmla="*/ 215170 w 390525"/>
                <a:gd name="connsiteY85" fmla="*/ 29337 h 390525"/>
                <a:gd name="connsiteX86" fmla="*/ 220218 w 390525"/>
                <a:gd name="connsiteY86" fmla="*/ 68008 h 390525"/>
                <a:gd name="connsiteX87" fmla="*/ 228410 w 390525"/>
                <a:gd name="connsiteY87" fmla="*/ 77438 h 390525"/>
                <a:gd name="connsiteX88" fmla="*/ 257365 w 390525"/>
                <a:gd name="connsiteY88" fmla="*/ 89440 h 390525"/>
                <a:gd name="connsiteX89" fmla="*/ 269843 w 390525"/>
                <a:gd name="connsiteY89" fmla="*/ 88583 h 390525"/>
                <a:gd name="connsiteX90" fmla="*/ 300799 w 390525"/>
                <a:gd name="connsiteY90" fmla="*/ 64770 h 390525"/>
                <a:gd name="connsiteX91" fmla="*/ 327660 w 390525"/>
                <a:gd name="connsiteY91" fmla="*/ 91630 h 390525"/>
                <a:gd name="connsiteX92" fmla="*/ 303847 w 390525"/>
                <a:gd name="connsiteY92" fmla="*/ 122587 h 390525"/>
                <a:gd name="connsiteX93" fmla="*/ 302990 w 390525"/>
                <a:gd name="connsiteY93" fmla="*/ 135065 h 390525"/>
                <a:gd name="connsiteX94" fmla="*/ 314992 w 390525"/>
                <a:gd name="connsiteY94" fmla="*/ 164021 h 390525"/>
                <a:gd name="connsiteX95" fmla="*/ 324421 w 390525"/>
                <a:gd name="connsiteY95" fmla="*/ 172212 h 390525"/>
                <a:gd name="connsiteX96" fmla="*/ 363093 w 390525"/>
                <a:gd name="connsiteY96" fmla="*/ 177260 h 390525"/>
                <a:gd name="connsiteX97" fmla="*/ 363093 w 390525"/>
                <a:gd name="connsiteY97" fmla="*/ 21526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90525" h="390525">
                  <a:moveTo>
                    <a:pt x="376333" y="156591"/>
                  </a:moveTo>
                  <a:lnTo>
                    <a:pt x="334994" y="151257"/>
                  </a:lnTo>
                  <a:cubicBezTo>
                    <a:pt x="332708" y="144209"/>
                    <a:pt x="329851" y="137446"/>
                    <a:pt x="326517" y="130874"/>
                  </a:cubicBezTo>
                  <a:lnTo>
                    <a:pt x="351949" y="97917"/>
                  </a:lnTo>
                  <a:cubicBezTo>
                    <a:pt x="355378" y="93440"/>
                    <a:pt x="354997" y="87154"/>
                    <a:pt x="350996" y="83153"/>
                  </a:cubicBezTo>
                  <a:lnTo>
                    <a:pt x="310134" y="42291"/>
                  </a:lnTo>
                  <a:cubicBezTo>
                    <a:pt x="306134" y="38291"/>
                    <a:pt x="299847" y="37909"/>
                    <a:pt x="295370" y="41338"/>
                  </a:cubicBezTo>
                  <a:lnTo>
                    <a:pt x="262414" y="66770"/>
                  </a:lnTo>
                  <a:cubicBezTo>
                    <a:pt x="255841" y="63437"/>
                    <a:pt x="248984" y="60579"/>
                    <a:pt x="242030" y="58293"/>
                  </a:cubicBezTo>
                  <a:lnTo>
                    <a:pt x="236696" y="16954"/>
                  </a:lnTo>
                  <a:cubicBezTo>
                    <a:pt x="235934" y="11335"/>
                    <a:pt x="231172" y="7144"/>
                    <a:pt x="225552" y="7144"/>
                  </a:cubicBezTo>
                  <a:lnTo>
                    <a:pt x="167735" y="7144"/>
                  </a:lnTo>
                  <a:cubicBezTo>
                    <a:pt x="162115" y="7144"/>
                    <a:pt x="157353" y="11335"/>
                    <a:pt x="156591" y="16954"/>
                  </a:cubicBezTo>
                  <a:lnTo>
                    <a:pt x="151257" y="58293"/>
                  </a:lnTo>
                  <a:cubicBezTo>
                    <a:pt x="144209" y="60579"/>
                    <a:pt x="137446" y="63437"/>
                    <a:pt x="130873" y="66770"/>
                  </a:cubicBezTo>
                  <a:lnTo>
                    <a:pt x="97917" y="41338"/>
                  </a:lnTo>
                  <a:cubicBezTo>
                    <a:pt x="93440" y="37909"/>
                    <a:pt x="87154" y="38291"/>
                    <a:pt x="83153" y="42291"/>
                  </a:cubicBezTo>
                  <a:lnTo>
                    <a:pt x="42291" y="83153"/>
                  </a:lnTo>
                  <a:cubicBezTo>
                    <a:pt x="38290" y="87154"/>
                    <a:pt x="37910" y="93440"/>
                    <a:pt x="41338" y="97917"/>
                  </a:cubicBezTo>
                  <a:lnTo>
                    <a:pt x="66770" y="130874"/>
                  </a:lnTo>
                  <a:cubicBezTo>
                    <a:pt x="63437" y="137446"/>
                    <a:pt x="60579" y="144304"/>
                    <a:pt x="58293" y="151257"/>
                  </a:cubicBezTo>
                  <a:lnTo>
                    <a:pt x="16954" y="156591"/>
                  </a:lnTo>
                  <a:cubicBezTo>
                    <a:pt x="11335" y="157353"/>
                    <a:pt x="7144" y="162116"/>
                    <a:pt x="7144" y="167735"/>
                  </a:cubicBezTo>
                  <a:lnTo>
                    <a:pt x="7144" y="225552"/>
                  </a:lnTo>
                  <a:cubicBezTo>
                    <a:pt x="7144" y="231172"/>
                    <a:pt x="11335" y="235934"/>
                    <a:pt x="16954" y="236696"/>
                  </a:cubicBezTo>
                  <a:lnTo>
                    <a:pt x="58293" y="242030"/>
                  </a:lnTo>
                  <a:cubicBezTo>
                    <a:pt x="60579" y="249079"/>
                    <a:pt x="63437" y="255842"/>
                    <a:pt x="66770" y="262414"/>
                  </a:cubicBezTo>
                  <a:lnTo>
                    <a:pt x="41338" y="295370"/>
                  </a:lnTo>
                  <a:cubicBezTo>
                    <a:pt x="37910" y="299847"/>
                    <a:pt x="38290" y="306134"/>
                    <a:pt x="42291" y="310134"/>
                  </a:cubicBezTo>
                  <a:lnTo>
                    <a:pt x="83153" y="350996"/>
                  </a:lnTo>
                  <a:cubicBezTo>
                    <a:pt x="87154" y="354997"/>
                    <a:pt x="93440" y="355378"/>
                    <a:pt x="97917" y="351949"/>
                  </a:cubicBezTo>
                  <a:lnTo>
                    <a:pt x="130873" y="326517"/>
                  </a:lnTo>
                  <a:cubicBezTo>
                    <a:pt x="137446" y="329851"/>
                    <a:pt x="144304" y="332708"/>
                    <a:pt x="151257" y="334994"/>
                  </a:cubicBezTo>
                  <a:lnTo>
                    <a:pt x="156591" y="376333"/>
                  </a:lnTo>
                  <a:cubicBezTo>
                    <a:pt x="157353" y="381953"/>
                    <a:pt x="162115" y="386144"/>
                    <a:pt x="167735" y="386144"/>
                  </a:cubicBezTo>
                  <a:lnTo>
                    <a:pt x="225552" y="386144"/>
                  </a:lnTo>
                  <a:cubicBezTo>
                    <a:pt x="231172" y="386144"/>
                    <a:pt x="235934" y="381953"/>
                    <a:pt x="236696" y="376333"/>
                  </a:cubicBezTo>
                  <a:lnTo>
                    <a:pt x="242030" y="334994"/>
                  </a:lnTo>
                  <a:cubicBezTo>
                    <a:pt x="249079" y="332708"/>
                    <a:pt x="255841" y="329851"/>
                    <a:pt x="262414" y="326517"/>
                  </a:cubicBezTo>
                  <a:lnTo>
                    <a:pt x="295370" y="351949"/>
                  </a:lnTo>
                  <a:cubicBezTo>
                    <a:pt x="299847" y="355378"/>
                    <a:pt x="306134" y="354997"/>
                    <a:pt x="310134" y="350996"/>
                  </a:cubicBezTo>
                  <a:lnTo>
                    <a:pt x="350996" y="310134"/>
                  </a:lnTo>
                  <a:cubicBezTo>
                    <a:pt x="354997" y="306134"/>
                    <a:pt x="355378" y="299847"/>
                    <a:pt x="351949" y="295370"/>
                  </a:cubicBezTo>
                  <a:lnTo>
                    <a:pt x="326517" y="262414"/>
                  </a:lnTo>
                  <a:cubicBezTo>
                    <a:pt x="329851" y="255842"/>
                    <a:pt x="332708" y="248984"/>
                    <a:pt x="334994" y="242030"/>
                  </a:cubicBezTo>
                  <a:lnTo>
                    <a:pt x="376333" y="236696"/>
                  </a:lnTo>
                  <a:cubicBezTo>
                    <a:pt x="381953" y="235934"/>
                    <a:pt x="386144" y="231172"/>
                    <a:pt x="386144" y="225552"/>
                  </a:cubicBezTo>
                  <a:lnTo>
                    <a:pt x="386144" y="167735"/>
                  </a:lnTo>
                  <a:cubicBezTo>
                    <a:pt x="386048" y="162116"/>
                    <a:pt x="381857" y="157353"/>
                    <a:pt x="376333" y="156591"/>
                  </a:cubicBezTo>
                  <a:close/>
                  <a:moveTo>
                    <a:pt x="363093" y="215265"/>
                  </a:moveTo>
                  <a:lnTo>
                    <a:pt x="324421" y="220313"/>
                  </a:lnTo>
                  <a:cubicBezTo>
                    <a:pt x="319945" y="220885"/>
                    <a:pt x="316230" y="224123"/>
                    <a:pt x="314992" y="228505"/>
                  </a:cubicBezTo>
                  <a:cubicBezTo>
                    <a:pt x="312230" y="238696"/>
                    <a:pt x="308229" y="248412"/>
                    <a:pt x="302990" y="257461"/>
                  </a:cubicBezTo>
                  <a:cubicBezTo>
                    <a:pt x="300704" y="261366"/>
                    <a:pt x="301085" y="266319"/>
                    <a:pt x="303847" y="269938"/>
                  </a:cubicBezTo>
                  <a:lnTo>
                    <a:pt x="327660" y="300895"/>
                  </a:lnTo>
                  <a:lnTo>
                    <a:pt x="300799" y="327755"/>
                  </a:lnTo>
                  <a:lnTo>
                    <a:pt x="269843" y="303943"/>
                  </a:lnTo>
                  <a:cubicBezTo>
                    <a:pt x="266224" y="301180"/>
                    <a:pt x="261366" y="300800"/>
                    <a:pt x="257365" y="303086"/>
                  </a:cubicBezTo>
                  <a:cubicBezTo>
                    <a:pt x="248317" y="308324"/>
                    <a:pt x="238506" y="312325"/>
                    <a:pt x="228410" y="315087"/>
                  </a:cubicBezTo>
                  <a:cubicBezTo>
                    <a:pt x="224028" y="316230"/>
                    <a:pt x="220789" y="319945"/>
                    <a:pt x="220218" y="324517"/>
                  </a:cubicBezTo>
                  <a:lnTo>
                    <a:pt x="215170" y="363188"/>
                  </a:lnTo>
                  <a:lnTo>
                    <a:pt x="177165" y="363188"/>
                  </a:lnTo>
                  <a:lnTo>
                    <a:pt x="172117" y="324517"/>
                  </a:lnTo>
                  <a:cubicBezTo>
                    <a:pt x="171545" y="320040"/>
                    <a:pt x="168307" y="316325"/>
                    <a:pt x="163925" y="315087"/>
                  </a:cubicBezTo>
                  <a:cubicBezTo>
                    <a:pt x="153734" y="312325"/>
                    <a:pt x="144018" y="308324"/>
                    <a:pt x="134969" y="303086"/>
                  </a:cubicBezTo>
                  <a:cubicBezTo>
                    <a:pt x="131064" y="300800"/>
                    <a:pt x="126111" y="301180"/>
                    <a:pt x="122491" y="303943"/>
                  </a:cubicBezTo>
                  <a:lnTo>
                    <a:pt x="91535" y="327755"/>
                  </a:lnTo>
                  <a:lnTo>
                    <a:pt x="64675" y="300895"/>
                  </a:lnTo>
                  <a:lnTo>
                    <a:pt x="88487" y="269938"/>
                  </a:lnTo>
                  <a:cubicBezTo>
                    <a:pt x="91249" y="266319"/>
                    <a:pt x="91630" y="261461"/>
                    <a:pt x="89345" y="257461"/>
                  </a:cubicBezTo>
                  <a:cubicBezTo>
                    <a:pt x="84106" y="248412"/>
                    <a:pt x="80105" y="238601"/>
                    <a:pt x="77343" y="228505"/>
                  </a:cubicBezTo>
                  <a:cubicBezTo>
                    <a:pt x="76200" y="224123"/>
                    <a:pt x="72485" y="220885"/>
                    <a:pt x="67913" y="220313"/>
                  </a:cubicBezTo>
                  <a:lnTo>
                    <a:pt x="29242" y="215265"/>
                  </a:lnTo>
                  <a:lnTo>
                    <a:pt x="29242" y="177260"/>
                  </a:lnTo>
                  <a:lnTo>
                    <a:pt x="67913" y="172212"/>
                  </a:lnTo>
                  <a:cubicBezTo>
                    <a:pt x="72390" y="171641"/>
                    <a:pt x="76105" y="168402"/>
                    <a:pt x="77343" y="164021"/>
                  </a:cubicBezTo>
                  <a:cubicBezTo>
                    <a:pt x="80105" y="153829"/>
                    <a:pt x="84106" y="144113"/>
                    <a:pt x="89345" y="135065"/>
                  </a:cubicBezTo>
                  <a:cubicBezTo>
                    <a:pt x="91630" y="131159"/>
                    <a:pt x="91249" y="126206"/>
                    <a:pt x="88487" y="122587"/>
                  </a:cubicBezTo>
                  <a:lnTo>
                    <a:pt x="64675" y="91630"/>
                  </a:lnTo>
                  <a:lnTo>
                    <a:pt x="91535" y="64770"/>
                  </a:lnTo>
                  <a:lnTo>
                    <a:pt x="122491" y="88583"/>
                  </a:lnTo>
                  <a:cubicBezTo>
                    <a:pt x="126111" y="91345"/>
                    <a:pt x="130969" y="91726"/>
                    <a:pt x="134969" y="89440"/>
                  </a:cubicBezTo>
                  <a:cubicBezTo>
                    <a:pt x="144018" y="84201"/>
                    <a:pt x="153829" y="80200"/>
                    <a:pt x="163925" y="77438"/>
                  </a:cubicBezTo>
                  <a:cubicBezTo>
                    <a:pt x="168307" y="76295"/>
                    <a:pt x="171545" y="72580"/>
                    <a:pt x="172117" y="68008"/>
                  </a:cubicBezTo>
                  <a:lnTo>
                    <a:pt x="177165" y="29337"/>
                  </a:lnTo>
                  <a:lnTo>
                    <a:pt x="215170" y="29337"/>
                  </a:lnTo>
                  <a:lnTo>
                    <a:pt x="220218" y="68008"/>
                  </a:lnTo>
                  <a:cubicBezTo>
                    <a:pt x="220789" y="72485"/>
                    <a:pt x="224028" y="76200"/>
                    <a:pt x="228410" y="77438"/>
                  </a:cubicBezTo>
                  <a:cubicBezTo>
                    <a:pt x="238601" y="80200"/>
                    <a:pt x="248317" y="84201"/>
                    <a:pt x="257365" y="89440"/>
                  </a:cubicBezTo>
                  <a:cubicBezTo>
                    <a:pt x="261271" y="91726"/>
                    <a:pt x="266224" y="91345"/>
                    <a:pt x="269843" y="88583"/>
                  </a:cubicBezTo>
                  <a:lnTo>
                    <a:pt x="300799" y="64770"/>
                  </a:lnTo>
                  <a:lnTo>
                    <a:pt x="327660" y="91630"/>
                  </a:lnTo>
                  <a:lnTo>
                    <a:pt x="303847" y="122587"/>
                  </a:lnTo>
                  <a:cubicBezTo>
                    <a:pt x="301085" y="126206"/>
                    <a:pt x="300704" y="131064"/>
                    <a:pt x="302990" y="135065"/>
                  </a:cubicBezTo>
                  <a:cubicBezTo>
                    <a:pt x="308229" y="144113"/>
                    <a:pt x="312230" y="153924"/>
                    <a:pt x="314992" y="164021"/>
                  </a:cubicBezTo>
                  <a:cubicBezTo>
                    <a:pt x="316135" y="168402"/>
                    <a:pt x="319849" y="171641"/>
                    <a:pt x="324421" y="172212"/>
                  </a:cubicBezTo>
                  <a:lnTo>
                    <a:pt x="363093" y="177260"/>
                  </a:lnTo>
                  <a:lnTo>
                    <a:pt x="363093" y="215265"/>
                  </a:lnTo>
                  <a:close/>
                </a:path>
              </a:pathLst>
            </a:custGeom>
            <a:grpFill/>
            <a:ln w="9525" cap="flat">
              <a:noFill/>
              <a:prstDash val="solid"/>
              <a:miter/>
            </a:ln>
          </p:spPr>
          <p:txBody>
            <a:bodyPr rtlCol="0" anchor="ctr"/>
            <a:lstStyle/>
            <a:p>
              <a:endParaRPr lang="ko-KR" altLang="en-US"/>
            </a:p>
          </p:txBody>
        </p:sp>
        <p:sp>
          <p:nvSpPr>
            <p:cNvPr id="293" name="자유형: 도형 292">
              <a:extLst>
                <a:ext uri="{FF2B5EF4-FFF2-40B4-BE49-F238E27FC236}">
                  <a16:creationId xmlns:a16="http://schemas.microsoft.com/office/drawing/2014/main" id="{C0FE8FA5-C95E-4FF1-A9F3-5A94AE8F3971}"/>
                </a:ext>
              </a:extLst>
            </p:cNvPr>
            <p:cNvSpPr/>
            <p:nvPr/>
          </p:nvSpPr>
          <p:spPr>
            <a:xfrm>
              <a:off x="3565103" y="2997612"/>
              <a:ext cx="200025" cy="200025"/>
            </a:xfrm>
            <a:custGeom>
              <a:avLst/>
              <a:gdLst>
                <a:gd name="connsiteX0" fmla="*/ 104489 w 200025"/>
                <a:gd name="connsiteY0" fmla="*/ 7144 h 200025"/>
                <a:gd name="connsiteX1" fmla="*/ 7144 w 200025"/>
                <a:gd name="connsiteY1" fmla="*/ 104489 h 200025"/>
                <a:gd name="connsiteX2" fmla="*/ 104489 w 200025"/>
                <a:gd name="connsiteY2" fmla="*/ 201835 h 200025"/>
                <a:gd name="connsiteX3" fmla="*/ 201834 w 200025"/>
                <a:gd name="connsiteY3" fmla="*/ 104489 h 200025"/>
                <a:gd name="connsiteX4" fmla="*/ 104489 w 200025"/>
                <a:gd name="connsiteY4" fmla="*/ 7144 h 200025"/>
                <a:gd name="connsiteX5" fmla="*/ 104489 w 200025"/>
                <a:gd name="connsiteY5" fmla="*/ 179451 h 200025"/>
                <a:gd name="connsiteX6" fmla="*/ 29623 w 200025"/>
                <a:gd name="connsiteY6" fmla="*/ 104584 h 200025"/>
                <a:gd name="connsiteX7" fmla="*/ 104489 w 200025"/>
                <a:gd name="connsiteY7" fmla="*/ 29718 h 200025"/>
                <a:gd name="connsiteX8" fmla="*/ 179356 w 200025"/>
                <a:gd name="connsiteY8" fmla="*/ 104584 h 200025"/>
                <a:gd name="connsiteX9" fmla="*/ 104489 w 200025"/>
                <a:gd name="connsiteY9" fmla="*/ 17945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5" h="200025">
                  <a:moveTo>
                    <a:pt x="104489" y="7144"/>
                  </a:moveTo>
                  <a:cubicBezTo>
                    <a:pt x="50768" y="7144"/>
                    <a:pt x="7144" y="50768"/>
                    <a:pt x="7144" y="104489"/>
                  </a:cubicBezTo>
                  <a:cubicBezTo>
                    <a:pt x="7144" y="158210"/>
                    <a:pt x="50768" y="201835"/>
                    <a:pt x="104489" y="201835"/>
                  </a:cubicBezTo>
                  <a:cubicBezTo>
                    <a:pt x="158210" y="201835"/>
                    <a:pt x="201834" y="158210"/>
                    <a:pt x="201834" y="104489"/>
                  </a:cubicBezTo>
                  <a:cubicBezTo>
                    <a:pt x="201834" y="50768"/>
                    <a:pt x="158210" y="7144"/>
                    <a:pt x="104489" y="7144"/>
                  </a:cubicBezTo>
                  <a:close/>
                  <a:moveTo>
                    <a:pt x="104489" y="179451"/>
                  </a:moveTo>
                  <a:cubicBezTo>
                    <a:pt x="63151" y="179451"/>
                    <a:pt x="29623" y="145828"/>
                    <a:pt x="29623" y="104584"/>
                  </a:cubicBezTo>
                  <a:cubicBezTo>
                    <a:pt x="29623" y="63246"/>
                    <a:pt x="63246" y="29718"/>
                    <a:pt x="104489" y="29718"/>
                  </a:cubicBezTo>
                  <a:cubicBezTo>
                    <a:pt x="145732" y="29718"/>
                    <a:pt x="179356" y="63341"/>
                    <a:pt x="179356" y="104584"/>
                  </a:cubicBezTo>
                  <a:cubicBezTo>
                    <a:pt x="179451" y="145828"/>
                    <a:pt x="145828" y="179451"/>
                    <a:pt x="104489" y="179451"/>
                  </a:cubicBezTo>
                  <a:close/>
                </a:path>
              </a:pathLst>
            </a:custGeom>
            <a:grpFill/>
            <a:ln w="9525" cap="flat">
              <a:noFill/>
              <a:prstDash val="solid"/>
              <a:miter/>
            </a:ln>
          </p:spPr>
          <p:txBody>
            <a:bodyPr rtlCol="0" anchor="ctr"/>
            <a:lstStyle/>
            <a:p>
              <a:endParaRPr lang="ko-KR" altLang="en-US"/>
            </a:p>
          </p:txBody>
        </p:sp>
        <p:sp>
          <p:nvSpPr>
            <p:cNvPr id="294" name="자유형: 도형 293">
              <a:extLst>
                <a:ext uri="{FF2B5EF4-FFF2-40B4-BE49-F238E27FC236}">
                  <a16:creationId xmlns:a16="http://schemas.microsoft.com/office/drawing/2014/main" id="{4943B394-5086-4B35-B870-F03A5E076B33}"/>
                </a:ext>
              </a:extLst>
            </p:cNvPr>
            <p:cNvSpPr/>
            <p:nvPr/>
          </p:nvSpPr>
          <p:spPr>
            <a:xfrm>
              <a:off x="3635862" y="3039606"/>
              <a:ext cx="66675" cy="123825"/>
            </a:xfrm>
            <a:custGeom>
              <a:avLst/>
              <a:gdLst>
                <a:gd name="connsiteX0" fmla="*/ 33730 w 66675"/>
                <a:gd name="connsiteY0" fmla="*/ 42017 h 123825"/>
                <a:gd name="connsiteX1" fmla="*/ 48875 w 66675"/>
                <a:gd name="connsiteY1" fmla="*/ 42017 h 123825"/>
                <a:gd name="connsiteX2" fmla="*/ 60305 w 66675"/>
                <a:gd name="connsiteY2" fmla="*/ 31444 h 123825"/>
                <a:gd name="connsiteX3" fmla="*/ 49256 w 66675"/>
                <a:gd name="connsiteY3" fmla="*/ 19824 h 123825"/>
                <a:gd name="connsiteX4" fmla="*/ 44874 w 66675"/>
                <a:gd name="connsiteY4" fmla="*/ 19824 h 123825"/>
                <a:gd name="connsiteX5" fmla="*/ 44874 w 66675"/>
                <a:gd name="connsiteY5" fmla="*/ 18585 h 123825"/>
                <a:gd name="connsiteX6" fmla="*/ 34302 w 66675"/>
                <a:gd name="connsiteY6" fmla="*/ 7155 h 123825"/>
                <a:gd name="connsiteX7" fmla="*/ 22681 w 66675"/>
                <a:gd name="connsiteY7" fmla="*/ 18204 h 123825"/>
                <a:gd name="connsiteX8" fmla="*/ 22681 w 66675"/>
                <a:gd name="connsiteY8" fmla="*/ 23157 h 123825"/>
                <a:gd name="connsiteX9" fmla="*/ 7155 w 66675"/>
                <a:gd name="connsiteY9" fmla="*/ 47256 h 123825"/>
                <a:gd name="connsiteX10" fmla="*/ 33539 w 66675"/>
                <a:gd name="connsiteY10" fmla="*/ 73830 h 123825"/>
                <a:gd name="connsiteX11" fmla="*/ 38112 w 66675"/>
                <a:gd name="connsiteY11" fmla="*/ 77640 h 123825"/>
                <a:gd name="connsiteX12" fmla="*/ 33730 w 66675"/>
                <a:gd name="connsiteY12" fmla="*/ 82593 h 123825"/>
                <a:gd name="connsiteX13" fmla="*/ 18585 w 66675"/>
                <a:gd name="connsiteY13" fmla="*/ 82593 h 123825"/>
                <a:gd name="connsiteX14" fmla="*/ 7155 w 66675"/>
                <a:gd name="connsiteY14" fmla="*/ 93166 h 123825"/>
                <a:gd name="connsiteX15" fmla="*/ 18204 w 66675"/>
                <a:gd name="connsiteY15" fmla="*/ 104787 h 123825"/>
                <a:gd name="connsiteX16" fmla="*/ 22586 w 66675"/>
                <a:gd name="connsiteY16" fmla="*/ 104787 h 123825"/>
                <a:gd name="connsiteX17" fmla="*/ 22586 w 66675"/>
                <a:gd name="connsiteY17" fmla="*/ 106025 h 123825"/>
                <a:gd name="connsiteX18" fmla="*/ 33158 w 66675"/>
                <a:gd name="connsiteY18" fmla="*/ 117455 h 123825"/>
                <a:gd name="connsiteX19" fmla="*/ 44779 w 66675"/>
                <a:gd name="connsiteY19" fmla="*/ 106406 h 123825"/>
                <a:gd name="connsiteX20" fmla="*/ 44779 w 66675"/>
                <a:gd name="connsiteY20" fmla="*/ 101453 h 123825"/>
                <a:gd name="connsiteX21" fmla="*/ 60210 w 66675"/>
                <a:gd name="connsiteY21" fmla="*/ 77355 h 123825"/>
                <a:gd name="connsiteX22" fmla="*/ 33825 w 66675"/>
                <a:gd name="connsiteY22" fmla="*/ 50780 h 123825"/>
                <a:gd name="connsiteX23" fmla="*/ 29253 w 66675"/>
                <a:gd name="connsiteY23" fmla="*/ 46970 h 123825"/>
                <a:gd name="connsiteX24" fmla="*/ 33730 w 66675"/>
                <a:gd name="connsiteY24" fmla="*/ 4201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675" h="123825">
                  <a:moveTo>
                    <a:pt x="33730" y="42017"/>
                  </a:moveTo>
                  <a:lnTo>
                    <a:pt x="48875" y="42017"/>
                  </a:lnTo>
                  <a:cubicBezTo>
                    <a:pt x="54875" y="42017"/>
                    <a:pt x="60019" y="37445"/>
                    <a:pt x="60305" y="31444"/>
                  </a:cubicBezTo>
                  <a:cubicBezTo>
                    <a:pt x="60590" y="25062"/>
                    <a:pt x="55542" y="19824"/>
                    <a:pt x="49256" y="19824"/>
                  </a:cubicBezTo>
                  <a:lnTo>
                    <a:pt x="44874" y="19824"/>
                  </a:lnTo>
                  <a:lnTo>
                    <a:pt x="44874" y="18585"/>
                  </a:lnTo>
                  <a:cubicBezTo>
                    <a:pt x="44874" y="12585"/>
                    <a:pt x="40302" y="7441"/>
                    <a:pt x="34302" y="7155"/>
                  </a:cubicBezTo>
                  <a:cubicBezTo>
                    <a:pt x="27920" y="6870"/>
                    <a:pt x="22681" y="11918"/>
                    <a:pt x="22681" y="18204"/>
                  </a:cubicBezTo>
                  <a:lnTo>
                    <a:pt x="22681" y="23157"/>
                  </a:lnTo>
                  <a:cubicBezTo>
                    <a:pt x="13537" y="27348"/>
                    <a:pt x="7155" y="36588"/>
                    <a:pt x="7155" y="47256"/>
                  </a:cubicBezTo>
                  <a:cubicBezTo>
                    <a:pt x="7155" y="61829"/>
                    <a:pt x="18966" y="73735"/>
                    <a:pt x="33539" y="73830"/>
                  </a:cubicBezTo>
                  <a:cubicBezTo>
                    <a:pt x="35825" y="73830"/>
                    <a:pt x="37826" y="75354"/>
                    <a:pt x="38112" y="77640"/>
                  </a:cubicBezTo>
                  <a:cubicBezTo>
                    <a:pt x="38493" y="80307"/>
                    <a:pt x="36397" y="82593"/>
                    <a:pt x="33730" y="82593"/>
                  </a:cubicBezTo>
                  <a:lnTo>
                    <a:pt x="18585" y="82593"/>
                  </a:lnTo>
                  <a:cubicBezTo>
                    <a:pt x="12585" y="82593"/>
                    <a:pt x="7441" y="87165"/>
                    <a:pt x="7155" y="93166"/>
                  </a:cubicBezTo>
                  <a:cubicBezTo>
                    <a:pt x="6870" y="99548"/>
                    <a:pt x="11918" y="104787"/>
                    <a:pt x="18204" y="104787"/>
                  </a:cubicBezTo>
                  <a:lnTo>
                    <a:pt x="22586" y="104787"/>
                  </a:lnTo>
                  <a:lnTo>
                    <a:pt x="22586" y="106025"/>
                  </a:lnTo>
                  <a:cubicBezTo>
                    <a:pt x="22586" y="112026"/>
                    <a:pt x="27158" y="117169"/>
                    <a:pt x="33158" y="117455"/>
                  </a:cubicBezTo>
                  <a:cubicBezTo>
                    <a:pt x="39540" y="117741"/>
                    <a:pt x="44779" y="112692"/>
                    <a:pt x="44779" y="106406"/>
                  </a:cubicBezTo>
                  <a:lnTo>
                    <a:pt x="44779" y="101453"/>
                  </a:lnTo>
                  <a:cubicBezTo>
                    <a:pt x="53923" y="97262"/>
                    <a:pt x="60210" y="88023"/>
                    <a:pt x="60210" y="77355"/>
                  </a:cubicBezTo>
                  <a:cubicBezTo>
                    <a:pt x="60210" y="62781"/>
                    <a:pt x="48398" y="50875"/>
                    <a:pt x="33825" y="50780"/>
                  </a:cubicBezTo>
                  <a:cubicBezTo>
                    <a:pt x="31539" y="50780"/>
                    <a:pt x="29539" y="49256"/>
                    <a:pt x="29253" y="46970"/>
                  </a:cubicBezTo>
                  <a:cubicBezTo>
                    <a:pt x="29063" y="44303"/>
                    <a:pt x="31158" y="42017"/>
                    <a:pt x="33730" y="42017"/>
                  </a:cubicBezTo>
                  <a:close/>
                </a:path>
              </a:pathLst>
            </a:custGeom>
            <a:grpFill/>
            <a:ln w="9525" cap="flat">
              <a:noFill/>
              <a:prstDash val="solid"/>
              <a:miter/>
            </a:ln>
          </p:spPr>
          <p:txBody>
            <a:bodyPr rtlCol="0" anchor="ctr"/>
            <a:lstStyle/>
            <a:p>
              <a:endParaRPr lang="ko-KR" altLang="en-US"/>
            </a:p>
          </p:txBody>
        </p:sp>
      </p:grpSp>
      <p:sp>
        <p:nvSpPr>
          <p:cNvPr id="295" name="자유형: 도형 294">
            <a:extLst>
              <a:ext uri="{FF2B5EF4-FFF2-40B4-BE49-F238E27FC236}">
                <a16:creationId xmlns:a16="http://schemas.microsoft.com/office/drawing/2014/main" id="{4264870B-69F6-4903-9771-69C9D948A7D8}"/>
              </a:ext>
            </a:extLst>
          </p:cNvPr>
          <p:cNvSpPr/>
          <p:nvPr/>
        </p:nvSpPr>
        <p:spPr>
          <a:xfrm>
            <a:off x="4128888" y="2905601"/>
            <a:ext cx="390525" cy="390525"/>
          </a:xfrm>
          <a:custGeom>
            <a:avLst/>
            <a:gdLst>
              <a:gd name="connsiteX0" fmla="*/ 379952 w 390525"/>
              <a:gd name="connsiteY0" fmla="*/ 228886 h 390525"/>
              <a:gd name="connsiteX1" fmla="*/ 386239 w 390525"/>
              <a:gd name="connsiteY1" fmla="*/ 218884 h 390525"/>
              <a:gd name="connsiteX2" fmla="*/ 386239 w 390525"/>
              <a:gd name="connsiteY2" fmla="*/ 174498 h 390525"/>
              <a:gd name="connsiteX3" fmla="*/ 379952 w 390525"/>
              <a:gd name="connsiteY3" fmla="*/ 164497 h 390525"/>
              <a:gd name="connsiteX4" fmla="*/ 357474 w 390525"/>
              <a:gd name="connsiteY4" fmla="*/ 153543 h 390525"/>
              <a:gd name="connsiteX5" fmla="*/ 340805 w 390525"/>
              <a:gd name="connsiteY5" fmla="*/ 113538 h 390525"/>
              <a:gd name="connsiteX6" fmla="*/ 348520 w 390525"/>
              <a:gd name="connsiteY6" fmla="*/ 90297 h 390525"/>
              <a:gd name="connsiteX7" fmla="*/ 345853 w 390525"/>
              <a:gd name="connsiteY7" fmla="*/ 78962 h 390525"/>
              <a:gd name="connsiteX8" fmla="*/ 314420 w 390525"/>
              <a:gd name="connsiteY8" fmla="*/ 47530 h 390525"/>
              <a:gd name="connsiteX9" fmla="*/ 303086 w 390525"/>
              <a:gd name="connsiteY9" fmla="*/ 44863 h 390525"/>
              <a:gd name="connsiteX10" fmla="*/ 279845 w 390525"/>
              <a:gd name="connsiteY10" fmla="*/ 52578 h 390525"/>
              <a:gd name="connsiteX11" fmla="*/ 239840 w 390525"/>
              <a:gd name="connsiteY11" fmla="*/ 35909 h 390525"/>
              <a:gd name="connsiteX12" fmla="*/ 228886 w 390525"/>
              <a:gd name="connsiteY12" fmla="*/ 13430 h 390525"/>
              <a:gd name="connsiteX13" fmla="*/ 218885 w 390525"/>
              <a:gd name="connsiteY13" fmla="*/ 7144 h 390525"/>
              <a:gd name="connsiteX14" fmla="*/ 174498 w 390525"/>
              <a:gd name="connsiteY14" fmla="*/ 7144 h 390525"/>
              <a:gd name="connsiteX15" fmla="*/ 164497 w 390525"/>
              <a:gd name="connsiteY15" fmla="*/ 13430 h 390525"/>
              <a:gd name="connsiteX16" fmla="*/ 153543 w 390525"/>
              <a:gd name="connsiteY16" fmla="*/ 35909 h 390525"/>
              <a:gd name="connsiteX17" fmla="*/ 113538 w 390525"/>
              <a:gd name="connsiteY17" fmla="*/ 52578 h 390525"/>
              <a:gd name="connsiteX18" fmla="*/ 90297 w 390525"/>
              <a:gd name="connsiteY18" fmla="*/ 44863 h 390525"/>
              <a:gd name="connsiteX19" fmla="*/ 78962 w 390525"/>
              <a:gd name="connsiteY19" fmla="*/ 47530 h 390525"/>
              <a:gd name="connsiteX20" fmla="*/ 47530 w 390525"/>
              <a:gd name="connsiteY20" fmla="*/ 78962 h 390525"/>
              <a:gd name="connsiteX21" fmla="*/ 44863 w 390525"/>
              <a:gd name="connsiteY21" fmla="*/ 90297 h 390525"/>
              <a:gd name="connsiteX22" fmla="*/ 52578 w 390525"/>
              <a:gd name="connsiteY22" fmla="*/ 113538 h 390525"/>
              <a:gd name="connsiteX23" fmla="*/ 35909 w 390525"/>
              <a:gd name="connsiteY23" fmla="*/ 153543 h 390525"/>
              <a:gd name="connsiteX24" fmla="*/ 13430 w 390525"/>
              <a:gd name="connsiteY24" fmla="*/ 164497 h 390525"/>
              <a:gd name="connsiteX25" fmla="*/ 7144 w 390525"/>
              <a:gd name="connsiteY25" fmla="*/ 174498 h 390525"/>
              <a:gd name="connsiteX26" fmla="*/ 7144 w 390525"/>
              <a:gd name="connsiteY26" fmla="*/ 218884 h 390525"/>
              <a:gd name="connsiteX27" fmla="*/ 13430 w 390525"/>
              <a:gd name="connsiteY27" fmla="*/ 228886 h 390525"/>
              <a:gd name="connsiteX28" fmla="*/ 35909 w 390525"/>
              <a:gd name="connsiteY28" fmla="*/ 239839 h 390525"/>
              <a:gd name="connsiteX29" fmla="*/ 52578 w 390525"/>
              <a:gd name="connsiteY29" fmla="*/ 279844 h 390525"/>
              <a:gd name="connsiteX30" fmla="*/ 44863 w 390525"/>
              <a:gd name="connsiteY30" fmla="*/ 303085 h 390525"/>
              <a:gd name="connsiteX31" fmla="*/ 47530 w 390525"/>
              <a:gd name="connsiteY31" fmla="*/ 314420 h 390525"/>
              <a:gd name="connsiteX32" fmla="*/ 78962 w 390525"/>
              <a:gd name="connsiteY32" fmla="*/ 345853 h 390525"/>
              <a:gd name="connsiteX33" fmla="*/ 90297 w 390525"/>
              <a:gd name="connsiteY33" fmla="*/ 348520 h 390525"/>
              <a:gd name="connsiteX34" fmla="*/ 113538 w 390525"/>
              <a:gd name="connsiteY34" fmla="*/ 340805 h 390525"/>
              <a:gd name="connsiteX35" fmla="*/ 153543 w 390525"/>
              <a:gd name="connsiteY35" fmla="*/ 357473 h 390525"/>
              <a:gd name="connsiteX36" fmla="*/ 164497 w 390525"/>
              <a:gd name="connsiteY36" fmla="*/ 379952 h 390525"/>
              <a:gd name="connsiteX37" fmla="*/ 174498 w 390525"/>
              <a:gd name="connsiteY37" fmla="*/ 386239 h 390525"/>
              <a:gd name="connsiteX38" fmla="*/ 218885 w 390525"/>
              <a:gd name="connsiteY38" fmla="*/ 386239 h 390525"/>
              <a:gd name="connsiteX39" fmla="*/ 228886 w 390525"/>
              <a:gd name="connsiteY39" fmla="*/ 379952 h 390525"/>
              <a:gd name="connsiteX40" fmla="*/ 239840 w 390525"/>
              <a:gd name="connsiteY40" fmla="*/ 357473 h 390525"/>
              <a:gd name="connsiteX41" fmla="*/ 288417 w 390525"/>
              <a:gd name="connsiteY41" fmla="*/ 335566 h 390525"/>
              <a:gd name="connsiteX42" fmla="*/ 335756 w 390525"/>
              <a:gd name="connsiteY42" fmla="*/ 382905 h 390525"/>
              <a:gd name="connsiteX43" fmla="*/ 351473 w 390525"/>
              <a:gd name="connsiteY43" fmla="*/ 382905 h 390525"/>
              <a:gd name="connsiteX44" fmla="*/ 382905 w 390525"/>
              <a:gd name="connsiteY44" fmla="*/ 351472 h 390525"/>
              <a:gd name="connsiteX45" fmla="*/ 382905 w 390525"/>
              <a:gd name="connsiteY45" fmla="*/ 335756 h 390525"/>
              <a:gd name="connsiteX46" fmla="*/ 335566 w 390525"/>
              <a:gd name="connsiteY46" fmla="*/ 288417 h 390525"/>
              <a:gd name="connsiteX47" fmla="*/ 357474 w 390525"/>
              <a:gd name="connsiteY47" fmla="*/ 239839 h 390525"/>
              <a:gd name="connsiteX48" fmla="*/ 379952 w 390525"/>
              <a:gd name="connsiteY48" fmla="*/ 228886 h 390525"/>
              <a:gd name="connsiteX49" fmla="*/ 343662 w 390525"/>
              <a:gd name="connsiteY49" fmla="*/ 359283 h 390525"/>
              <a:gd name="connsiteX50" fmla="*/ 233077 w 390525"/>
              <a:gd name="connsiteY50" fmla="*/ 248698 h 390525"/>
              <a:gd name="connsiteX51" fmla="*/ 220504 w 390525"/>
              <a:gd name="connsiteY51" fmla="*/ 246507 h 390525"/>
              <a:gd name="connsiteX52" fmla="*/ 157544 w 390525"/>
              <a:gd name="connsiteY52" fmla="*/ 235839 h 390525"/>
              <a:gd name="connsiteX53" fmla="*/ 142018 w 390525"/>
              <a:gd name="connsiteY53" fmla="*/ 188976 h 390525"/>
              <a:gd name="connsiteX54" fmla="*/ 157544 w 390525"/>
              <a:gd name="connsiteY54" fmla="*/ 204502 h 390525"/>
              <a:gd name="connsiteX55" fmla="*/ 165354 w 390525"/>
              <a:gd name="connsiteY55" fmla="*/ 207740 h 390525"/>
              <a:gd name="connsiteX56" fmla="*/ 196787 w 390525"/>
              <a:gd name="connsiteY56" fmla="*/ 207740 h 390525"/>
              <a:gd name="connsiteX57" fmla="*/ 207931 w 390525"/>
              <a:gd name="connsiteY57" fmla="*/ 196596 h 390525"/>
              <a:gd name="connsiteX58" fmla="*/ 207931 w 390525"/>
              <a:gd name="connsiteY58" fmla="*/ 165163 h 390525"/>
              <a:gd name="connsiteX59" fmla="*/ 204692 w 390525"/>
              <a:gd name="connsiteY59" fmla="*/ 157353 h 390525"/>
              <a:gd name="connsiteX60" fmla="*/ 189167 w 390525"/>
              <a:gd name="connsiteY60" fmla="*/ 141827 h 390525"/>
              <a:gd name="connsiteX61" fmla="*/ 236030 w 390525"/>
              <a:gd name="connsiteY61" fmla="*/ 157353 h 390525"/>
              <a:gd name="connsiteX62" fmla="*/ 246698 w 390525"/>
              <a:gd name="connsiteY62" fmla="*/ 220313 h 390525"/>
              <a:gd name="connsiteX63" fmla="*/ 248888 w 390525"/>
              <a:gd name="connsiteY63" fmla="*/ 232886 h 390525"/>
              <a:gd name="connsiteX64" fmla="*/ 359474 w 390525"/>
              <a:gd name="connsiteY64" fmla="*/ 343471 h 390525"/>
              <a:gd name="connsiteX65" fmla="*/ 343662 w 390525"/>
              <a:gd name="connsiteY65" fmla="*/ 359283 h 390525"/>
              <a:gd name="connsiteX66" fmla="*/ 286988 w 390525"/>
              <a:gd name="connsiteY66" fmla="*/ 239744 h 390525"/>
              <a:gd name="connsiteX67" fmla="*/ 269843 w 390525"/>
              <a:gd name="connsiteY67" fmla="*/ 222599 h 390525"/>
              <a:gd name="connsiteX68" fmla="*/ 251746 w 390525"/>
              <a:gd name="connsiteY68" fmla="*/ 141732 h 390525"/>
              <a:gd name="connsiteX69" fmla="*/ 163544 w 390525"/>
              <a:gd name="connsiteY69" fmla="*/ 126778 h 390525"/>
              <a:gd name="connsiteX70" fmla="*/ 160496 w 390525"/>
              <a:gd name="connsiteY70" fmla="*/ 144685 h 390525"/>
              <a:gd name="connsiteX71" fmla="*/ 185738 w 390525"/>
              <a:gd name="connsiteY71" fmla="*/ 169926 h 390525"/>
              <a:gd name="connsiteX72" fmla="*/ 185738 w 390525"/>
              <a:gd name="connsiteY72" fmla="*/ 185642 h 390525"/>
              <a:gd name="connsiteX73" fmla="*/ 170021 w 390525"/>
              <a:gd name="connsiteY73" fmla="*/ 185642 h 390525"/>
              <a:gd name="connsiteX74" fmla="*/ 144780 w 390525"/>
              <a:gd name="connsiteY74" fmla="*/ 160401 h 390525"/>
              <a:gd name="connsiteX75" fmla="*/ 126873 w 390525"/>
              <a:gd name="connsiteY75" fmla="*/ 163449 h 390525"/>
              <a:gd name="connsiteX76" fmla="*/ 141827 w 390525"/>
              <a:gd name="connsiteY76" fmla="*/ 251650 h 390525"/>
              <a:gd name="connsiteX77" fmla="*/ 222695 w 390525"/>
              <a:gd name="connsiteY77" fmla="*/ 269748 h 390525"/>
              <a:gd name="connsiteX78" fmla="*/ 239840 w 390525"/>
              <a:gd name="connsiteY78" fmla="*/ 286893 h 390525"/>
              <a:gd name="connsiteX79" fmla="*/ 126111 w 390525"/>
              <a:gd name="connsiteY79" fmla="*/ 267367 h 390525"/>
              <a:gd name="connsiteX80" fmla="*/ 126111 w 390525"/>
              <a:gd name="connsiteY80" fmla="*/ 126111 h 390525"/>
              <a:gd name="connsiteX81" fmla="*/ 267367 w 390525"/>
              <a:gd name="connsiteY81" fmla="*/ 126111 h 390525"/>
              <a:gd name="connsiteX82" fmla="*/ 286988 w 390525"/>
              <a:gd name="connsiteY82" fmla="*/ 239744 h 390525"/>
              <a:gd name="connsiteX83" fmla="*/ 337185 w 390525"/>
              <a:gd name="connsiteY83" fmla="*/ 229552 h 390525"/>
              <a:gd name="connsiteX84" fmla="*/ 319469 w 390525"/>
              <a:gd name="connsiteY84" fmla="*/ 272320 h 390525"/>
              <a:gd name="connsiteX85" fmla="*/ 303371 w 390525"/>
              <a:gd name="connsiteY85" fmla="*/ 256222 h 390525"/>
              <a:gd name="connsiteX86" fmla="*/ 318326 w 390525"/>
              <a:gd name="connsiteY86" fmla="*/ 185071 h 390525"/>
              <a:gd name="connsiteX87" fmla="*/ 283083 w 390525"/>
              <a:gd name="connsiteY87" fmla="*/ 110300 h 390525"/>
              <a:gd name="connsiteX88" fmla="*/ 110395 w 390525"/>
              <a:gd name="connsiteY88" fmla="*/ 110300 h 390525"/>
              <a:gd name="connsiteX89" fmla="*/ 110395 w 390525"/>
              <a:gd name="connsiteY89" fmla="*/ 282988 h 390525"/>
              <a:gd name="connsiteX90" fmla="*/ 256318 w 390525"/>
              <a:gd name="connsiteY90" fmla="*/ 303276 h 390525"/>
              <a:gd name="connsiteX91" fmla="*/ 272415 w 390525"/>
              <a:gd name="connsiteY91" fmla="*/ 319373 h 390525"/>
              <a:gd name="connsiteX92" fmla="*/ 229648 w 390525"/>
              <a:gd name="connsiteY92" fmla="*/ 337090 h 390525"/>
              <a:gd name="connsiteX93" fmla="*/ 222218 w 390525"/>
              <a:gd name="connsiteY93" fmla="*/ 343091 h 390525"/>
              <a:gd name="connsiteX94" fmla="*/ 212027 w 390525"/>
              <a:gd name="connsiteY94" fmla="*/ 363950 h 390525"/>
              <a:gd name="connsiteX95" fmla="*/ 181547 w 390525"/>
              <a:gd name="connsiteY95" fmla="*/ 363950 h 390525"/>
              <a:gd name="connsiteX96" fmla="*/ 171355 w 390525"/>
              <a:gd name="connsiteY96" fmla="*/ 343091 h 390525"/>
              <a:gd name="connsiteX97" fmla="*/ 163925 w 390525"/>
              <a:gd name="connsiteY97" fmla="*/ 337090 h 390525"/>
              <a:gd name="connsiteX98" fmla="*/ 120872 w 390525"/>
              <a:gd name="connsiteY98" fmla="*/ 319183 h 390525"/>
              <a:gd name="connsiteX99" fmla="*/ 111538 w 390525"/>
              <a:gd name="connsiteY99" fmla="*/ 318040 h 390525"/>
              <a:gd name="connsiteX100" fmla="*/ 90011 w 390525"/>
              <a:gd name="connsiteY100" fmla="*/ 325184 h 390525"/>
              <a:gd name="connsiteX101" fmla="*/ 68294 w 390525"/>
              <a:gd name="connsiteY101" fmla="*/ 303467 h 390525"/>
              <a:gd name="connsiteX102" fmla="*/ 75438 w 390525"/>
              <a:gd name="connsiteY102" fmla="*/ 281940 h 390525"/>
              <a:gd name="connsiteX103" fmla="*/ 74295 w 390525"/>
              <a:gd name="connsiteY103" fmla="*/ 272605 h 390525"/>
              <a:gd name="connsiteX104" fmla="*/ 56388 w 390525"/>
              <a:gd name="connsiteY104" fmla="*/ 229552 h 390525"/>
              <a:gd name="connsiteX105" fmla="*/ 50387 w 390525"/>
              <a:gd name="connsiteY105" fmla="*/ 222123 h 390525"/>
              <a:gd name="connsiteX106" fmla="*/ 29528 w 390525"/>
              <a:gd name="connsiteY106" fmla="*/ 211931 h 390525"/>
              <a:gd name="connsiteX107" fmla="*/ 29528 w 390525"/>
              <a:gd name="connsiteY107" fmla="*/ 181451 h 390525"/>
              <a:gd name="connsiteX108" fmla="*/ 50387 w 390525"/>
              <a:gd name="connsiteY108" fmla="*/ 171259 h 390525"/>
              <a:gd name="connsiteX109" fmla="*/ 56388 w 390525"/>
              <a:gd name="connsiteY109" fmla="*/ 163830 h 390525"/>
              <a:gd name="connsiteX110" fmla="*/ 74295 w 390525"/>
              <a:gd name="connsiteY110" fmla="*/ 120777 h 390525"/>
              <a:gd name="connsiteX111" fmla="*/ 75438 w 390525"/>
              <a:gd name="connsiteY111" fmla="*/ 111442 h 390525"/>
              <a:gd name="connsiteX112" fmla="*/ 68294 w 390525"/>
              <a:gd name="connsiteY112" fmla="*/ 89916 h 390525"/>
              <a:gd name="connsiteX113" fmla="*/ 90011 w 390525"/>
              <a:gd name="connsiteY113" fmla="*/ 68199 h 390525"/>
              <a:gd name="connsiteX114" fmla="*/ 111538 w 390525"/>
              <a:gd name="connsiteY114" fmla="*/ 75343 h 390525"/>
              <a:gd name="connsiteX115" fmla="*/ 120872 w 390525"/>
              <a:gd name="connsiteY115" fmla="*/ 74200 h 390525"/>
              <a:gd name="connsiteX116" fmla="*/ 163925 w 390525"/>
              <a:gd name="connsiteY116" fmla="*/ 56293 h 390525"/>
              <a:gd name="connsiteX117" fmla="*/ 171355 w 390525"/>
              <a:gd name="connsiteY117" fmla="*/ 50292 h 390525"/>
              <a:gd name="connsiteX118" fmla="*/ 181547 w 390525"/>
              <a:gd name="connsiteY118" fmla="*/ 29432 h 390525"/>
              <a:gd name="connsiteX119" fmla="*/ 212027 w 390525"/>
              <a:gd name="connsiteY119" fmla="*/ 29432 h 390525"/>
              <a:gd name="connsiteX120" fmla="*/ 222218 w 390525"/>
              <a:gd name="connsiteY120" fmla="*/ 50292 h 390525"/>
              <a:gd name="connsiteX121" fmla="*/ 229648 w 390525"/>
              <a:gd name="connsiteY121" fmla="*/ 56293 h 390525"/>
              <a:gd name="connsiteX122" fmla="*/ 272701 w 390525"/>
              <a:gd name="connsiteY122" fmla="*/ 74200 h 390525"/>
              <a:gd name="connsiteX123" fmla="*/ 282035 w 390525"/>
              <a:gd name="connsiteY123" fmla="*/ 75343 h 390525"/>
              <a:gd name="connsiteX124" fmla="*/ 303562 w 390525"/>
              <a:gd name="connsiteY124" fmla="*/ 68199 h 390525"/>
              <a:gd name="connsiteX125" fmla="*/ 325279 w 390525"/>
              <a:gd name="connsiteY125" fmla="*/ 89916 h 390525"/>
              <a:gd name="connsiteX126" fmla="*/ 318135 w 390525"/>
              <a:gd name="connsiteY126" fmla="*/ 111442 h 390525"/>
              <a:gd name="connsiteX127" fmla="*/ 319278 w 390525"/>
              <a:gd name="connsiteY127" fmla="*/ 120777 h 390525"/>
              <a:gd name="connsiteX128" fmla="*/ 337185 w 390525"/>
              <a:gd name="connsiteY128" fmla="*/ 163830 h 390525"/>
              <a:gd name="connsiteX129" fmla="*/ 343186 w 390525"/>
              <a:gd name="connsiteY129" fmla="*/ 171259 h 390525"/>
              <a:gd name="connsiteX130" fmla="*/ 364046 w 390525"/>
              <a:gd name="connsiteY130" fmla="*/ 181451 h 390525"/>
              <a:gd name="connsiteX131" fmla="*/ 364046 w 390525"/>
              <a:gd name="connsiteY131" fmla="*/ 211931 h 390525"/>
              <a:gd name="connsiteX132" fmla="*/ 343186 w 390525"/>
              <a:gd name="connsiteY132" fmla="*/ 222123 h 390525"/>
              <a:gd name="connsiteX133" fmla="*/ 337185 w 390525"/>
              <a:gd name="connsiteY133" fmla="*/ 22955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90525" h="390525">
                <a:moveTo>
                  <a:pt x="379952" y="228886"/>
                </a:moveTo>
                <a:cubicBezTo>
                  <a:pt x="383762" y="226981"/>
                  <a:pt x="386239" y="223171"/>
                  <a:pt x="386239" y="218884"/>
                </a:cubicBezTo>
                <a:lnTo>
                  <a:pt x="386239" y="174498"/>
                </a:lnTo>
                <a:cubicBezTo>
                  <a:pt x="386239" y="170212"/>
                  <a:pt x="383858" y="166402"/>
                  <a:pt x="379952" y="164497"/>
                </a:cubicBezTo>
                <a:lnTo>
                  <a:pt x="357474" y="153543"/>
                </a:lnTo>
                <a:cubicBezTo>
                  <a:pt x="353759" y="139541"/>
                  <a:pt x="348139" y="126111"/>
                  <a:pt x="340805" y="113538"/>
                </a:cubicBezTo>
                <a:lnTo>
                  <a:pt x="348520" y="90297"/>
                </a:lnTo>
                <a:cubicBezTo>
                  <a:pt x="349853" y="86296"/>
                  <a:pt x="348806" y="81915"/>
                  <a:pt x="345853" y="78962"/>
                </a:cubicBezTo>
                <a:lnTo>
                  <a:pt x="314420" y="47530"/>
                </a:lnTo>
                <a:cubicBezTo>
                  <a:pt x="311468" y="44577"/>
                  <a:pt x="307086" y="43529"/>
                  <a:pt x="303086" y="44863"/>
                </a:cubicBezTo>
                <a:lnTo>
                  <a:pt x="279845" y="52578"/>
                </a:lnTo>
                <a:cubicBezTo>
                  <a:pt x="267272" y="45244"/>
                  <a:pt x="253841" y="39719"/>
                  <a:pt x="239840" y="35909"/>
                </a:cubicBezTo>
                <a:lnTo>
                  <a:pt x="228886" y="13430"/>
                </a:lnTo>
                <a:cubicBezTo>
                  <a:pt x="226981" y="9620"/>
                  <a:pt x="223171" y="7144"/>
                  <a:pt x="218885" y="7144"/>
                </a:cubicBezTo>
                <a:lnTo>
                  <a:pt x="174498" y="7144"/>
                </a:lnTo>
                <a:cubicBezTo>
                  <a:pt x="170212" y="7144"/>
                  <a:pt x="166402" y="9525"/>
                  <a:pt x="164497" y="13430"/>
                </a:cubicBezTo>
                <a:lnTo>
                  <a:pt x="153543" y="35909"/>
                </a:lnTo>
                <a:cubicBezTo>
                  <a:pt x="139541" y="39624"/>
                  <a:pt x="126111" y="45244"/>
                  <a:pt x="113538" y="52578"/>
                </a:cubicBezTo>
                <a:lnTo>
                  <a:pt x="90297" y="44863"/>
                </a:lnTo>
                <a:cubicBezTo>
                  <a:pt x="86297" y="43529"/>
                  <a:pt x="81915" y="44577"/>
                  <a:pt x="78962" y="47530"/>
                </a:cubicBezTo>
                <a:lnTo>
                  <a:pt x="47530" y="78962"/>
                </a:lnTo>
                <a:cubicBezTo>
                  <a:pt x="44577" y="81915"/>
                  <a:pt x="43529" y="86296"/>
                  <a:pt x="44863" y="90297"/>
                </a:cubicBezTo>
                <a:lnTo>
                  <a:pt x="52578" y="113538"/>
                </a:lnTo>
                <a:cubicBezTo>
                  <a:pt x="45244" y="126111"/>
                  <a:pt x="39719" y="139541"/>
                  <a:pt x="35909" y="153543"/>
                </a:cubicBezTo>
                <a:lnTo>
                  <a:pt x="13430" y="164497"/>
                </a:lnTo>
                <a:cubicBezTo>
                  <a:pt x="9620" y="166402"/>
                  <a:pt x="7144" y="170212"/>
                  <a:pt x="7144" y="174498"/>
                </a:cubicBezTo>
                <a:lnTo>
                  <a:pt x="7144" y="218884"/>
                </a:lnTo>
                <a:cubicBezTo>
                  <a:pt x="7144" y="223171"/>
                  <a:pt x="9525" y="226981"/>
                  <a:pt x="13430" y="228886"/>
                </a:cubicBezTo>
                <a:lnTo>
                  <a:pt x="35909" y="239839"/>
                </a:lnTo>
                <a:cubicBezTo>
                  <a:pt x="39624" y="253841"/>
                  <a:pt x="45244" y="267271"/>
                  <a:pt x="52578" y="279844"/>
                </a:cubicBezTo>
                <a:lnTo>
                  <a:pt x="44863" y="303085"/>
                </a:lnTo>
                <a:cubicBezTo>
                  <a:pt x="43529" y="307086"/>
                  <a:pt x="44577" y="311467"/>
                  <a:pt x="47530" y="314420"/>
                </a:cubicBezTo>
                <a:lnTo>
                  <a:pt x="78962" y="345853"/>
                </a:lnTo>
                <a:cubicBezTo>
                  <a:pt x="81915" y="348805"/>
                  <a:pt x="86297" y="349853"/>
                  <a:pt x="90297" y="348520"/>
                </a:cubicBezTo>
                <a:lnTo>
                  <a:pt x="113538" y="340805"/>
                </a:lnTo>
                <a:cubicBezTo>
                  <a:pt x="126111" y="348139"/>
                  <a:pt x="139541" y="353663"/>
                  <a:pt x="153543" y="357473"/>
                </a:cubicBezTo>
                <a:lnTo>
                  <a:pt x="164497" y="379952"/>
                </a:lnTo>
                <a:cubicBezTo>
                  <a:pt x="166402" y="383762"/>
                  <a:pt x="170212" y="386239"/>
                  <a:pt x="174498" y="386239"/>
                </a:cubicBezTo>
                <a:lnTo>
                  <a:pt x="218885" y="386239"/>
                </a:lnTo>
                <a:cubicBezTo>
                  <a:pt x="223171" y="386239"/>
                  <a:pt x="226981" y="383858"/>
                  <a:pt x="228886" y="379952"/>
                </a:cubicBezTo>
                <a:lnTo>
                  <a:pt x="239840" y="357473"/>
                </a:lnTo>
                <a:cubicBezTo>
                  <a:pt x="257175" y="352806"/>
                  <a:pt x="273368" y="345472"/>
                  <a:pt x="288417" y="335566"/>
                </a:cubicBezTo>
                <a:lnTo>
                  <a:pt x="335756" y="382905"/>
                </a:lnTo>
                <a:cubicBezTo>
                  <a:pt x="340138" y="387287"/>
                  <a:pt x="347091" y="387287"/>
                  <a:pt x="351473" y="382905"/>
                </a:cubicBezTo>
                <a:lnTo>
                  <a:pt x="382905" y="351472"/>
                </a:lnTo>
                <a:cubicBezTo>
                  <a:pt x="387287" y="347091"/>
                  <a:pt x="387287" y="340138"/>
                  <a:pt x="382905" y="335756"/>
                </a:cubicBezTo>
                <a:lnTo>
                  <a:pt x="335566" y="288417"/>
                </a:lnTo>
                <a:cubicBezTo>
                  <a:pt x="345472" y="273367"/>
                  <a:pt x="352901" y="257175"/>
                  <a:pt x="357474" y="239839"/>
                </a:cubicBezTo>
                <a:lnTo>
                  <a:pt x="379952" y="228886"/>
                </a:lnTo>
                <a:close/>
                <a:moveTo>
                  <a:pt x="343662" y="359283"/>
                </a:moveTo>
                <a:cubicBezTo>
                  <a:pt x="336709" y="352330"/>
                  <a:pt x="236506" y="252127"/>
                  <a:pt x="233077" y="248698"/>
                </a:cubicBezTo>
                <a:cubicBezTo>
                  <a:pt x="229743" y="245364"/>
                  <a:pt x="224695" y="244507"/>
                  <a:pt x="220504" y="246507"/>
                </a:cubicBezTo>
                <a:cubicBezTo>
                  <a:pt x="199263" y="256604"/>
                  <a:pt x="173927" y="252317"/>
                  <a:pt x="157544" y="235839"/>
                </a:cubicBezTo>
                <a:cubicBezTo>
                  <a:pt x="145066" y="223361"/>
                  <a:pt x="139637" y="205930"/>
                  <a:pt x="142018" y="188976"/>
                </a:cubicBezTo>
                <a:lnTo>
                  <a:pt x="157544" y="204502"/>
                </a:lnTo>
                <a:cubicBezTo>
                  <a:pt x="159639" y="206597"/>
                  <a:pt x="162497" y="207740"/>
                  <a:pt x="165354" y="207740"/>
                </a:cubicBezTo>
                <a:lnTo>
                  <a:pt x="196787" y="207740"/>
                </a:lnTo>
                <a:cubicBezTo>
                  <a:pt x="202883" y="207740"/>
                  <a:pt x="207931" y="202787"/>
                  <a:pt x="207931" y="196596"/>
                </a:cubicBezTo>
                <a:lnTo>
                  <a:pt x="207931" y="165163"/>
                </a:lnTo>
                <a:cubicBezTo>
                  <a:pt x="207931" y="162211"/>
                  <a:pt x="206788" y="159353"/>
                  <a:pt x="204692" y="157353"/>
                </a:cubicBezTo>
                <a:lnTo>
                  <a:pt x="189167" y="141827"/>
                </a:lnTo>
                <a:cubicBezTo>
                  <a:pt x="206121" y="139446"/>
                  <a:pt x="223647" y="144875"/>
                  <a:pt x="236030" y="157353"/>
                </a:cubicBezTo>
                <a:cubicBezTo>
                  <a:pt x="252508" y="173831"/>
                  <a:pt x="256794" y="199168"/>
                  <a:pt x="246698" y="220313"/>
                </a:cubicBezTo>
                <a:cubicBezTo>
                  <a:pt x="244697" y="224600"/>
                  <a:pt x="245555" y="229648"/>
                  <a:pt x="248888" y="232886"/>
                </a:cubicBezTo>
                <a:cubicBezTo>
                  <a:pt x="251746" y="235744"/>
                  <a:pt x="352044" y="336042"/>
                  <a:pt x="359474" y="343471"/>
                </a:cubicBezTo>
                <a:lnTo>
                  <a:pt x="343662" y="359283"/>
                </a:lnTo>
                <a:close/>
                <a:moveTo>
                  <a:pt x="286988" y="239744"/>
                </a:moveTo>
                <a:lnTo>
                  <a:pt x="269843" y="222599"/>
                </a:lnTo>
                <a:cubicBezTo>
                  <a:pt x="279845" y="194596"/>
                  <a:pt x="272987" y="162973"/>
                  <a:pt x="251746" y="141732"/>
                </a:cubicBezTo>
                <a:cubicBezTo>
                  <a:pt x="228695" y="118681"/>
                  <a:pt x="193167" y="112585"/>
                  <a:pt x="163544" y="126778"/>
                </a:cubicBezTo>
                <a:cubicBezTo>
                  <a:pt x="156591" y="130112"/>
                  <a:pt x="155067" y="139255"/>
                  <a:pt x="160496" y="144685"/>
                </a:cubicBezTo>
                <a:lnTo>
                  <a:pt x="185738" y="169926"/>
                </a:lnTo>
                <a:lnTo>
                  <a:pt x="185738" y="185642"/>
                </a:lnTo>
                <a:lnTo>
                  <a:pt x="170021" y="185642"/>
                </a:lnTo>
                <a:lnTo>
                  <a:pt x="144780" y="160401"/>
                </a:lnTo>
                <a:cubicBezTo>
                  <a:pt x="139351" y="154972"/>
                  <a:pt x="130207" y="156591"/>
                  <a:pt x="126873" y="163449"/>
                </a:cubicBezTo>
                <a:cubicBezTo>
                  <a:pt x="112776" y="193167"/>
                  <a:pt x="118777" y="228600"/>
                  <a:pt x="141827" y="251650"/>
                </a:cubicBezTo>
                <a:cubicBezTo>
                  <a:pt x="163068" y="272891"/>
                  <a:pt x="194691" y="279654"/>
                  <a:pt x="222695" y="269748"/>
                </a:cubicBezTo>
                <a:lnTo>
                  <a:pt x="239840" y="286893"/>
                </a:lnTo>
                <a:cubicBezTo>
                  <a:pt x="202216" y="304895"/>
                  <a:pt x="156305" y="297561"/>
                  <a:pt x="126111" y="267367"/>
                </a:cubicBezTo>
                <a:cubicBezTo>
                  <a:pt x="87154" y="228409"/>
                  <a:pt x="87154" y="165068"/>
                  <a:pt x="126111" y="126111"/>
                </a:cubicBezTo>
                <a:cubicBezTo>
                  <a:pt x="165068" y="87154"/>
                  <a:pt x="228410" y="87154"/>
                  <a:pt x="267367" y="126111"/>
                </a:cubicBezTo>
                <a:cubicBezTo>
                  <a:pt x="297561" y="156210"/>
                  <a:pt x="304895" y="202121"/>
                  <a:pt x="286988" y="239744"/>
                </a:cubicBezTo>
                <a:close/>
                <a:moveTo>
                  <a:pt x="337185" y="229552"/>
                </a:moveTo>
                <a:cubicBezTo>
                  <a:pt x="333661" y="244697"/>
                  <a:pt x="327755" y="259080"/>
                  <a:pt x="319469" y="272320"/>
                </a:cubicBezTo>
                <a:lnTo>
                  <a:pt x="303371" y="256222"/>
                </a:lnTo>
                <a:cubicBezTo>
                  <a:pt x="315373" y="234696"/>
                  <a:pt x="320612" y="209836"/>
                  <a:pt x="318326" y="185071"/>
                </a:cubicBezTo>
                <a:cubicBezTo>
                  <a:pt x="315659" y="156877"/>
                  <a:pt x="303181" y="130397"/>
                  <a:pt x="283083" y="110300"/>
                </a:cubicBezTo>
                <a:cubicBezTo>
                  <a:pt x="235458" y="62675"/>
                  <a:pt x="158020" y="62675"/>
                  <a:pt x="110395" y="110300"/>
                </a:cubicBezTo>
                <a:cubicBezTo>
                  <a:pt x="62770" y="157925"/>
                  <a:pt x="62770" y="235363"/>
                  <a:pt x="110395" y="282988"/>
                </a:cubicBezTo>
                <a:cubicBezTo>
                  <a:pt x="149352" y="321945"/>
                  <a:pt x="209074" y="329660"/>
                  <a:pt x="256318" y="303276"/>
                </a:cubicBezTo>
                <a:lnTo>
                  <a:pt x="272415" y="319373"/>
                </a:lnTo>
                <a:cubicBezTo>
                  <a:pt x="259175" y="327565"/>
                  <a:pt x="244793" y="333470"/>
                  <a:pt x="229648" y="337090"/>
                </a:cubicBezTo>
                <a:cubicBezTo>
                  <a:pt x="226409" y="337852"/>
                  <a:pt x="223647" y="340042"/>
                  <a:pt x="222218" y="343091"/>
                </a:cubicBezTo>
                <a:lnTo>
                  <a:pt x="212027" y="363950"/>
                </a:lnTo>
                <a:lnTo>
                  <a:pt x="181547" y="363950"/>
                </a:lnTo>
                <a:lnTo>
                  <a:pt x="171355" y="343091"/>
                </a:lnTo>
                <a:cubicBezTo>
                  <a:pt x="169926" y="340042"/>
                  <a:pt x="167164" y="337852"/>
                  <a:pt x="163925" y="337090"/>
                </a:cubicBezTo>
                <a:cubicBezTo>
                  <a:pt x="148685" y="333566"/>
                  <a:pt x="134208" y="327565"/>
                  <a:pt x="120872" y="319183"/>
                </a:cubicBezTo>
                <a:cubicBezTo>
                  <a:pt x="118110" y="317468"/>
                  <a:pt x="114681" y="316992"/>
                  <a:pt x="111538" y="318040"/>
                </a:cubicBezTo>
                <a:lnTo>
                  <a:pt x="90011" y="325184"/>
                </a:lnTo>
                <a:lnTo>
                  <a:pt x="68294" y="303467"/>
                </a:lnTo>
                <a:lnTo>
                  <a:pt x="75438" y="281940"/>
                </a:lnTo>
                <a:cubicBezTo>
                  <a:pt x="76486" y="278797"/>
                  <a:pt x="76105" y="275368"/>
                  <a:pt x="74295" y="272605"/>
                </a:cubicBezTo>
                <a:cubicBezTo>
                  <a:pt x="66008" y="259271"/>
                  <a:pt x="60008" y="244697"/>
                  <a:pt x="56388" y="229552"/>
                </a:cubicBezTo>
                <a:cubicBezTo>
                  <a:pt x="55626" y="226314"/>
                  <a:pt x="53435" y="223552"/>
                  <a:pt x="50387" y="222123"/>
                </a:cubicBezTo>
                <a:lnTo>
                  <a:pt x="29528" y="211931"/>
                </a:lnTo>
                <a:lnTo>
                  <a:pt x="29528" y="181451"/>
                </a:lnTo>
                <a:lnTo>
                  <a:pt x="50387" y="171259"/>
                </a:lnTo>
                <a:cubicBezTo>
                  <a:pt x="53435" y="169831"/>
                  <a:pt x="55626" y="167068"/>
                  <a:pt x="56388" y="163830"/>
                </a:cubicBezTo>
                <a:cubicBezTo>
                  <a:pt x="59912" y="148590"/>
                  <a:pt x="65913" y="134112"/>
                  <a:pt x="74295" y="120777"/>
                </a:cubicBezTo>
                <a:cubicBezTo>
                  <a:pt x="76010" y="118015"/>
                  <a:pt x="76486" y="114491"/>
                  <a:pt x="75438" y="111442"/>
                </a:cubicBezTo>
                <a:lnTo>
                  <a:pt x="68294" y="89916"/>
                </a:lnTo>
                <a:lnTo>
                  <a:pt x="90011" y="68199"/>
                </a:lnTo>
                <a:lnTo>
                  <a:pt x="111538" y="75343"/>
                </a:lnTo>
                <a:cubicBezTo>
                  <a:pt x="114681" y="76391"/>
                  <a:pt x="118110" y="76009"/>
                  <a:pt x="120872" y="74200"/>
                </a:cubicBezTo>
                <a:cubicBezTo>
                  <a:pt x="134208" y="65913"/>
                  <a:pt x="148781" y="59912"/>
                  <a:pt x="163925" y="56293"/>
                </a:cubicBezTo>
                <a:cubicBezTo>
                  <a:pt x="167164" y="55531"/>
                  <a:pt x="169926" y="53340"/>
                  <a:pt x="171355" y="50292"/>
                </a:cubicBezTo>
                <a:lnTo>
                  <a:pt x="181547" y="29432"/>
                </a:lnTo>
                <a:lnTo>
                  <a:pt x="212027" y="29432"/>
                </a:lnTo>
                <a:lnTo>
                  <a:pt x="222218" y="50292"/>
                </a:lnTo>
                <a:cubicBezTo>
                  <a:pt x="223647" y="53340"/>
                  <a:pt x="226409" y="55531"/>
                  <a:pt x="229648" y="56293"/>
                </a:cubicBezTo>
                <a:cubicBezTo>
                  <a:pt x="244888" y="59817"/>
                  <a:pt x="259366" y="65818"/>
                  <a:pt x="272701" y="74200"/>
                </a:cubicBezTo>
                <a:cubicBezTo>
                  <a:pt x="275463" y="75914"/>
                  <a:pt x="278892" y="76391"/>
                  <a:pt x="282035" y="75343"/>
                </a:cubicBezTo>
                <a:lnTo>
                  <a:pt x="303562" y="68199"/>
                </a:lnTo>
                <a:lnTo>
                  <a:pt x="325279" y="89916"/>
                </a:lnTo>
                <a:lnTo>
                  <a:pt x="318135" y="111442"/>
                </a:lnTo>
                <a:cubicBezTo>
                  <a:pt x="317087" y="114586"/>
                  <a:pt x="317468" y="118015"/>
                  <a:pt x="319278" y="120777"/>
                </a:cubicBezTo>
                <a:cubicBezTo>
                  <a:pt x="327565" y="134112"/>
                  <a:pt x="333566" y="148685"/>
                  <a:pt x="337185" y="163830"/>
                </a:cubicBezTo>
                <a:cubicBezTo>
                  <a:pt x="337947" y="167068"/>
                  <a:pt x="340138" y="169831"/>
                  <a:pt x="343186" y="171259"/>
                </a:cubicBezTo>
                <a:lnTo>
                  <a:pt x="364046" y="181451"/>
                </a:lnTo>
                <a:lnTo>
                  <a:pt x="364046" y="211931"/>
                </a:lnTo>
                <a:lnTo>
                  <a:pt x="343186" y="222123"/>
                </a:lnTo>
                <a:cubicBezTo>
                  <a:pt x="340138" y="223552"/>
                  <a:pt x="337947" y="226314"/>
                  <a:pt x="337185" y="229552"/>
                </a:cubicBezTo>
                <a:close/>
              </a:path>
            </a:pathLst>
          </a:custGeom>
          <a:solidFill>
            <a:schemeClr val="bg1"/>
          </a:solidFill>
          <a:ln w="9525" cap="flat">
            <a:noFill/>
            <a:prstDash val="solid"/>
            <a:miter/>
          </a:ln>
        </p:spPr>
        <p:txBody>
          <a:bodyPr rtlCol="0" anchor="ctr"/>
          <a:lstStyle/>
          <a:p>
            <a:endParaRPr lang="ko-KR" altLang="en-US"/>
          </a:p>
        </p:txBody>
      </p:sp>
      <p:grpSp>
        <p:nvGrpSpPr>
          <p:cNvPr id="296" name="그룹 295">
            <a:extLst>
              <a:ext uri="{FF2B5EF4-FFF2-40B4-BE49-F238E27FC236}">
                <a16:creationId xmlns:a16="http://schemas.microsoft.com/office/drawing/2014/main" id="{4AEA96A1-07A2-4EFF-AE9D-59D3295CD46C}"/>
              </a:ext>
            </a:extLst>
          </p:cNvPr>
          <p:cNvGrpSpPr/>
          <p:nvPr/>
        </p:nvGrpSpPr>
        <p:grpSpPr>
          <a:xfrm>
            <a:off x="6810557" y="892968"/>
            <a:ext cx="384524" cy="377762"/>
            <a:chOff x="6810557" y="892968"/>
            <a:chExt cx="384524" cy="377762"/>
          </a:xfrm>
          <a:solidFill>
            <a:schemeClr val="bg1"/>
          </a:solidFill>
        </p:grpSpPr>
        <p:sp>
          <p:nvSpPr>
            <p:cNvPr id="297" name="자유형: 도형 296">
              <a:extLst>
                <a:ext uri="{FF2B5EF4-FFF2-40B4-BE49-F238E27FC236}">
                  <a16:creationId xmlns:a16="http://schemas.microsoft.com/office/drawing/2014/main" id="{38C0B7D8-5A67-4D07-B8F0-69ADEACC30FA}"/>
                </a:ext>
              </a:extLst>
            </p:cNvPr>
            <p:cNvSpPr/>
            <p:nvPr/>
          </p:nvSpPr>
          <p:spPr>
            <a:xfrm>
              <a:off x="6810557" y="977836"/>
              <a:ext cx="114300" cy="85725"/>
            </a:xfrm>
            <a:custGeom>
              <a:avLst/>
              <a:gdLst>
                <a:gd name="connsiteX0" fmla="*/ 86106 w 114300"/>
                <a:gd name="connsiteY0" fmla="*/ 7144 h 85725"/>
                <a:gd name="connsiteX1" fmla="*/ 59626 w 114300"/>
                <a:gd name="connsiteY1" fmla="*/ 7144 h 85725"/>
                <a:gd name="connsiteX2" fmla="*/ 33147 w 114300"/>
                <a:gd name="connsiteY2" fmla="*/ 7144 h 85725"/>
                <a:gd name="connsiteX3" fmla="*/ 14764 w 114300"/>
                <a:gd name="connsiteY3" fmla="*/ 14764 h 85725"/>
                <a:gd name="connsiteX4" fmla="*/ 7144 w 114300"/>
                <a:gd name="connsiteY4" fmla="*/ 33147 h 85725"/>
                <a:gd name="connsiteX5" fmla="*/ 7144 w 114300"/>
                <a:gd name="connsiteY5" fmla="*/ 57436 h 85725"/>
                <a:gd name="connsiteX6" fmla="*/ 13145 w 114300"/>
                <a:gd name="connsiteY6" fmla="*/ 67342 h 85725"/>
                <a:gd name="connsiteX7" fmla="*/ 59626 w 114300"/>
                <a:gd name="connsiteY7" fmla="*/ 78581 h 85725"/>
                <a:gd name="connsiteX8" fmla="*/ 106108 w 114300"/>
                <a:gd name="connsiteY8" fmla="*/ 67342 h 85725"/>
                <a:gd name="connsiteX9" fmla="*/ 112109 w 114300"/>
                <a:gd name="connsiteY9" fmla="*/ 57436 h 85725"/>
                <a:gd name="connsiteX10" fmla="*/ 112109 w 114300"/>
                <a:gd name="connsiteY10" fmla="*/ 33147 h 85725"/>
                <a:gd name="connsiteX11" fmla="*/ 104489 w 114300"/>
                <a:gd name="connsiteY11" fmla="*/ 14859 h 85725"/>
                <a:gd name="connsiteX12" fmla="*/ 86106 w 114300"/>
                <a:gd name="connsiteY12" fmla="*/ 7144 h 85725"/>
                <a:gd name="connsiteX13" fmla="*/ 90106 w 114300"/>
                <a:gd name="connsiteY13" fmla="*/ 50483 h 85725"/>
                <a:gd name="connsiteX14" fmla="*/ 59817 w 114300"/>
                <a:gd name="connsiteY14" fmla="*/ 56388 h 85725"/>
                <a:gd name="connsiteX15" fmla="*/ 29527 w 114300"/>
                <a:gd name="connsiteY15" fmla="*/ 50483 h 85725"/>
                <a:gd name="connsiteX16" fmla="*/ 29527 w 114300"/>
                <a:gd name="connsiteY16" fmla="*/ 33338 h 85725"/>
                <a:gd name="connsiteX17" fmla="*/ 33242 w 114300"/>
                <a:gd name="connsiteY17" fmla="*/ 29623 h 85725"/>
                <a:gd name="connsiteX18" fmla="*/ 86201 w 114300"/>
                <a:gd name="connsiteY18" fmla="*/ 29623 h 85725"/>
                <a:gd name="connsiteX19" fmla="*/ 90201 w 114300"/>
                <a:gd name="connsiteY19" fmla="*/ 33338 h 85725"/>
                <a:gd name="connsiteX20" fmla="*/ 90106 w 114300"/>
                <a:gd name="connsiteY20" fmla="*/ 5048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4300" h="85725">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723"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483"/>
                  </a:moveTo>
                  <a:cubicBezTo>
                    <a:pt x="80486" y="54388"/>
                    <a:pt x="70389" y="56388"/>
                    <a:pt x="59817" y="56388"/>
                  </a:cubicBezTo>
                  <a:cubicBezTo>
                    <a:pt x="49244" y="56388"/>
                    <a:pt x="39052" y="54388"/>
                    <a:pt x="29527" y="50483"/>
                  </a:cubicBezTo>
                  <a:lnTo>
                    <a:pt x="29527" y="33338"/>
                  </a:lnTo>
                  <a:cubicBezTo>
                    <a:pt x="29527" y="31337"/>
                    <a:pt x="31242" y="29623"/>
                    <a:pt x="33242" y="29623"/>
                  </a:cubicBezTo>
                  <a:cubicBezTo>
                    <a:pt x="50863" y="29623"/>
                    <a:pt x="68580" y="29623"/>
                    <a:pt x="86201" y="29623"/>
                  </a:cubicBezTo>
                  <a:cubicBezTo>
                    <a:pt x="88201" y="29623"/>
                    <a:pt x="90201" y="31242"/>
                    <a:pt x="90201" y="33338"/>
                  </a:cubicBezTo>
                  <a:lnTo>
                    <a:pt x="90106" y="50483"/>
                  </a:lnTo>
                  <a:close/>
                </a:path>
              </a:pathLst>
            </a:custGeom>
            <a:grpFill/>
            <a:ln w="9525" cap="flat">
              <a:noFill/>
              <a:prstDash val="solid"/>
              <a:miter/>
            </a:ln>
          </p:spPr>
          <p:txBody>
            <a:bodyPr rtlCol="0" anchor="ctr"/>
            <a:lstStyle/>
            <a:p>
              <a:endParaRPr lang="ko-KR" altLang="en-US"/>
            </a:p>
          </p:txBody>
        </p:sp>
        <p:sp>
          <p:nvSpPr>
            <p:cNvPr id="298" name="자유형: 도형 297">
              <a:extLst>
                <a:ext uri="{FF2B5EF4-FFF2-40B4-BE49-F238E27FC236}">
                  <a16:creationId xmlns:a16="http://schemas.microsoft.com/office/drawing/2014/main" id="{6C48E08D-CB2E-4F92-A490-6974626EA518}"/>
                </a:ext>
              </a:extLst>
            </p:cNvPr>
            <p:cNvSpPr/>
            <p:nvPr/>
          </p:nvSpPr>
          <p:spPr>
            <a:xfrm>
              <a:off x="6824939" y="893349"/>
              <a:ext cx="85725" cy="85725"/>
            </a:xfrm>
            <a:custGeom>
              <a:avLst/>
              <a:gdLst>
                <a:gd name="connsiteX0" fmla="*/ 45434 w 85725"/>
                <a:gd name="connsiteY0" fmla="*/ 83725 h 85725"/>
                <a:gd name="connsiteX1" fmla="*/ 83725 w 85725"/>
                <a:gd name="connsiteY1" fmla="*/ 45434 h 85725"/>
                <a:gd name="connsiteX2" fmla="*/ 45434 w 85725"/>
                <a:gd name="connsiteY2" fmla="*/ 7144 h 85725"/>
                <a:gd name="connsiteX3" fmla="*/ 7144 w 85725"/>
                <a:gd name="connsiteY3" fmla="*/ 45434 h 85725"/>
                <a:gd name="connsiteX4" fmla="*/ 45434 w 85725"/>
                <a:gd name="connsiteY4" fmla="*/ 83725 h 85725"/>
                <a:gd name="connsiteX5" fmla="*/ 45434 w 85725"/>
                <a:gd name="connsiteY5" fmla="*/ 29242 h 85725"/>
                <a:gd name="connsiteX6" fmla="*/ 61532 w 85725"/>
                <a:gd name="connsiteY6" fmla="*/ 45339 h 85725"/>
                <a:gd name="connsiteX7" fmla="*/ 45434 w 85725"/>
                <a:gd name="connsiteY7" fmla="*/ 61436 h 85725"/>
                <a:gd name="connsiteX8" fmla="*/ 29337 w 85725"/>
                <a:gd name="connsiteY8" fmla="*/ 45339 h 85725"/>
                <a:gd name="connsiteX9" fmla="*/ 45434 w 85725"/>
                <a:gd name="connsiteY9" fmla="*/ 2924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45434" y="83725"/>
                  </a:moveTo>
                  <a:cubicBezTo>
                    <a:pt x="66580" y="83725"/>
                    <a:pt x="83725" y="66580"/>
                    <a:pt x="83725" y="45434"/>
                  </a:cubicBezTo>
                  <a:cubicBezTo>
                    <a:pt x="83725" y="24289"/>
                    <a:pt x="66580" y="7144"/>
                    <a:pt x="45434" y="7144"/>
                  </a:cubicBezTo>
                  <a:cubicBezTo>
                    <a:pt x="24289" y="7144"/>
                    <a:pt x="7144" y="24289"/>
                    <a:pt x="7144" y="45434"/>
                  </a:cubicBezTo>
                  <a:cubicBezTo>
                    <a:pt x="7144" y="66580"/>
                    <a:pt x="24289" y="83725"/>
                    <a:pt x="45434" y="83725"/>
                  </a:cubicBezTo>
                  <a:close/>
                  <a:moveTo>
                    <a:pt x="45434" y="29242"/>
                  </a:moveTo>
                  <a:cubicBezTo>
                    <a:pt x="54293" y="29242"/>
                    <a:pt x="61532" y="36481"/>
                    <a:pt x="61532" y="45339"/>
                  </a:cubicBezTo>
                  <a:cubicBezTo>
                    <a:pt x="61532" y="54197"/>
                    <a:pt x="54293" y="61436"/>
                    <a:pt x="45434" y="61436"/>
                  </a:cubicBezTo>
                  <a:cubicBezTo>
                    <a:pt x="36576" y="61436"/>
                    <a:pt x="29337" y="54197"/>
                    <a:pt x="29337" y="45339"/>
                  </a:cubicBezTo>
                  <a:cubicBezTo>
                    <a:pt x="29337" y="36481"/>
                    <a:pt x="36576" y="29242"/>
                    <a:pt x="45434" y="29242"/>
                  </a:cubicBezTo>
                  <a:close/>
                </a:path>
              </a:pathLst>
            </a:custGeom>
            <a:grpFill/>
            <a:ln w="9525" cap="flat">
              <a:noFill/>
              <a:prstDash val="solid"/>
              <a:miter/>
            </a:ln>
          </p:spPr>
          <p:txBody>
            <a:bodyPr rtlCol="0" anchor="ctr"/>
            <a:lstStyle/>
            <a:p>
              <a:endParaRPr lang="ko-KR" altLang="en-US"/>
            </a:p>
          </p:txBody>
        </p:sp>
        <p:sp>
          <p:nvSpPr>
            <p:cNvPr id="299" name="자유형: 도형 298">
              <a:extLst>
                <a:ext uri="{FF2B5EF4-FFF2-40B4-BE49-F238E27FC236}">
                  <a16:creationId xmlns:a16="http://schemas.microsoft.com/office/drawing/2014/main" id="{D0DB0E7D-6C86-4B21-98EB-4162D7B9B4E4}"/>
                </a:ext>
              </a:extLst>
            </p:cNvPr>
            <p:cNvSpPr/>
            <p:nvPr/>
          </p:nvSpPr>
          <p:spPr>
            <a:xfrm>
              <a:off x="6937906" y="892968"/>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95250 w 257175"/>
                <a:gd name="connsiteY9" fmla="*/ 51530 h 76200"/>
                <a:gd name="connsiteX10" fmla="*/ 29337 w 257175"/>
                <a:gd name="connsiteY10" fmla="*/ 51530 h 76200"/>
                <a:gd name="connsiteX11" fmla="*/ 29337 w 257175"/>
                <a:gd name="connsiteY11" fmla="*/ 29337 h 76200"/>
                <a:gd name="connsiteX12" fmla="*/ 95250 w 257175"/>
                <a:gd name="connsiteY12" fmla="*/ 29337 h 76200"/>
                <a:gd name="connsiteX13" fmla="*/ 95250 w 257175"/>
                <a:gd name="connsiteY13" fmla="*/ 51530 h 76200"/>
                <a:gd name="connsiteX14" fmla="*/ 236601 w 257175"/>
                <a:gd name="connsiteY14" fmla="*/ 51530 h 76200"/>
                <a:gd name="connsiteX15" fmla="*/ 117443 w 257175"/>
                <a:gd name="connsiteY15" fmla="*/ 51530 h 76200"/>
                <a:gd name="connsiteX16" fmla="*/ 117443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95250" y="51530"/>
                  </a:moveTo>
                  <a:lnTo>
                    <a:pt x="29337" y="51530"/>
                  </a:lnTo>
                  <a:lnTo>
                    <a:pt x="29337" y="29337"/>
                  </a:lnTo>
                  <a:lnTo>
                    <a:pt x="95250" y="29337"/>
                  </a:lnTo>
                  <a:lnTo>
                    <a:pt x="95250" y="51530"/>
                  </a:lnTo>
                  <a:close/>
                  <a:moveTo>
                    <a:pt x="236601" y="51530"/>
                  </a:moveTo>
                  <a:lnTo>
                    <a:pt x="117443" y="51530"/>
                  </a:lnTo>
                  <a:lnTo>
                    <a:pt x="117443"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0" name="자유형: 도형 299">
              <a:extLst>
                <a:ext uri="{FF2B5EF4-FFF2-40B4-BE49-F238E27FC236}">
                  <a16:creationId xmlns:a16="http://schemas.microsoft.com/office/drawing/2014/main" id="{C79CB0A3-73C2-4B16-AAD6-EEAB11415E36}"/>
                </a:ext>
              </a:extLst>
            </p:cNvPr>
            <p:cNvSpPr/>
            <p:nvPr/>
          </p:nvSpPr>
          <p:spPr>
            <a:xfrm>
              <a:off x="6810557" y="1185005"/>
              <a:ext cx="114300" cy="85725"/>
            </a:xfrm>
            <a:custGeom>
              <a:avLst/>
              <a:gdLst>
                <a:gd name="connsiteX0" fmla="*/ 86106 w 114300"/>
                <a:gd name="connsiteY0" fmla="*/ 7144 h 85725"/>
                <a:gd name="connsiteX1" fmla="*/ 59626 w 114300"/>
                <a:gd name="connsiteY1" fmla="*/ 7144 h 85725"/>
                <a:gd name="connsiteX2" fmla="*/ 33147 w 114300"/>
                <a:gd name="connsiteY2" fmla="*/ 7144 h 85725"/>
                <a:gd name="connsiteX3" fmla="*/ 14764 w 114300"/>
                <a:gd name="connsiteY3" fmla="*/ 14764 h 85725"/>
                <a:gd name="connsiteX4" fmla="*/ 7144 w 114300"/>
                <a:gd name="connsiteY4" fmla="*/ 33147 h 85725"/>
                <a:gd name="connsiteX5" fmla="*/ 7144 w 114300"/>
                <a:gd name="connsiteY5" fmla="*/ 57436 h 85725"/>
                <a:gd name="connsiteX6" fmla="*/ 13145 w 114300"/>
                <a:gd name="connsiteY6" fmla="*/ 67342 h 85725"/>
                <a:gd name="connsiteX7" fmla="*/ 59626 w 114300"/>
                <a:gd name="connsiteY7" fmla="*/ 78581 h 85725"/>
                <a:gd name="connsiteX8" fmla="*/ 106108 w 114300"/>
                <a:gd name="connsiteY8" fmla="*/ 67342 h 85725"/>
                <a:gd name="connsiteX9" fmla="*/ 112109 w 114300"/>
                <a:gd name="connsiteY9" fmla="*/ 57436 h 85725"/>
                <a:gd name="connsiteX10" fmla="*/ 112109 w 114300"/>
                <a:gd name="connsiteY10" fmla="*/ 33147 h 85725"/>
                <a:gd name="connsiteX11" fmla="*/ 104489 w 114300"/>
                <a:gd name="connsiteY11" fmla="*/ 14859 h 85725"/>
                <a:gd name="connsiteX12" fmla="*/ 86106 w 114300"/>
                <a:gd name="connsiteY12" fmla="*/ 7144 h 85725"/>
                <a:gd name="connsiteX13" fmla="*/ 90106 w 114300"/>
                <a:gd name="connsiteY13" fmla="*/ 50387 h 85725"/>
                <a:gd name="connsiteX14" fmla="*/ 59817 w 114300"/>
                <a:gd name="connsiteY14" fmla="*/ 56388 h 85725"/>
                <a:gd name="connsiteX15" fmla="*/ 29527 w 114300"/>
                <a:gd name="connsiteY15" fmla="*/ 50387 h 85725"/>
                <a:gd name="connsiteX16" fmla="*/ 29527 w 114300"/>
                <a:gd name="connsiteY16" fmla="*/ 33147 h 85725"/>
                <a:gd name="connsiteX17" fmla="*/ 33242 w 114300"/>
                <a:gd name="connsiteY17" fmla="*/ 29432 h 85725"/>
                <a:gd name="connsiteX18" fmla="*/ 59721 w 114300"/>
                <a:gd name="connsiteY18" fmla="*/ 29432 h 85725"/>
                <a:gd name="connsiteX19" fmla="*/ 86201 w 114300"/>
                <a:gd name="connsiteY19" fmla="*/ 29432 h 85725"/>
                <a:gd name="connsiteX20" fmla="*/ 90201 w 114300"/>
                <a:gd name="connsiteY20" fmla="*/ 33147 h 85725"/>
                <a:gd name="connsiteX21" fmla="*/ 90106 w 114300"/>
                <a:gd name="connsiteY21" fmla="*/ 5038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300" h="85725">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819"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387"/>
                  </a:moveTo>
                  <a:cubicBezTo>
                    <a:pt x="80486" y="54388"/>
                    <a:pt x="70389" y="56388"/>
                    <a:pt x="59817" y="56388"/>
                  </a:cubicBezTo>
                  <a:cubicBezTo>
                    <a:pt x="49244" y="56388"/>
                    <a:pt x="39052" y="54388"/>
                    <a:pt x="29527" y="50387"/>
                  </a:cubicBezTo>
                  <a:lnTo>
                    <a:pt x="29527" y="33147"/>
                  </a:lnTo>
                  <a:cubicBezTo>
                    <a:pt x="29527" y="31147"/>
                    <a:pt x="31242" y="29432"/>
                    <a:pt x="33242" y="29432"/>
                  </a:cubicBezTo>
                  <a:cubicBezTo>
                    <a:pt x="42005" y="29432"/>
                    <a:pt x="50863" y="29432"/>
                    <a:pt x="59721" y="29432"/>
                  </a:cubicBezTo>
                  <a:cubicBezTo>
                    <a:pt x="68580" y="29432"/>
                    <a:pt x="77438" y="29432"/>
                    <a:pt x="86201" y="29432"/>
                  </a:cubicBezTo>
                  <a:cubicBezTo>
                    <a:pt x="88201" y="29432"/>
                    <a:pt x="90201" y="31051"/>
                    <a:pt x="90201" y="33147"/>
                  </a:cubicBezTo>
                  <a:lnTo>
                    <a:pt x="90106" y="50387"/>
                  </a:lnTo>
                  <a:close/>
                </a:path>
              </a:pathLst>
            </a:custGeom>
            <a:grpFill/>
            <a:ln w="9525" cap="flat">
              <a:noFill/>
              <a:prstDash val="solid"/>
              <a:miter/>
            </a:ln>
          </p:spPr>
          <p:txBody>
            <a:bodyPr rtlCol="0" anchor="ctr"/>
            <a:lstStyle/>
            <a:p>
              <a:endParaRPr lang="ko-KR" altLang="en-US"/>
            </a:p>
          </p:txBody>
        </p:sp>
        <p:sp>
          <p:nvSpPr>
            <p:cNvPr id="301" name="자유형: 도형 300">
              <a:extLst>
                <a:ext uri="{FF2B5EF4-FFF2-40B4-BE49-F238E27FC236}">
                  <a16:creationId xmlns:a16="http://schemas.microsoft.com/office/drawing/2014/main" id="{0B4C7481-DA00-455E-B4B4-DD195F69405C}"/>
                </a:ext>
              </a:extLst>
            </p:cNvPr>
            <p:cNvSpPr/>
            <p:nvPr/>
          </p:nvSpPr>
          <p:spPr>
            <a:xfrm>
              <a:off x="6824939" y="1100518"/>
              <a:ext cx="85725" cy="85725"/>
            </a:xfrm>
            <a:custGeom>
              <a:avLst/>
              <a:gdLst>
                <a:gd name="connsiteX0" fmla="*/ 83725 w 85725"/>
                <a:gd name="connsiteY0" fmla="*/ 45434 h 85725"/>
                <a:gd name="connsiteX1" fmla="*/ 45434 w 85725"/>
                <a:gd name="connsiteY1" fmla="*/ 7144 h 85725"/>
                <a:gd name="connsiteX2" fmla="*/ 7144 w 85725"/>
                <a:gd name="connsiteY2" fmla="*/ 45434 h 85725"/>
                <a:gd name="connsiteX3" fmla="*/ 45434 w 85725"/>
                <a:gd name="connsiteY3" fmla="*/ 83725 h 85725"/>
                <a:gd name="connsiteX4" fmla="*/ 83725 w 85725"/>
                <a:gd name="connsiteY4" fmla="*/ 45434 h 85725"/>
                <a:gd name="connsiteX5" fmla="*/ 29337 w 85725"/>
                <a:gd name="connsiteY5" fmla="*/ 45434 h 85725"/>
                <a:gd name="connsiteX6" fmla="*/ 45434 w 85725"/>
                <a:gd name="connsiteY6" fmla="*/ 29337 h 85725"/>
                <a:gd name="connsiteX7" fmla="*/ 61532 w 85725"/>
                <a:gd name="connsiteY7" fmla="*/ 45434 h 85725"/>
                <a:gd name="connsiteX8" fmla="*/ 45434 w 85725"/>
                <a:gd name="connsiteY8" fmla="*/ 61531 h 85725"/>
                <a:gd name="connsiteX9" fmla="*/ 29337 w 85725"/>
                <a:gd name="connsiteY9" fmla="*/ 4543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83725" y="45434"/>
                  </a:moveTo>
                  <a:cubicBezTo>
                    <a:pt x="83725" y="24289"/>
                    <a:pt x="66580" y="7144"/>
                    <a:pt x="45434" y="7144"/>
                  </a:cubicBezTo>
                  <a:cubicBezTo>
                    <a:pt x="24289" y="7144"/>
                    <a:pt x="7144" y="24289"/>
                    <a:pt x="7144" y="45434"/>
                  </a:cubicBezTo>
                  <a:cubicBezTo>
                    <a:pt x="7144" y="66580"/>
                    <a:pt x="24289" y="83725"/>
                    <a:pt x="45434" y="83725"/>
                  </a:cubicBezTo>
                  <a:cubicBezTo>
                    <a:pt x="66580" y="83725"/>
                    <a:pt x="83725" y="66484"/>
                    <a:pt x="83725" y="45434"/>
                  </a:cubicBezTo>
                  <a:close/>
                  <a:moveTo>
                    <a:pt x="29337" y="45434"/>
                  </a:moveTo>
                  <a:cubicBezTo>
                    <a:pt x="29337" y="36576"/>
                    <a:pt x="36576" y="29337"/>
                    <a:pt x="45434" y="29337"/>
                  </a:cubicBezTo>
                  <a:cubicBezTo>
                    <a:pt x="54293" y="29337"/>
                    <a:pt x="61532" y="36576"/>
                    <a:pt x="61532" y="45434"/>
                  </a:cubicBezTo>
                  <a:cubicBezTo>
                    <a:pt x="61532" y="54292"/>
                    <a:pt x="54293" y="61531"/>
                    <a:pt x="45434" y="61531"/>
                  </a:cubicBezTo>
                  <a:cubicBezTo>
                    <a:pt x="36576" y="61531"/>
                    <a:pt x="29337" y="54292"/>
                    <a:pt x="29337" y="45434"/>
                  </a:cubicBezTo>
                  <a:close/>
                </a:path>
              </a:pathLst>
            </a:custGeom>
            <a:grpFill/>
            <a:ln w="9525" cap="flat">
              <a:noFill/>
              <a:prstDash val="solid"/>
              <a:miter/>
            </a:ln>
          </p:spPr>
          <p:txBody>
            <a:bodyPr rtlCol="0" anchor="ctr"/>
            <a:lstStyle/>
            <a:p>
              <a:endParaRPr lang="ko-KR" altLang="en-US"/>
            </a:p>
          </p:txBody>
        </p:sp>
        <p:sp>
          <p:nvSpPr>
            <p:cNvPr id="302" name="자유형: 도형 301">
              <a:extLst>
                <a:ext uri="{FF2B5EF4-FFF2-40B4-BE49-F238E27FC236}">
                  <a16:creationId xmlns:a16="http://schemas.microsoft.com/office/drawing/2014/main" id="{A96F440E-DA50-40B1-BB37-F92765150637}"/>
                </a:ext>
              </a:extLst>
            </p:cNvPr>
            <p:cNvSpPr/>
            <p:nvPr/>
          </p:nvSpPr>
          <p:spPr>
            <a:xfrm>
              <a:off x="6937906" y="982503"/>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157448 w 257175"/>
                <a:gd name="connsiteY9" fmla="*/ 51530 h 76200"/>
                <a:gd name="connsiteX10" fmla="*/ 29432 w 257175"/>
                <a:gd name="connsiteY10" fmla="*/ 51530 h 76200"/>
                <a:gd name="connsiteX11" fmla="*/ 29432 w 257175"/>
                <a:gd name="connsiteY11" fmla="*/ 29337 h 76200"/>
                <a:gd name="connsiteX12" fmla="*/ 157448 w 257175"/>
                <a:gd name="connsiteY12" fmla="*/ 29337 h 76200"/>
                <a:gd name="connsiteX13" fmla="*/ 157448 w 257175"/>
                <a:gd name="connsiteY13" fmla="*/ 51530 h 76200"/>
                <a:gd name="connsiteX14" fmla="*/ 236601 w 257175"/>
                <a:gd name="connsiteY14" fmla="*/ 51530 h 76200"/>
                <a:gd name="connsiteX15" fmla="*/ 179641 w 257175"/>
                <a:gd name="connsiteY15" fmla="*/ 51530 h 76200"/>
                <a:gd name="connsiteX16" fmla="*/ 179641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157448" y="51530"/>
                  </a:moveTo>
                  <a:lnTo>
                    <a:pt x="29432" y="51530"/>
                  </a:lnTo>
                  <a:lnTo>
                    <a:pt x="29432" y="29337"/>
                  </a:lnTo>
                  <a:lnTo>
                    <a:pt x="157448" y="29337"/>
                  </a:lnTo>
                  <a:lnTo>
                    <a:pt x="157448" y="51530"/>
                  </a:lnTo>
                  <a:close/>
                  <a:moveTo>
                    <a:pt x="236601" y="51530"/>
                  </a:moveTo>
                  <a:lnTo>
                    <a:pt x="179641" y="51530"/>
                  </a:lnTo>
                  <a:lnTo>
                    <a:pt x="179641"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3" name="자유형: 도형 302">
              <a:extLst>
                <a:ext uri="{FF2B5EF4-FFF2-40B4-BE49-F238E27FC236}">
                  <a16:creationId xmlns:a16="http://schemas.microsoft.com/office/drawing/2014/main" id="{1EE5BB94-672F-42B2-AB80-8C3A4CFBA6F4}"/>
                </a:ext>
              </a:extLst>
            </p:cNvPr>
            <p:cNvSpPr/>
            <p:nvPr/>
          </p:nvSpPr>
          <p:spPr>
            <a:xfrm>
              <a:off x="6937906" y="1099470"/>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29432 w 257175"/>
                <a:gd name="connsiteY9" fmla="*/ 29337 h 76200"/>
                <a:gd name="connsiteX10" fmla="*/ 53149 w 257175"/>
                <a:gd name="connsiteY10" fmla="*/ 29337 h 76200"/>
                <a:gd name="connsiteX11" fmla="*/ 53149 w 257175"/>
                <a:gd name="connsiteY11" fmla="*/ 51530 h 76200"/>
                <a:gd name="connsiteX12" fmla="*/ 29432 w 257175"/>
                <a:gd name="connsiteY12" fmla="*/ 51530 h 76200"/>
                <a:gd name="connsiteX13" fmla="*/ 29432 w 257175"/>
                <a:gd name="connsiteY13" fmla="*/ 29337 h 76200"/>
                <a:gd name="connsiteX14" fmla="*/ 236601 w 257175"/>
                <a:gd name="connsiteY14" fmla="*/ 51530 h 76200"/>
                <a:gd name="connsiteX15" fmla="*/ 75247 w 257175"/>
                <a:gd name="connsiteY15" fmla="*/ 51530 h 76200"/>
                <a:gd name="connsiteX16" fmla="*/ 75247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53149" y="29337"/>
                  </a:lnTo>
                  <a:lnTo>
                    <a:pt x="53149" y="51530"/>
                  </a:lnTo>
                  <a:lnTo>
                    <a:pt x="29432" y="51530"/>
                  </a:lnTo>
                  <a:lnTo>
                    <a:pt x="29432" y="29337"/>
                  </a:lnTo>
                  <a:close/>
                  <a:moveTo>
                    <a:pt x="236601" y="51530"/>
                  </a:moveTo>
                  <a:lnTo>
                    <a:pt x="75247" y="51530"/>
                  </a:lnTo>
                  <a:lnTo>
                    <a:pt x="75247"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4" name="자유형: 도형 303">
              <a:extLst>
                <a:ext uri="{FF2B5EF4-FFF2-40B4-BE49-F238E27FC236}">
                  <a16:creationId xmlns:a16="http://schemas.microsoft.com/office/drawing/2014/main" id="{41482BA4-B963-432F-96DD-9367F40509E0}"/>
                </a:ext>
              </a:extLst>
            </p:cNvPr>
            <p:cNvSpPr/>
            <p:nvPr/>
          </p:nvSpPr>
          <p:spPr>
            <a:xfrm>
              <a:off x="6937906" y="1189005"/>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29432 w 257175"/>
                <a:gd name="connsiteY9" fmla="*/ 29337 h 76200"/>
                <a:gd name="connsiteX10" fmla="*/ 192214 w 257175"/>
                <a:gd name="connsiteY10" fmla="*/ 29337 h 76200"/>
                <a:gd name="connsiteX11" fmla="*/ 192214 w 257175"/>
                <a:gd name="connsiteY11" fmla="*/ 51530 h 76200"/>
                <a:gd name="connsiteX12" fmla="*/ 29432 w 257175"/>
                <a:gd name="connsiteY12" fmla="*/ 51530 h 76200"/>
                <a:gd name="connsiteX13" fmla="*/ 29432 w 257175"/>
                <a:gd name="connsiteY13" fmla="*/ 29337 h 76200"/>
                <a:gd name="connsiteX14" fmla="*/ 236601 w 257175"/>
                <a:gd name="connsiteY14" fmla="*/ 51530 h 76200"/>
                <a:gd name="connsiteX15" fmla="*/ 214408 w 257175"/>
                <a:gd name="connsiteY15" fmla="*/ 51530 h 76200"/>
                <a:gd name="connsiteX16" fmla="*/ 214408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192214" y="29337"/>
                  </a:lnTo>
                  <a:lnTo>
                    <a:pt x="192214" y="51530"/>
                  </a:lnTo>
                  <a:lnTo>
                    <a:pt x="29432" y="51530"/>
                  </a:lnTo>
                  <a:lnTo>
                    <a:pt x="29432" y="29337"/>
                  </a:lnTo>
                  <a:close/>
                  <a:moveTo>
                    <a:pt x="236601" y="51530"/>
                  </a:moveTo>
                  <a:lnTo>
                    <a:pt x="214408" y="51530"/>
                  </a:lnTo>
                  <a:lnTo>
                    <a:pt x="214408" y="29337"/>
                  </a:lnTo>
                  <a:lnTo>
                    <a:pt x="236601" y="29337"/>
                  </a:lnTo>
                  <a:lnTo>
                    <a:pt x="236601" y="51530"/>
                  </a:lnTo>
                  <a:close/>
                </a:path>
              </a:pathLst>
            </a:custGeom>
            <a:grpFill/>
            <a:ln w="9525" cap="flat">
              <a:noFill/>
              <a:prstDash val="solid"/>
              <a:miter/>
            </a:ln>
          </p:spPr>
          <p:txBody>
            <a:bodyPr rtlCol="0" anchor="ctr"/>
            <a:lstStyle/>
            <a:p>
              <a:endParaRPr lang="ko-KR" altLang="en-US"/>
            </a:p>
          </p:txBody>
        </p:sp>
      </p:grpSp>
      <p:sp>
        <p:nvSpPr>
          <p:cNvPr id="305" name="자유형: 도형 304">
            <a:extLst>
              <a:ext uri="{FF2B5EF4-FFF2-40B4-BE49-F238E27FC236}">
                <a16:creationId xmlns:a16="http://schemas.microsoft.com/office/drawing/2014/main" id="{772DCDF6-A4CF-43AE-A344-12AC661CAB8D}"/>
              </a:ext>
            </a:extLst>
          </p:cNvPr>
          <p:cNvSpPr/>
          <p:nvPr/>
        </p:nvSpPr>
        <p:spPr>
          <a:xfrm>
            <a:off x="1469222" y="2199798"/>
            <a:ext cx="361950" cy="390525"/>
          </a:xfrm>
          <a:custGeom>
            <a:avLst/>
            <a:gdLst>
              <a:gd name="connsiteX0" fmla="*/ 329089 w 361950"/>
              <a:gd name="connsiteY0" fmla="*/ 97441 h 390525"/>
              <a:gd name="connsiteX1" fmla="*/ 273558 w 361950"/>
              <a:gd name="connsiteY1" fmla="*/ 97441 h 390525"/>
              <a:gd name="connsiteX2" fmla="*/ 273558 w 361950"/>
              <a:gd name="connsiteY2" fmla="*/ 40481 h 390525"/>
              <a:gd name="connsiteX3" fmla="*/ 240221 w 361950"/>
              <a:gd name="connsiteY3" fmla="*/ 7144 h 390525"/>
              <a:gd name="connsiteX4" fmla="*/ 40481 w 361950"/>
              <a:gd name="connsiteY4" fmla="*/ 7144 h 390525"/>
              <a:gd name="connsiteX5" fmla="*/ 7144 w 361950"/>
              <a:gd name="connsiteY5" fmla="*/ 40481 h 390525"/>
              <a:gd name="connsiteX6" fmla="*/ 7144 w 361950"/>
              <a:gd name="connsiteY6" fmla="*/ 352806 h 390525"/>
              <a:gd name="connsiteX7" fmla="*/ 40481 w 361950"/>
              <a:gd name="connsiteY7" fmla="*/ 386144 h 390525"/>
              <a:gd name="connsiteX8" fmla="*/ 240316 w 361950"/>
              <a:gd name="connsiteY8" fmla="*/ 386144 h 390525"/>
              <a:gd name="connsiteX9" fmla="*/ 273653 w 361950"/>
              <a:gd name="connsiteY9" fmla="*/ 352806 h 390525"/>
              <a:gd name="connsiteX10" fmla="*/ 273653 w 361950"/>
              <a:gd name="connsiteY10" fmla="*/ 275082 h 390525"/>
              <a:gd name="connsiteX11" fmla="*/ 329184 w 361950"/>
              <a:gd name="connsiteY11" fmla="*/ 275082 h 390525"/>
              <a:gd name="connsiteX12" fmla="*/ 362522 w 361950"/>
              <a:gd name="connsiteY12" fmla="*/ 241745 h 390525"/>
              <a:gd name="connsiteX13" fmla="*/ 362522 w 361950"/>
              <a:gd name="connsiteY13" fmla="*/ 130683 h 390525"/>
              <a:gd name="connsiteX14" fmla="*/ 329089 w 361950"/>
              <a:gd name="connsiteY14" fmla="*/ 97441 h 390525"/>
              <a:gd name="connsiteX15" fmla="*/ 324612 w 361950"/>
              <a:gd name="connsiteY15" fmla="*/ 119634 h 390525"/>
              <a:gd name="connsiteX16" fmla="*/ 248222 w 361950"/>
              <a:gd name="connsiteY16" fmla="*/ 196025 h 390525"/>
              <a:gd name="connsiteX17" fmla="*/ 232505 w 361950"/>
              <a:gd name="connsiteY17" fmla="*/ 196025 h 390525"/>
              <a:gd name="connsiteX18" fmla="*/ 156115 w 361950"/>
              <a:gd name="connsiteY18" fmla="*/ 119634 h 390525"/>
              <a:gd name="connsiteX19" fmla="*/ 324612 w 361950"/>
              <a:gd name="connsiteY19" fmla="*/ 119634 h 390525"/>
              <a:gd name="connsiteX20" fmla="*/ 191262 w 361950"/>
              <a:gd name="connsiteY20" fmla="*/ 186309 h 390525"/>
              <a:gd name="connsiteX21" fmla="*/ 140399 w 361950"/>
              <a:gd name="connsiteY21" fmla="*/ 237173 h 390525"/>
              <a:gd name="connsiteX22" fmla="*/ 140399 w 361950"/>
              <a:gd name="connsiteY22" fmla="*/ 135350 h 390525"/>
              <a:gd name="connsiteX23" fmla="*/ 191262 w 361950"/>
              <a:gd name="connsiteY23" fmla="*/ 186309 h 390525"/>
              <a:gd name="connsiteX24" fmla="*/ 40481 w 361950"/>
              <a:gd name="connsiteY24" fmla="*/ 29337 h 390525"/>
              <a:gd name="connsiteX25" fmla="*/ 240316 w 361950"/>
              <a:gd name="connsiteY25" fmla="*/ 29337 h 390525"/>
              <a:gd name="connsiteX26" fmla="*/ 251460 w 361950"/>
              <a:gd name="connsiteY26" fmla="*/ 40481 h 390525"/>
              <a:gd name="connsiteX27" fmla="*/ 251460 w 361950"/>
              <a:gd name="connsiteY27" fmla="*/ 51625 h 390525"/>
              <a:gd name="connsiteX28" fmla="*/ 29337 w 361950"/>
              <a:gd name="connsiteY28" fmla="*/ 51625 h 390525"/>
              <a:gd name="connsiteX29" fmla="*/ 29337 w 361950"/>
              <a:gd name="connsiteY29" fmla="*/ 40481 h 390525"/>
              <a:gd name="connsiteX30" fmla="*/ 40481 w 361950"/>
              <a:gd name="connsiteY30" fmla="*/ 29337 h 390525"/>
              <a:gd name="connsiteX31" fmla="*/ 240316 w 361950"/>
              <a:gd name="connsiteY31" fmla="*/ 363950 h 390525"/>
              <a:gd name="connsiteX32" fmla="*/ 40481 w 361950"/>
              <a:gd name="connsiteY32" fmla="*/ 363950 h 390525"/>
              <a:gd name="connsiteX33" fmla="*/ 29337 w 361950"/>
              <a:gd name="connsiteY33" fmla="*/ 352806 h 390525"/>
              <a:gd name="connsiteX34" fmla="*/ 29337 w 361950"/>
              <a:gd name="connsiteY34" fmla="*/ 319469 h 390525"/>
              <a:gd name="connsiteX35" fmla="*/ 251365 w 361950"/>
              <a:gd name="connsiteY35" fmla="*/ 319469 h 390525"/>
              <a:gd name="connsiteX36" fmla="*/ 251365 w 361950"/>
              <a:gd name="connsiteY36" fmla="*/ 352806 h 390525"/>
              <a:gd name="connsiteX37" fmla="*/ 240316 w 361950"/>
              <a:gd name="connsiteY37" fmla="*/ 363950 h 390525"/>
              <a:gd name="connsiteX38" fmla="*/ 251365 w 361950"/>
              <a:gd name="connsiteY38" fmla="*/ 297275 h 390525"/>
              <a:gd name="connsiteX39" fmla="*/ 29337 w 361950"/>
              <a:gd name="connsiteY39" fmla="*/ 297275 h 390525"/>
              <a:gd name="connsiteX40" fmla="*/ 29337 w 361950"/>
              <a:gd name="connsiteY40" fmla="*/ 73819 h 390525"/>
              <a:gd name="connsiteX41" fmla="*/ 251365 w 361950"/>
              <a:gd name="connsiteY41" fmla="*/ 73819 h 390525"/>
              <a:gd name="connsiteX42" fmla="*/ 251365 w 361950"/>
              <a:gd name="connsiteY42" fmla="*/ 97536 h 390525"/>
              <a:gd name="connsiteX43" fmla="*/ 151448 w 361950"/>
              <a:gd name="connsiteY43" fmla="*/ 97536 h 390525"/>
              <a:gd name="connsiteX44" fmla="*/ 118110 w 361950"/>
              <a:gd name="connsiteY44" fmla="*/ 130874 h 390525"/>
              <a:gd name="connsiteX45" fmla="*/ 118110 w 361950"/>
              <a:gd name="connsiteY45" fmla="*/ 241935 h 390525"/>
              <a:gd name="connsiteX46" fmla="*/ 151448 w 361950"/>
              <a:gd name="connsiteY46" fmla="*/ 275273 h 390525"/>
              <a:gd name="connsiteX47" fmla="*/ 251365 w 361950"/>
              <a:gd name="connsiteY47" fmla="*/ 275273 h 390525"/>
              <a:gd name="connsiteX48" fmla="*/ 251365 w 361950"/>
              <a:gd name="connsiteY48" fmla="*/ 297275 h 390525"/>
              <a:gd name="connsiteX49" fmla="*/ 156115 w 361950"/>
              <a:gd name="connsiteY49" fmla="*/ 252889 h 390525"/>
              <a:gd name="connsiteX50" fmla="*/ 206978 w 361950"/>
              <a:gd name="connsiteY50" fmla="*/ 202025 h 390525"/>
              <a:gd name="connsiteX51" fmla="*/ 216694 w 361950"/>
              <a:gd name="connsiteY51" fmla="*/ 211741 h 390525"/>
              <a:gd name="connsiteX52" fmla="*/ 263747 w 361950"/>
              <a:gd name="connsiteY52" fmla="*/ 211741 h 390525"/>
              <a:gd name="connsiteX53" fmla="*/ 273463 w 361950"/>
              <a:gd name="connsiteY53" fmla="*/ 202025 h 390525"/>
              <a:gd name="connsiteX54" fmla="*/ 324326 w 361950"/>
              <a:gd name="connsiteY54" fmla="*/ 252889 h 390525"/>
              <a:gd name="connsiteX55" fmla="*/ 156115 w 361950"/>
              <a:gd name="connsiteY55" fmla="*/ 252889 h 390525"/>
              <a:gd name="connsiteX56" fmla="*/ 340233 w 361950"/>
              <a:gd name="connsiteY56" fmla="*/ 237173 h 390525"/>
              <a:gd name="connsiteX57" fmla="*/ 289370 w 361950"/>
              <a:gd name="connsiteY57" fmla="*/ 186309 h 390525"/>
              <a:gd name="connsiteX58" fmla="*/ 340233 w 361950"/>
              <a:gd name="connsiteY58" fmla="*/ 135446 h 390525"/>
              <a:gd name="connsiteX59" fmla="*/ 340233 w 361950"/>
              <a:gd name="connsiteY59" fmla="*/ 23717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61950" h="390525">
                <a:moveTo>
                  <a:pt x="329089" y="97441"/>
                </a:moveTo>
                <a:lnTo>
                  <a:pt x="273558" y="97441"/>
                </a:lnTo>
                <a:lnTo>
                  <a:pt x="273558" y="40481"/>
                </a:lnTo>
                <a:cubicBezTo>
                  <a:pt x="273558" y="22098"/>
                  <a:pt x="258604" y="7144"/>
                  <a:pt x="240221" y="7144"/>
                </a:cubicBez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275082"/>
                </a:lnTo>
                <a:lnTo>
                  <a:pt x="329184" y="275082"/>
                </a:lnTo>
                <a:cubicBezTo>
                  <a:pt x="347472" y="275082"/>
                  <a:pt x="362522" y="260223"/>
                  <a:pt x="362522" y="241745"/>
                </a:cubicBezTo>
                <a:lnTo>
                  <a:pt x="362522" y="130683"/>
                </a:lnTo>
                <a:cubicBezTo>
                  <a:pt x="362426" y="112490"/>
                  <a:pt x="347472" y="97441"/>
                  <a:pt x="329089" y="97441"/>
                </a:cubicBezTo>
                <a:close/>
                <a:moveTo>
                  <a:pt x="324612" y="119634"/>
                </a:moveTo>
                <a:lnTo>
                  <a:pt x="248222" y="196025"/>
                </a:lnTo>
                <a:cubicBezTo>
                  <a:pt x="243935" y="200311"/>
                  <a:pt x="236887" y="200311"/>
                  <a:pt x="232505" y="196025"/>
                </a:cubicBezTo>
                <a:lnTo>
                  <a:pt x="156115" y="119634"/>
                </a:lnTo>
                <a:lnTo>
                  <a:pt x="324612" y="119634"/>
                </a:lnTo>
                <a:close/>
                <a:moveTo>
                  <a:pt x="191262" y="186309"/>
                </a:moveTo>
                <a:lnTo>
                  <a:pt x="140399" y="237173"/>
                </a:lnTo>
                <a:lnTo>
                  <a:pt x="140399" y="135350"/>
                </a:lnTo>
                <a:lnTo>
                  <a:pt x="191262" y="186309"/>
                </a:lnTo>
                <a:close/>
                <a:moveTo>
                  <a:pt x="40481" y="29337"/>
                </a:moveTo>
                <a:lnTo>
                  <a:pt x="240316" y="29337"/>
                </a:lnTo>
                <a:cubicBezTo>
                  <a:pt x="246412" y="29337"/>
                  <a:pt x="251460" y="34290"/>
                  <a:pt x="251460" y="40481"/>
                </a:cubicBezTo>
                <a:lnTo>
                  <a:pt x="251460" y="51625"/>
                </a:lnTo>
                <a:lnTo>
                  <a:pt x="29337" y="51625"/>
                </a:lnTo>
                <a:lnTo>
                  <a:pt x="29337" y="40481"/>
                </a:lnTo>
                <a:cubicBezTo>
                  <a:pt x="29337" y="34385"/>
                  <a:pt x="34290" y="29337"/>
                  <a:pt x="40481" y="29337"/>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819"/>
                </a:lnTo>
                <a:lnTo>
                  <a:pt x="251365" y="73819"/>
                </a:lnTo>
                <a:lnTo>
                  <a:pt x="251365" y="97536"/>
                </a:lnTo>
                <a:lnTo>
                  <a:pt x="151448" y="97536"/>
                </a:lnTo>
                <a:cubicBezTo>
                  <a:pt x="133160" y="97536"/>
                  <a:pt x="118110" y="112395"/>
                  <a:pt x="118110" y="130874"/>
                </a:cubicBezTo>
                <a:lnTo>
                  <a:pt x="118110" y="241935"/>
                </a:lnTo>
                <a:cubicBezTo>
                  <a:pt x="118110" y="260223"/>
                  <a:pt x="132969" y="275273"/>
                  <a:pt x="151448" y="275273"/>
                </a:cubicBezTo>
                <a:lnTo>
                  <a:pt x="251365" y="275273"/>
                </a:lnTo>
                <a:lnTo>
                  <a:pt x="251365" y="297275"/>
                </a:lnTo>
                <a:close/>
                <a:moveTo>
                  <a:pt x="156115" y="252889"/>
                </a:moveTo>
                <a:lnTo>
                  <a:pt x="206978" y="202025"/>
                </a:lnTo>
                <a:lnTo>
                  <a:pt x="216694" y="211741"/>
                </a:lnTo>
                <a:cubicBezTo>
                  <a:pt x="229648" y="224695"/>
                  <a:pt x="250793" y="224695"/>
                  <a:pt x="263747" y="211741"/>
                </a:cubicBezTo>
                <a:lnTo>
                  <a:pt x="273463" y="202025"/>
                </a:lnTo>
                <a:lnTo>
                  <a:pt x="324326" y="252889"/>
                </a:lnTo>
                <a:lnTo>
                  <a:pt x="156115" y="252889"/>
                </a:lnTo>
                <a:close/>
                <a:moveTo>
                  <a:pt x="340233" y="237173"/>
                </a:moveTo>
                <a:lnTo>
                  <a:pt x="289370" y="186309"/>
                </a:lnTo>
                <a:lnTo>
                  <a:pt x="340233" y="135446"/>
                </a:lnTo>
                <a:lnTo>
                  <a:pt x="340233" y="237173"/>
                </a:lnTo>
                <a:close/>
              </a:path>
            </a:pathLst>
          </a:custGeom>
          <a:solidFill>
            <a:schemeClr val="bg1"/>
          </a:solidFill>
          <a:ln w="9525" cap="flat">
            <a:noFill/>
            <a:prstDash val="solid"/>
            <a:miter/>
          </a:ln>
        </p:spPr>
        <p:txBody>
          <a:bodyPr rtlCol="0" anchor="ctr"/>
          <a:lstStyle/>
          <a:p>
            <a:endParaRPr lang="ko-KR" altLang="en-US"/>
          </a:p>
        </p:txBody>
      </p:sp>
      <p:grpSp>
        <p:nvGrpSpPr>
          <p:cNvPr id="306" name="그룹 305">
            <a:extLst>
              <a:ext uri="{FF2B5EF4-FFF2-40B4-BE49-F238E27FC236}">
                <a16:creationId xmlns:a16="http://schemas.microsoft.com/office/drawing/2014/main" id="{EA256EE5-95FF-4D99-9CB9-CA716060159E}"/>
              </a:ext>
            </a:extLst>
          </p:cNvPr>
          <p:cNvGrpSpPr/>
          <p:nvPr/>
        </p:nvGrpSpPr>
        <p:grpSpPr>
          <a:xfrm>
            <a:off x="2179501" y="2247423"/>
            <a:ext cx="345916" cy="390525"/>
            <a:chOff x="2179501" y="2247423"/>
            <a:chExt cx="345916" cy="390525"/>
          </a:xfrm>
          <a:solidFill>
            <a:schemeClr val="bg1"/>
          </a:solidFill>
        </p:grpSpPr>
        <p:sp>
          <p:nvSpPr>
            <p:cNvPr id="307" name="자유형: 도형 306">
              <a:extLst>
                <a:ext uri="{FF2B5EF4-FFF2-40B4-BE49-F238E27FC236}">
                  <a16:creationId xmlns:a16="http://schemas.microsoft.com/office/drawing/2014/main" id="{7100B352-3E3E-4C6F-BD12-03AF8DDD635F}"/>
                </a:ext>
              </a:extLst>
            </p:cNvPr>
            <p:cNvSpPr/>
            <p:nvPr/>
          </p:nvSpPr>
          <p:spPr>
            <a:xfrm>
              <a:off x="2179501" y="2247423"/>
              <a:ext cx="276225" cy="390525"/>
            </a:xfrm>
            <a:custGeom>
              <a:avLst/>
              <a:gdLst>
                <a:gd name="connsiteX0" fmla="*/ 207074 w 276225"/>
                <a:gd name="connsiteY0" fmla="*/ 97536 h 390525"/>
                <a:gd name="connsiteX1" fmla="*/ 207074 w 276225"/>
                <a:gd name="connsiteY1" fmla="*/ 18288 h 390525"/>
                <a:gd name="connsiteX2" fmla="*/ 195929 w 276225"/>
                <a:gd name="connsiteY2" fmla="*/ 7144 h 390525"/>
                <a:gd name="connsiteX3" fmla="*/ 18288 w 276225"/>
                <a:gd name="connsiteY3" fmla="*/ 7144 h 390525"/>
                <a:gd name="connsiteX4" fmla="*/ 7144 w 276225"/>
                <a:gd name="connsiteY4" fmla="*/ 18288 h 390525"/>
                <a:gd name="connsiteX5" fmla="*/ 7144 w 276225"/>
                <a:gd name="connsiteY5" fmla="*/ 374999 h 390525"/>
                <a:gd name="connsiteX6" fmla="*/ 18288 w 276225"/>
                <a:gd name="connsiteY6" fmla="*/ 386144 h 390525"/>
                <a:gd name="connsiteX7" fmla="*/ 195929 w 276225"/>
                <a:gd name="connsiteY7" fmla="*/ 386144 h 390525"/>
                <a:gd name="connsiteX8" fmla="*/ 207074 w 276225"/>
                <a:gd name="connsiteY8" fmla="*/ 374999 h 390525"/>
                <a:gd name="connsiteX9" fmla="*/ 207074 w 276225"/>
                <a:gd name="connsiteY9" fmla="*/ 316802 h 390525"/>
                <a:gd name="connsiteX10" fmla="*/ 229267 w 276225"/>
                <a:gd name="connsiteY10" fmla="*/ 285369 h 390525"/>
                <a:gd name="connsiteX11" fmla="*/ 229267 w 276225"/>
                <a:gd name="connsiteY11" fmla="*/ 274225 h 390525"/>
                <a:gd name="connsiteX12" fmla="*/ 240411 w 276225"/>
                <a:gd name="connsiteY12" fmla="*/ 274225 h 390525"/>
                <a:gd name="connsiteX13" fmla="*/ 251555 w 276225"/>
                <a:gd name="connsiteY13" fmla="*/ 263081 h 390525"/>
                <a:gd name="connsiteX14" fmla="*/ 251555 w 276225"/>
                <a:gd name="connsiteY14" fmla="*/ 228314 h 390525"/>
                <a:gd name="connsiteX15" fmla="*/ 273749 w 276225"/>
                <a:gd name="connsiteY15" fmla="*/ 174308 h 390525"/>
                <a:gd name="connsiteX16" fmla="*/ 207074 w 276225"/>
                <a:gd name="connsiteY16" fmla="*/ 97536 h 390525"/>
                <a:gd name="connsiteX17" fmla="*/ 118205 w 276225"/>
                <a:gd name="connsiteY17" fmla="*/ 174403 h 390525"/>
                <a:gd name="connsiteX18" fmla="*/ 140399 w 276225"/>
                <a:gd name="connsiteY18" fmla="*/ 228409 h 390525"/>
                <a:gd name="connsiteX19" fmla="*/ 140399 w 276225"/>
                <a:gd name="connsiteY19" fmla="*/ 263176 h 390525"/>
                <a:gd name="connsiteX20" fmla="*/ 151543 w 276225"/>
                <a:gd name="connsiteY20" fmla="*/ 274320 h 390525"/>
                <a:gd name="connsiteX21" fmla="*/ 162687 w 276225"/>
                <a:gd name="connsiteY21" fmla="*/ 274320 h 390525"/>
                <a:gd name="connsiteX22" fmla="*/ 162687 w 276225"/>
                <a:gd name="connsiteY22" fmla="*/ 285464 h 390525"/>
                <a:gd name="connsiteX23" fmla="*/ 164592 w 276225"/>
                <a:gd name="connsiteY23" fmla="*/ 296609 h 390525"/>
                <a:gd name="connsiteX24" fmla="*/ 29432 w 276225"/>
                <a:gd name="connsiteY24" fmla="*/ 296609 h 390525"/>
                <a:gd name="connsiteX25" fmla="*/ 29432 w 276225"/>
                <a:gd name="connsiteY25" fmla="*/ 74581 h 390525"/>
                <a:gd name="connsiteX26" fmla="*/ 184880 w 276225"/>
                <a:gd name="connsiteY26" fmla="*/ 74581 h 390525"/>
                <a:gd name="connsiteX27" fmla="*/ 184880 w 276225"/>
                <a:gd name="connsiteY27" fmla="*/ 97536 h 390525"/>
                <a:gd name="connsiteX28" fmla="*/ 118205 w 276225"/>
                <a:gd name="connsiteY28" fmla="*/ 174403 h 390525"/>
                <a:gd name="connsiteX29" fmla="*/ 184880 w 276225"/>
                <a:gd name="connsiteY29" fmla="*/ 29337 h 390525"/>
                <a:gd name="connsiteX30" fmla="*/ 184880 w 276225"/>
                <a:gd name="connsiteY30" fmla="*/ 52292 h 390525"/>
                <a:gd name="connsiteX31" fmla="*/ 29432 w 276225"/>
                <a:gd name="connsiteY31" fmla="*/ 52292 h 390525"/>
                <a:gd name="connsiteX32" fmla="*/ 29432 w 276225"/>
                <a:gd name="connsiteY32" fmla="*/ 29337 h 390525"/>
                <a:gd name="connsiteX33" fmla="*/ 184880 w 276225"/>
                <a:gd name="connsiteY33" fmla="*/ 29337 h 390525"/>
                <a:gd name="connsiteX34" fmla="*/ 29432 w 276225"/>
                <a:gd name="connsiteY34" fmla="*/ 363950 h 390525"/>
                <a:gd name="connsiteX35" fmla="*/ 29432 w 276225"/>
                <a:gd name="connsiteY35" fmla="*/ 318802 h 390525"/>
                <a:gd name="connsiteX36" fmla="*/ 96012 w 276225"/>
                <a:gd name="connsiteY36" fmla="*/ 318802 h 390525"/>
                <a:gd name="connsiteX37" fmla="*/ 96012 w 276225"/>
                <a:gd name="connsiteY37" fmla="*/ 329946 h 390525"/>
                <a:gd name="connsiteX38" fmla="*/ 107156 w 276225"/>
                <a:gd name="connsiteY38" fmla="*/ 341090 h 390525"/>
                <a:gd name="connsiteX39" fmla="*/ 118300 w 276225"/>
                <a:gd name="connsiteY39" fmla="*/ 329946 h 390525"/>
                <a:gd name="connsiteX40" fmla="*/ 118300 w 276225"/>
                <a:gd name="connsiteY40" fmla="*/ 318802 h 390525"/>
                <a:gd name="connsiteX41" fmla="*/ 184880 w 276225"/>
                <a:gd name="connsiteY41" fmla="*/ 318802 h 390525"/>
                <a:gd name="connsiteX42" fmla="*/ 184880 w 276225"/>
                <a:gd name="connsiteY42" fmla="*/ 363950 h 390525"/>
                <a:gd name="connsiteX43" fmla="*/ 29432 w 276225"/>
                <a:gd name="connsiteY43" fmla="*/ 363950 h 390525"/>
                <a:gd name="connsiteX44" fmla="*/ 207074 w 276225"/>
                <a:gd name="connsiteY44" fmla="*/ 285464 h 390525"/>
                <a:gd name="connsiteX45" fmla="*/ 195929 w 276225"/>
                <a:gd name="connsiteY45" fmla="*/ 296609 h 390525"/>
                <a:gd name="connsiteX46" fmla="*/ 184785 w 276225"/>
                <a:gd name="connsiteY46" fmla="*/ 285464 h 390525"/>
                <a:gd name="connsiteX47" fmla="*/ 184785 w 276225"/>
                <a:gd name="connsiteY47" fmla="*/ 274320 h 390525"/>
                <a:gd name="connsiteX48" fmla="*/ 206978 w 276225"/>
                <a:gd name="connsiteY48" fmla="*/ 274320 h 390525"/>
                <a:gd name="connsiteX49" fmla="*/ 206978 w 276225"/>
                <a:gd name="connsiteY49" fmla="*/ 285464 h 390525"/>
                <a:gd name="connsiteX50" fmla="*/ 232982 w 276225"/>
                <a:gd name="connsiteY50" fmla="*/ 215456 h 390525"/>
                <a:gd name="connsiteX51" fmla="*/ 229267 w 276225"/>
                <a:gd name="connsiteY51" fmla="*/ 223742 h 390525"/>
                <a:gd name="connsiteX52" fmla="*/ 229267 w 276225"/>
                <a:gd name="connsiteY52" fmla="*/ 252127 h 390525"/>
                <a:gd name="connsiteX53" fmla="*/ 207074 w 276225"/>
                <a:gd name="connsiteY53" fmla="*/ 252127 h 390525"/>
                <a:gd name="connsiteX54" fmla="*/ 207074 w 276225"/>
                <a:gd name="connsiteY54" fmla="*/ 201263 h 390525"/>
                <a:gd name="connsiteX55" fmla="*/ 225838 w 276225"/>
                <a:gd name="connsiteY55" fmla="*/ 182499 h 390525"/>
                <a:gd name="connsiteX56" fmla="*/ 226886 w 276225"/>
                <a:gd name="connsiteY56" fmla="*/ 167545 h 390525"/>
                <a:gd name="connsiteX57" fmla="*/ 210312 w 276225"/>
                <a:gd name="connsiteY57" fmla="*/ 166592 h 390525"/>
                <a:gd name="connsiteX58" fmla="*/ 195929 w 276225"/>
                <a:gd name="connsiteY58" fmla="*/ 180975 h 390525"/>
                <a:gd name="connsiteX59" fmla="*/ 181546 w 276225"/>
                <a:gd name="connsiteY59" fmla="*/ 166592 h 390525"/>
                <a:gd name="connsiteX60" fmla="*/ 164973 w 276225"/>
                <a:gd name="connsiteY60" fmla="*/ 167545 h 390525"/>
                <a:gd name="connsiteX61" fmla="*/ 166021 w 276225"/>
                <a:gd name="connsiteY61" fmla="*/ 182499 h 390525"/>
                <a:gd name="connsiteX62" fmla="*/ 184785 w 276225"/>
                <a:gd name="connsiteY62" fmla="*/ 201263 h 390525"/>
                <a:gd name="connsiteX63" fmla="*/ 184785 w 276225"/>
                <a:gd name="connsiteY63" fmla="*/ 252127 h 390525"/>
                <a:gd name="connsiteX64" fmla="*/ 162592 w 276225"/>
                <a:gd name="connsiteY64" fmla="*/ 252127 h 390525"/>
                <a:gd name="connsiteX65" fmla="*/ 162592 w 276225"/>
                <a:gd name="connsiteY65" fmla="*/ 223742 h 390525"/>
                <a:gd name="connsiteX66" fmla="*/ 158877 w 276225"/>
                <a:gd name="connsiteY66" fmla="*/ 215456 h 390525"/>
                <a:gd name="connsiteX67" fmla="*/ 140399 w 276225"/>
                <a:gd name="connsiteY67" fmla="*/ 172021 h 390525"/>
                <a:gd name="connsiteX68" fmla="*/ 192596 w 276225"/>
                <a:gd name="connsiteY68" fmla="*/ 118967 h 390525"/>
                <a:gd name="connsiteX69" fmla="*/ 251365 w 276225"/>
                <a:gd name="connsiteY69" fmla="*/ 174403 h 390525"/>
                <a:gd name="connsiteX70" fmla="*/ 232982 w 276225"/>
                <a:gd name="connsiteY70" fmla="*/ 2154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76225" h="390525">
                  <a:moveTo>
                    <a:pt x="207074" y="97536"/>
                  </a:moveTo>
                  <a:lnTo>
                    <a:pt x="207074" y="18288"/>
                  </a:lnTo>
                  <a:cubicBezTo>
                    <a:pt x="207074" y="12192"/>
                    <a:pt x="202121" y="7144"/>
                    <a:pt x="195929" y="7144"/>
                  </a:cubicBezTo>
                  <a:lnTo>
                    <a:pt x="18288" y="7144"/>
                  </a:lnTo>
                  <a:cubicBezTo>
                    <a:pt x="12192" y="7144"/>
                    <a:pt x="7144" y="12097"/>
                    <a:pt x="7144" y="18288"/>
                  </a:cubicBezTo>
                  <a:lnTo>
                    <a:pt x="7144" y="374999"/>
                  </a:lnTo>
                  <a:cubicBezTo>
                    <a:pt x="7144" y="381095"/>
                    <a:pt x="12097" y="386144"/>
                    <a:pt x="18288" y="386144"/>
                  </a:cubicBezTo>
                  <a:lnTo>
                    <a:pt x="195929" y="386144"/>
                  </a:lnTo>
                  <a:cubicBezTo>
                    <a:pt x="202025" y="386144"/>
                    <a:pt x="207074" y="381191"/>
                    <a:pt x="207074" y="374999"/>
                  </a:cubicBezTo>
                  <a:lnTo>
                    <a:pt x="207074" y="316802"/>
                  </a:lnTo>
                  <a:cubicBezTo>
                    <a:pt x="220028" y="312230"/>
                    <a:pt x="229267" y="299847"/>
                    <a:pt x="229267" y="285369"/>
                  </a:cubicBezTo>
                  <a:lnTo>
                    <a:pt x="229267" y="274225"/>
                  </a:lnTo>
                  <a:lnTo>
                    <a:pt x="240411" y="274225"/>
                  </a:lnTo>
                  <a:cubicBezTo>
                    <a:pt x="246507" y="274225"/>
                    <a:pt x="251555" y="269272"/>
                    <a:pt x="251555" y="263081"/>
                  </a:cubicBezTo>
                  <a:lnTo>
                    <a:pt x="251555" y="228314"/>
                  </a:lnTo>
                  <a:cubicBezTo>
                    <a:pt x="265748" y="213836"/>
                    <a:pt x="273749" y="194405"/>
                    <a:pt x="273749" y="174308"/>
                  </a:cubicBezTo>
                  <a:cubicBezTo>
                    <a:pt x="273653" y="135350"/>
                    <a:pt x="244697" y="102965"/>
                    <a:pt x="207074" y="97536"/>
                  </a:cubicBezTo>
                  <a:close/>
                  <a:moveTo>
                    <a:pt x="118205" y="174403"/>
                  </a:moveTo>
                  <a:cubicBezTo>
                    <a:pt x="118205" y="194500"/>
                    <a:pt x="126206" y="213932"/>
                    <a:pt x="140399" y="228409"/>
                  </a:cubicBezTo>
                  <a:lnTo>
                    <a:pt x="140399" y="263176"/>
                  </a:lnTo>
                  <a:cubicBezTo>
                    <a:pt x="140399" y="269272"/>
                    <a:pt x="145352" y="274320"/>
                    <a:pt x="151543" y="274320"/>
                  </a:cubicBezTo>
                  <a:lnTo>
                    <a:pt x="162687" y="274320"/>
                  </a:lnTo>
                  <a:lnTo>
                    <a:pt x="162687" y="285464"/>
                  </a:lnTo>
                  <a:cubicBezTo>
                    <a:pt x="162687" y="289370"/>
                    <a:pt x="163354" y="293084"/>
                    <a:pt x="164592" y="296609"/>
                  </a:cubicBezTo>
                  <a:lnTo>
                    <a:pt x="29432" y="296609"/>
                  </a:lnTo>
                  <a:lnTo>
                    <a:pt x="29432" y="74581"/>
                  </a:lnTo>
                  <a:lnTo>
                    <a:pt x="184880" y="74581"/>
                  </a:lnTo>
                  <a:lnTo>
                    <a:pt x="184880" y="97536"/>
                  </a:lnTo>
                  <a:cubicBezTo>
                    <a:pt x="147257" y="102965"/>
                    <a:pt x="118205" y="135350"/>
                    <a:pt x="118205" y="174403"/>
                  </a:cubicBezTo>
                  <a:close/>
                  <a:moveTo>
                    <a:pt x="184880" y="29337"/>
                  </a:moveTo>
                  <a:lnTo>
                    <a:pt x="184880" y="52292"/>
                  </a:lnTo>
                  <a:lnTo>
                    <a:pt x="29432" y="52292"/>
                  </a:lnTo>
                  <a:lnTo>
                    <a:pt x="29432" y="29337"/>
                  </a:lnTo>
                  <a:lnTo>
                    <a:pt x="184880" y="29337"/>
                  </a:lnTo>
                  <a:close/>
                  <a:moveTo>
                    <a:pt x="29432" y="363950"/>
                  </a:moveTo>
                  <a:lnTo>
                    <a:pt x="29432" y="318802"/>
                  </a:lnTo>
                  <a:lnTo>
                    <a:pt x="96012" y="318802"/>
                  </a:lnTo>
                  <a:lnTo>
                    <a:pt x="96012" y="329946"/>
                  </a:lnTo>
                  <a:cubicBezTo>
                    <a:pt x="96012" y="336042"/>
                    <a:pt x="100965" y="341090"/>
                    <a:pt x="107156" y="341090"/>
                  </a:cubicBezTo>
                  <a:cubicBezTo>
                    <a:pt x="113252" y="341090"/>
                    <a:pt x="118300" y="336137"/>
                    <a:pt x="118300" y="329946"/>
                  </a:cubicBezTo>
                  <a:lnTo>
                    <a:pt x="118300" y="318802"/>
                  </a:lnTo>
                  <a:lnTo>
                    <a:pt x="184880" y="318802"/>
                  </a:lnTo>
                  <a:lnTo>
                    <a:pt x="184880" y="363950"/>
                  </a:lnTo>
                  <a:lnTo>
                    <a:pt x="29432" y="363950"/>
                  </a:lnTo>
                  <a:close/>
                  <a:moveTo>
                    <a:pt x="207074" y="285464"/>
                  </a:moveTo>
                  <a:cubicBezTo>
                    <a:pt x="207074" y="291560"/>
                    <a:pt x="202121" y="296609"/>
                    <a:pt x="195929" y="296609"/>
                  </a:cubicBezTo>
                  <a:cubicBezTo>
                    <a:pt x="189833" y="296609"/>
                    <a:pt x="184785" y="291656"/>
                    <a:pt x="184785" y="285464"/>
                  </a:cubicBezTo>
                  <a:lnTo>
                    <a:pt x="184785" y="274320"/>
                  </a:lnTo>
                  <a:lnTo>
                    <a:pt x="206978" y="274320"/>
                  </a:lnTo>
                  <a:lnTo>
                    <a:pt x="206978" y="285464"/>
                  </a:lnTo>
                  <a:close/>
                  <a:moveTo>
                    <a:pt x="232982" y="215456"/>
                  </a:moveTo>
                  <a:cubicBezTo>
                    <a:pt x="230600" y="217551"/>
                    <a:pt x="229267" y="220599"/>
                    <a:pt x="229267" y="223742"/>
                  </a:cubicBezTo>
                  <a:lnTo>
                    <a:pt x="229267" y="252127"/>
                  </a:lnTo>
                  <a:lnTo>
                    <a:pt x="207074" y="252127"/>
                  </a:lnTo>
                  <a:lnTo>
                    <a:pt x="207074" y="201263"/>
                  </a:lnTo>
                  <a:lnTo>
                    <a:pt x="225838" y="182499"/>
                  </a:lnTo>
                  <a:cubicBezTo>
                    <a:pt x="229838" y="178499"/>
                    <a:pt x="230410" y="172021"/>
                    <a:pt x="226886" y="167545"/>
                  </a:cubicBezTo>
                  <a:cubicBezTo>
                    <a:pt x="222695" y="162306"/>
                    <a:pt x="214979" y="161925"/>
                    <a:pt x="210312" y="166592"/>
                  </a:cubicBezTo>
                  <a:lnTo>
                    <a:pt x="195929" y="180975"/>
                  </a:lnTo>
                  <a:lnTo>
                    <a:pt x="181546" y="166592"/>
                  </a:lnTo>
                  <a:cubicBezTo>
                    <a:pt x="176879" y="161925"/>
                    <a:pt x="169259" y="162306"/>
                    <a:pt x="164973" y="167545"/>
                  </a:cubicBezTo>
                  <a:cubicBezTo>
                    <a:pt x="161449" y="172021"/>
                    <a:pt x="162020" y="178499"/>
                    <a:pt x="166021" y="182499"/>
                  </a:cubicBezTo>
                  <a:lnTo>
                    <a:pt x="184785" y="201263"/>
                  </a:lnTo>
                  <a:lnTo>
                    <a:pt x="184785" y="252127"/>
                  </a:lnTo>
                  <a:lnTo>
                    <a:pt x="162592" y="252127"/>
                  </a:lnTo>
                  <a:lnTo>
                    <a:pt x="162592" y="223742"/>
                  </a:lnTo>
                  <a:cubicBezTo>
                    <a:pt x="162592" y="220599"/>
                    <a:pt x="161258" y="217646"/>
                    <a:pt x="158877" y="215456"/>
                  </a:cubicBezTo>
                  <a:cubicBezTo>
                    <a:pt x="146304" y="204121"/>
                    <a:pt x="139732" y="188595"/>
                    <a:pt x="140399" y="172021"/>
                  </a:cubicBezTo>
                  <a:cubicBezTo>
                    <a:pt x="141542" y="143732"/>
                    <a:pt x="164306" y="120587"/>
                    <a:pt x="192596" y="118967"/>
                  </a:cubicBezTo>
                  <a:cubicBezTo>
                    <a:pt x="224695" y="117062"/>
                    <a:pt x="251365" y="142684"/>
                    <a:pt x="251365" y="174403"/>
                  </a:cubicBezTo>
                  <a:cubicBezTo>
                    <a:pt x="251460" y="190119"/>
                    <a:pt x="244888" y="204692"/>
                    <a:pt x="232982" y="215456"/>
                  </a:cubicBezTo>
                  <a:close/>
                </a:path>
              </a:pathLst>
            </a:custGeom>
            <a:grpFill/>
            <a:ln w="9525" cap="flat">
              <a:noFill/>
              <a:prstDash val="solid"/>
              <a:miter/>
            </a:ln>
          </p:spPr>
          <p:txBody>
            <a:bodyPr rtlCol="0" anchor="ctr"/>
            <a:lstStyle/>
            <a:p>
              <a:endParaRPr lang="ko-KR" altLang="en-US"/>
            </a:p>
          </p:txBody>
        </p:sp>
        <p:sp>
          <p:nvSpPr>
            <p:cNvPr id="308" name="자유형: 도형 307">
              <a:extLst>
                <a:ext uri="{FF2B5EF4-FFF2-40B4-BE49-F238E27FC236}">
                  <a16:creationId xmlns:a16="http://schemas.microsoft.com/office/drawing/2014/main" id="{35D1A57A-702A-4CEC-941E-43D917645473}"/>
                </a:ext>
              </a:extLst>
            </p:cNvPr>
            <p:cNvSpPr/>
            <p:nvPr/>
          </p:nvSpPr>
          <p:spPr>
            <a:xfrm>
              <a:off x="2468249" y="2370341"/>
              <a:ext cx="57150" cy="38100"/>
            </a:xfrm>
            <a:custGeom>
              <a:avLst/>
              <a:gdLst>
                <a:gd name="connsiteX0" fmla="*/ 23196 w 57150"/>
                <a:gd name="connsiteY0" fmla="*/ 39293 h 38100"/>
                <a:gd name="connsiteX1" fmla="*/ 45389 w 57150"/>
                <a:gd name="connsiteY1" fmla="*/ 28149 h 38100"/>
                <a:gd name="connsiteX2" fmla="*/ 50342 w 57150"/>
                <a:gd name="connsiteY2" fmla="*/ 13290 h 38100"/>
                <a:gd name="connsiteX3" fmla="*/ 35483 w 57150"/>
                <a:gd name="connsiteY3" fmla="*/ 8337 h 38100"/>
                <a:gd name="connsiteX4" fmla="*/ 13290 w 57150"/>
                <a:gd name="connsiteY4" fmla="*/ 19481 h 38100"/>
                <a:gd name="connsiteX5" fmla="*/ 8337 w 57150"/>
                <a:gd name="connsiteY5" fmla="*/ 34340 h 38100"/>
                <a:gd name="connsiteX6" fmla="*/ 23196 w 57150"/>
                <a:gd name="connsiteY6" fmla="*/ 39293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23196" y="39293"/>
                  </a:moveTo>
                  <a:lnTo>
                    <a:pt x="45389" y="28149"/>
                  </a:lnTo>
                  <a:cubicBezTo>
                    <a:pt x="50914" y="25387"/>
                    <a:pt x="53104" y="18719"/>
                    <a:pt x="50342" y="13290"/>
                  </a:cubicBezTo>
                  <a:cubicBezTo>
                    <a:pt x="47580" y="7765"/>
                    <a:pt x="40912" y="5575"/>
                    <a:pt x="35483" y="8337"/>
                  </a:cubicBezTo>
                  <a:lnTo>
                    <a:pt x="13290" y="19481"/>
                  </a:lnTo>
                  <a:cubicBezTo>
                    <a:pt x="7765" y="22243"/>
                    <a:pt x="5575" y="28911"/>
                    <a:pt x="8337" y="34340"/>
                  </a:cubicBezTo>
                  <a:cubicBezTo>
                    <a:pt x="11004" y="39769"/>
                    <a:pt x="17671" y="41960"/>
                    <a:pt x="23196" y="39293"/>
                  </a:cubicBezTo>
                  <a:close/>
                </a:path>
              </a:pathLst>
            </a:custGeom>
            <a:grpFill/>
            <a:ln w="9525" cap="flat">
              <a:noFill/>
              <a:prstDash val="solid"/>
              <a:miter/>
            </a:ln>
          </p:spPr>
          <p:txBody>
            <a:bodyPr rtlCol="0" anchor="ctr"/>
            <a:lstStyle/>
            <a:p>
              <a:endParaRPr lang="ko-KR" altLang="en-US"/>
            </a:p>
          </p:txBody>
        </p:sp>
        <p:sp>
          <p:nvSpPr>
            <p:cNvPr id="309" name="자유형: 도형 308">
              <a:extLst>
                <a:ext uri="{FF2B5EF4-FFF2-40B4-BE49-F238E27FC236}">
                  <a16:creationId xmlns:a16="http://schemas.microsoft.com/office/drawing/2014/main" id="{10709F11-3A73-4DA9-A887-F5BD90D70C05}"/>
                </a:ext>
              </a:extLst>
            </p:cNvPr>
            <p:cNvSpPr/>
            <p:nvPr/>
          </p:nvSpPr>
          <p:spPr>
            <a:xfrm>
              <a:off x="2468267" y="2425794"/>
              <a:ext cx="57150" cy="38100"/>
            </a:xfrm>
            <a:custGeom>
              <a:avLst/>
              <a:gdLst>
                <a:gd name="connsiteX0" fmla="*/ 45372 w 57150"/>
                <a:gd name="connsiteY0" fmla="*/ 19464 h 38100"/>
                <a:gd name="connsiteX1" fmla="*/ 23179 w 57150"/>
                <a:gd name="connsiteY1" fmla="*/ 8320 h 38100"/>
                <a:gd name="connsiteX2" fmla="*/ 8320 w 57150"/>
                <a:gd name="connsiteY2" fmla="*/ 13273 h 38100"/>
                <a:gd name="connsiteX3" fmla="*/ 13273 w 57150"/>
                <a:gd name="connsiteY3" fmla="*/ 28132 h 38100"/>
                <a:gd name="connsiteX4" fmla="*/ 35466 w 57150"/>
                <a:gd name="connsiteY4" fmla="*/ 39276 h 38100"/>
                <a:gd name="connsiteX5" fmla="*/ 50325 w 57150"/>
                <a:gd name="connsiteY5" fmla="*/ 34323 h 38100"/>
                <a:gd name="connsiteX6" fmla="*/ 45372 w 57150"/>
                <a:gd name="connsiteY6" fmla="*/ 194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5372" y="19464"/>
                  </a:moveTo>
                  <a:lnTo>
                    <a:pt x="23179" y="8320"/>
                  </a:lnTo>
                  <a:cubicBezTo>
                    <a:pt x="17654" y="5557"/>
                    <a:pt x="10987" y="7843"/>
                    <a:pt x="8320" y="13273"/>
                  </a:cubicBezTo>
                  <a:cubicBezTo>
                    <a:pt x="5557" y="18797"/>
                    <a:pt x="7843" y="25465"/>
                    <a:pt x="13273" y="28132"/>
                  </a:cubicBezTo>
                  <a:lnTo>
                    <a:pt x="35466" y="39276"/>
                  </a:lnTo>
                  <a:cubicBezTo>
                    <a:pt x="40991" y="42038"/>
                    <a:pt x="47658" y="39752"/>
                    <a:pt x="50325" y="34323"/>
                  </a:cubicBezTo>
                  <a:cubicBezTo>
                    <a:pt x="53087" y="28894"/>
                    <a:pt x="50896" y="22226"/>
                    <a:pt x="45372" y="19464"/>
                  </a:cubicBezTo>
                  <a:close/>
                </a:path>
              </a:pathLst>
            </a:custGeom>
            <a:grpFill/>
            <a:ln w="9525" cap="flat">
              <a:noFill/>
              <a:prstDash val="solid"/>
              <a:miter/>
            </a:ln>
          </p:spPr>
          <p:txBody>
            <a:bodyPr rtlCol="0" anchor="ctr"/>
            <a:lstStyle/>
            <a:p>
              <a:endParaRPr lang="ko-KR" altLang="en-US"/>
            </a:p>
          </p:txBody>
        </p:sp>
        <p:sp>
          <p:nvSpPr>
            <p:cNvPr id="310" name="자유형: 도형 309">
              <a:extLst>
                <a:ext uri="{FF2B5EF4-FFF2-40B4-BE49-F238E27FC236}">
                  <a16:creationId xmlns:a16="http://schemas.microsoft.com/office/drawing/2014/main" id="{9A0C23FF-0F63-4CEC-B96D-DB0A26ABD1A0}"/>
                </a:ext>
              </a:extLst>
            </p:cNvPr>
            <p:cNvSpPr/>
            <p:nvPr/>
          </p:nvSpPr>
          <p:spPr>
            <a:xfrm>
              <a:off x="2224046" y="2370263"/>
              <a:ext cx="57150" cy="38100"/>
            </a:xfrm>
            <a:custGeom>
              <a:avLst/>
              <a:gdLst>
                <a:gd name="connsiteX0" fmla="*/ 45372 w 57150"/>
                <a:gd name="connsiteY0" fmla="*/ 19464 h 38100"/>
                <a:gd name="connsiteX1" fmla="*/ 23179 w 57150"/>
                <a:gd name="connsiteY1" fmla="*/ 8320 h 38100"/>
                <a:gd name="connsiteX2" fmla="*/ 8320 w 57150"/>
                <a:gd name="connsiteY2" fmla="*/ 13273 h 38100"/>
                <a:gd name="connsiteX3" fmla="*/ 13273 w 57150"/>
                <a:gd name="connsiteY3" fmla="*/ 28132 h 38100"/>
                <a:gd name="connsiteX4" fmla="*/ 35466 w 57150"/>
                <a:gd name="connsiteY4" fmla="*/ 39276 h 38100"/>
                <a:gd name="connsiteX5" fmla="*/ 50325 w 57150"/>
                <a:gd name="connsiteY5" fmla="*/ 34323 h 38100"/>
                <a:gd name="connsiteX6" fmla="*/ 45372 w 57150"/>
                <a:gd name="connsiteY6" fmla="*/ 194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5372" y="19464"/>
                  </a:moveTo>
                  <a:lnTo>
                    <a:pt x="23179" y="8320"/>
                  </a:lnTo>
                  <a:cubicBezTo>
                    <a:pt x="17654" y="5557"/>
                    <a:pt x="10987" y="7843"/>
                    <a:pt x="8320" y="13273"/>
                  </a:cubicBezTo>
                  <a:cubicBezTo>
                    <a:pt x="5557" y="18797"/>
                    <a:pt x="7843" y="25465"/>
                    <a:pt x="13273" y="28132"/>
                  </a:cubicBezTo>
                  <a:lnTo>
                    <a:pt x="35466" y="39276"/>
                  </a:lnTo>
                  <a:cubicBezTo>
                    <a:pt x="40990" y="42038"/>
                    <a:pt x="47658" y="39752"/>
                    <a:pt x="50325" y="34323"/>
                  </a:cubicBezTo>
                  <a:cubicBezTo>
                    <a:pt x="53087" y="28894"/>
                    <a:pt x="50801" y="22226"/>
                    <a:pt x="45372" y="19464"/>
                  </a:cubicBezTo>
                  <a:close/>
                </a:path>
              </a:pathLst>
            </a:custGeom>
            <a:grpFill/>
            <a:ln w="9525" cap="flat">
              <a:noFill/>
              <a:prstDash val="solid"/>
              <a:miter/>
            </a:ln>
          </p:spPr>
          <p:txBody>
            <a:bodyPr rtlCol="0" anchor="ctr"/>
            <a:lstStyle/>
            <a:p>
              <a:endParaRPr lang="ko-KR" altLang="en-US"/>
            </a:p>
          </p:txBody>
        </p:sp>
        <p:sp>
          <p:nvSpPr>
            <p:cNvPr id="311" name="자유형: 도형 310">
              <a:extLst>
                <a:ext uri="{FF2B5EF4-FFF2-40B4-BE49-F238E27FC236}">
                  <a16:creationId xmlns:a16="http://schemas.microsoft.com/office/drawing/2014/main" id="{DE4139F8-B3A8-434A-934E-C35EC8AA4B72}"/>
                </a:ext>
              </a:extLst>
            </p:cNvPr>
            <p:cNvSpPr/>
            <p:nvPr/>
          </p:nvSpPr>
          <p:spPr>
            <a:xfrm>
              <a:off x="2224028" y="2425794"/>
              <a:ext cx="57150" cy="38100"/>
            </a:xfrm>
            <a:custGeom>
              <a:avLst/>
              <a:gdLst>
                <a:gd name="connsiteX0" fmla="*/ 35483 w 57150"/>
                <a:gd name="connsiteY0" fmla="*/ 8320 h 38100"/>
                <a:gd name="connsiteX1" fmla="*/ 13290 w 57150"/>
                <a:gd name="connsiteY1" fmla="*/ 19464 h 38100"/>
                <a:gd name="connsiteX2" fmla="*/ 8337 w 57150"/>
                <a:gd name="connsiteY2" fmla="*/ 34323 h 38100"/>
                <a:gd name="connsiteX3" fmla="*/ 23196 w 57150"/>
                <a:gd name="connsiteY3" fmla="*/ 39276 h 38100"/>
                <a:gd name="connsiteX4" fmla="*/ 45389 w 57150"/>
                <a:gd name="connsiteY4" fmla="*/ 28132 h 38100"/>
                <a:gd name="connsiteX5" fmla="*/ 50342 w 57150"/>
                <a:gd name="connsiteY5" fmla="*/ 13273 h 38100"/>
                <a:gd name="connsiteX6" fmla="*/ 35483 w 57150"/>
                <a:gd name="connsiteY6" fmla="*/ 832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5483" y="8320"/>
                  </a:moveTo>
                  <a:lnTo>
                    <a:pt x="13290" y="19464"/>
                  </a:lnTo>
                  <a:cubicBezTo>
                    <a:pt x="7765" y="22226"/>
                    <a:pt x="5575" y="28894"/>
                    <a:pt x="8337" y="34323"/>
                  </a:cubicBezTo>
                  <a:cubicBezTo>
                    <a:pt x="11099" y="39847"/>
                    <a:pt x="17767" y="42038"/>
                    <a:pt x="23196" y="39276"/>
                  </a:cubicBezTo>
                  <a:lnTo>
                    <a:pt x="45389" y="28132"/>
                  </a:lnTo>
                  <a:cubicBezTo>
                    <a:pt x="50914" y="25369"/>
                    <a:pt x="53104" y="18702"/>
                    <a:pt x="50342" y="13273"/>
                  </a:cubicBezTo>
                  <a:cubicBezTo>
                    <a:pt x="47580" y="7843"/>
                    <a:pt x="40912" y="5557"/>
                    <a:pt x="35483" y="8320"/>
                  </a:cubicBezTo>
                  <a:close/>
                </a:path>
              </a:pathLst>
            </a:custGeom>
            <a:grpFill/>
            <a:ln w="9525" cap="flat">
              <a:noFill/>
              <a:prstDash val="solid"/>
              <a:miter/>
            </a:ln>
          </p:spPr>
          <p:txBody>
            <a:bodyPr rtlCol="0" anchor="ctr"/>
            <a:lstStyle/>
            <a:p>
              <a:endParaRPr lang="ko-KR" altLang="en-US"/>
            </a:p>
          </p:txBody>
        </p:sp>
      </p:grpSp>
      <p:grpSp>
        <p:nvGrpSpPr>
          <p:cNvPr id="312" name="그룹 311">
            <a:extLst>
              <a:ext uri="{FF2B5EF4-FFF2-40B4-BE49-F238E27FC236}">
                <a16:creationId xmlns:a16="http://schemas.microsoft.com/office/drawing/2014/main" id="{BEF8D956-3316-4EBA-84AA-977E195D11B5}"/>
              </a:ext>
            </a:extLst>
          </p:cNvPr>
          <p:cNvGrpSpPr/>
          <p:nvPr/>
        </p:nvGrpSpPr>
        <p:grpSpPr>
          <a:xfrm>
            <a:off x="2838917" y="2241041"/>
            <a:ext cx="276225" cy="390525"/>
            <a:chOff x="2838917" y="2241041"/>
            <a:chExt cx="276225" cy="390525"/>
          </a:xfrm>
          <a:solidFill>
            <a:schemeClr val="bg1"/>
          </a:solidFill>
        </p:grpSpPr>
        <p:sp>
          <p:nvSpPr>
            <p:cNvPr id="313" name="자유형: 도형 312">
              <a:extLst>
                <a:ext uri="{FF2B5EF4-FFF2-40B4-BE49-F238E27FC236}">
                  <a16:creationId xmlns:a16="http://schemas.microsoft.com/office/drawing/2014/main" id="{3FC5C5D4-D8A1-4F97-8ED3-FD3A8F20B36C}"/>
                </a:ext>
              </a:extLst>
            </p:cNvPr>
            <p:cNvSpPr/>
            <p:nvPr/>
          </p:nvSpPr>
          <p:spPr>
            <a:xfrm>
              <a:off x="2838917" y="2241041"/>
              <a:ext cx="276225" cy="390525"/>
            </a:xfrm>
            <a:custGeom>
              <a:avLst/>
              <a:gdLst>
                <a:gd name="connsiteX0" fmla="*/ 240316 w 276225"/>
                <a:gd name="connsiteY0" fmla="*/ 7144 h 390525"/>
                <a:gd name="connsiteX1" fmla="*/ 40481 w 276225"/>
                <a:gd name="connsiteY1" fmla="*/ 7144 h 390525"/>
                <a:gd name="connsiteX2" fmla="*/ 7144 w 276225"/>
                <a:gd name="connsiteY2" fmla="*/ 40481 h 390525"/>
                <a:gd name="connsiteX3" fmla="*/ 7144 w 276225"/>
                <a:gd name="connsiteY3" fmla="*/ 352806 h 390525"/>
                <a:gd name="connsiteX4" fmla="*/ 40481 w 276225"/>
                <a:gd name="connsiteY4" fmla="*/ 386144 h 390525"/>
                <a:gd name="connsiteX5" fmla="*/ 240316 w 276225"/>
                <a:gd name="connsiteY5" fmla="*/ 386144 h 390525"/>
                <a:gd name="connsiteX6" fmla="*/ 273653 w 276225"/>
                <a:gd name="connsiteY6" fmla="*/ 352806 h 390525"/>
                <a:gd name="connsiteX7" fmla="*/ 273653 w 276225"/>
                <a:gd name="connsiteY7" fmla="*/ 40481 h 390525"/>
                <a:gd name="connsiteX8" fmla="*/ 240316 w 276225"/>
                <a:gd name="connsiteY8" fmla="*/ 7144 h 390525"/>
                <a:gd name="connsiteX9" fmla="*/ 240316 w 276225"/>
                <a:gd name="connsiteY9" fmla="*/ 363950 h 390525"/>
                <a:gd name="connsiteX10" fmla="*/ 40481 w 276225"/>
                <a:gd name="connsiteY10" fmla="*/ 363950 h 390525"/>
                <a:gd name="connsiteX11" fmla="*/ 29337 w 276225"/>
                <a:gd name="connsiteY11" fmla="*/ 352806 h 390525"/>
                <a:gd name="connsiteX12" fmla="*/ 29337 w 276225"/>
                <a:gd name="connsiteY12" fmla="*/ 319469 h 390525"/>
                <a:gd name="connsiteX13" fmla="*/ 251365 w 276225"/>
                <a:gd name="connsiteY13" fmla="*/ 319469 h 390525"/>
                <a:gd name="connsiteX14" fmla="*/ 251365 w 276225"/>
                <a:gd name="connsiteY14" fmla="*/ 352806 h 390525"/>
                <a:gd name="connsiteX15" fmla="*/ 240316 w 276225"/>
                <a:gd name="connsiteY15" fmla="*/ 363950 h 390525"/>
                <a:gd name="connsiteX16" fmla="*/ 251365 w 276225"/>
                <a:gd name="connsiteY16" fmla="*/ 297275 h 390525"/>
                <a:gd name="connsiteX17" fmla="*/ 29337 w 276225"/>
                <a:gd name="connsiteY17" fmla="*/ 297275 h 390525"/>
                <a:gd name="connsiteX18" fmla="*/ 29337 w 276225"/>
                <a:gd name="connsiteY18" fmla="*/ 73724 h 390525"/>
                <a:gd name="connsiteX19" fmla="*/ 251365 w 276225"/>
                <a:gd name="connsiteY19" fmla="*/ 73724 h 390525"/>
                <a:gd name="connsiteX20" fmla="*/ 251365 w 276225"/>
                <a:gd name="connsiteY20" fmla="*/ 297275 h 390525"/>
                <a:gd name="connsiteX21" fmla="*/ 251365 w 276225"/>
                <a:gd name="connsiteY21" fmla="*/ 51625 h 390525"/>
                <a:gd name="connsiteX22" fmla="*/ 29337 w 276225"/>
                <a:gd name="connsiteY22" fmla="*/ 51625 h 390525"/>
                <a:gd name="connsiteX23" fmla="*/ 29337 w 276225"/>
                <a:gd name="connsiteY23" fmla="*/ 40481 h 390525"/>
                <a:gd name="connsiteX24" fmla="*/ 40481 w 276225"/>
                <a:gd name="connsiteY24" fmla="*/ 29337 h 390525"/>
                <a:gd name="connsiteX25" fmla="*/ 240316 w 276225"/>
                <a:gd name="connsiteY25" fmla="*/ 29337 h 390525"/>
                <a:gd name="connsiteX26" fmla="*/ 251460 w 276225"/>
                <a:gd name="connsiteY26" fmla="*/ 40481 h 390525"/>
                <a:gd name="connsiteX27" fmla="*/ 251460 w 276225"/>
                <a:gd name="connsiteY27" fmla="*/ 516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6225" h="390525">
                  <a:moveTo>
                    <a:pt x="240316" y="7144"/>
                  </a:move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40481"/>
                  </a:lnTo>
                  <a:cubicBezTo>
                    <a:pt x="273558" y="22098"/>
                    <a:pt x="258699" y="7144"/>
                    <a:pt x="240316" y="7144"/>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724"/>
                  </a:lnTo>
                  <a:lnTo>
                    <a:pt x="251365" y="73724"/>
                  </a:lnTo>
                  <a:lnTo>
                    <a:pt x="251365" y="297275"/>
                  </a:lnTo>
                  <a:close/>
                  <a:moveTo>
                    <a:pt x="251365" y="51625"/>
                  </a:moveTo>
                  <a:lnTo>
                    <a:pt x="29337" y="51625"/>
                  </a:lnTo>
                  <a:lnTo>
                    <a:pt x="29337" y="40481"/>
                  </a:lnTo>
                  <a:cubicBezTo>
                    <a:pt x="29337" y="34385"/>
                    <a:pt x="34290" y="29337"/>
                    <a:pt x="40481" y="29337"/>
                  </a:cubicBezTo>
                  <a:lnTo>
                    <a:pt x="240316" y="29337"/>
                  </a:lnTo>
                  <a:cubicBezTo>
                    <a:pt x="246412" y="29337"/>
                    <a:pt x="251460" y="34290"/>
                    <a:pt x="251460" y="40481"/>
                  </a:cubicBezTo>
                  <a:lnTo>
                    <a:pt x="251460" y="51625"/>
                  </a:lnTo>
                  <a:close/>
                </a:path>
              </a:pathLst>
            </a:custGeom>
            <a:grpFill/>
            <a:ln w="9525" cap="flat">
              <a:noFill/>
              <a:prstDash val="solid"/>
              <a:miter/>
            </a:ln>
          </p:spPr>
          <p:txBody>
            <a:bodyPr rtlCol="0" anchor="ctr"/>
            <a:lstStyle/>
            <a:p>
              <a:endParaRPr lang="ko-KR" altLang="en-US"/>
            </a:p>
          </p:txBody>
        </p:sp>
        <p:sp>
          <p:nvSpPr>
            <p:cNvPr id="314" name="자유형: 도형 313">
              <a:extLst>
                <a:ext uri="{FF2B5EF4-FFF2-40B4-BE49-F238E27FC236}">
                  <a16:creationId xmlns:a16="http://schemas.microsoft.com/office/drawing/2014/main" id="{38FD1BBC-E3D3-43A6-81C4-4A6C19276FA3}"/>
                </a:ext>
              </a:extLst>
            </p:cNvPr>
            <p:cNvSpPr/>
            <p:nvPr/>
          </p:nvSpPr>
          <p:spPr>
            <a:xfrm>
              <a:off x="2883018"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625" y="17050"/>
                    <a:pt x="41624" y="7144"/>
                    <a:pt x="29337" y="7144"/>
                  </a:cubicBezTo>
                  <a:close/>
                </a:path>
              </a:pathLst>
            </a:custGeom>
            <a:grpFill/>
            <a:ln w="9525" cap="flat">
              <a:noFill/>
              <a:prstDash val="solid"/>
              <a:miter/>
            </a:ln>
          </p:spPr>
          <p:txBody>
            <a:bodyPr rtlCol="0" anchor="ctr"/>
            <a:lstStyle/>
            <a:p>
              <a:endParaRPr lang="ko-KR" altLang="en-US"/>
            </a:p>
          </p:txBody>
        </p:sp>
        <p:sp>
          <p:nvSpPr>
            <p:cNvPr id="315" name="자유형: 도형 314">
              <a:extLst>
                <a:ext uri="{FF2B5EF4-FFF2-40B4-BE49-F238E27FC236}">
                  <a16:creationId xmlns:a16="http://schemas.microsoft.com/office/drawing/2014/main" id="{15B2C066-E5C9-4706-A800-2D211A9E8DFA}"/>
                </a:ext>
              </a:extLst>
            </p:cNvPr>
            <p:cNvSpPr/>
            <p:nvPr/>
          </p:nvSpPr>
          <p:spPr>
            <a:xfrm>
              <a:off x="2949693"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529" y="7144"/>
                    <a:pt x="29337" y="7144"/>
                  </a:cubicBezTo>
                  <a:close/>
                </a:path>
              </a:pathLst>
            </a:custGeom>
            <a:grpFill/>
            <a:ln w="9525" cap="flat">
              <a:noFill/>
              <a:prstDash val="solid"/>
              <a:miter/>
            </a:ln>
          </p:spPr>
          <p:txBody>
            <a:bodyPr rtlCol="0" anchor="ctr"/>
            <a:lstStyle/>
            <a:p>
              <a:endParaRPr lang="ko-KR" altLang="en-US"/>
            </a:p>
          </p:txBody>
        </p:sp>
        <p:sp>
          <p:nvSpPr>
            <p:cNvPr id="316" name="자유형: 도형 315">
              <a:extLst>
                <a:ext uri="{FF2B5EF4-FFF2-40B4-BE49-F238E27FC236}">
                  <a16:creationId xmlns:a16="http://schemas.microsoft.com/office/drawing/2014/main" id="{A13E732E-1F8A-465B-ACA5-37EF5259BA46}"/>
                </a:ext>
              </a:extLst>
            </p:cNvPr>
            <p:cNvSpPr/>
            <p:nvPr/>
          </p:nvSpPr>
          <p:spPr>
            <a:xfrm>
              <a:off x="3016273"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624" y="7144"/>
                    <a:pt x="29337" y="7144"/>
                  </a:cubicBezTo>
                  <a:close/>
                </a:path>
              </a:pathLst>
            </a:custGeom>
            <a:grpFill/>
            <a:ln w="9525" cap="flat">
              <a:noFill/>
              <a:prstDash val="solid"/>
              <a:miter/>
            </a:ln>
          </p:spPr>
          <p:txBody>
            <a:bodyPr rtlCol="0" anchor="ctr"/>
            <a:lstStyle/>
            <a:p>
              <a:endParaRPr lang="ko-KR" altLang="en-US"/>
            </a:p>
          </p:txBody>
        </p:sp>
      </p:grpSp>
      <p:sp>
        <p:nvSpPr>
          <p:cNvPr id="317" name="자유형: 도형 316">
            <a:extLst>
              <a:ext uri="{FF2B5EF4-FFF2-40B4-BE49-F238E27FC236}">
                <a16:creationId xmlns:a16="http://schemas.microsoft.com/office/drawing/2014/main" id="{1BF94AAA-1FCD-4076-877B-56036D7F2F17}"/>
              </a:ext>
            </a:extLst>
          </p:cNvPr>
          <p:cNvSpPr/>
          <p:nvPr/>
        </p:nvSpPr>
        <p:spPr>
          <a:xfrm>
            <a:off x="4184422" y="4232231"/>
            <a:ext cx="371475" cy="428625"/>
          </a:xfrm>
          <a:custGeom>
            <a:avLst/>
            <a:gdLst>
              <a:gd name="connsiteX0" fmla="*/ 365185 w 371475"/>
              <a:gd name="connsiteY0" fmla="*/ 300621 h 428625"/>
              <a:gd name="connsiteX1" fmla="*/ 322799 w 371475"/>
              <a:gd name="connsiteY1" fmla="*/ 276142 h 428625"/>
              <a:gd name="connsiteX2" fmla="*/ 359565 w 371475"/>
              <a:gd name="connsiteY2" fmla="*/ 254520 h 428625"/>
              <a:gd name="connsiteX3" fmla="*/ 364614 w 371475"/>
              <a:gd name="connsiteY3" fmla="*/ 234994 h 428625"/>
              <a:gd name="connsiteX4" fmla="*/ 345088 w 371475"/>
              <a:gd name="connsiteY4" fmla="*/ 229946 h 428625"/>
              <a:gd name="connsiteX5" fmla="*/ 294509 w 371475"/>
              <a:gd name="connsiteY5" fmla="*/ 259759 h 428625"/>
              <a:gd name="connsiteX6" fmla="*/ 218214 w 371475"/>
              <a:gd name="connsiteY6" fmla="*/ 215753 h 428625"/>
              <a:gd name="connsiteX7" fmla="*/ 294509 w 371475"/>
              <a:gd name="connsiteY7" fmla="*/ 171748 h 428625"/>
              <a:gd name="connsiteX8" fmla="*/ 345088 w 371475"/>
              <a:gd name="connsiteY8" fmla="*/ 201561 h 428625"/>
              <a:gd name="connsiteX9" fmla="*/ 352326 w 371475"/>
              <a:gd name="connsiteY9" fmla="*/ 203561 h 428625"/>
              <a:gd name="connsiteX10" fmla="*/ 364614 w 371475"/>
              <a:gd name="connsiteY10" fmla="*/ 196513 h 428625"/>
              <a:gd name="connsiteX11" fmla="*/ 359565 w 371475"/>
              <a:gd name="connsiteY11" fmla="*/ 176987 h 428625"/>
              <a:gd name="connsiteX12" fmla="*/ 322799 w 371475"/>
              <a:gd name="connsiteY12" fmla="*/ 155365 h 428625"/>
              <a:gd name="connsiteX13" fmla="*/ 365185 w 371475"/>
              <a:gd name="connsiteY13" fmla="*/ 130886 h 428625"/>
              <a:gd name="connsiteX14" fmla="*/ 370424 w 371475"/>
              <a:gd name="connsiteY14" fmla="*/ 111455 h 428625"/>
              <a:gd name="connsiteX15" fmla="*/ 350993 w 371475"/>
              <a:gd name="connsiteY15" fmla="*/ 106216 h 428625"/>
              <a:gd name="connsiteX16" fmla="*/ 307464 w 371475"/>
              <a:gd name="connsiteY16" fmla="*/ 130695 h 428625"/>
              <a:gd name="connsiteX17" fmla="*/ 307083 w 371475"/>
              <a:gd name="connsiteY17" fmla="*/ 87928 h 428625"/>
              <a:gd name="connsiteX18" fmla="*/ 292890 w 371475"/>
              <a:gd name="connsiteY18" fmla="*/ 74021 h 428625"/>
              <a:gd name="connsiteX19" fmla="*/ 278984 w 371475"/>
              <a:gd name="connsiteY19" fmla="*/ 88214 h 428625"/>
              <a:gd name="connsiteX20" fmla="*/ 279555 w 371475"/>
              <a:gd name="connsiteY20" fmla="*/ 146983 h 428625"/>
              <a:gd name="connsiteX21" fmla="*/ 203070 w 371475"/>
              <a:gd name="connsiteY21" fmla="*/ 191179 h 428625"/>
              <a:gd name="connsiteX22" fmla="*/ 203070 w 371475"/>
              <a:gd name="connsiteY22" fmla="*/ 103073 h 428625"/>
              <a:gd name="connsiteX23" fmla="*/ 253742 w 371475"/>
              <a:gd name="connsiteY23" fmla="*/ 74403 h 428625"/>
              <a:gd name="connsiteX24" fmla="*/ 260410 w 371475"/>
              <a:gd name="connsiteY24" fmla="*/ 56305 h 428625"/>
              <a:gd name="connsiteX25" fmla="*/ 240217 w 371475"/>
              <a:gd name="connsiteY25" fmla="*/ 49352 h 428625"/>
              <a:gd name="connsiteX26" fmla="*/ 203070 w 371475"/>
              <a:gd name="connsiteY26" fmla="*/ 70307 h 428625"/>
              <a:gd name="connsiteX27" fmla="*/ 203070 w 371475"/>
              <a:gd name="connsiteY27" fmla="*/ 21920 h 428625"/>
              <a:gd name="connsiteX28" fmla="*/ 190592 w 371475"/>
              <a:gd name="connsiteY28" fmla="*/ 7251 h 428625"/>
              <a:gd name="connsiteX29" fmla="*/ 174590 w 371475"/>
              <a:gd name="connsiteY29" fmla="*/ 21348 h 428625"/>
              <a:gd name="connsiteX30" fmla="*/ 174590 w 371475"/>
              <a:gd name="connsiteY30" fmla="*/ 69926 h 428625"/>
              <a:gd name="connsiteX31" fmla="*/ 138204 w 371475"/>
              <a:gd name="connsiteY31" fmla="*/ 49256 h 428625"/>
              <a:gd name="connsiteX32" fmla="*/ 118488 w 371475"/>
              <a:gd name="connsiteY32" fmla="*/ 54019 h 428625"/>
              <a:gd name="connsiteX33" fmla="*/ 123631 w 371475"/>
              <a:gd name="connsiteY33" fmla="*/ 73736 h 428625"/>
              <a:gd name="connsiteX34" fmla="*/ 174590 w 371475"/>
              <a:gd name="connsiteY34" fmla="*/ 102691 h 428625"/>
              <a:gd name="connsiteX35" fmla="*/ 174590 w 371475"/>
              <a:gd name="connsiteY35" fmla="*/ 190798 h 428625"/>
              <a:gd name="connsiteX36" fmla="*/ 98676 w 371475"/>
              <a:gd name="connsiteY36" fmla="*/ 146792 h 428625"/>
              <a:gd name="connsiteX37" fmla="*/ 99247 w 371475"/>
              <a:gd name="connsiteY37" fmla="*/ 88023 h 428625"/>
              <a:gd name="connsiteX38" fmla="*/ 85150 w 371475"/>
              <a:gd name="connsiteY38" fmla="*/ 73640 h 428625"/>
              <a:gd name="connsiteX39" fmla="*/ 85531 w 371475"/>
              <a:gd name="connsiteY39" fmla="*/ 73640 h 428625"/>
              <a:gd name="connsiteX40" fmla="*/ 70196 w 371475"/>
              <a:gd name="connsiteY40" fmla="*/ 88118 h 428625"/>
              <a:gd name="connsiteX41" fmla="*/ 70196 w 371475"/>
              <a:gd name="connsiteY41" fmla="*/ 130790 h 428625"/>
              <a:gd name="connsiteX42" fmla="*/ 28476 w 371475"/>
              <a:gd name="connsiteY42" fmla="*/ 106311 h 428625"/>
              <a:gd name="connsiteX43" fmla="*/ 9046 w 371475"/>
              <a:gd name="connsiteY43" fmla="*/ 111550 h 428625"/>
              <a:gd name="connsiteX44" fmla="*/ 14284 w 371475"/>
              <a:gd name="connsiteY44" fmla="*/ 130981 h 428625"/>
              <a:gd name="connsiteX45" fmla="*/ 56671 w 371475"/>
              <a:gd name="connsiteY45" fmla="*/ 155460 h 428625"/>
              <a:gd name="connsiteX46" fmla="*/ 19904 w 371475"/>
              <a:gd name="connsiteY46" fmla="*/ 177082 h 428625"/>
              <a:gd name="connsiteX47" fmla="*/ 14856 w 371475"/>
              <a:gd name="connsiteY47" fmla="*/ 196608 h 428625"/>
              <a:gd name="connsiteX48" fmla="*/ 27143 w 371475"/>
              <a:gd name="connsiteY48" fmla="*/ 203657 h 428625"/>
              <a:gd name="connsiteX49" fmla="*/ 34382 w 371475"/>
              <a:gd name="connsiteY49" fmla="*/ 201656 h 428625"/>
              <a:gd name="connsiteX50" fmla="*/ 84959 w 371475"/>
              <a:gd name="connsiteY50" fmla="*/ 171843 h 428625"/>
              <a:gd name="connsiteX51" fmla="*/ 161255 w 371475"/>
              <a:gd name="connsiteY51" fmla="*/ 215849 h 428625"/>
              <a:gd name="connsiteX52" fmla="*/ 84959 w 371475"/>
              <a:gd name="connsiteY52" fmla="*/ 259854 h 428625"/>
              <a:gd name="connsiteX53" fmla="*/ 34382 w 371475"/>
              <a:gd name="connsiteY53" fmla="*/ 230041 h 428625"/>
              <a:gd name="connsiteX54" fmla="*/ 14856 w 371475"/>
              <a:gd name="connsiteY54" fmla="*/ 235089 h 428625"/>
              <a:gd name="connsiteX55" fmla="*/ 19904 w 371475"/>
              <a:gd name="connsiteY55" fmla="*/ 254615 h 428625"/>
              <a:gd name="connsiteX56" fmla="*/ 56671 w 371475"/>
              <a:gd name="connsiteY56" fmla="*/ 276237 h 428625"/>
              <a:gd name="connsiteX57" fmla="*/ 14284 w 371475"/>
              <a:gd name="connsiteY57" fmla="*/ 300716 h 428625"/>
              <a:gd name="connsiteX58" fmla="*/ 9046 w 371475"/>
              <a:gd name="connsiteY58" fmla="*/ 320147 h 428625"/>
              <a:gd name="connsiteX59" fmla="*/ 21428 w 371475"/>
              <a:gd name="connsiteY59" fmla="*/ 327291 h 428625"/>
              <a:gd name="connsiteX60" fmla="*/ 28572 w 371475"/>
              <a:gd name="connsiteY60" fmla="*/ 325386 h 428625"/>
              <a:gd name="connsiteX61" fmla="*/ 70291 w 371475"/>
              <a:gd name="connsiteY61" fmla="*/ 300907 h 428625"/>
              <a:gd name="connsiteX62" fmla="*/ 70291 w 371475"/>
              <a:gd name="connsiteY62" fmla="*/ 343579 h 428625"/>
              <a:gd name="connsiteX63" fmla="*/ 85626 w 371475"/>
              <a:gd name="connsiteY63" fmla="*/ 356628 h 428625"/>
              <a:gd name="connsiteX64" fmla="*/ 86484 w 371475"/>
              <a:gd name="connsiteY64" fmla="*/ 356628 h 428625"/>
              <a:gd name="connsiteX65" fmla="*/ 100676 w 371475"/>
              <a:gd name="connsiteY65" fmla="*/ 342245 h 428625"/>
              <a:gd name="connsiteX66" fmla="*/ 100104 w 371475"/>
              <a:gd name="connsiteY66" fmla="*/ 283476 h 428625"/>
              <a:gd name="connsiteX67" fmla="*/ 176590 w 371475"/>
              <a:gd name="connsiteY67" fmla="*/ 239471 h 428625"/>
              <a:gd name="connsiteX68" fmla="*/ 176590 w 371475"/>
              <a:gd name="connsiteY68" fmla="*/ 328720 h 428625"/>
              <a:gd name="connsiteX69" fmla="*/ 125822 w 371475"/>
              <a:gd name="connsiteY69" fmla="*/ 357390 h 428625"/>
              <a:gd name="connsiteX70" fmla="*/ 118964 w 371475"/>
              <a:gd name="connsiteY70" fmla="*/ 374535 h 428625"/>
              <a:gd name="connsiteX71" fmla="*/ 132489 w 371475"/>
              <a:gd name="connsiteY71" fmla="*/ 384251 h 428625"/>
              <a:gd name="connsiteX72" fmla="*/ 139442 w 371475"/>
              <a:gd name="connsiteY72" fmla="*/ 382441 h 428625"/>
              <a:gd name="connsiteX73" fmla="*/ 176590 w 371475"/>
              <a:gd name="connsiteY73" fmla="*/ 361486 h 428625"/>
              <a:gd name="connsiteX74" fmla="*/ 176590 w 371475"/>
              <a:gd name="connsiteY74" fmla="*/ 409873 h 428625"/>
              <a:gd name="connsiteX75" fmla="*/ 189068 w 371475"/>
              <a:gd name="connsiteY75" fmla="*/ 424541 h 428625"/>
              <a:gd name="connsiteX76" fmla="*/ 205070 w 371475"/>
              <a:gd name="connsiteY76" fmla="*/ 410445 h 428625"/>
              <a:gd name="connsiteX77" fmla="*/ 205070 w 371475"/>
              <a:gd name="connsiteY77" fmla="*/ 361295 h 428625"/>
              <a:gd name="connsiteX78" fmla="*/ 242027 w 371475"/>
              <a:gd name="connsiteY78" fmla="*/ 382155 h 428625"/>
              <a:gd name="connsiteX79" fmla="*/ 248980 w 371475"/>
              <a:gd name="connsiteY79" fmla="*/ 383965 h 428625"/>
              <a:gd name="connsiteX80" fmla="*/ 261934 w 371475"/>
              <a:gd name="connsiteY80" fmla="*/ 375488 h 428625"/>
              <a:gd name="connsiteX81" fmla="*/ 255457 w 371475"/>
              <a:gd name="connsiteY81" fmla="*/ 357104 h 428625"/>
              <a:gd name="connsiteX82" fmla="*/ 204975 w 371475"/>
              <a:gd name="connsiteY82" fmla="*/ 328625 h 428625"/>
              <a:gd name="connsiteX83" fmla="*/ 204975 w 371475"/>
              <a:gd name="connsiteY83" fmla="*/ 240899 h 428625"/>
              <a:gd name="connsiteX84" fmla="*/ 280889 w 371475"/>
              <a:gd name="connsiteY84" fmla="*/ 284714 h 428625"/>
              <a:gd name="connsiteX85" fmla="*/ 280317 w 371475"/>
              <a:gd name="connsiteY85" fmla="*/ 343198 h 428625"/>
              <a:gd name="connsiteX86" fmla="*/ 294700 w 371475"/>
              <a:gd name="connsiteY86" fmla="*/ 357866 h 428625"/>
              <a:gd name="connsiteX87" fmla="*/ 294796 w 371475"/>
              <a:gd name="connsiteY87" fmla="*/ 357866 h 428625"/>
              <a:gd name="connsiteX88" fmla="*/ 309369 w 371475"/>
              <a:gd name="connsiteY88" fmla="*/ 343674 h 428625"/>
              <a:gd name="connsiteX89" fmla="*/ 309369 w 371475"/>
              <a:gd name="connsiteY89" fmla="*/ 300907 h 428625"/>
              <a:gd name="connsiteX90" fmla="*/ 350993 w 371475"/>
              <a:gd name="connsiteY90" fmla="*/ 325386 h 428625"/>
              <a:gd name="connsiteX91" fmla="*/ 358137 w 371475"/>
              <a:gd name="connsiteY91" fmla="*/ 327291 h 428625"/>
              <a:gd name="connsiteX92" fmla="*/ 370519 w 371475"/>
              <a:gd name="connsiteY92" fmla="*/ 320147 h 428625"/>
              <a:gd name="connsiteX93" fmla="*/ 365185 w 371475"/>
              <a:gd name="connsiteY93" fmla="*/ 30062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71475" h="428625">
                <a:moveTo>
                  <a:pt x="365185" y="300621"/>
                </a:moveTo>
                <a:lnTo>
                  <a:pt x="322799" y="276142"/>
                </a:lnTo>
                <a:lnTo>
                  <a:pt x="359565" y="254520"/>
                </a:lnTo>
                <a:cubicBezTo>
                  <a:pt x="366328" y="250520"/>
                  <a:pt x="368614" y="241757"/>
                  <a:pt x="364614" y="234994"/>
                </a:cubicBezTo>
                <a:cubicBezTo>
                  <a:pt x="360613" y="228231"/>
                  <a:pt x="351850" y="225945"/>
                  <a:pt x="345088" y="229946"/>
                </a:cubicBezTo>
                <a:lnTo>
                  <a:pt x="294509" y="259759"/>
                </a:lnTo>
                <a:lnTo>
                  <a:pt x="218214" y="215753"/>
                </a:lnTo>
                <a:lnTo>
                  <a:pt x="294509" y="171748"/>
                </a:lnTo>
                <a:lnTo>
                  <a:pt x="345088" y="201561"/>
                </a:lnTo>
                <a:cubicBezTo>
                  <a:pt x="347373" y="202895"/>
                  <a:pt x="349850" y="203561"/>
                  <a:pt x="352326" y="203561"/>
                </a:cubicBezTo>
                <a:cubicBezTo>
                  <a:pt x="357184" y="203561"/>
                  <a:pt x="361947" y="201085"/>
                  <a:pt x="364614" y="196513"/>
                </a:cubicBezTo>
                <a:cubicBezTo>
                  <a:pt x="368614" y="189750"/>
                  <a:pt x="366328" y="180987"/>
                  <a:pt x="359565" y="176987"/>
                </a:cubicBezTo>
                <a:lnTo>
                  <a:pt x="322799" y="155365"/>
                </a:lnTo>
                <a:lnTo>
                  <a:pt x="365185" y="130886"/>
                </a:lnTo>
                <a:cubicBezTo>
                  <a:pt x="372043" y="126980"/>
                  <a:pt x="374329" y="118217"/>
                  <a:pt x="370424" y="111455"/>
                </a:cubicBezTo>
                <a:cubicBezTo>
                  <a:pt x="366519" y="104597"/>
                  <a:pt x="357756" y="102311"/>
                  <a:pt x="350993" y="106216"/>
                </a:cubicBezTo>
                <a:lnTo>
                  <a:pt x="307464" y="130695"/>
                </a:lnTo>
                <a:lnTo>
                  <a:pt x="307083" y="87928"/>
                </a:lnTo>
                <a:cubicBezTo>
                  <a:pt x="306988" y="80213"/>
                  <a:pt x="300606" y="73926"/>
                  <a:pt x="292890" y="74021"/>
                </a:cubicBezTo>
                <a:cubicBezTo>
                  <a:pt x="285175" y="74116"/>
                  <a:pt x="278889" y="80403"/>
                  <a:pt x="278984" y="88214"/>
                </a:cubicBezTo>
                <a:lnTo>
                  <a:pt x="279555" y="146983"/>
                </a:lnTo>
                <a:lnTo>
                  <a:pt x="203070" y="191179"/>
                </a:lnTo>
                <a:lnTo>
                  <a:pt x="203070" y="103073"/>
                </a:lnTo>
                <a:lnTo>
                  <a:pt x="253742" y="74403"/>
                </a:lnTo>
                <a:cubicBezTo>
                  <a:pt x="260124" y="70783"/>
                  <a:pt x="263172" y="63068"/>
                  <a:pt x="260410" y="56305"/>
                </a:cubicBezTo>
                <a:cubicBezTo>
                  <a:pt x="257076" y="48209"/>
                  <a:pt x="247551" y="45161"/>
                  <a:pt x="240217" y="49352"/>
                </a:cubicBezTo>
                <a:lnTo>
                  <a:pt x="203070" y="70307"/>
                </a:lnTo>
                <a:lnTo>
                  <a:pt x="203070" y="21920"/>
                </a:lnTo>
                <a:cubicBezTo>
                  <a:pt x="203070" y="14681"/>
                  <a:pt x="197831" y="8108"/>
                  <a:pt x="190592" y="7251"/>
                </a:cubicBezTo>
                <a:cubicBezTo>
                  <a:pt x="181924" y="6203"/>
                  <a:pt x="174590" y="12966"/>
                  <a:pt x="174590" y="21348"/>
                </a:cubicBezTo>
                <a:lnTo>
                  <a:pt x="174590" y="69926"/>
                </a:lnTo>
                <a:lnTo>
                  <a:pt x="138204" y="49256"/>
                </a:lnTo>
                <a:cubicBezTo>
                  <a:pt x="131442" y="45446"/>
                  <a:pt x="122488" y="47256"/>
                  <a:pt x="118488" y="54019"/>
                </a:cubicBezTo>
                <a:cubicBezTo>
                  <a:pt x="114392" y="60877"/>
                  <a:pt x="116773" y="69830"/>
                  <a:pt x="123631" y="73736"/>
                </a:cubicBezTo>
                <a:lnTo>
                  <a:pt x="174590" y="102691"/>
                </a:lnTo>
                <a:lnTo>
                  <a:pt x="174590" y="190798"/>
                </a:lnTo>
                <a:lnTo>
                  <a:pt x="98676" y="146792"/>
                </a:lnTo>
                <a:lnTo>
                  <a:pt x="99247" y="88023"/>
                </a:lnTo>
                <a:cubicBezTo>
                  <a:pt x="99342" y="80117"/>
                  <a:pt x="93056" y="73736"/>
                  <a:pt x="85150" y="73640"/>
                </a:cubicBezTo>
                <a:cubicBezTo>
                  <a:pt x="85150" y="73640"/>
                  <a:pt x="85531" y="73640"/>
                  <a:pt x="85531" y="73640"/>
                </a:cubicBezTo>
                <a:cubicBezTo>
                  <a:pt x="85531" y="73640"/>
                  <a:pt x="71339" y="80308"/>
                  <a:pt x="70196" y="88118"/>
                </a:cubicBezTo>
                <a:lnTo>
                  <a:pt x="70196" y="130790"/>
                </a:lnTo>
                <a:lnTo>
                  <a:pt x="28476" y="106311"/>
                </a:lnTo>
                <a:cubicBezTo>
                  <a:pt x="21618" y="102406"/>
                  <a:pt x="12951" y="104692"/>
                  <a:pt x="9046" y="111550"/>
                </a:cubicBezTo>
                <a:cubicBezTo>
                  <a:pt x="5140" y="118408"/>
                  <a:pt x="7426" y="127076"/>
                  <a:pt x="14284" y="130981"/>
                </a:cubicBezTo>
                <a:lnTo>
                  <a:pt x="56671" y="155460"/>
                </a:lnTo>
                <a:lnTo>
                  <a:pt x="19904" y="177082"/>
                </a:lnTo>
                <a:cubicBezTo>
                  <a:pt x="13141" y="181082"/>
                  <a:pt x="10855" y="189845"/>
                  <a:pt x="14856" y="196608"/>
                </a:cubicBezTo>
                <a:cubicBezTo>
                  <a:pt x="17523" y="201085"/>
                  <a:pt x="22285" y="203657"/>
                  <a:pt x="27143" y="203657"/>
                </a:cubicBezTo>
                <a:cubicBezTo>
                  <a:pt x="29619" y="203657"/>
                  <a:pt x="32096" y="202990"/>
                  <a:pt x="34382" y="201656"/>
                </a:cubicBezTo>
                <a:lnTo>
                  <a:pt x="84959" y="171843"/>
                </a:lnTo>
                <a:lnTo>
                  <a:pt x="161255" y="215849"/>
                </a:lnTo>
                <a:lnTo>
                  <a:pt x="84959" y="259854"/>
                </a:lnTo>
                <a:lnTo>
                  <a:pt x="34382" y="230041"/>
                </a:lnTo>
                <a:cubicBezTo>
                  <a:pt x="27619" y="226040"/>
                  <a:pt x="18856" y="228326"/>
                  <a:pt x="14856" y="235089"/>
                </a:cubicBezTo>
                <a:cubicBezTo>
                  <a:pt x="10855" y="241852"/>
                  <a:pt x="13141" y="250615"/>
                  <a:pt x="19904" y="254615"/>
                </a:cubicBezTo>
                <a:lnTo>
                  <a:pt x="56671" y="276237"/>
                </a:lnTo>
                <a:lnTo>
                  <a:pt x="14284" y="300716"/>
                </a:lnTo>
                <a:cubicBezTo>
                  <a:pt x="7426" y="304622"/>
                  <a:pt x="5140" y="313385"/>
                  <a:pt x="9046" y="320147"/>
                </a:cubicBezTo>
                <a:cubicBezTo>
                  <a:pt x="11712" y="324720"/>
                  <a:pt x="16475" y="327291"/>
                  <a:pt x="21428" y="327291"/>
                </a:cubicBezTo>
                <a:cubicBezTo>
                  <a:pt x="23809" y="327291"/>
                  <a:pt x="26286" y="326720"/>
                  <a:pt x="28572" y="325386"/>
                </a:cubicBezTo>
                <a:lnTo>
                  <a:pt x="70291" y="300907"/>
                </a:lnTo>
                <a:lnTo>
                  <a:pt x="70291" y="343579"/>
                </a:lnTo>
                <a:cubicBezTo>
                  <a:pt x="71434" y="351389"/>
                  <a:pt x="85626" y="356628"/>
                  <a:pt x="85626" y="356628"/>
                </a:cubicBezTo>
                <a:cubicBezTo>
                  <a:pt x="85626" y="356628"/>
                  <a:pt x="86484" y="356628"/>
                  <a:pt x="86484" y="356628"/>
                </a:cubicBezTo>
                <a:cubicBezTo>
                  <a:pt x="94389" y="356533"/>
                  <a:pt x="100676" y="350151"/>
                  <a:pt x="100676" y="342245"/>
                </a:cubicBezTo>
                <a:lnTo>
                  <a:pt x="100104" y="283476"/>
                </a:lnTo>
                <a:lnTo>
                  <a:pt x="176590" y="239471"/>
                </a:lnTo>
                <a:lnTo>
                  <a:pt x="176590" y="328720"/>
                </a:lnTo>
                <a:lnTo>
                  <a:pt x="125822" y="357390"/>
                </a:lnTo>
                <a:cubicBezTo>
                  <a:pt x="119821" y="360819"/>
                  <a:pt x="116678" y="368058"/>
                  <a:pt x="118964" y="374535"/>
                </a:cubicBezTo>
                <a:cubicBezTo>
                  <a:pt x="121059" y="380726"/>
                  <a:pt x="126679" y="384251"/>
                  <a:pt x="132489" y="384251"/>
                </a:cubicBezTo>
                <a:cubicBezTo>
                  <a:pt x="134871" y="384251"/>
                  <a:pt x="137252" y="383679"/>
                  <a:pt x="139442" y="382441"/>
                </a:cubicBezTo>
                <a:lnTo>
                  <a:pt x="176590" y="361486"/>
                </a:lnTo>
                <a:lnTo>
                  <a:pt x="176590" y="409873"/>
                </a:lnTo>
                <a:cubicBezTo>
                  <a:pt x="176590" y="417112"/>
                  <a:pt x="181829" y="423684"/>
                  <a:pt x="189068" y="424541"/>
                </a:cubicBezTo>
                <a:cubicBezTo>
                  <a:pt x="197736" y="425589"/>
                  <a:pt x="205070" y="418826"/>
                  <a:pt x="205070" y="410445"/>
                </a:cubicBezTo>
                <a:lnTo>
                  <a:pt x="205070" y="361295"/>
                </a:lnTo>
                <a:lnTo>
                  <a:pt x="242027" y="382155"/>
                </a:lnTo>
                <a:cubicBezTo>
                  <a:pt x="244217" y="383393"/>
                  <a:pt x="246599" y="383965"/>
                  <a:pt x="248980" y="383965"/>
                </a:cubicBezTo>
                <a:cubicBezTo>
                  <a:pt x="254314" y="383965"/>
                  <a:pt x="259553" y="380917"/>
                  <a:pt x="261934" y="375488"/>
                </a:cubicBezTo>
                <a:cubicBezTo>
                  <a:pt x="264982" y="368725"/>
                  <a:pt x="261934" y="360819"/>
                  <a:pt x="255457" y="357104"/>
                </a:cubicBezTo>
                <a:lnTo>
                  <a:pt x="204975" y="328625"/>
                </a:lnTo>
                <a:lnTo>
                  <a:pt x="204975" y="240899"/>
                </a:lnTo>
                <a:lnTo>
                  <a:pt x="280889" y="284714"/>
                </a:lnTo>
                <a:lnTo>
                  <a:pt x="280317" y="343198"/>
                </a:lnTo>
                <a:cubicBezTo>
                  <a:pt x="280222" y="351199"/>
                  <a:pt x="286699" y="357771"/>
                  <a:pt x="294700" y="357866"/>
                </a:cubicBezTo>
                <a:cubicBezTo>
                  <a:pt x="294700" y="357866"/>
                  <a:pt x="294796" y="357866"/>
                  <a:pt x="294796" y="357866"/>
                </a:cubicBezTo>
                <a:cubicBezTo>
                  <a:pt x="302701" y="357866"/>
                  <a:pt x="309273" y="351580"/>
                  <a:pt x="309369" y="343674"/>
                </a:cubicBezTo>
                <a:lnTo>
                  <a:pt x="309369" y="300907"/>
                </a:lnTo>
                <a:lnTo>
                  <a:pt x="350993" y="325386"/>
                </a:lnTo>
                <a:cubicBezTo>
                  <a:pt x="353279" y="326720"/>
                  <a:pt x="355660" y="327291"/>
                  <a:pt x="358137" y="327291"/>
                </a:cubicBezTo>
                <a:cubicBezTo>
                  <a:pt x="363090" y="327291"/>
                  <a:pt x="367852" y="324720"/>
                  <a:pt x="370519" y="320147"/>
                </a:cubicBezTo>
                <a:cubicBezTo>
                  <a:pt x="374424" y="313289"/>
                  <a:pt x="372043" y="304622"/>
                  <a:pt x="365185" y="300621"/>
                </a:cubicBezTo>
                <a:close/>
              </a:path>
            </a:pathLst>
          </a:custGeom>
          <a:solidFill>
            <a:schemeClr val="bg1"/>
          </a:solidFill>
          <a:ln w="9525" cap="flat">
            <a:noFill/>
            <a:prstDash val="solid"/>
            <a:miter/>
          </a:ln>
        </p:spPr>
        <p:txBody>
          <a:bodyPr rtlCol="0" anchor="ctr"/>
          <a:lstStyle/>
          <a:p>
            <a:endParaRPr lang="ko-KR" altLang="en-US"/>
          </a:p>
        </p:txBody>
      </p:sp>
      <p:sp>
        <p:nvSpPr>
          <p:cNvPr id="318" name="자유형: 도형 317">
            <a:extLst>
              <a:ext uri="{FF2B5EF4-FFF2-40B4-BE49-F238E27FC236}">
                <a16:creationId xmlns:a16="http://schemas.microsoft.com/office/drawing/2014/main" id="{B53A3DD7-BE88-437F-8957-B64326CBA6D9}"/>
              </a:ext>
            </a:extLst>
          </p:cNvPr>
          <p:cNvSpPr/>
          <p:nvPr/>
        </p:nvSpPr>
        <p:spPr>
          <a:xfrm>
            <a:off x="4807569" y="4244840"/>
            <a:ext cx="409575" cy="409575"/>
          </a:xfrm>
          <a:custGeom>
            <a:avLst/>
            <a:gdLst>
              <a:gd name="connsiteX0" fmla="*/ 393262 w 409575"/>
              <a:gd name="connsiteY0" fmla="*/ 194858 h 409575"/>
              <a:gd name="connsiteX1" fmla="*/ 366402 w 409575"/>
              <a:gd name="connsiteY1" fmla="*/ 194858 h 409575"/>
              <a:gd name="connsiteX2" fmla="*/ 383737 w 409575"/>
              <a:gd name="connsiteY2" fmla="*/ 178189 h 409575"/>
              <a:gd name="connsiteX3" fmla="*/ 384118 w 409575"/>
              <a:gd name="connsiteY3" fmla="*/ 161711 h 409575"/>
              <a:gd name="connsiteX4" fmla="*/ 367640 w 409575"/>
              <a:gd name="connsiteY4" fmla="*/ 161330 h 409575"/>
              <a:gd name="connsiteX5" fmla="*/ 332779 w 409575"/>
              <a:gd name="connsiteY5" fmla="*/ 194763 h 409575"/>
              <a:gd name="connsiteX6" fmla="*/ 316110 w 409575"/>
              <a:gd name="connsiteY6" fmla="*/ 194763 h 409575"/>
              <a:gd name="connsiteX7" fmla="*/ 316110 w 409575"/>
              <a:gd name="connsiteY7" fmla="*/ 187619 h 409575"/>
              <a:gd name="connsiteX8" fmla="*/ 305728 w 409575"/>
              <a:gd name="connsiteY8" fmla="*/ 175713 h 409575"/>
              <a:gd name="connsiteX9" fmla="*/ 292774 w 409575"/>
              <a:gd name="connsiteY9" fmla="*/ 187333 h 409575"/>
              <a:gd name="connsiteX10" fmla="*/ 292774 w 409575"/>
              <a:gd name="connsiteY10" fmla="*/ 194763 h 409575"/>
              <a:gd name="connsiteX11" fmla="*/ 253912 w 409575"/>
              <a:gd name="connsiteY11" fmla="*/ 194763 h 409575"/>
              <a:gd name="connsiteX12" fmla="*/ 248197 w 409575"/>
              <a:gd name="connsiteY12" fmla="*/ 180761 h 409575"/>
              <a:gd name="connsiteX13" fmla="*/ 315158 w 409575"/>
              <a:gd name="connsiteY13" fmla="*/ 113895 h 409575"/>
              <a:gd name="connsiteX14" fmla="*/ 350781 w 409575"/>
              <a:gd name="connsiteY14" fmla="*/ 108561 h 409575"/>
              <a:gd name="connsiteX15" fmla="*/ 360592 w 409575"/>
              <a:gd name="connsiteY15" fmla="*/ 95321 h 409575"/>
              <a:gd name="connsiteX16" fmla="*/ 347257 w 409575"/>
              <a:gd name="connsiteY16" fmla="*/ 85511 h 409575"/>
              <a:gd name="connsiteX17" fmla="*/ 322777 w 409575"/>
              <a:gd name="connsiteY17" fmla="*/ 89225 h 409575"/>
              <a:gd name="connsiteX18" fmla="*/ 326302 w 409575"/>
              <a:gd name="connsiteY18" fmla="*/ 65699 h 409575"/>
              <a:gd name="connsiteX19" fmla="*/ 317825 w 409575"/>
              <a:gd name="connsiteY19" fmla="*/ 52364 h 409575"/>
              <a:gd name="connsiteX20" fmla="*/ 303251 w 409575"/>
              <a:gd name="connsiteY20" fmla="*/ 61889 h 409575"/>
              <a:gd name="connsiteX21" fmla="*/ 297822 w 409575"/>
              <a:gd name="connsiteY21" fmla="*/ 98179 h 409575"/>
              <a:gd name="connsiteX22" fmla="*/ 231623 w 409575"/>
              <a:gd name="connsiteY22" fmla="*/ 164282 h 409575"/>
              <a:gd name="connsiteX23" fmla="*/ 217336 w 409575"/>
              <a:gd name="connsiteY23" fmla="*/ 158282 h 409575"/>
              <a:gd name="connsiteX24" fmla="*/ 217336 w 409575"/>
              <a:gd name="connsiteY24" fmla="*/ 119420 h 409575"/>
              <a:gd name="connsiteX25" fmla="*/ 224479 w 409575"/>
              <a:gd name="connsiteY25" fmla="*/ 119420 h 409575"/>
              <a:gd name="connsiteX26" fmla="*/ 236386 w 409575"/>
              <a:gd name="connsiteY26" fmla="*/ 109038 h 409575"/>
              <a:gd name="connsiteX27" fmla="*/ 224765 w 409575"/>
              <a:gd name="connsiteY27" fmla="*/ 96083 h 409575"/>
              <a:gd name="connsiteX28" fmla="*/ 217336 w 409575"/>
              <a:gd name="connsiteY28" fmla="*/ 96083 h 409575"/>
              <a:gd name="connsiteX29" fmla="*/ 217336 w 409575"/>
              <a:gd name="connsiteY29" fmla="*/ 79891 h 409575"/>
              <a:gd name="connsiteX30" fmla="*/ 250864 w 409575"/>
              <a:gd name="connsiteY30" fmla="*/ 44458 h 409575"/>
              <a:gd name="connsiteX31" fmla="*/ 249435 w 409575"/>
              <a:gd name="connsiteY31" fmla="*/ 27122 h 409575"/>
              <a:gd name="connsiteX32" fmla="*/ 233719 w 409575"/>
              <a:gd name="connsiteY32" fmla="*/ 28646 h 409575"/>
              <a:gd name="connsiteX33" fmla="*/ 217336 w 409575"/>
              <a:gd name="connsiteY33" fmla="*/ 45887 h 409575"/>
              <a:gd name="connsiteX34" fmla="*/ 217336 w 409575"/>
              <a:gd name="connsiteY34" fmla="*/ 19121 h 409575"/>
              <a:gd name="connsiteX35" fmla="*/ 206953 w 409575"/>
              <a:gd name="connsiteY35" fmla="*/ 7215 h 409575"/>
              <a:gd name="connsiteX36" fmla="*/ 194000 w 409575"/>
              <a:gd name="connsiteY36" fmla="*/ 18836 h 409575"/>
              <a:gd name="connsiteX37" fmla="*/ 194000 w 409575"/>
              <a:gd name="connsiteY37" fmla="*/ 45982 h 409575"/>
              <a:gd name="connsiteX38" fmla="*/ 177617 w 409575"/>
              <a:gd name="connsiteY38" fmla="*/ 28646 h 409575"/>
              <a:gd name="connsiteX39" fmla="*/ 161138 w 409575"/>
              <a:gd name="connsiteY39" fmla="*/ 28265 h 409575"/>
              <a:gd name="connsiteX40" fmla="*/ 160757 w 409575"/>
              <a:gd name="connsiteY40" fmla="*/ 44744 h 409575"/>
              <a:gd name="connsiteX41" fmla="*/ 194761 w 409575"/>
              <a:gd name="connsiteY41" fmla="*/ 79605 h 409575"/>
              <a:gd name="connsiteX42" fmla="*/ 194761 w 409575"/>
              <a:gd name="connsiteY42" fmla="*/ 95988 h 409575"/>
              <a:gd name="connsiteX43" fmla="*/ 186760 w 409575"/>
              <a:gd name="connsiteY43" fmla="*/ 95988 h 409575"/>
              <a:gd name="connsiteX44" fmla="*/ 175140 w 409575"/>
              <a:gd name="connsiteY44" fmla="*/ 107990 h 409575"/>
              <a:gd name="connsiteX45" fmla="*/ 186760 w 409575"/>
              <a:gd name="connsiteY45" fmla="*/ 119324 h 409575"/>
              <a:gd name="connsiteX46" fmla="*/ 194000 w 409575"/>
              <a:gd name="connsiteY46" fmla="*/ 119324 h 409575"/>
              <a:gd name="connsiteX47" fmla="*/ 194000 w 409575"/>
              <a:gd name="connsiteY47" fmla="*/ 158091 h 409575"/>
              <a:gd name="connsiteX48" fmla="*/ 181808 w 409575"/>
              <a:gd name="connsiteY48" fmla="*/ 162854 h 409575"/>
              <a:gd name="connsiteX49" fmla="*/ 115704 w 409575"/>
              <a:gd name="connsiteY49" fmla="*/ 96750 h 409575"/>
              <a:gd name="connsiteX50" fmla="*/ 110179 w 409575"/>
              <a:gd name="connsiteY50" fmla="*/ 60270 h 409575"/>
              <a:gd name="connsiteX51" fmla="*/ 96844 w 409575"/>
              <a:gd name="connsiteY51" fmla="*/ 50459 h 409575"/>
              <a:gd name="connsiteX52" fmla="*/ 87034 w 409575"/>
              <a:gd name="connsiteY52" fmla="*/ 63794 h 409575"/>
              <a:gd name="connsiteX53" fmla="*/ 90653 w 409575"/>
              <a:gd name="connsiteY53" fmla="*/ 87701 h 409575"/>
              <a:gd name="connsiteX54" fmla="*/ 66174 w 409575"/>
              <a:gd name="connsiteY54" fmla="*/ 83987 h 409575"/>
              <a:gd name="connsiteX55" fmla="*/ 52839 w 409575"/>
              <a:gd name="connsiteY55" fmla="*/ 93797 h 409575"/>
              <a:gd name="connsiteX56" fmla="*/ 62650 w 409575"/>
              <a:gd name="connsiteY56" fmla="*/ 107132 h 409575"/>
              <a:gd name="connsiteX57" fmla="*/ 98368 w 409575"/>
              <a:gd name="connsiteY57" fmla="*/ 112466 h 409575"/>
              <a:gd name="connsiteX58" fmla="*/ 164472 w 409575"/>
              <a:gd name="connsiteY58" fmla="*/ 178570 h 409575"/>
              <a:gd name="connsiteX59" fmla="*/ 157328 w 409575"/>
              <a:gd name="connsiteY59" fmla="*/ 194667 h 409575"/>
              <a:gd name="connsiteX60" fmla="*/ 119324 w 409575"/>
              <a:gd name="connsiteY60" fmla="*/ 194667 h 409575"/>
              <a:gd name="connsiteX61" fmla="*/ 119324 w 409575"/>
              <a:gd name="connsiteY61" fmla="*/ 187523 h 409575"/>
              <a:gd name="connsiteX62" fmla="*/ 108941 w 409575"/>
              <a:gd name="connsiteY62" fmla="*/ 175617 h 409575"/>
              <a:gd name="connsiteX63" fmla="*/ 95987 w 409575"/>
              <a:gd name="connsiteY63" fmla="*/ 187238 h 409575"/>
              <a:gd name="connsiteX64" fmla="*/ 95987 w 409575"/>
              <a:gd name="connsiteY64" fmla="*/ 194667 h 409575"/>
              <a:gd name="connsiteX65" fmla="*/ 79795 w 409575"/>
              <a:gd name="connsiteY65" fmla="*/ 194667 h 409575"/>
              <a:gd name="connsiteX66" fmla="*/ 44362 w 409575"/>
              <a:gd name="connsiteY66" fmla="*/ 161139 h 409575"/>
              <a:gd name="connsiteX67" fmla="*/ 27884 w 409575"/>
              <a:gd name="connsiteY67" fmla="*/ 161615 h 409575"/>
              <a:gd name="connsiteX68" fmla="*/ 28360 w 409575"/>
              <a:gd name="connsiteY68" fmla="*/ 178094 h 409575"/>
              <a:gd name="connsiteX69" fmla="*/ 45886 w 409575"/>
              <a:gd name="connsiteY69" fmla="*/ 194667 h 409575"/>
              <a:gd name="connsiteX70" fmla="*/ 18835 w 409575"/>
              <a:gd name="connsiteY70" fmla="*/ 194667 h 409575"/>
              <a:gd name="connsiteX71" fmla="*/ 7214 w 409575"/>
              <a:gd name="connsiteY71" fmla="*/ 207621 h 409575"/>
              <a:gd name="connsiteX72" fmla="*/ 19120 w 409575"/>
              <a:gd name="connsiteY72" fmla="*/ 218004 h 409575"/>
              <a:gd name="connsiteX73" fmla="*/ 45600 w 409575"/>
              <a:gd name="connsiteY73" fmla="*/ 218004 h 409575"/>
              <a:gd name="connsiteX74" fmla="*/ 28264 w 409575"/>
              <a:gd name="connsiteY74" fmla="*/ 234672 h 409575"/>
              <a:gd name="connsiteX75" fmla="*/ 27884 w 409575"/>
              <a:gd name="connsiteY75" fmla="*/ 251150 h 409575"/>
              <a:gd name="connsiteX76" fmla="*/ 36266 w 409575"/>
              <a:gd name="connsiteY76" fmla="*/ 254770 h 409575"/>
              <a:gd name="connsiteX77" fmla="*/ 44362 w 409575"/>
              <a:gd name="connsiteY77" fmla="*/ 251531 h 409575"/>
              <a:gd name="connsiteX78" fmla="*/ 79223 w 409575"/>
              <a:gd name="connsiteY78" fmla="*/ 218861 h 409575"/>
              <a:gd name="connsiteX79" fmla="*/ 95892 w 409575"/>
              <a:gd name="connsiteY79" fmla="*/ 218861 h 409575"/>
              <a:gd name="connsiteX80" fmla="*/ 95892 w 409575"/>
              <a:gd name="connsiteY80" fmla="*/ 225528 h 409575"/>
              <a:gd name="connsiteX81" fmla="*/ 107512 w 409575"/>
              <a:gd name="connsiteY81" fmla="*/ 237149 h 409575"/>
              <a:gd name="connsiteX82" fmla="*/ 119228 w 409575"/>
              <a:gd name="connsiteY82" fmla="*/ 225528 h 409575"/>
              <a:gd name="connsiteX83" fmla="*/ 119228 w 409575"/>
              <a:gd name="connsiteY83" fmla="*/ 218099 h 409575"/>
              <a:gd name="connsiteX84" fmla="*/ 157424 w 409575"/>
              <a:gd name="connsiteY84" fmla="*/ 218099 h 409575"/>
              <a:gd name="connsiteX85" fmla="*/ 163329 w 409575"/>
              <a:gd name="connsiteY85" fmla="*/ 232386 h 409575"/>
              <a:gd name="connsiteX86" fmla="*/ 97702 w 409575"/>
              <a:gd name="connsiteY86" fmla="*/ 298204 h 409575"/>
              <a:gd name="connsiteX87" fmla="*/ 61507 w 409575"/>
              <a:gd name="connsiteY87" fmla="*/ 303633 h 409575"/>
              <a:gd name="connsiteX88" fmla="*/ 51696 w 409575"/>
              <a:gd name="connsiteY88" fmla="*/ 316873 h 409575"/>
              <a:gd name="connsiteX89" fmla="*/ 63221 w 409575"/>
              <a:gd name="connsiteY89" fmla="*/ 326779 h 409575"/>
              <a:gd name="connsiteX90" fmla="*/ 64936 w 409575"/>
              <a:gd name="connsiteY90" fmla="*/ 326684 h 409575"/>
              <a:gd name="connsiteX91" fmla="*/ 88748 w 409575"/>
              <a:gd name="connsiteY91" fmla="*/ 323064 h 409575"/>
              <a:gd name="connsiteX92" fmla="*/ 85129 w 409575"/>
              <a:gd name="connsiteY92" fmla="*/ 347163 h 409575"/>
              <a:gd name="connsiteX93" fmla="*/ 93511 w 409575"/>
              <a:gd name="connsiteY93" fmla="*/ 360402 h 409575"/>
              <a:gd name="connsiteX94" fmla="*/ 96559 w 409575"/>
              <a:gd name="connsiteY94" fmla="*/ 360783 h 409575"/>
              <a:gd name="connsiteX95" fmla="*/ 108084 w 409575"/>
              <a:gd name="connsiteY95" fmla="*/ 350877 h 409575"/>
              <a:gd name="connsiteX96" fmla="*/ 113418 w 409575"/>
              <a:gd name="connsiteY96" fmla="*/ 315254 h 409575"/>
              <a:gd name="connsiteX97" fmla="*/ 179902 w 409575"/>
              <a:gd name="connsiteY97" fmla="*/ 248579 h 409575"/>
              <a:gd name="connsiteX98" fmla="*/ 193809 w 409575"/>
              <a:gd name="connsiteY98" fmla="*/ 254294 h 409575"/>
              <a:gd name="connsiteX99" fmla="*/ 193809 w 409575"/>
              <a:gd name="connsiteY99" fmla="*/ 293156 h 409575"/>
              <a:gd name="connsiteX100" fmla="*/ 186379 w 409575"/>
              <a:gd name="connsiteY100" fmla="*/ 293156 h 409575"/>
              <a:gd name="connsiteX101" fmla="*/ 174759 w 409575"/>
              <a:gd name="connsiteY101" fmla="*/ 304776 h 409575"/>
              <a:gd name="connsiteX102" fmla="*/ 186379 w 409575"/>
              <a:gd name="connsiteY102" fmla="*/ 316397 h 409575"/>
              <a:gd name="connsiteX103" fmla="*/ 193809 w 409575"/>
              <a:gd name="connsiteY103" fmla="*/ 316397 h 409575"/>
              <a:gd name="connsiteX104" fmla="*/ 193809 w 409575"/>
              <a:gd name="connsiteY104" fmla="*/ 332589 h 409575"/>
              <a:gd name="connsiteX105" fmla="*/ 160281 w 409575"/>
              <a:gd name="connsiteY105" fmla="*/ 368022 h 409575"/>
              <a:gd name="connsiteX106" fmla="*/ 160757 w 409575"/>
              <a:gd name="connsiteY106" fmla="*/ 384500 h 409575"/>
              <a:gd name="connsiteX107" fmla="*/ 168758 w 409575"/>
              <a:gd name="connsiteY107" fmla="*/ 387644 h 409575"/>
              <a:gd name="connsiteX108" fmla="*/ 177235 w 409575"/>
              <a:gd name="connsiteY108" fmla="*/ 384024 h 409575"/>
              <a:gd name="connsiteX109" fmla="*/ 193809 w 409575"/>
              <a:gd name="connsiteY109" fmla="*/ 366498 h 409575"/>
              <a:gd name="connsiteX110" fmla="*/ 193809 w 409575"/>
              <a:gd name="connsiteY110" fmla="*/ 393549 h 409575"/>
              <a:gd name="connsiteX111" fmla="*/ 205429 w 409575"/>
              <a:gd name="connsiteY111" fmla="*/ 405170 h 409575"/>
              <a:gd name="connsiteX112" fmla="*/ 217050 w 409575"/>
              <a:gd name="connsiteY112" fmla="*/ 393549 h 409575"/>
              <a:gd name="connsiteX113" fmla="*/ 217050 w 409575"/>
              <a:gd name="connsiteY113" fmla="*/ 366403 h 409575"/>
              <a:gd name="connsiteX114" fmla="*/ 233909 w 409575"/>
              <a:gd name="connsiteY114" fmla="*/ 383738 h 409575"/>
              <a:gd name="connsiteX115" fmla="*/ 250387 w 409575"/>
              <a:gd name="connsiteY115" fmla="*/ 384120 h 409575"/>
              <a:gd name="connsiteX116" fmla="*/ 250768 w 409575"/>
              <a:gd name="connsiteY116" fmla="*/ 367641 h 409575"/>
              <a:gd name="connsiteX117" fmla="*/ 217812 w 409575"/>
              <a:gd name="connsiteY117" fmla="*/ 332780 h 409575"/>
              <a:gd name="connsiteX118" fmla="*/ 217812 w 409575"/>
              <a:gd name="connsiteY118" fmla="*/ 316397 h 409575"/>
              <a:gd name="connsiteX119" fmla="*/ 224670 w 409575"/>
              <a:gd name="connsiteY119" fmla="*/ 316397 h 409575"/>
              <a:gd name="connsiteX120" fmla="*/ 236291 w 409575"/>
              <a:gd name="connsiteY120" fmla="*/ 304395 h 409575"/>
              <a:gd name="connsiteX121" fmla="*/ 224670 w 409575"/>
              <a:gd name="connsiteY121" fmla="*/ 293061 h 409575"/>
              <a:gd name="connsiteX122" fmla="*/ 216955 w 409575"/>
              <a:gd name="connsiteY122" fmla="*/ 293061 h 409575"/>
              <a:gd name="connsiteX123" fmla="*/ 216955 w 409575"/>
              <a:gd name="connsiteY123" fmla="*/ 254294 h 409575"/>
              <a:gd name="connsiteX124" fmla="*/ 233052 w 409575"/>
              <a:gd name="connsiteY124" fmla="*/ 247150 h 409575"/>
              <a:gd name="connsiteX125" fmla="*/ 300299 w 409575"/>
              <a:gd name="connsiteY125" fmla="*/ 314397 h 409575"/>
              <a:gd name="connsiteX126" fmla="*/ 305633 w 409575"/>
              <a:gd name="connsiteY126" fmla="*/ 350115 h 409575"/>
              <a:gd name="connsiteX127" fmla="*/ 317158 w 409575"/>
              <a:gd name="connsiteY127" fmla="*/ 360116 h 409575"/>
              <a:gd name="connsiteX128" fmla="*/ 323349 w 409575"/>
              <a:gd name="connsiteY128" fmla="*/ 358307 h 409575"/>
              <a:gd name="connsiteX129" fmla="*/ 328683 w 409575"/>
              <a:gd name="connsiteY129" fmla="*/ 346400 h 409575"/>
              <a:gd name="connsiteX130" fmla="*/ 325063 w 409575"/>
              <a:gd name="connsiteY130" fmla="*/ 322112 h 409575"/>
              <a:gd name="connsiteX131" fmla="*/ 348971 w 409575"/>
              <a:gd name="connsiteY131" fmla="*/ 325731 h 409575"/>
              <a:gd name="connsiteX132" fmla="*/ 350686 w 409575"/>
              <a:gd name="connsiteY132" fmla="*/ 325826 h 409575"/>
              <a:gd name="connsiteX133" fmla="*/ 362211 w 409575"/>
              <a:gd name="connsiteY133" fmla="*/ 315825 h 409575"/>
              <a:gd name="connsiteX134" fmla="*/ 352400 w 409575"/>
              <a:gd name="connsiteY134" fmla="*/ 302490 h 409575"/>
              <a:gd name="connsiteX135" fmla="*/ 315919 w 409575"/>
              <a:gd name="connsiteY135" fmla="*/ 296966 h 409575"/>
              <a:gd name="connsiteX136" fmla="*/ 248673 w 409575"/>
              <a:gd name="connsiteY136" fmla="*/ 229719 h 409575"/>
              <a:gd name="connsiteX137" fmla="*/ 253435 w 409575"/>
              <a:gd name="connsiteY137" fmla="*/ 217527 h 409575"/>
              <a:gd name="connsiteX138" fmla="*/ 292202 w 409575"/>
              <a:gd name="connsiteY138" fmla="*/ 217527 h 409575"/>
              <a:gd name="connsiteX139" fmla="*/ 292202 w 409575"/>
              <a:gd name="connsiteY139" fmla="*/ 224671 h 409575"/>
              <a:gd name="connsiteX140" fmla="*/ 302585 w 409575"/>
              <a:gd name="connsiteY140" fmla="*/ 236577 h 409575"/>
              <a:gd name="connsiteX141" fmla="*/ 315538 w 409575"/>
              <a:gd name="connsiteY141" fmla="*/ 224957 h 409575"/>
              <a:gd name="connsiteX142" fmla="*/ 315538 w 409575"/>
              <a:gd name="connsiteY142" fmla="*/ 217527 h 409575"/>
              <a:gd name="connsiteX143" fmla="*/ 331731 w 409575"/>
              <a:gd name="connsiteY143" fmla="*/ 217527 h 409575"/>
              <a:gd name="connsiteX144" fmla="*/ 367164 w 409575"/>
              <a:gd name="connsiteY144" fmla="*/ 251055 h 409575"/>
              <a:gd name="connsiteX145" fmla="*/ 375165 w 409575"/>
              <a:gd name="connsiteY145" fmla="*/ 254198 h 409575"/>
              <a:gd name="connsiteX146" fmla="*/ 383642 w 409575"/>
              <a:gd name="connsiteY146" fmla="*/ 250579 h 409575"/>
              <a:gd name="connsiteX147" fmla="*/ 383166 w 409575"/>
              <a:gd name="connsiteY147" fmla="*/ 234101 h 409575"/>
              <a:gd name="connsiteX148" fmla="*/ 365640 w 409575"/>
              <a:gd name="connsiteY148" fmla="*/ 217527 h 409575"/>
              <a:gd name="connsiteX149" fmla="*/ 392691 w 409575"/>
              <a:gd name="connsiteY149" fmla="*/ 217527 h 409575"/>
              <a:gd name="connsiteX150" fmla="*/ 404311 w 409575"/>
              <a:gd name="connsiteY150" fmla="*/ 205907 h 409575"/>
              <a:gd name="connsiteX151" fmla="*/ 393262 w 409575"/>
              <a:gd name="connsiteY151" fmla="*/ 194858 h 409575"/>
              <a:gd name="connsiteX152" fmla="*/ 206001 w 409575"/>
              <a:gd name="connsiteY152" fmla="*/ 232767 h 409575"/>
              <a:gd name="connsiteX153" fmla="*/ 179902 w 409575"/>
              <a:gd name="connsiteY153" fmla="*/ 208383 h 409575"/>
              <a:gd name="connsiteX154" fmla="*/ 180093 w 409575"/>
              <a:gd name="connsiteY154" fmla="*/ 206573 h 409575"/>
              <a:gd name="connsiteX155" fmla="*/ 179902 w 409575"/>
              <a:gd name="connsiteY155" fmla="*/ 204764 h 409575"/>
              <a:gd name="connsiteX156" fmla="*/ 206001 w 409575"/>
              <a:gd name="connsiteY156" fmla="*/ 180380 h 409575"/>
              <a:gd name="connsiteX157" fmla="*/ 232195 w 409575"/>
              <a:gd name="connsiteY157" fmla="*/ 206573 h 409575"/>
              <a:gd name="connsiteX158" fmla="*/ 206001 w 409575"/>
              <a:gd name="connsiteY158" fmla="*/ 232767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09575" h="409575">
                <a:moveTo>
                  <a:pt x="393262" y="194858"/>
                </a:moveTo>
                <a:lnTo>
                  <a:pt x="366402" y="194858"/>
                </a:lnTo>
                <a:lnTo>
                  <a:pt x="383737" y="178189"/>
                </a:lnTo>
                <a:cubicBezTo>
                  <a:pt x="388405" y="173712"/>
                  <a:pt x="388500" y="166378"/>
                  <a:pt x="384118" y="161711"/>
                </a:cubicBezTo>
                <a:cubicBezTo>
                  <a:pt x="379642" y="157044"/>
                  <a:pt x="372308" y="156948"/>
                  <a:pt x="367640" y="161330"/>
                </a:cubicBezTo>
                <a:lnTo>
                  <a:pt x="332779" y="194763"/>
                </a:lnTo>
                <a:lnTo>
                  <a:pt x="316110" y="194763"/>
                </a:lnTo>
                <a:lnTo>
                  <a:pt x="316110" y="187619"/>
                </a:lnTo>
                <a:cubicBezTo>
                  <a:pt x="316110" y="181618"/>
                  <a:pt x="311728" y="176379"/>
                  <a:pt x="305728" y="175713"/>
                </a:cubicBezTo>
                <a:cubicBezTo>
                  <a:pt x="298679" y="174950"/>
                  <a:pt x="292774" y="180475"/>
                  <a:pt x="292774" y="187333"/>
                </a:cubicBezTo>
                <a:lnTo>
                  <a:pt x="292774" y="194763"/>
                </a:lnTo>
                <a:lnTo>
                  <a:pt x="253912" y="194763"/>
                </a:lnTo>
                <a:cubicBezTo>
                  <a:pt x="252674" y="189809"/>
                  <a:pt x="250768" y="185047"/>
                  <a:pt x="248197" y="180761"/>
                </a:cubicBezTo>
                <a:lnTo>
                  <a:pt x="315158" y="113895"/>
                </a:lnTo>
                <a:lnTo>
                  <a:pt x="350781" y="108561"/>
                </a:lnTo>
                <a:cubicBezTo>
                  <a:pt x="357163" y="107609"/>
                  <a:pt x="361544" y="101703"/>
                  <a:pt x="360592" y="95321"/>
                </a:cubicBezTo>
                <a:cubicBezTo>
                  <a:pt x="359639" y="88940"/>
                  <a:pt x="353638" y="84558"/>
                  <a:pt x="347257" y="85511"/>
                </a:cubicBezTo>
                <a:lnTo>
                  <a:pt x="322777" y="89225"/>
                </a:lnTo>
                <a:lnTo>
                  <a:pt x="326302" y="65699"/>
                </a:lnTo>
                <a:cubicBezTo>
                  <a:pt x="327159" y="59793"/>
                  <a:pt x="323635" y="53888"/>
                  <a:pt x="317825" y="52364"/>
                </a:cubicBezTo>
                <a:cubicBezTo>
                  <a:pt x="310967" y="50554"/>
                  <a:pt x="304204" y="55126"/>
                  <a:pt x="303251" y="61889"/>
                </a:cubicBezTo>
                <a:lnTo>
                  <a:pt x="297822" y="98179"/>
                </a:lnTo>
                <a:lnTo>
                  <a:pt x="231623" y="164282"/>
                </a:lnTo>
                <a:cubicBezTo>
                  <a:pt x="227242" y="161615"/>
                  <a:pt x="222479" y="159520"/>
                  <a:pt x="217336" y="158282"/>
                </a:cubicBezTo>
                <a:lnTo>
                  <a:pt x="217336" y="119420"/>
                </a:lnTo>
                <a:lnTo>
                  <a:pt x="224479" y="119420"/>
                </a:lnTo>
                <a:cubicBezTo>
                  <a:pt x="230480" y="119420"/>
                  <a:pt x="235719" y="115038"/>
                  <a:pt x="236386" y="109038"/>
                </a:cubicBezTo>
                <a:cubicBezTo>
                  <a:pt x="237148" y="101989"/>
                  <a:pt x="231718" y="96083"/>
                  <a:pt x="224765" y="96083"/>
                </a:cubicBezTo>
                <a:lnTo>
                  <a:pt x="217336" y="96083"/>
                </a:lnTo>
                <a:lnTo>
                  <a:pt x="217336" y="79891"/>
                </a:lnTo>
                <a:lnTo>
                  <a:pt x="250864" y="44458"/>
                </a:lnTo>
                <a:cubicBezTo>
                  <a:pt x="255626" y="39505"/>
                  <a:pt x="255055" y="31409"/>
                  <a:pt x="249435" y="27122"/>
                </a:cubicBezTo>
                <a:cubicBezTo>
                  <a:pt x="244672" y="23503"/>
                  <a:pt x="237910" y="24265"/>
                  <a:pt x="233719" y="28646"/>
                </a:cubicBezTo>
                <a:lnTo>
                  <a:pt x="217336" y="45887"/>
                </a:lnTo>
                <a:lnTo>
                  <a:pt x="217336" y="19121"/>
                </a:lnTo>
                <a:cubicBezTo>
                  <a:pt x="217336" y="13121"/>
                  <a:pt x="212954" y="7882"/>
                  <a:pt x="206953" y="7215"/>
                </a:cubicBezTo>
                <a:cubicBezTo>
                  <a:pt x="199905" y="6453"/>
                  <a:pt x="194000" y="11882"/>
                  <a:pt x="194000" y="18836"/>
                </a:cubicBezTo>
                <a:lnTo>
                  <a:pt x="194000" y="45982"/>
                </a:lnTo>
                <a:lnTo>
                  <a:pt x="177617" y="28646"/>
                </a:lnTo>
                <a:cubicBezTo>
                  <a:pt x="173140" y="23979"/>
                  <a:pt x="165805" y="23884"/>
                  <a:pt x="161138" y="28265"/>
                </a:cubicBezTo>
                <a:cubicBezTo>
                  <a:pt x="156471" y="32742"/>
                  <a:pt x="156376" y="40076"/>
                  <a:pt x="160757" y="44744"/>
                </a:cubicBezTo>
                <a:lnTo>
                  <a:pt x="194761" y="79605"/>
                </a:lnTo>
                <a:lnTo>
                  <a:pt x="194761" y="95988"/>
                </a:lnTo>
                <a:lnTo>
                  <a:pt x="186760" y="95988"/>
                </a:lnTo>
                <a:cubicBezTo>
                  <a:pt x="180284" y="96274"/>
                  <a:pt x="175140" y="101513"/>
                  <a:pt x="175140" y="107990"/>
                </a:cubicBezTo>
                <a:cubicBezTo>
                  <a:pt x="175140" y="114467"/>
                  <a:pt x="186760" y="119324"/>
                  <a:pt x="186760" y="119324"/>
                </a:cubicBezTo>
                <a:lnTo>
                  <a:pt x="194000" y="119324"/>
                </a:lnTo>
                <a:lnTo>
                  <a:pt x="194000" y="158091"/>
                </a:lnTo>
                <a:cubicBezTo>
                  <a:pt x="189713" y="159139"/>
                  <a:pt x="185618" y="160758"/>
                  <a:pt x="181808" y="162854"/>
                </a:cubicBezTo>
                <a:lnTo>
                  <a:pt x="115704" y="96750"/>
                </a:lnTo>
                <a:lnTo>
                  <a:pt x="110179" y="60270"/>
                </a:lnTo>
                <a:cubicBezTo>
                  <a:pt x="109227" y="53888"/>
                  <a:pt x="103226" y="49506"/>
                  <a:pt x="96844" y="50459"/>
                </a:cubicBezTo>
                <a:cubicBezTo>
                  <a:pt x="90463" y="51411"/>
                  <a:pt x="86081" y="57412"/>
                  <a:pt x="87034" y="63794"/>
                </a:cubicBezTo>
                <a:lnTo>
                  <a:pt x="90653" y="87701"/>
                </a:lnTo>
                <a:lnTo>
                  <a:pt x="66174" y="83987"/>
                </a:lnTo>
                <a:cubicBezTo>
                  <a:pt x="59792" y="83034"/>
                  <a:pt x="53792" y="87416"/>
                  <a:pt x="52839" y="93797"/>
                </a:cubicBezTo>
                <a:cubicBezTo>
                  <a:pt x="51886" y="100179"/>
                  <a:pt x="56268" y="106180"/>
                  <a:pt x="62650" y="107132"/>
                </a:cubicBezTo>
                <a:lnTo>
                  <a:pt x="98368" y="112466"/>
                </a:lnTo>
                <a:lnTo>
                  <a:pt x="164472" y="178570"/>
                </a:lnTo>
                <a:cubicBezTo>
                  <a:pt x="161234" y="183428"/>
                  <a:pt x="158757" y="188857"/>
                  <a:pt x="157328" y="194667"/>
                </a:cubicBezTo>
                <a:lnTo>
                  <a:pt x="119324" y="194667"/>
                </a:lnTo>
                <a:lnTo>
                  <a:pt x="119324" y="187523"/>
                </a:lnTo>
                <a:cubicBezTo>
                  <a:pt x="119324" y="181523"/>
                  <a:pt x="114942" y="176284"/>
                  <a:pt x="108941" y="175617"/>
                </a:cubicBezTo>
                <a:cubicBezTo>
                  <a:pt x="101893" y="174855"/>
                  <a:pt x="95987" y="180284"/>
                  <a:pt x="95987" y="187238"/>
                </a:cubicBezTo>
                <a:lnTo>
                  <a:pt x="95987" y="194667"/>
                </a:lnTo>
                <a:lnTo>
                  <a:pt x="79795" y="194667"/>
                </a:lnTo>
                <a:lnTo>
                  <a:pt x="44362" y="161139"/>
                </a:lnTo>
                <a:cubicBezTo>
                  <a:pt x="39694" y="156758"/>
                  <a:pt x="32265" y="156948"/>
                  <a:pt x="27884" y="161615"/>
                </a:cubicBezTo>
                <a:cubicBezTo>
                  <a:pt x="23502" y="166283"/>
                  <a:pt x="23693" y="173712"/>
                  <a:pt x="28360" y="178094"/>
                </a:cubicBezTo>
                <a:lnTo>
                  <a:pt x="45886" y="194667"/>
                </a:lnTo>
                <a:lnTo>
                  <a:pt x="18835" y="194667"/>
                </a:lnTo>
                <a:cubicBezTo>
                  <a:pt x="11977" y="194667"/>
                  <a:pt x="6452" y="200573"/>
                  <a:pt x="7214" y="207621"/>
                </a:cubicBezTo>
                <a:cubicBezTo>
                  <a:pt x="7881" y="213527"/>
                  <a:pt x="13120" y="218004"/>
                  <a:pt x="19120" y="218004"/>
                </a:cubicBezTo>
                <a:lnTo>
                  <a:pt x="45600" y="218004"/>
                </a:lnTo>
                <a:lnTo>
                  <a:pt x="28264" y="234672"/>
                </a:lnTo>
                <a:cubicBezTo>
                  <a:pt x="23597" y="239149"/>
                  <a:pt x="23502" y="246483"/>
                  <a:pt x="27884" y="251150"/>
                </a:cubicBezTo>
                <a:cubicBezTo>
                  <a:pt x="30169" y="253532"/>
                  <a:pt x="33218" y="254770"/>
                  <a:pt x="36266" y="254770"/>
                </a:cubicBezTo>
                <a:cubicBezTo>
                  <a:pt x="39218" y="254770"/>
                  <a:pt x="42076" y="253722"/>
                  <a:pt x="44362" y="251531"/>
                </a:cubicBezTo>
                <a:lnTo>
                  <a:pt x="79223" y="218861"/>
                </a:lnTo>
                <a:lnTo>
                  <a:pt x="95892" y="218861"/>
                </a:lnTo>
                <a:lnTo>
                  <a:pt x="95892" y="225528"/>
                </a:lnTo>
                <a:cubicBezTo>
                  <a:pt x="95892" y="232005"/>
                  <a:pt x="101131" y="237149"/>
                  <a:pt x="107512" y="237149"/>
                </a:cubicBezTo>
                <a:cubicBezTo>
                  <a:pt x="113989" y="237149"/>
                  <a:pt x="119228" y="225528"/>
                  <a:pt x="119228" y="225528"/>
                </a:cubicBezTo>
                <a:lnTo>
                  <a:pt x="119228" y="218099"/>
                </a:lnTo>
                <a:lnTo>
                  <a:pt x="157424" y="218099"/>
                </a:lnTo>
                <a:cubicBezTo>
                  <a:pt x="158662" y="223242"/>
                  <a:pt x="160662" y="228005"/>
                  <a:pt x="163329" y="232386"/>
                </a:cubicBezTo>
                <a:lnTo>
                  <a:pt x="97702" y="298204"/>
                </a:lnTo>
                <a:lnTo>
                  <a:pt x="61507" y="303633"/>
                </a:lnTo>
                <a:cubicBezTo>
                  <a:pt x="55125" y="304586"/>
                  <a:pt x="50743" y="310491"/>
                  <a:pt x="51696" y="316873"/>
                </a:cubicBezTo>
                <a:cubicBezTo>
                  <a:pt x="52553" y="322683"/>
                  <a:pt x="57506" y="326779"/>
                  <a:pt x="63221" y="326779"/>
                </a:cubicBezTo>
                <a:cubicBezTo>
                  <a:pt x="63793" y="326779"/>
                  <a:pt x="64364" y="326779"/>
                  <a:pt x="64936" y="326684"/>
                </a:cubicBezTo>
                <a:lnTo>
                  <a:pt x="88748" y="323064"/>
                </a:lnTo>
                <a:lnTo>
                  <a:pt x="85129" y="347163"/>
                </a:lnTo>
                <a:cubicBezTo>
                  <a:pt x="84271" y="353068"/>
                  <a:pt x="87796" y="358878"/>
                  <a:pt x="93511" y="360402"/>
                </a:cubicBezTo>
                <a:cubicBezTo>
                  <a:pt x="94559" y="360688"/>
                  <a:pt x="95606" y="360783"/>
                  <a:pt x="96559" y="360783"/>
                </a:cubicBezTo>
                <a:cubicBezTo>
                  <a:pt x="102178" y="360783"/>
                  <a:pt x="107131" y="356592"/>
                  <a:pt x="108084" y="350877"/>
                </a:cubicBezTo>
                <a:lnTo>
                  <a:pt x="113418" y="315254"/>
                </a:lnTo>
                <a:lnTo>
                  <a:pt x="179902" y="248579"/>
                </a:lnTo>
                <a:cubicBezTo>
                  <a:pt x="184189" y="251150"/>
                  <a:pt x="188856" y="253151"/>
                  <a:pt x="193809" y="254294"/>
                </a:cubicBezTo>
                <a:lnTo>
                  <a:pt x="193809" y="293156"/>
                </a:lnTo>
                <a:lnTo>
                  <a:pt x="186379" y="293156"/>
                </a:lnTo>
                <a:cubicBezTo>
                  <a:pt x="179902" y="293156"/>
                  <a:pt x="174759" y="298395"/>
                  <a:pt x="174759" y="304776"/>
                </a:cubicBezTo>
                <a:cubicBezTo>
                  <a:pt x="174759" y="311253"/>
                  <a:pt x="179998" y="316397"/>
                  <a:pt x="186379" y="316397"/>
                </a:cubicBezTo>
                <a:lnTo>
                  <a:pt x="193809" y="316397"/>
                </a:lnTo>
                <a:lnTo>
                  <a:pt x="193809" y="332589"/>
                </a:lnTo>
                <a:lnTo>
                  <a:pt x="160281" y="368022"/>
                </a:lnTo>
                <a:cubicBezTo>
                  <a:pt x="155900" y="372689"/>
                  <a:pt x="156090" y="380119"/>
                  <a:pt x="160757" y="384500"/>
                </a:cubicBezTo>
                <a:cubicBezTo>
                  <a:pt x="163043" y="386596"/>
                  <a:pt x="165901" y="387644"/>
                  <a:pt x="168758" y="387644"/>
                </a:cubicBezTo>
                <a:cubicBezTo>
                  <a:pt x="171806" y="387644"/>
                  <a:pt x="174950" y="386405"/>
                  <a:pt x="177235" y="384024"/>
                </a:cubicBezTo>
                <a:lnTo>
                  <a:pt x="193809" y="366498"/>
                </a:lnTo>
                <a:lnTo>
                  <a:pt x="193809" y="393549"/>
                </a:lnTo>
                <a:cubicBezTo>
                  <a:pt x="193809" y="400026"/>
                  <a:pt x="199048" y="405170"/>
                  <a:pt x="205429" y="405170"/>
                </a:cubicBezTo>
                <a:cubicBezTo>
                  <a:pt x="211906" y="405170"/>
                  <a:pt x="217050" y="399931"/>
                  <a:pt x="217050" y="393549"/>
                </a:cubicBezTo>
                <a:lnTo>
                  <a:pt x="217050" y="366403"/>
                </a:lnTo>
                <a:lnTo>
                  <a:pt x="233909" y="383738"/>
                </a:lnTo>
                <a:cubicBezTo>
                  <a:pt x="238386" y="388406"/>
                  <a:pt x="245720" y="388501"/>
                  <a:pt x="250387" y="384120"/>
                </a:cubicBezTo>
                <a:cubicBezTo>
                  <a:pt x="255055" y="379643"/>
                  <a:pt x="255150" y="372308"/>
                  <a:pt x="250768" y="367641"/>
                </a:cubicBezTo>
                <a:lnTo>
                  <a:pt x="217812" y="332780"/>
                </a:lnTo>
                <a:lnTo>
                  <a:pt x="217812" y="316397"/>
                </a:lnTo>
                <a:lnTo>
                  <a:pt x="224670" y="316397"/>
                </a:lnTo>
                <a:cubicBezTo>
                  <a:pt x="231147" y="316111"/>
                  <a:pt x="236291" y="310872"/>
                  <a:pt x="236291" y="304395"/>
                </a:cubicBezTo>
                <a:cubicBezTo>
                  <a:pt x="236291" y="297918"/>
                  <a:pt x="224670" y="293061"/>
                  <a:pt x="224670" y="293061"/>
                </a:cubicBezTo>
                <a:lnTo>
                  <a:pt x="216955" y="293061"/>
                </a:lnTo>
                <a:lnTo>
                  <a:pt x="216955" y="254294"/>
                </a:lnTo>
                <a:cubicBezTo>
                  <a:pt x="222765" y="252865"/>
                  <a:pt x="228194" y="250484"/>
                  <a:pt x="233052" y="247150"/>
                </a:cubicBezTo>
                <a:lnTo>
                  <a:pt x="300299" y="314397"/>
                </a:lnTo>
                <a:lnTo>
                  <a:pt x="305633" y="350115"/>
                </a:lnTo>
                <a:cubicBezTo>
                  <a:pt x="306490" y="355925"/>
                  <a:pt x="311538" y="360116"/>
                  <a:pt x="317158" y="360116"/>
                </a:cubicBezTo>
                <a:cubicBezTo>
                  <a:pt x="319253" y="360116"/>
                  <a:pt x="321349" y="359545"/>
                  <a:pt x="323349" y="358307"/>
                </a:cubicBezTo>
                <a:cubicBezTo>
                  <a:pt x="327350" y="355830"/>
                  <a:pt x="329350" y="351068"/>
                  <a:pt x="328683" y="346400"/>
                </a:cubicBezTo>
                <a:lnTo>
                  <a:pt x="325063" y="322112"/>
                </a:lnTo>
                <a:lnTo>
                  <a:pt x="348971" y="325731"/>
                </a:lnTo>
                <a:cubicBezTo>
                  <a:pt x="349543" y="325826"/>
                  <a:pt x="350114" y="325826"/>
                  <a:pt x="350686" y="325826"/>
                </a:cubicBezTo>
                <a:cubicBezTo>
                  <a:pt x="356401" y="325826"/>
                  <a:pt x="361354" y="321636"/>
                  <a:pt x="362211" y="315825"/>
                </a:cubicBezTo>
                <a:cubicBezTo>
                  <a:pt x="363163" y="309444"/>
                  <a:pt x="358782" y="303443"/>
                  <a:pt x="352400" y="302490"/>
                </a:cubicBezTo>
                <a:lnTo>
                  <a:pt x="315919" y="296966"/>
                </a:lnTo>
                <a:lnTo>
                  <a:pt x="248673" y="229719"/>
                </a:lnTo>
                <a:cubicBezTo>
                  <a:pt x="250768" y="225909"/>
                  <a:pt x="252388" y="221813"/>
                  <a:pt x="253435" y="217527"/>
                </a:cubicBezTo>
                <a:lnTo>
                  <a:pt x="292202" y="217527"/>
                </a:lnTo>
                <a:lnTo>
                  <a:pt x="292202" y="224671"/>
                </a:lnTo>
                <a:cubicBezTo>
                  <a:pt x="292202" y="230672"/>
                  <a:pt x="296584" y="235911"/>
                  <a:pt x="302585" y="236577"/>
                </a:cubicBezTo>
                <a:cubicBezTo>
                  <a:pt x="309633" y="237339"/>
                  <a:pt x="315538" y="231910"/>
                  <a:pt x="315538" y="224957"/>
                </a:cubicBezTo>
                <a:lnTo>
                  <a:pt x="315538" y="217527"/>
                </a:lnTo>
                <a:lnTo>
                  <a:pt x="331731" y="217527"/>
                </a:lnTo>
                <a:lnTo>
                  <a:pt x="367164" y="251055"/>
                </a:lnTo>
                <a:cubicBezTo>
                  <a:pt x="369450" y="253151"/>
                  <a:pt x="372308" y="254198"/>
                  <a:pt x="375165" y="254198"/>
                </a:cubicBezTo>
                <a:cubicBezTo>
                  <a:pt x="378213" y="254198"/>
                  <a:pt x="381356" y="252960"/>
                  <a:pt x="383642" y="250579"/>
                </a:cubicBezTo>
                <a:cubicBezTo>
                  <a:pt x="388024" y="245912"/>
                  <a:pt x="387833" y="238482"/>
                  <a:pt x="383166" y="234101"/>
                </a:cubicBezTo>
                <a:lnTo>
                  <a:pt x="365640" y="217527"/>
                </a:lnTo>
                <a:lnTo>
                  <a:pt x="392691" y="217527"/>
                </a:lnTo>
                <a:cubicBezTo>
                  <a:pt x="399168" y="217527"/>
                  <a:pt x="404311" y="212288"/>
                  <a:pt x="404311" y="205907"/>
                </a:cubicBezTo>
                <a:cubicBezTo>
                  <a:pt x="404978" y="200097"/>
                  <a:pt x="399739" y="194858"/>
                  <a:pt x="393262" y="194858"/>
                </a:cubicBezTo>
                <a:close/>
                <a:moveTo>
                  <a:pt x="206001" y="232767"/>
                </a:moveTo>
                <a:cubicBezTo>
                  <a:pt x="192190" y="232767"/>
                  <a:pt x="180855" y="222004"/>
                  <a:pt x="179902" y="208383"/>
                </a:cubicBezTo>
                <a:cubicBezTo>
                  <a:pt x="179998" y="207812"/>
                  <a:pt x="180093" y="207145"/>
                  <a:pt x="180093" y="206573"/>
                </a:cubicBezTo>
                <a:cubicBezTo>
                  <a:pt x="180093" y="205907"/>
                  <a:pt x="179998" y="205335"/>
                  <a:pt x="179902" y="204764"/>
                </a:cubicBezTo>
                <a:cubicBezTo>
                  <a:pt x="180855" y="191143"/>
                  <a:pt x="192190" y="180380"/>
                  <a:pt x="206001" y="180380"/>
                </a:cubicBezTo>
                <a:cubicBezTo>
                  <a:pt x="220479" y="180380"/>
                  <a:pt x="232195" y="192096"/>
                  <a:pt x="232195" y="206573"/>
                </a:cubicBezTo>
                <a:cubicBezTo>
                  <a:pt x="232195" y="220956"/>
                  <a:pt x="220479" y="232767"/>
                  <a:pt x="206001" y="232767"/>
                </a:cubicBezTo>
                <a:close/>
              </a:path>
            </a:pathLst>
          </a:custGeom>
          <a:solidFill>
            <a:schemeClr val="bg1"/>
          </a:solidFill>
          <a:ln w="9525" cap="flat">
            <a:noFill/>
            <a:prstDash val="solid"/>
            <a:miter/>
          </a:ln>
        </p:spPr>
        <p:txBody>
          <a:bodyPr rtlCol="0" anchor="ctr"/>
          <a:lstStyle/>
          <a:p>
            <a:endParaRPr lang="ko-KR" altLang="en-US"/>
          </a:p>
        </p:txBody>
      </p:sp>
      <p:grpSp>
        <p:nvGrpSpPr>
          <p:cNvPr id="319" name="그룹 318">
            <a:extLst>
              <a:ext uri="{FF2B5EF4-FFF2-40B4-BE49-F238E27FC236}">
                <a16:creationId xmlns:a16="http://schemas.microsoft.com/office/drawing/2014/main" id="{FC156A72-0859-4BB5-9B44-DB9CBC73ABBA}"/>
              </a:ext>
            </a:extLst>
          </p:cNvPr>
          <p:cNvGrpSpPr/>
          <p:nvPr/>
        </p:nvGrpSpPr>
        <p:grpSpPr>
          <a:xfrm>
            <a:off x="2835298" y="4263771"/>
            <a:ext cx="365379" cy="384905"/>
            <a:chOff x="2835298" y="4263771"/>
            <a:chExt cx="365379" cy="384905"/>
          </a:xfrm>
          <a:solidFill>
            <a:schemeClr val="bg1"/>
          </a:solidFill>
        </p:grpSpPr>
        <p:sp>
          <p:nvSpPr>
            <p:cNvPr id="320" name="자유형: 도형 319">
              <a:extLst>
                <a:ext uri="{FF2B5EF4-FFF2-40B4-BE49-F238E27FC236}">
                  <a16:creationId xmlns:a16="http://schemas.microsoft.com/office/drawing/2014/main" id="{D1D18F52-4627-424A-B894-5EE7A6C7E5A2}"/>
                </a:ext>
              </a:extLst>
            </p:cNvPr>
            <p:cNvSpPr/>
            <p:nvPr/>
          </p:nvSpPr>
          <p:spPr>
            <a:xfrm>
              <a:off x="2857777" y="4263771"/>
              <a:ext cx="342900" cy="323850"/>
            </a:xfrm>
            <a:custGeom>
              <a:avLst/>
              <a:gdLst>
                <a:gd name="connsiteX0" fmla="*/ 339947 w 342900"/>
                <a:gd name="connsiteY0" fmla="*/ 118110 h 323850"/>
                <a:gd name="connsiteX1" fmla="*/ 273367 w 342900"/>
                <a:gd name="connsiteY1" fmla="*/ 51530 h 323850"/>
                <a:gd name="connsiteX2" fmla="*/ 266129 w 342900"/>
                <a:gd name="connsiteY2" fmla="*/ 51911 h 323850"/>
                <a:gd name="connsiteX3" fmla="*/ 195739 w 342900"/>
                <a:gd name="connsiteY3" fmla="*/ 7144 h 323850"/>
                <a:gd name="connsiteX4" fmla="*/ 125349 w 342900"/>
                <a:gd name="connsiteY4" fmla="*/ 51911 h 323850"/>
                <a:gd name="connsiteX5" fmla="*/ 118110 w 342900"/>
                <a:gd name="connsiteY5" fmla="*/ 51530 h 323850"/>
                <a:gd name="connsiteX6" fmla="*/ 51530 w 342900"/>
                <a:gd name="connsiteY6" fmla="*/ 118110 h 323850"/>
                <a:gd name="connsiteX7" fmla="*/ 56197 w 342900"/>
                <a:gd name="connsiteY7" fmla="*/ 142684 h 323850"/>
                <a:gd name="connsiteX8" fmla="*/ 7144 w 342900"/>
                <a:gd name="connsiteY8" fmla="*/ 206978 h 323850"/>
                <a:gd name="connsiteX9" fmla="*/ 30575 w 342900"/>
                <a:gd name="connsiteY9" fmla="*/ 257651 h 323850"/>
                <a:gd name="connsiteX10" fmla="*/ 8287 w 342900"/>
                <a:gd name="connsiteY10" fmla="*/ 302800 h 323850"/>
                <a:gd name="connsiteX11" fmla="*/ 14478 w 342900"/>
                <a:gd name="connsiteY11" fmla="*/ 318135 h 323850"/>
                <a:gd name="connsiteX12" fmla="*/ 28289 w 342900"/>
                <a:gd name="connsiteY12" fmla="*/ 312325 h 323850"/>
                <a:gd name="connsiteX13" fmla="*/ 49625 w 342900"/>
                <a:gd name="connsiteY13" fmla="*/ 269081 h 323850"/>
                <a:gd name="connsiteX14" fmla="*/ 73723 w 342900"/>
                <a:gd name="connsiteY14" fmla="*/ 273558 h 323850"/>
                <a:gd name="connsiteX15" fmla="*/ 89154 w 342900"/>
                <a:gd name="connsiteY15" fmla="*/ 273558 h 323850"/>
                <a:gd name="connsiteX16" fmla="*/ 74962 w 342900"/>
                <a:gd name="connsiteY16" fmla="*/ 302419 h 323850"/>
                <a:gd name="connsiteX17" fmla="*/ 78772 w 342900"/>
                <a:gd name="connsiteY17" fmla="*/ 316897 h 323850"/>
                <a:gd name="connsiteX18" fmla="*/ 94679 w 342900"/>
                <a:gd name="connsiteY18" fmla="*/ 312420 h 323850"/>
                <a:gd name="connsiteX19" fmla="*/ 113824 w 342900"/>
                <a:gd name="connsiteY19" fmla="*/ 273463 h 323850"/>
                <a:gd name="connsiteX20" fmla="*/ 155734 w 342900"/>
                <a:gd name="connsiteY20" fmla="*/ 273463 h 323850"/>
                <a:gd name="connsiteX21" fmla="*/ 141542 w 342900"/>
                <a:gd name="connsiteY21" fmla="*/ 302323 h 323850"/>
                <a:gd name="connsiteX22" fmla="*/ 145351 w 342900"/>
                <a:gd name="connsiteY22" fmla="*/ 316801 h 323850"/>
                <a:gd name="connsiteX23" fmla="*/ 161258 w 342900"/>
                <a:gd name="connsiteY23" fmla="*/ 312325 h 323850"/>
                <a:gd name="connsiteX24" fmla="*/ 180404 w 342900"/>
                <a:gd name="connsiteY24" fmla="*/ 273367 h 323850"/>
                <a:gd name="connsiteX25" fmla="*/ 222313 w 342900"/>
                <a:gd name="connsiteY25" fmla="*/ 273367 h 323850"/>
                <a:gd name="connsiteX26" fmla="*/ 208026 w 342900"/>
                <a:gd name="connsiteY26" fmla="*/ 302514 h 323850"/>
                <a:gd name="connsiteX27" fmla="*/ 213074 w 342900"/>
                <a:gd name="connsiteY27" fmla="*/ 317373 h 323850"/>
                <a:gd name="connsiteX28" fmla="*/ 227933 w 342900"/>
                <a:gd name="connsiteY28" fmla="*/ 312325 h 323850"/>
                <a:gd name="connsiteX29" fmla="*/ 248507 w 342900"/>
                <a:gd name="connsiteY29" fmla="*/ 270510 h 323850"/>
                <a:gd name="connsiteX30" fmla="*/ 295656 w 342900"/>
                <a:gd name="connsiteY30" fmla="*/ 206788 h 323850"/>
                <a:gd name="connsiteX31" fmla="*/ 290989 w 342900"/>
                <a:gd name="connsiteY31" fmla="*/ 182213 h 323850"/>
                <a:gd name="connsiteX32" fmla="*/ 339947 w 342900"/>
                <a:gd name="connsiteY32" fmla="*/ 118110 h 323850"/>
                <a:gd name="connsiteX33" fmla="*/ 228314 w 342900"/>
                <a:gd name="connsiteY33" fmla="*/ 251365 h 323850"/>
                <a:gd name="connsiteX34" fmla="*/ 74200 w 342900"/>
                <a:gd name="connsiteY34" fmla="*/ 251365 h 323850"/>
                <a:gd name="connsiteX35" fmla="*/ 29146 w 342900"/>
                <a:gd name="connsiteY35" fmla="*/ 209074 h 323850"/>
                <a:gd name="connsiteX36" fmla="*/ 73533 w 342900"/>
                <a:gd name="connsiteY36" fmla="*/ 162496 h 323850"/>
                <a:gd name="connsiteX37" fmla="*/ 84963 w 342900"/>
                <a:gd name="connsiteY37" fmla="*/ 164020 h 323850"/>
                <a:gd name="connsiteX38" fmla="*/ 98393 w 342900"/>
                <a:gd name="connsiteY38" fmla="*/ 156686 h 323850"/>
                <a:gd name="connsiteX39" fmla="*/ 151257 w 342900"/>
                <a:gd name="connsiteY39" fmla="*/ 118110 h 323850"/>
                <a:gd name="connsiteX40" fmla="*/ 204121 w 342900"/>
                <a:gd name="connsiteY40" fmla="*/ 156686 h 323850"/>
                <a:gd name="connsiteX41" fmla="*/ 217551 w 342900"/>
                <a:gd name="connsiteY41" fmla="*/ 164020 h 323850"/>
                <a:gd name="connsiteX42" fmla="*/ 228981 w 342900"/>
                <a:gd name="connsiteY42" fmla="*/ 162496 h 323850"/>
                <a:gd name="connsiteX43" fmla="*/ 273367 w 342900"/>
                <a:gd name="connsiteY43" fmla="*/ 209074 h 323850"/>
                <a:gd name="connsiteX44" fmla="*/ 228314 w 342900"/>
                <a:gd name="connsiteY44" fmla="*/ 251365 h 323850"/>
                <a:gd name="connsiteX45" fmla="*/ 278321 w 342900"/>
                <a:gd name="connsiteY45" fmla="*/ 161925 h 323850"/>
                <a:gd name="connsiteX46" fmla="*/ 228981 w 342900"/>
                <a:gd name="connsiteY46" fmla="*/ 140017 h 323850"/>
                <a:gd name="connsiteX47" fmla="*/ 221742 w 342900"/>
                <a:gd name="connsiteY47" fmla="*/ 140398 h 323850"/>
                <a:gd name="connsiteX48" fmla="*/ 151352 w 342900"/>
                <a:gd name="connsiteY48" fmla="*/ 95631 h 323850"/>
                <a:gd name="connsiteX49" fmla="*/ 80963 w 342900"/>
                <a:gd name="connsiteY49" fmla="*/ 140398 h 323850"/>
                <a:gd name="connsiteX50" fmla="*/ 79819 w 342900"/>
                <a:gd name="connsiteY50" fmla="*/ 140303 h 323850"/>
                <a:gd name="connsiteX51" fmla="*/ 73723 w 342900"/>
                <a:gd name="connsiteY51" fmla="*/ 117824 h 323850"/>
                <a:gd name="connsiteX52" fmla="*/ 118110 w 342900"/>
                <a:gd name="connsiteY52" fmla="*/ 73438 h 323850"/>
                <a:gd name="connsiteX53" fmla="*/ 129540 w 342900"/>
                <a:gd name="connsiteY53" fmla="*/ 74962 h 323850"/>
                <a:gd name="connsiteX54" fmla="*/ 142970 w 342900"/>
                <a:gd name="connsiteY54" fmla="*/ 67627 h 323850"/>
                <a:gd name="connsiteX55" fmla="*/ 195834 w 342900"/>
                <a:gd name="connsiteY55" fmla="*/ 29051 h 323850"/>
                <a:gd name="connsiteX56" fmla="*/ 248698 w 342900"/>
                <a:gd name="connsiteY56" fmla="*/ 67627 h 323850"/>
                <a:gd name="connsiteX57" fmla="*/ 262128 w 342900"/>
                <a:gd name="connsiteY57" fmla="*/ 74962 h 323850"/>
                <a:gd name="connsiteX58" fmla="*/ 273558 w 342900"/>
                <a:gd name="connsiteY58" fmla="*/ 73438 h 323850"/>
                <a:gd name="connsiteX59" fmla="*/ 317944 w 342900"/>
                <a:gd name="connsiteY59" fmla="*/ 117824 h 323850"/>
                <a:gd name="connsiteX60" fmla="*/ 278321 w 342900"/>
                <a:gd name="connsiteY60"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2900" h="323850">
                  <a:moveTo>
                    <a:pt x="339947" y="118110"/>
                  </a:moveTo>
                  <a:cubicBezTo>
                    <a:pt x="339947" y="81343"/>
                    <a:pt x="310039" y="51530"/>
                    <a:pt x="273367" y="51530"/>
                  </a:cubicBezTo>
                  <a:cubicBezTo>
                    <a:pt x="270891" y="51530"/>
                    <a:pt x="268510" y="51625"/>
                    <a:pt x="266129" y="51911"/>
                  </a:cubicBezTo>
                  <a:cubicBezTo>
                    <a:pt x="253460" y="24765"/>
                    <a:pt x="226314" y="7144"/>
                    <a:pt x="195739" y="7144"/>
                  </a:cubicBezTo>
                  <a:cubicBezTo>
                    <a:pt x="165163" y="7144"/>
                    <a:pt x="137922" y="24765"/>
                    <a:pt x="125349" y="51911"/>
                  </a:cubicBezTo>
                  <a:cubicBezTo>
                    <a:pt x="122968" y="51625"/>
                    <a:pt x="120491" y="51530"/>
                    <a:pt x="118110" y="51530"/>
                  </a:cubicBezTo>
                  <a:cubicBezTo>
                    <a:pt x="81343" y="51530"/>
                    <a:pt x="51530" y="81439"/>
                    <a:pt x="51530" y="118110"/>
                  </a:cubicBezTo>
                  <a:cubicBezTo>
                    <a:pt x="51530" y="126682"/>
                    <a:pt x="53150" y="134969"/>
                    <a:pt x="56197" y="142684"/>
                  </a:cubicBezTo>
                  <a:cubicBezTo>
                    <a:pt x="27908" y="150400"/>
                    <a:pt x="7144" y="176308"/>
                    <a:pt x="7144" y="206978"/>
                  </a:cubicBezTo>
                  <a:cubicBezTo>
                    <a:pt x="7144" y="227266"/>
                    <a:pt x="16192" y="245364"/>
                    <a:pt x="30575" y="257651"/>
                  </a:cubicBezTo>
                  <a:lnTo>
                    <a:pt x="8287" y="302800"/>
                  </a:lnTo>
                  <a:cubicBezTo>
                    <a:pt x="5429" y="308705"/>
                    <a:pt x="8192" y="315849"/>
                    <a:pt x="14478" y="318135"/>
                  </a:cubicBezTo>
                  <a:cubicBezTo>
                    <a:pt x="19812" y="320040"/>
                    <a:pt x="25813" y="317468"/>
                    <a:pt x="28289" y="312325"/>
                  </a:cubicBezTo>
                  <a:lnTo>
                    <a:pt x="49625" y="269081"/>
                  </a:lnTo>
                  <a:cubicBezTo>
                    <a:pt x="57150" y="272034"/>
                    <a:pt x="65246" y="273558"/>
                    <a:pt x="73723" y="273558"/>
                  </a:cubicBezTo>
                  <a:lnTo>
                    <a:pt x="89154" y="273558"/>
                  </a:lnTo>
                  <a:lnTo>
                    <a:pt x="74962" y="302419"/>
                  </a:lnTo>
                  <a:cubicBezTo>
                    <a:pt x="72485" y="307562"/>
                    <a:pt x="74009" y="313849"/>
                    <a:pt x="78772" y="316897"/>
                  </a:cubicBezTo>
                  <a:cubicBezTo>
                    <a:pt x="84487" y="320516"/>
                    <a:pt x="91821" y="318325"/>
                    <a:pt x="94679" y="312420"/>
                  </a:cubicBezTo>
                  <a:lnTo>
                    <a:pt x="113824" y="273463"/>
                  </a:lnTo>
                  <a:lnTo>
                    <a:pt x="155734" y="273463"/>
                  </a:lnTo>
                  <a:lnTo>
                    <a:pt x="141542" y="302323"/>
                  </a:lnTo>
                  <a:cubicBezTo>
                    <a:pt x="139065" y="307467"/>
                    <a:pt x="140589" y="313753"/>
                    <a:pt x="145351" y="316801"/>
                  </a:cubicBezTo>
                  <a:cubicBezTo>
                    <a:pt x="151067" y="320421"/>
                    <a:pt x="158401" y="318230"/>
                    <a:pt x="161258" y="312325"/>
                  </a:cubicBezTo>
                  <a:lnTo>
                    <a:pt x="180404" y="273367"/>
                  </a:lnTo>
                  <a:lnTo>
                    <a:pt x="222313" y="273367"/>
                  </a:lnTo>
                  <a:lnTo>
                    <a:pt x="208026" y="302514"/>
                  </a:lnTo>
                  <a:cubicBezTo>
                    <a:pt x="205359" y="308038"/>
                    <a:pt x="207550" y="314706"/>
                    <a:pt x="213074" y="317373"/>
                  </a:cubicBezTo>
                  <a:cubicBezTo>
                    <a:pt x="218599" y="320040"/>
                    <a:pt x="225266" y="317849"/>
                    <a:pt x="227933" y="312325"/>
                  </a:cubicBezTo>
                  <a:lnTo>
                    <a:pt x="248507" y="270510"/>
                  </a:lnTo>
                  <a:cubicBezTo>
                    <a:pt x="275749" y="262128"/>
                    <a:pt x="295656" y="236791"/>
                    <a:pt x="295656" y="206788"/>
                  </a:cubicBezTo>
                  <a:cubicBezTo>
                    <a:pt x="295656" y="198120"/>
                    <a:pt x="294037" y="189833"/>
                    <a:pt x="290989" y="182213"/>
                  </a:cubicBezTo>
                  <a:cubicBezTo>
                    <a:pt x="319183" y="174688"/>
                    <a:pt x="339947" y="148780"/>
                    <a:pt x="339947" y="118110"/>
                  </a:cubicBezTo>
                  <a:close/>
                  <a:moveTo>
                    <a:pt x="228314" y="251365"/>
                  </a:moveTo>
                  <a:lnTo>
                    <a:pt x="74200" y="251365"/>
                  </a:lnTo>
                  <a:cubicBezTo>
                    <a:pt x="50387" y="251365"/>
                    <a:pt x="30289" y="232886"/>
                    <a:pt x="29146" y="209074"/>
                  </a:cubicBezTo>
                  <a:cubicBezTo>
                    <a:pt x="27908" y="183642"/>
                    <a:pt x="48292" y="162496"/>
                    <a:pt x="73533" y="162496"/>
                  </a:cubicBezTo>
                  <a:cubicBezTo>
                    <a:pt x="77438" y="162496"/>
                    <a:pt x="81248" y="162973"/>
                    <a:pt x="84963" y="164020"/>
                  </a:cubicBezTo>
                  <a:cubicBezTo>
                    <a:pt x="90678" y="165544"/>
                    <a:pt x="96583" y="162306"/>
                    <a:pt x="98393" y="156686"/>
                  </a:cubicBezTo>
                  <a:cubicBezTo>
                    <a:pt x="105823" y="133636"/>
                    <a:pt x="127063" y="118110"/>
                    <a:pt x="151257" y="118110"/>
                  </a:cubicBezTo>
                  <a:cubicBezTo>
                    <a:pt x="175450" y="118110"/>
                    <a:pt x="196691" y="133636"/>
                    <a:pt x="204121" y="156686"/>
                  </a:cubicBezTo>
                  <a:cubicBezTo>
                    <a:pt x="205930" y="162306"/>
                    <a:pt x="211836" y="165544"/>
                    <a:pt x="217551" y="164020"/>
                  </a:cubicBezTo>
                  <a:cubicBezTo>
                    <a:pt x="221266" y="163068"/>
                    <a:pt x="225076" y="162496"/>
                    <a:pt x="228981" y="162496"/>
                  </a:cubicBezTo>
                  <a:cubicBezTo>
                    <a:pt x="254222" y="162496"/>
                    <a:pt x="274510" y="183547"/>
                    <a:pt x="273367" y="209074"/>
                  </a:cubicBezTo>
                  <a:cubicBezTo>
                    <a:pt x="272225" y="232886"/>
                    <a:pt x="252127" y="251365"/>
                    <a:pt x="228314" y="251365"/>
                  </a:cubicBezTo>
                  <a:close/>
                  <a:moveTo>
                    <a:pt x="278321" y="161925"/>
                  </a:moveTo>
                  <a:cubicBezTo>
                    <a:pt x="266129" y="148495"/>
                    <a:pt x="248507" y="140017"/>
                    <a:pt x="228981" y="140017"/>
                  </a:cubicBezTo>
                  <a:cubicBezTo>
                    <a:pt x="226504" y="140017"/>
                    <a:pt x="224123" y="140113"/>
                    <a:pt x="221742" y="140398"/>
                  </a:cubicBezTo>
                  <a:cubicBezTo>
                    <a:pt x="209074" y="113252"/>
                    <a:pt x="181927" y="95631"/>
                    <a:pt x="151352" y="95631"/>
                  </a:cubicBezTo>
                  <a:cubicBezTo>
                    <a:pt x="120777" y="95631"/>
                    <a:pt x="93535" y="113252"/>
                    <a:pt x="80963" y="140398"/>
                  </a:cubicBezTo>
                  <a:cubicBezTo>
                    <a:pt x="80581" y="140398"/>
                    <a:pt x="80200" y="140303"/>
                    <a:pt x="79819" y="140303"/>
                  </a:cubicBezTo>
                  <a:cubicBezTo>
                    <a:pt x="75819" y="133540"/>
                    <a:pt x="73723" y="125825"/>
                    <a:pt x="73723" y="117824"/>
                  </a:cubicBezTo>
                  <a:cubicBezTo>
                    <a:pt x="73723" y="93345"/>
                    <a:pt x="93631" y="73438"/>
                    <a:pt x="118110" y="73438"/>
                  </a:cubicBezTo>
                  <a:cubicBezTo>
                    <a:pt x="122015" y="73438"/>
                    <a:pt x="125825" y="73914"/>
                    <a:pt x="129540" y="74962"/>
                  </a:cubicBezTo>
                  <a:cubicBezTo>
                    <a:pt x="135255" y="76486"/>
                    <a:pt x="141160" y="73247"/>
                    <a:pt x="142970" y="67627"/>
                  </a:cubicBezTo>
                  <a:cubicBezTo>
                    <a:pt x="150400" y="44577"/>
                    <a:pt x="171640" y="29051"/>
                    <a:pt x="195834" y="29051"/>
                  </a:cubicBezTo>
                  <a:cubicBezTo>
                    <a:pt x="220027" y="29051"/>
                    <a:pt x="241268" y="44577"/>
                    <a:pt x="248698" y="67627"/>
                  </a:cubicBezTo>
                  <a:cubicBezTo>
                    <a:pt x="250508" y="73247"/>
                    <a:pt x="256413" y="76486"/>
                    <a:pt x="262128" y="74962"/>
                  </a:cubicBezTo>
                  <a:cubicBezTo>
                    <a:pt x="265843" y="74009"/>
                    <a:pt x="269653" y="73438"/>
                    <a:pt x="273558" y="73438"/>
                  </a:cubicBezTo>
                  <a:cubicBezTo>
                    <a:pt x="298037" y="73438"/>
                    <a:pt x="317944" y="93345"/>
                    <a:pt x="317944" y="117824"/>
                  </a:cubicBezTo>
                  <a:cubicBezTo>
                    <a:pt x="317754" y="140589"/>
                    <a:pt x="300514" y="159448"/>
                    <a:pt x="278321" y="161925"/>
                  </a:cubicBezTo>
                  <a:close/>
                </a:path>
              </a:pathLst>
            </a:custGeom>
            <a:grpFill/>
            <a:ln w="9525" cap="flat">
              <a:noFill/>
              <a:prstDash val="solid"/>
              <a:miter/>
            </a:ln>
          </p:spPr>
          <p:txBody>
            <a:bodyPr rtlCol="0" anchor="ctr"/>
            <a:lstStyle/>
            <a:p>
              <a:endParaRPr lang="ko-KR" altLang="en-US"/>
            </a:p>
          </p:txBody>
        </p:sp>
        <p:sp>
          <p:nvSpPr>
            <p:cNvPr id="321" name="자유형: 도형 320">
              <a:extLst>
                <a:ext uri="{FF2B5EF4-FFF2-40B4-BE49-F238E27FC236}">
                  <a16:creationId xmlns:a16="http://schemas.microsoft.com/office/drawing/2014/main" id="{923B93F6-EEBA-402B-BDC0-F30D3C1E2D21}"/>
                </a:ext>
              </a:extLst>
            </p:cNvPr>
            <p:cNvSpPr/>
            <p:nvPr/>
          </p:nvSpPr>
          <p:spPr>
            <a:xfrm>
              <a:off x="286863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2" name="자유형: 도형 321">
              <a:extLst>
                <a:ext uri="{FF2B5EF4-FFF2-40B4-BE49-F238E27FC236}">
                  <a16:creationId xmlns:a16="http://schemas.microsoft.com/office/drawing/2014/main" id="{C1DC5F80-63C8-41AA-9BB9-826CE9038F96}"/>
                </a:ext>
              </a:extLst>
            </p:cNvPr>
            <p:cNvSpPr/>
            <p:nvPr/>
          </p:nvSpPr>
          <p:spPr>
            <a:xfrm>
              <a:off x="293521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3" name="자유형: 도형 322">
              <a:extLst>
                <a:ext uri="{FF2B5EF4-FFF2-40B4-BE49-F238E27FC236}">
                  <a16:creationId xmlns:a16="http://schemas.microsoft.com/office/drawing/2014/main" id="{6D66030A-405D-4F7D-B040-2EE0A614EE5F}"/>
                </a:ext>
              </a:extLst>
            </p:cNvPr>
            <p:cNvSpPr/>
            <p:nvPr/>
          </p:nvSpPr>
          <p:spPr>
            <a:xfrm>
              <a:off x="300179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4" name="자유형: 도형 323">
              <a:extLst>
                <a:ext uri="{FF2B5EF4-FFF2-40B4-BE49-F238E27FC236}">
                  <a16:creationId xmlns:a16="http://schemas.microsoft.com/office/drawing/2014/main" id="{54B3AB90-D061-4AFF-987C-FAD6D0158C8B}"/>
                </a:ext>
              </a:extLst>
            </p:cNvPr>
            <p:cNvSpPr/>
            <p:nvPr/>
          </p:nvSpPr>
          <p:spPr>
            <a:xfrm>
              <a:off x="3068470"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5" name="자유형: 도형 324">
              <a:extLst>
                <a:ext uri="{FF2B5EF4-FFF2-40B4-BE49-F238E27FC236}">
                  <a16:creationId xmlns:a16="http://schemas.microsoft.com/office/drawing/2014/main" id="{2A13EA66-1CEA-4D0F-89A1-63C2C9DC6CC5}"/>
                </a:ext>
              </a:extLst>
            </p:cNvPr>
            <p:cNvSpPr/>
            <p:nvPr/>
          </p:nvSpPr>
          <p:spPr>
            <a:xfrm>
              <a:off x="2835298"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6" name="자유형: 도형 325">
              <a:extLst>
                <a:ext uri="{FF2B5EF4-FFF2-40B4-BE49-F238E27FC236}">
                  <a16:creationId xmlns:a16="http://schemas.microsoft.com/office/drawing/2014/main" id="{DC63CDE4-9EFA-4C75-A837-AE796B4BEA48}"/>
                </a:ext>
              </a:extLst>
            </p:cNvPr>
            <p:cNvSpPr/>
            <p:nvPr/>
          </p:nvSpPr>
          <p:spPr>
            <a:xfrm>
              <a:off x="2901878"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7" name="자유형: 도형 326">
              <a:extLst>
                <a:ext uri="{FF2B5EF4-FFF2-40B4-BE49-F238E27FC236}">
                  <a16:creationId xmlns:a16="http://schemas.microsoft.com/office/drawing/2014/main" id="{11482687-F9A3-4501-9BBA-F73F7738EC6C}"/>
                </a:ext>
              </a:extLst>
            </p:cNvPr>
            <p:cNvSpPr/>
            <p:nvPr/>
          </p:nvSpPr>
          <p:spPr>
            <a:xfrm>
              <a:off x="2968553"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8" name="자유형: 도형 327">
              <a:extLst>
                <a:ext uri="{FF2B5EF4-FFF2-40B4-BE49-F238E27FC236}">
                  <a16:creationId xmlns:a16="http://schemas.microsoft.com/office/drawing/2014/main" id="{4AFD6FE5-3521-44DA-A9DC-6BE5EEB1F1B4}"/>
                </a:ext>
              </a:extLst>
            </p:cNvPr>
            <p:cNvSpPr/>
            <p:nvPr/>
          </p:nvSpPr>
          <p:spPr>
            <a:xfrm>
              <a:off x="3035132"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grpSp>
      <p:grpSp>
        <p:nvGrpSpPr>
          <p:cNvPr id="329" name="그룹 328">
            <a:extLst>
              <a:ext uri="{FF2B5EF4-FFF2-40B4-BE49-F238E27FC236}">
                <a16:creationId xmlns:a16="http://schemas.microsoft.com/office/drawing/2014/main" id="{6EC4BD0B-A979-4DEB-919A-13D55D1AB898}"/>
              </a:ext>
            </a:extLst>
          </p:cNvPr>
          <p:cNvGrpSpPr/>
          <p:nvPr/>
        </p:nvGrpSpPr>
        <p:grpSpPr>
          <a:xfrm>
            <a:off x="2176739" y="5552206"/>
            <a:ext cx="257175" cy="402061"/>
            <a:chOff x="2176739" y="5552206"/>
            <a:chExt cx="257175" cy="402061"/>
          </a:xfrm>
          <a:solidFill>
            <a:schemeClr val="bg1"/>
          </a:solidFill>
        </p:grpSpPr>
        <p:sp>
          <p:nvSpPr>
            <p:cNvPr id="330" name="자유형: 도형 329">
              <a:extLst>
                <a:ext uri="{FF2B5EF4-FFF2-40B4-BE49-F238E27FC236}">
                  <a16:creationId xmlns:a16="http://schemas.microsoft.com/office/drawing/2014/main" id="{C61D4DE1-E4AC-4432-A3BD-40F59BC48685}"/>
                </a:ext>
              </a:extLst>
            </p:cNvPr>
            <p:cNvSpPr/>
            <p:nvPr/>
          </p:nvSpPr>
          <p:spPr>
            <a:xfrm>
              <a:off x="2176739" y="5620892"/>
              <a:ext cx="257175" cy="333375"/>
            </a:xfrm>
            <a:custGeom>
              <a:avLst/>
              <a:gdLst>
                <a:gd name="connsiteX0" fmla="*/ 250603 w 257175"/>
                <a:gd name="connsiteY0" fmla="*/ 128873 h 333375"/>
                <a:gd name="connsiteX1" fmla="*/ 128873 w 257175"/>
                <a:gd name="connsiteY1" fmla="*/ 7144 h 333375"/>
                <a:gd name="connsiteX2" fmla="*/ 7144 w 257175"/>
                <a:gd name="connsiteY2" fmla="*/ 128873 h 333375"/>
                <a:gd name="connsiteX3" fmla="*/ 62389 w 257175"/>
                <a:gd name="connsiteY3" fmla="*/ 230886 h 333375"/>
                <a:gd name="connsiteX4" fmla="*/ 62389 w 257175"/>
                <a:gd name="connsiteY4" fmla="*/ 268319 h 333375"/>
                <a:gd name="connsiteX5" fmla="*/ 130016 w 257175"/>
                <a:gd name="connsiteY5" fmla="*/ 335661 h 333375"/>
                <a:gd name="connsiteX6" fmla="*/ 195263 w 257175"/>
                <a:gd name="connsiteY6" fmla="*/ 269272 h 333375"/>
                <a:gd name="connsiteX7" fmla="*/ 195263 w 257175"/>
                <a:gd name="connsiteY7" fmla="*/ 247745 h 333375"/>
                <a:gd name="connsiteX8" fmla="*/ 195263 w 257175"/>
                <a:gd name="connsiteY8" fmla="*/ 230981 h 333375"/>
                <a:gd name="connsiteX9" fmla="*/ 250603 w 257175"/>
                <a:gd name="connsiteY9" fmla="*/ 128873 h 333375"/>
                <a:gd name="connsiteX10" fmla="*/ 171926 w 257175"/>
                <a:gd name="connsiteY10" fmla="*/ 269748 h 333375"/>
                <a:gd name="connsiteX11" fmla="*/ 125254 w 257175"/>
                <a:gd name="connsiteY11" fmla="*/ 312706 h 333375"/>
                <a:gd name="connsiteX12" fmla="*/ 85630 w 257175"/>
                <a:gd name="connsiteY12" fmla="*/ 269177 h 333375"/>
                <a:gd name="connsiteX13" fmla="*/ 85630 w 257175"/>
                <a:gd name="connsiteY13" fmla="*/ 259937 h 333375"/>
                <a:gd name="connsiteX14" fmla="*/ 171926 w 257175"/>
                <a:gd name="connsiteY14" fmla="*/ 259937 h 333375"/>
                <a:gd name="connsiteX15" fmla="*/ 171926 w 257175"/>
                <a:gd name="connsiteY15" fmla="*/ 269748 h 333375"/>
                <a:gd name="connsiteX16" fmla="*/ 177927 w 257175"/>
                <a:gd name="connsiteY16" fmla="*/ 213932 h 333375"/>
                <a:gd name="connsiteX17" fmla="*/ 171926 w 257175"/>
                <a:gd name="connsiteY17" fmla="*/ 224124 h 333375"/>
                <a:gd name="connsiteX18" fmla="*/ 171926 w 257175"/>
                <a:gd name="connsiteY18" fmla="*/ 235839 h 333375"/>
                <a:gd name="connsiteX19" fmla="*/ 140017 w 257175"/>
                <a:gd name="connsiteY19" fmla="*/ 235839 h 333375"/>
                <a:gd name="connsiteX20" fmla="*/ 140017 w 257175"/>
                <a:gd name="connsiteY20" fmla="*/ 174974 h 333375"/>
                <a:gd name="connsiteX21" fmla="*/ 166116 w 257175"/>
                <a:gd name="connsiteY21" fmla="*/ 139065 h 333375"/>
                <a:gd name="connsiteX22" fmla="*/ 155448 w 257175"/>
                <a:gd name="connsiteY22" fmla="*/ 126968 h 333375"/>
                <a:gd name="connsiteX23" fmla="*/ 142780 w 257175"/>
                <a:gd name="connsiteY23" fmla="*/ 138684 h 333375"/>
                <a:gd name="connsiteX24" fmla="*/ 128302 w 257175"/>
                <a:gd name="connsiteY24" fmla="*/ 153257 h 333375"/>
                <a:gd name="connsiteX25" fmla="*/ 113824 w 257175"/>
                <a:gd name="connsiteY25" fmla="*/ 138684 h 333375"/>
                <a:gd name="connsiteX26" fmla="*/ 106489 w 257175"/>
                <a:gd name="connsiteY26" fmla="*/ 127730 h 333375"/>
                <a:gd name="connsiteX27" fmla="*/ 90583 w 257175"/>
                <a:gd name="connsiteY27" fmla="*/ 138684 h 333375"/>
                <a:gd name="connsiteX28" fmla="*/ 116681 w 257175"/>
                <a:gd name="connsiteY28" fmla="*/ 174974 h 333375"/>
                <a:gd name="connsiteX29" fmla="*/ 116681 w 257175"/>
                <a:gd name="connsiteY29" fmla="*/ 235839 h 333375"/>
                <a:gd name="connsiteX30" fmla="*/ 85630 w 257175"/>
                <a:gd name="connsiteY30" fmla="*/ 235839 h 333375"/>
                <a:gd name="connsiteX31" fmla="*/ 85630 w 257175"/>
                <a:gd name="connsiteY31" fmla="*/ 224124 h 333375"/>
                <a:gd name="connsiteX32" fmla="*/ 79629 w 257175"/>
                <a:gd name="connsiteY32" fmla="*/ 213932 h 333375"/>
                <a:gd name="connsiteX33" fmla="*/ 30099 w 257175"/>
                <a:gd name="connsiteY33" fmla="*/ 128492 h 333375"/>
                <a:gd name="connsiteX34" fmla="*/ 128683 w 257175"/>
                <a:gd name="connsiteY34" fmla="*/ 30004 h 333375"/>
                <a:gd name="connsiteX35" fmla="*/ 227267 w 257175"/>
                <a:gd name="connsiteY35" fmla="*/ 128492 h 333375"/>
                <a:gd name="connsiteX36" fmla="*/ 177927 w 257175"/>
                <a:gd name="connsiteY36" fmla="*/ 21393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7175" h="333375">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grpFill/>
            <a:ln w="9525" cap="flat">
              <a:noFill/>
              <a:prstDash val="solid"/>
              <a:miter/>
            </a:ln>
          </p:spPr>
          <p:txBody>
            <a:bodyPr rtlCol="0" anchor="ctr"/>
            <a:lstStyle/>
            <a:p>
              <a:endParaRPr lang="ko-KR" altLang="en-US"/>
            </a:p>
          </p:txBody>
        </p:sp>
        <p:sp>
          <p:nvSpPr>
            <p:cNvPr id="331" name="자유형: 도형 330">
              <a:extLst>
                <a:ext uri="{FF2B5EF4-FFF2-40B4-BE49-F238E27FC236}">
                  <a16:creationId xmlns:a16="http://schemas.microsoft.com/office/drawing/2014/main" id="{BA60BA9B-1D4D-412A-BDDC-B3B8F2CCE6AD}"/>
                </a:ext>
              </a:extLst>
            </p:cNvPr>
            <p:cNvSpPr/>
            <p:nvPr/>
          </p:nvSpPr>
          <p:spPr>
            <a:xfrm>
              <a:off x="2286372" y="5552206"/>
              <a:ext cx="28575" cy="57150"/>
            </a:xfrm>
            <a:custGeom>
              <a:avLst/>
              <a:gdLst>
                <a:gd name="connsiteX0" fmla="*/ 7144 w 28575"/>
                <a:gd name="connsiteY0" fmla="*/ 19156 h 57150"/>
                <a:gd name="connsiteX1" fmla="*/ 7144 w 28575"/>
                <a:gd name="connsiteY1" fmla="*/ 38873 h 57150"/>
                <a:gd name="connsiteX2" fmla="*/ 18288 w 28575"/>
                <a:gd name="connsiteY2" fmla="*/ 50874 h 57150"/>
                <a:gd name="connsiteX3" fmla="*/ 30480 w 28575"/>
                <a:gd name="connsiteY3" fmla="*/ 39254 h 57150"/>
                <a:gd name="connsiteX4" fmla="*/ 30480 w 28575"/>
                <a:gd name="connsiteY4" fmla="*/ 18775 h 57150"/>
                <a:gd name="connsiteX5" fmla="*/ 18288 w 28575"/>
                <a:gd name="connsiteY5" fmla="*/ 7155 h 57150"/>
                <a:gd name="connsiteX6" fmla="*/ 7144 w 28575"/>
                <a:gd name="connsiteY6" fmla="*/ 1915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grpFill/>
            <a:ln w="9525" cap="flat">
              <a:noFill/>
              <a:prstDash val="solid"/>
              <a:miter/>
            </a:ln>
          </p:spPr>
          <p:txBody>
            <a:bodyPr rtlCol="0" anchor="ctr"/>
            <a:lstStyle/>
            <a:p>
              <a:endParaRPr lang="ko-KR" altLang="en-US"/>
            </a:p>
          </p:txBody>
        </p:sp>
        <p:sp>
          <p:nvSpPr>
            <p:cNvPr id="332" name="자유형: 도형 331">
              <a:extLst>
                <a:ext uri="{FF2B5EF4-FFF2-40B4-BE49-F238E27FC236}">
                  <a16:creationId xmlns:a16="http://schemas.microsoft.com/office/drawing/2014/main" id="{A96B15B5-6EEC-43C2-AC74-2B4ED036B3B0}"/>
                </a:ext>
              </a:extLst>
            </p:cNvPr>
            <p:cNvSpPr/>
            <p:nvPr/>
          </p:nvSpPr>
          <p:spPr>
            <a:xfrm>
              <a:off x="2234940" y="5560412"/>
              <a:ext cx="38100" cy="47625"/>
            </a:xfrm>
            <a:custGeom>
              <a:avLst/>
              <a:gdLst>
                <a:gd name="connsiteX0" fmla="*/ 37240 w 38100"/>
                <a:gd name="connsiteY0" fmla="*/ 34097 h 47625"/>
                <a:gd name="connsiteX1" fmla="*/ 29906 w 38100"/>
                <a:gd name="connsiteY1" fmla="*/ 14761 h 47625"/>
                <a:gd name="connsiteX2" fmla="*/ 14761 w 38100"/>
                <a:gd name="connsiteY2" fmla="*/ 7903 h 47625"/>
                <a:gd name="connsiteX3" fmla="*/ 7903 w 38100"/>
                <a:gd name="connsiteY3" fmla="*/ 23048 h 47625"/>
                <a:gd name="connsiteX4" fmla="*/ 15237 w 38100"/>
                <a:gd name="connsiteY4" fmla="*/ 42383 h 47625"/>
                <a:gd name="connsiteX5" fmla="*/ 26286 w 38100"/>
                <a:gd name="connsiteY5" fmla="*/ 50003 h 47625"/>
                <a:gd name="connsiteX6" fmla="*/ 30477 w 38100"/>
                <a:gd name="connsiteY6" fmla="*/ 49241 h 47625"/>
                <a:gd name="connsiteX7" fmla="*/ 37240 w 38100"/>
                <a:gd name="connsiteY7" fmla="*/ 3409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grpFill/>
            <a:ln w="9525" cap="flat">
              <a:noFill/>
              <a:prstDash val="solid"/>
              <a:miter/>
            </a:ln>
          </p:spPr>
          <p:txBody>
            <a:bodyPr rtlCol="0" anchor="ctr"/>
            <a:lstStyle/>
            <a:p>
              <a:endParaRPr lang="ko-KR" altLang="en-US"/>
            </a:p>
          </p:txBody>
        </p:sp>
        <p:sp>
          <p:nvSpPr>
            <p:cNvPr id="333" name="자유형: 도형 332">
              <a:extLst>
                <a:ext uri="{FF2B5EF4-FFF2-40B4-BE49-F238E27FC236}">
                  <a16:creationId xmlns:a16="http://schemas.microsoft.com/office/drawing/2014/main" id="{8FCFD571-3031-4D73-9E77-9E19CBBD841B}"/>
                </a:ext>
              </a:extLst>
            </p:cNvPr>
            <p:cNvSpPr/>
            <p:nvPr/>
          </p:nvSpPr>
          <p:spPr>
            <a:xfrm>
              <a:off x="2330381" y="5560507"/>
              <a:ext cx="38100" cy="47625"/>
            </a:xfrm>
            <a:custGeom>
              <a:avLst/>
              <a:gdLst>
                <a:gd name="connsiteX0" fmla="*/ 30382 w 38100"/>
                <a:gd name="connsiteY0" fmla="*/ 7903 h 47625"/>
                <a:gd name="connsiteX1" fmla="*/ 15237 w 38100"/>
                <a:gd name="connsiteY1" fmla="*/ 14761 h 47625"/>
                <a:gd name="connsiteX2" fmla="*/ 7903 w 38100"/>
                <a:gd name="connsiteY2" fmla="*/ 34096 h 47625"/>
                <a:gd name="connsiteX3" fmla="*/ 14761 w 38100"/>
                <a:gd name="connsiteY3" fmla="*/ 49241 h 47625"/>
                <a:gd name="connsiteX4" fmla="*/ 18952 w 38100"/>
                <a:gd name="connsiteY4" fmla="*/ 50003 h 47625"/>
                <a:gd name="connsiteX5" fmla="*/ 30001 w 38100"/>
                <a:gd name="connsiteY5" fmla="*/ 42383 h 47625"/>
                <a:gd name="connsiteX6" fmla="*/ 37335 w 38100"/>
                <a:gd name="connsiteY6" fmla="*/ 23048 h 47625"/>
                <a:gd name="connsiteX7" fmla="*/ 30382 w 38100"/>
                <a:gd name="connsiteY7" fmla="*/ 790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grpFill/>
            <a:ln w="9525" cap="flat">
              <a:noFill/>
              <a:prstDash val="solid"/>
              <a:miter/>
            </a:ln>
          </p:spPr>
          <p:txBody>
            <a:bodyPr rtlCol="0" anchor="ctr"/>
            <a:lstStyle/>
            <a:p>
              <a:endParaRPr lang="ko-KR" altLang="en-US"/>
            </a:p>
          </p:txBody>
        </p:sp>
      </p:grpSp>
      <p:grpSp>
        <p:nvGrpSpPr>
          <p:cNvPr id="334" name="그룹 333">
            <a:extLst>
              <a:ext uri="{FF2B5EF4-FFF2-40B4-BE49-F238E27FC236}">
                <a16:creationId xmlns:a16="http://schemas.microsoft.com/office/drawing/2014/main" id="{1DBBDF1E-6753-4B00-9A39-659FCC2A9EA6}"/>
              </a:ext>
            </a:extLst>
          </p:cNvPr>
          <p:cNvGrpSpPr/>
          <p:nvPr/>
        </p:nvGrpSpPr>
        <p:grpSpPr>
          <a:xfrm>
            <a:off x="2088252" y="2905696"/>
            <a:ext cx="390525" cy="390525"/>
            <a:chOff x="2088252" y="2905696"/>
            <a:chExt cx="390525" cy="390525"/>
          </a:xfrm>
          <a:solidFill>
            <a:schemeClr val="bg1"/>
          </a:solidFill>
        </p:grpSpPr>
        <p:sp>
          <p:nvSpPr>
            <p:cNvPr id="335" name="자유형: 도형 334">
              <a:extLst>
                <a:ext uri="{FF2B5EF4-FFF2-40B4-BE49-F238E27FC236}">
                  <a16:creationId xmlns:a16="http://schemas.microsoft.com/office/drawing/2014/main" id="{2981A7E0-F571-4C2F-A1C2-EC05FA747748}"/>
                </a:ext>
              </a:extLst>
            </p:cNvPr>
            <p:cNvSpPr/>
            <p:nvPr/>
          </p:nvSpPr>
          <p:spPr>
            <a:xfrm>
              <a:off x="2088252"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374999 h 390525"/>
                <a:gd name="connsiteX4" fmla="*/ 18288 w 390525"/>
                <a:gd name="connsiteY4" fmla="*/ 386144 h 390525"/>
                <a:gd name="connsiteX5" fmla="*/ 374999 w 390525"/>
                <a:gd name="connsiteY5" fmla="*/ 386144 h 390525"/>
                <a:gd name="connsiteX6" fmla="*/ 386144 w 390525"/>
                <a:gd name="connsiteY6" fmla="*/ 374999 h 390525"/>
                <a:gd name="connsiteX7" fmla="*/ 386144 w 390525"/>
                <a:gd name="connsiteY7" fmla="*/ 18288 h 390525"/>
                <a:gd name="connsiteX8" fmla="*/ 374999 w 390525"/>
                <a:gd name="connsiteY8" fmla="*/ 7144 h 390525"/>
                <a:gd name="connsiteX9" fmla="*/ 363950 w 390525"/>
                <a:gd name="connsiteY9" fmla="*/ 95917 h 390525"/>
                <a:gd name="connsiteX10" fmla="*/ 296609 w 390525"/>
                <a:gd name="connsiteY10" fmla="*/ 95917 h 390525"/>
                <a:gd name="connsiteX11" fmla="*/ 296609 w 390525"/>
                <a:gd name="connsiteY11" fmla="*/ 29337 h 390525"/>
                <a:gd name="connsiteX12" fmla="*/ 363950 w 390525"/>
                <a:gd name="connsiteY12" fmla="*/ 29337 h 390525"/>
                <a:gd name="connsiteX13" fmla="*/ 363950 w 390525"/>
                <a:gd name="connsiteY13" fmla="*/ 95917 h 390525"/>
                <a:gd name="connsiteX14" fmla="*/ 274415 w 390525"/>
                <a:gd name="connsiteY14" fmla="*/ 29337 h 390525"/>
                <a:gd name="connsiteX15" fmla="*/ 274415 w 390525"/>
                <a:gd name="connsiteY15" fmla="*/ 95917 h 390525"/>
                <a:gd name="connsiteX16" fmla="*/ 29432 w 390525"/>
                <a:gd name="connsiteY16" fmla="*/ 95917 h 390525"/>
                <a:gd name="connsiteX17" fmla="*/ 29432 w 390525"/>
                <a:gd name="connsiteY17" fmla="*/ 29337 h 390525"/>
                <a:gd name="connsiteX18" fmla="*/ 274415 w 390525"/>
                <a:gd name="connsiteY18" fmla="*/ 29337 h 390525"/>
                <a:gd name="connsiteX19" fmla="*/ 29432 w 390525"/>
                <a:gd name="connsiteY19" fmla="*/ 363855 h 390525"/>
                <a:gd name="connsiteX20" fmla="*/ 29432 w 390525"/>
                <a:gd name="connsiteY20" fmla="*/ 118110 h 390525"/>
                <a:gd name="connsiteX21" fmla="*/ 363950 w 390525"/>
                <a:gd name="connsiteY21" fmla="*/ 118110 h 390525"/>
                <a:gd name="connsiteX22" fmla="*/ 363950 w 390525"/>
                <a:gd name="connsiteY22" fmla="*/ 363855 h 390525"/>
                <a:gd name="connsiteX23" fmla="*/ 29432 w 390525"/>
                <a:gd name="connsiteY2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144" y="12097"/>
                    <a:pt x="381191" y="7144"/>
                    <a:pt x="374999" y="7144"/>
                  </a:cubicBezTo>
                  <a:close/>
                  <a:moveTo>
                    <a:pt x="363950" y="95917"/>
                  </a:moveTo>
                  <a:lnTo>
                    <a:pt x="296609" y="95917"/>
                  </a:lnTo>
                  <a:lnTo>
                    <a:pt x="296609" y="29337"/>
                  </a:lnTo>
                  <a:lnTo>
                    <a:pt x="363950" y="29337"/>
                  </a:lnTo>
                  <a:lnTo>
                    <a:pt x="363950" y="95917"/>
                  </a:lnTo>
                  <a:close/>
                  <a:moveTo>
                    <a:pt x="274415" y="29337"/>
                  </a:moveTo>
                  <a:lnTo>
                    <a:pt x="274415" y="95917"/>
                  </a:lnTo>
                  <a:lnTo>
                    <a:pt x="29432" y="95917"/>
                  </a:lnTo>
                  <a:lnTo>
                    <a:pt x="29432" y="29337"/>
                  </a:lnTo>
                  <a:lnTo>
                    <a:pt x="274415" y="29337"/>
                  </a:lnTo>
                  <a:close/>
                  <a:moveTo>
                    <a:pt x="29432" y="363855"/>
                  </a:moveTo>
                  <a:lnTo>
                    <a:pt x="29432" y="118110"/>
                  </a:lnTo>
                  <a:lnTo>
                    <a:pt x="363950" y="118110"/>
                  </a:lnTo>
                  <a:lnTo>
                    <a:pt x="363950" y="363855"/>
                  </a:lnTo>
                  <a:lnTo>
                    <a:pt x="29432" y="363855"/>
                  </a:lnTo>
                  <a:close/>
                </a:path>
              </a:pathLst>
            </a:custGeom>
            <a:grpFill/>
            <a:ln w="9525" cap="flat">
              <a:noFill/>
              <a:prstDash val="solid"/>
              <a:miter/>
            </a:ln>
          </p:spPr>
          <p:txBody>
            <a:bodyPr rtlCol="0" anchor="ctr"/>
            <a:lstStyle/>
            <a:p>
              <a:endParaRPr lang="ko-KR" altLang="en-US"/>
            </a:p>
          </p:txBody>
        </p:sp>
        <p:sp>
          <p:nvSpPr>
            <p:cNvPr id="336" name="자유형: 도형 335">
              <a:extLst>
                <a:ext uri="{FF2B5EF4-FFF2-40B4-BE49-F238E27FC236}">
                  <a16:creationId xmlns:a16="http://schemas.microsoft.com/office/drawing/2014/main" id="{926714BA-9F1C-4DD9-B2D1-E8D183B8804F}"/>
                </a:ext>
              </a:extLst>
            </p:cNvPr>
            <p:cNvSpPr/>
            <p:nvPr/>
          </p:nvSpPr>
          <p:spPr>
            <a:xfrm>
              <a:off x="2133401"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7" name="자유형: 도형 336">
              <a:extLst>
                <a:ext uri="{FF2B5EF4-FFF2-40B4-BE49-F238E27FC236}">
                  <a16:creationId xmlns:a16="http://schemas.microsoft.com/office/drawing/2014/main" id="{BD2B40DB-F73C-4D47-B89D-5A5A1FD9F425}"/>
                </a:ext>
              </a:extLst>
            </p:cNvPr>
            <p:cNvSpPr/>
            <p:nvPr/>
          </p:nvSpPr>
          <p:spPr>
            <a:xfrm>
              <a:off x="2177787"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8" name="자유형: 도형 337">
              <a:extLst>
                <a:ext uri="{FF2B5EF4-FFF2-40B4-BE49-F238E27FC236}">
                  <a16:creationId xmlns:a16="http://schemas.microsoft.com/office/drawing/2014/main" id="{0C061C74-123C-4F54-B7C5-ED8E75580531}"/>
                </a:ext>
              </a:extLst>
            </p:cNvPr>
            <p:cNvSpPr/>
            <p:nvPr/>
          </p:nvSpPr>
          <p:spPr>
            <a:xfrm>
              <a:off x="2222173"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9" name="자유형: 도형 338">
              <a:extLst>
                <a:ext uri="{FF2B5EF4-FFF2-40B4-BE49-F238E27FC236}">
                  <a16:creationId xmlns:a16="http://schemas.microsoft.com/office/drawing/2014/main" id="{AD986ECE-DCFF-415D-8BEC-93772CDD80B2}"/>
                </a:ext>
              </a:extLst>
            </p:cNvPr>
            <p:cNvSpPr/>
            <p:nvPr/>
          </p:nvSpPr>
          <p:spPr>
            <a:xfrm>
              <a:off x="2355523" y="3084025"/>
              <a:ext cx="76200" cy="123825"/>
            </a:xfrm>
            <a:custGeom>
              <a:avLst/>
              <a:gdLst>
                <a:gd name="connsiteX0" fmla="*/ 63056 w 76200"/>
                <a:gd name="connsiteY0" fmla="*/ 95991 h 123825"/>
                <a:gd name="connsiteX1" fmla="*/ 29337 w 76200"/>
                <a:gd name="connsiteY1" fmla="*/ 95991 h 123825"/>
                <a:gd name="connsiteX2" fmla="*/ 29337 w 76200"/>
                <a:gd name="connsiteY2" fmla="*/ 18552 h 123825"/>
                <a:gd name="connsiteX3" fmla="*/ 19526 w 76200"/>
                <a:gd name="connsiteY3" fmla="*/ 7218 h 123825"/>
                <a:gd name="connsiteX4" fmla="*/ 7144 w 76200"/>
                <a:gd name="connsiteY4" fmla="*/ 18267 h 123825"/>
                <a:gd name="connsiteX5" fmla="*/ 7144 w 76200"/>
                <a:gd name="connsiteY5" fmla="*/ 107040 h 123825"/>
                <a:gd name="connsiteX6" fmla="*/ 18288 w 76200"/>
                <a:gd name="connsiteY6" fmla="*/ 118184 h 123825"/>
                <a:gd name="connsiteX7" fmla="*/ 63437 w 76200"/>
                <a:gd name="connsiteY7" fmla="*/ 118184 h 123825"/>
                <a:gd name="connsiteX8" fmla="*/ 74486 w 76200"/>
                <a:gd name="connsiteY8" fmla="*/ 105801 h 123825"/>
                <a:gd name="connsiteX9" fmla="*/ 63056 w 76200"/>
                <a:gd name="connsiteY9" fmla="*/ 9599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23825">
                  <a:moveTo>
                    <a:pt x="63056" y="95991"/>
                  </a:moveTo>
                  <a:lnTo>
                    <a:pt x="29337" y="95991"/>
                  </a:lnTo>
                  <a:lnTo>
                    <a:pt x="29337" y="18552"/>
                  </a:lnTo>
                  <a:cubicBezTo>
                    <a:pt x="29337" y="12837"/>
                    <a:pt x="25146" y="7884"/>
                    <a:pt x="19526" y="7218"/>
                  </a:cubicBezTo>
                  <a:cubicBezTo>
                    <a:pt x="12859" y="6456"/>
                    <a:pt x="7144" y="11694"/>
                    <a:pt x="7144" y="18267"/>
                  </a:cubicBezTo>
                  <a:lnTo>
                    <a:pt x="7144" y="107040"/>
                  </a:lnTo>
                  <a:cubicBezTo>
                    <a:pt x="7144" y="113136"/>
                    <a:pt x="12097" y="118184"/>
                    <a:pt x="18288" y="118184"/>
                  </a:cubicBezTo>
                  <a:lnTo>
                    <a:pt x="63437" y="118184"/>
                  </a:lnTo>
                  <a:cubicBezTo>
                    <a:pt x="70009" y="118184"/>
                    <a:pt x="75248" y="112564"/>
                    <a:pt x="74486" y="105801"/>
                  </a:cubicBezTo>
                  <a:cubicBezTo>
                    <a:pt x="73724" y="100182"/>
                    <a:pt x="68771" y="95991"/>
                    <a:pt x="63056" y="95991"/>
                  </a:cubicBezTo>
                  <a:close/>
                </a:path>
              </a:pathLst>
            </a:custGeom>
            <a:grpFill/>
            <a:ln w="9525" cap="flat">
              <a:noFill/>
              <a:prstDash val="solid"/>
              <a:miter/>
            </a:ln>
          </p:spPr>
          <p:txBody>
            <a:bodyPr rtlCol="0" anchor="ctr"/>
            <a:lstStyle/>
            <a:p>
              <a:endParaRPr lang="ko-KR" altLang="en-US"/>
            </a:p>
          </p:txBody>
        </p:sp>
        <p:sp>
          <p:nvSpPr>
            <p:cNvPr id="340" name="자유형: 도형 339">
              <a:extLst>
                <a:ext uri="{FF2B5EF4-FFF2-40B4-BE49-F238E27FC236}">
                  <a16:creationId xmlns:a16="http://schemas.microsoft.com/office/drawing/2014/main" id="{67F28008-618C-41A8-B7D0-BF74EF023059}"/>
                </a:ext>
              </a:extLst>
            </p:cNvPr>
            <p:cNvSpPr/>
            <p:nvPr/>
          </p:nvSpPr>
          <p:spPr>
            <a:xfrm>
              <a:off x="2244462" y="3083718"/>
              <a:ext cx="95250" cy="123825"/>
            </a:xfrm>
            <a:custGeom>
              <a:avLst/>
              <a:gdLst>
                <a:gd name="connsiteX0" fmla="*/ 51530 w 95250"/>
                <a:gd name="connsiteY0" fmla="*/ 7144 h 123825"/>
                <a:gd name="connsiteX1" fmla="*/ 7144 w 95250"/>
                <a:gd name="connsiteY1" fmla="*/ 51530 h 123825"/>
                <a:gd name="connsiteX2" fmla="*/ 7144 w 95250"/>
                <a:gd name="connsiteY2" fmla="*/ 73724 h 123825"/>
                <a:gd name="connsiteX3" fmla="*/ 51530 w 95250"/>
                <a:gd name="connsiteY3" fmla="*/ 118110 h 123825"/>
                <a:gd name="connsiteX4" fmla="*/ 74104 w 95250"/>
                <a:gd name="connsiteY4" fmla="*/ 111919 h 123825"/>
                <a:gd name="connsiteX5" fmla="*/ 77057 w 95250"/>
                <a:gd name="connsiteY5" fmla="*/ 114871 h 123825"/>
                <a:gd name="connsiteX6" fmla="*/ 92773 w 95250"/>
                <a:gd name="connsiteY6" fmla="*/ 114871 h 123825"/>
                <a:gd name="connsiteX7" fmla="*/ 92773 w 95250"/>
                <a:gd name="connsiteY7" fmla="*/ 99155 h 123825"/>
                <a:gd name="connsiteX8" fmla="*/ 89821 w 95250"/>
                <a:gd name="connsiteY8" fmla="*/ 96203 h 123825"/>
                <a:gd name="connsiteX9" fmla="*/ 96012 w 95250"/>
                <a:gd name="connsiteY9" fmla="*/ 73628 h 123825"/>
                <a:gd name="connsiteX10" fmla="*/ 96012 w 95250"/>
                <a:gd name="connsiteY10" fmla="*/ 51435 h 123825"/>
                <a:gd name="connsiteX11" fmla="*/ 51530 w 95250"/>
                <a:gd name="connsiteY11" fmla="*/ 7144 h 123825"/>
                <a:gd name="connsiteX12" fmla="*/ 70485 w 95250"/>
                <a:gd name="connsiteY12" fmla="*/ 76962 h 123825"/>
                <a:gd name="connsiteX13" fmla="*/ 54769 w 95250"/>
                <a:gd name="connsiteY13" fmla="*/ 76962 h 123825"/>
                <a:gd name="connsiteX14" fmla="*/ 54769 w 95250"/>
                <a:gd name="connsiteY14" fmla="*/ 92678 h 123825"/>
                <a:gd name="connsiteX15" fmla="*/ 57245 w 95250"/>
                <a:gd name="connsiteY15" fmla="*/ 95155 h 123825"/>
                <a:gd name="connsiteX16" fmla="*/ 51530 w 95250"/>
                <a:gd name="connsiteY16" fmla="*/ 95917 h 123825"/>
                <a:gd name="connsiteX17" fmla="*/ 29337 w 95250"/>
                <a:gd name="connsiteY17" fmla="*/ 73724 h 123825"/>
                <a:gd name="connsiteX18" fmla="*/ 29337 w 95250"/>
                <a:gd name="connsiteY18" fmla="*/ 51530 h 123825"/>
                <a:gd name="connsiteX19" fmla="*/ 51530 w 95250"/>
                <a:gd name="connsiteY19" fmla="*/ 29337 h 123825"/>
                <a:gd name="connsiteX20" fmla="*/ 73723 w 95250"/>
                <a:gd name="connsiteY20" fmla="*/ 51530 h 123825"/>
                <a:gd name="connsiteX21" fmla="*/ 73723 w 95250"/>
                <a:gd name="connsiteY21" fmla="*/ 73724 h 123825"/>
                <a:gd name="connsiteX22" fmla="*/ 72961 w 95250"/>
                <a:gd name="connsiteY22" fmla="*/ 79438 h 123825"/>
                <a:gd name="connsiteX23" fmla="*/ 70485 w 95250"/>
                <a:gd name="connsiteY23" fmla="*/ 7696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5250" h="123825">
                  <a:moveTo>
                    <a:pt x="51530" y="7144"/>
                  </a:moveTo>
                  <a:cubicBezTo>
                    <a:pt x="27051" y="7144"/>
                    <a:pt x="7144" y="27051"/>
                    <a:pt x="7144" y="51530"/>
                  </a:cubicBezTo>
                  <a:lnTo>
                    <a:pt x="7144" y="73724"/>
                  </a:lnTo>
                  <a:cubicBezTo>
                    <a:pt x="7144" y="98203"/>
                    <a:pt x="27051" y="118110"/>
                    <a:pt x="51530" y="118110"/>
                  </a:cubicBezTo>
                  <a:cubicBezTo>
                    <a:pt x="59722" y="118110"/>
                    <a:pt x="67437" y="115824"/>
                    <a:pt x="74104" y="111919"/>
                  </a:cubicBezTo>
                  <a:lnTo>
                    <a:pt x="77057" y="114871"/>
                  </a:lnTo>
                  <a:cubicBezTo>
                    <a:pt x="81343" y="119253"/>
                    <a:pt x="88392" y="119253"/>
                    <a:pt x="92773" y="114871"/>
                  </a:cubicBezTo>
                  <a:cubicBezTo>
                    <a:pt x="97155" y="110585"/>
                    <a:pt x="97155" y="103537"/>
                    <a:pt x="92773" y="99155"/>
                  </a:cubicBezTo>
                  <a:lnTo>
                    <a:pt x="89821" y="96203"/>
                  </a:lnTo>
                  <a:cubicBezTo>
                    <a:pt x="93726" y="89630"/>
                    <a:pt x="96012" y="81915"/>
                    <a:pt x="96012" y="73628"/>
                  </a:cubicBezTo>
                  <a:lnTo>
                    <a:pt x="96012" y="51435"/>
                  </a:lnTo>
                  <a:cubicBezTo>
                    <a:pt x="96012" y="27051"/>
                    <a:pt x="76009" y="7144"/>
                    <a:pt x="51530" y="7144"/>
                  </a:cubicBezTo>
                  <a:close/>
                  <a:moveTo>
                    <a:pt x="70485" y="76962"/>
                  </a:moveTo>
                  <a:cubicBezTo>
                    <a:pt x="66199" y="72580"/>
                    <a:pt x="59150" y="72580"/>
                    <a:pt x="54769" y="76962"/>
                  </a:cubicBezTo>
                  <a:cubicBezTo>
                    <a:pt x="50387" y="81343"/>
                    <a:pt x="50387" y="88297"/>
                    <a:pt x="54769" y="92678"/>
                  </a:cubicBezTo>
                  <a:lnTo>
                    <a:pt x="57245" y="95155"/>
                  </a:lnTo>
                  <a:cubicBezTo>
                    <a:pt x="55435" y="95631"/>
                    <a:pt x="53530" y="95917"/>
                    <a:pt x="51530" y="95917"/>
                  </a:cubicBezTo>
                  <a:cubicBezTo>
                    <a:pt x="39243" y="95917"/>
                    <a:pt x="29337" y="85916"/>
                    <a:pt x="29337" y="73724"/>
                  </a:cubicBezTo>
                  <a:lnTo>
                    <a:pt x="29337" y="51530"/>
                  </a:lnTo>
                  <a:cubicBezTo>
                    <a:pt x="29337" y="39243"/>
                    <a:pt x="39338" y="29337"/>
                    <a:pt x="51530" y="29337"/>
                  </a:cubicBezTo>
                  <a:cubicBezTo>
                    <a:pt x="63817" y="29337"/>
                    <a:pt x="73723" y="39338"/>
                    <a:pt x="73723" y="51530"/>
                  </a:cubicBezTo>
                  <a:lnTo>
                    <a:pt x="73723" y="73724"/>
                  </a:lnTo>
                  <a:cubicBezTo>
                    <a:pt x="73723" y="75724"/>
                    <a:pt x="73438" y="77629"/>
                    <a:pt x="72961" y="79438"/>
                  </a:cubicBezTo>
                  <a:lnTo>
                    <a:pt x="70485" y="76962"/>
                  </a:lnTo>
                  <a:close/>
                </a:path>
              </a:pathLst>
            </a:custGeom>
            <a:grpFill/>
            <a:ln w="9525" cap="flat">
              <a:noFill/>
              <a:prstDash val="solid"/>
              <a:miter/>
            </a:ln>
          </p:spPr>
          <p:txBody>
            <a:bodyPr rtlCol="0" anchor="ctr"/>
            <a:lstStyle/>
            <a:p>
              <a:endParaRPr lang="ko-KR" altLang="en-US"/>
            </a:p>
          </p:txBody>
        </p:sp>
        <p:sp>
          <p:nvSpPr>
            <p:cNvPr id="341" name="자유형: 도형 340">
              <a:extLst>
                <a:ext uri="{FF2B5EF4-FFF2-40B4-BE49-F238E27FC236}">
                  <a16:creationId xmlns:a16="http://schemas.microsoft.com/office/drawing/2014/main" id="{92D78B7C-176D-4D57-B4AE-D06603E848F4}"/>
                </a:ext>
              </a:extLst>
            </p:cNvPr>
            <p:cNvSpPr/>
            <p:nvPr/>
          </p:nvSpPr>
          <p:spPr>
            <a:xfrm>
              <a:off x="2155614" y="3084099"/>
              <a:ext cx="76200" cy="123825"/>
            </a:xfrm>
            <a:custGeom>
              <a:avLst/>
              <a:gdLst>
                <a:gd name="connsiteX0" fmla="*/ 40461 w 76200"/>
                <a:gd name="connsiteY0" fmla="*/ 29337 h 123825"/>
                <a:gd name="connsiteX1" fmla="*/ 62368 w 76200"/>
                <a:gd name="connsiteY1" fmla="*/ 29337 h 123825"/>
                <a:gd name="connsiteX2" fmla="*/ 73703 w 76200"/>
                <a:gd name="connsiteY2" fmla="*/ 19526 h 123825"/>
                <a:gd name="connsiteX3" fmla="*/ 62654 w 76200"/>
                <a:gd name="connsiteY3" fmla="*/ 7144 h 123825"/>
                <a:gd name="connsiteX4" fmla="*/ 29126 w 76200"/>
                <a:gd name="connsiteY4" fmla="*/ 7144 h 123825"/>
                <a:gd name="connsiteX5" fmla="*/ 21125 w 76200"/>
                <a:gd name="connsiteY5" fmla="*/ 10382 h 123825"/>
                <a:gd name="connsiteX6" fmla="*/ 43699 w 76200"/>
                <a:gd name="connsiteY6" fmla="*/ 73533 h 123825"/>
                <a:gd name="connsiteX7" fmla="*/ 46652 w 76200"/>
                <a:gd name="connsiteY7" fmla="*/ 74581 h 123825"/>
                <a:gd name="connsiteX8" fmla="*/ 40461 w 76200"/>
                <a:gd name="connsiteY8" fmla="*/ 95917 h 123825"/>
                <a:gd name="connsiteX9" fmla="*/ 18553 w 76200"/>
                <a:gd name="connsiteY9" fmla="*/ 95917 h 123825"/>
                <a:gd name="connsiteX10" fmla="*/ 7218 w 76200"/>
                <a:gd name="connsiteY10" fmla="*/ 105728 h 123825"/>
                <a:gd name="connsiteX11" fmla="*/ 18267 w 76200"/>
                <a:gd name="connsiteY11" fmla="*/ 118110 h 123825"/>
                <a:gd name="connsiteX12" fmla="*/ 51795 w 76200"/>
                <a:gd name="connsiteY12" fmla="*/ 118110 h 123825"/>
                <a:gd name="connsiteX13" fmla="*/ 59796 w 76200"/>
                <a:gd name="connsiteY13" fmla="*/ 114872 h 123825"/>
                <a:gd name="connsiteX14" fmla="*/ 37222 w 76200"/>
                <a:gd name="connsiteY14" fmla="*/ 51721 h 123825"/>
                <a:gd name="connsiteX15" fmla="*/ 34269 w 76200"/>
                <a:gd name="connsiteY15" fmla="*/ 50673 h 123825"/>
                <a:gd name="connsiteX16" fmla="*/ 40461 w 76200"/>
                <a:gd name="connsiteY16"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123825">
                  <a:moveTo>
                    <a:pt x="40461" y="29337"/>
                  </a:moveTo>
                  <a:lnTo>
                    <a:pt x="62368" y="29337"/>
                  </a:lnTo>
                  <a:cubicBezTo>
                    <a:pt x="68083" y="29337"/>
                    <a:pt x="73036" y="25146"/>
                    <a:pt x="73703" y="19526"/>
                  </a:cubicBezTo>
                  <a:cubicBezTo>
                    <a:pt x="74465" y="12859"/>
                    <a:pt x="69226" y="7144"/>
                    <a:pt x="62654" y="7144"/>
                  </a:cubicBezTo>
                  <a:lnTo>
                    <a:pt x="29126" y="7144"/>
                  </a:lnTo>
                  <a:cubicBezTo>
                    <a:pt x="26554" y="7144"/>
                    <a:pt x="22935" y="8573"/>
                    <a:pt x="21125" y="10382"/>
                  </a:cubicBezTo>
                  <a:cubicBezTo>
                    <a:pt x="-8688" y="40100"/>
                    <a:pt x="14076" y="76391"/>
                    <a:pt x="43699" y="73533"/>
                  </a:cubicBezTo>
                  <a:cubicBezTo>
                    <a:pt x="44747" y="73438"/>
                    <a:pt x="45795" y="73819"/>
                    <a:pt x="46652" y="74581"/>
                  </a:cubicBezTo>
                  <a:cubicBezTo>
                    <a:pt x="56558" y="84201"/>
                    <a:pt x="49890" y="95917"/>
                    <a:pt x="40461" y="95917"/>
                  </a:cubicBezTo>
                  <a:lnTo>
                    <a:pt x="18553" y="95917"/>
                  </a:lnTo>
                  <a:cubicBezTo>
                    <a:pt x="12838" y="95917"/>
                    <a:pt x="7885" y="100108"/>
                    <a:pt x="7218" y="105728"/>
                  </a:cubicBezTo>
                  <a:cubicBezTo>
                    <a:pt x="6456" y="112395"/>
                    <a:pt x="11695" y="118110"/>
                    <a:pt x="18267" y="118110"/>
                  </a:cubicBezTo>
                  <a:lnTo>
                    <a:pt x="51795" y="118110"/>
                  </a:lnTo>
                  <a:cubicBezTo>
                    <a:pt x="54367" y="118110"/>
                    <a:pt x="57987" y="116681"/>
                    <a:pt x="59796" y="114872"/>
                  </a:cubicBezTo>
                  <a:cubicBezTo>
                    <a:pt x="89610" y="85154"/>
                    <a:pt x="66845" y="48863"/>
                    <a:pt x="37222" y="51721"/>
                  </a:cubicBezTo>
                  <a:cubicBezTo>
                    <a:pt x="36174" y="51816"/>
                    <a:pt x="35127" y="51435"/>
                    <a:pt x="34269" y="50673"/>
                  </a:cubicBezTo>
                  <a:cubicBezTo>
                    <a:pt x="24363" y="41053"/>
                    <a:pt x="31126" y="29337"/>
                    <a:pt x="40461" y="29337"/>
                  </a:cubicBezTo>
                  <a:close/>
                </a:path>
              </a:pathLst>
            </a:custGeom>
            <a:grpFill/>
            <a:ln w="9525" cap="flat">
              <a:noFill/>
              <a:prstDash val="solid"/>
              <a:miter/>
            </a:ln>
          </p:spPr>
          <p:txBody>
            <a:bodyPr rtlCol="0" anchor="ctr"/>
            <a:lstStyle/>
            <a:p>
              <a:endParaRPr lang="ko-KR" altLang="en-US"/>
            </a:p>
          </p:txBody>
        </p:sp>
      </p:grpSp>
      <p:grpSp>
        <p:nvGrpSpPr>
          <p:cNvPr id="342" name="그룹 341">
            <a:extLst>
              <a:ext uri="{FF2B5EF4-FFF2-40B4-BE49-F238E27FC236}">
                <a16:creationId xmlns:a16="http://schemas.microsoft.com/office/drawing/2014/main" id="{2E2CC18F-40AC-4E00-82E5-67528286C5C2}"/>
              </a:ext>
            </a:extLst>
          </p:cNvPr>
          <p:cNvGrpSpPr/>
          <p:nvPr/>
        </p:nvGrpSpPr>
        <p:grpSpPr>
          <a:xfrm>
            <a:off x="4115139" y="1551336"/>
            <a:ext cx="397937" cy="402622"/>
            <a:chOff x="4115139" y="1551336"/>
            <a:chExt cx="397937" cy="402622"/>
          </a:xfrm>
          <a:solidFill>
            <a:schemeClr val="bg1"/>
          </a:solidFill>
        </p:grpSpPr>
        <p:sp>
          <p:nvSpPr>
            <p:cNvPr id="343" name="자유형: 도형 342">
              <a:extLst>
                <a:ext uri="{FF2B5EF4-FFF2-40B4-BE49-F238E27FC236}">
                  <a16:creationId xmlns:a16="http://schemas.microsoft.com/office/drawing/2014/main" id="{3FAAD3EE-C1A1-4338-8311-6C288E6EAA35}"/>
                </a:ext>
              </a:extLst>
            </p:cNvPr>
            <p:cNvSpPr/>
            <p:nvPr/>
          </p:nvSpPr>
          <p:spPr>
            <a:xfrm>
              <a:off x="4316626" y="1551336"/>
              <a:ext cx="190500" cy="190500"/>
            </a:xfrm>
            <a:custGeom>
              <a:avLst/>
              <a:gdLst>
                <a:gd name="connsiteX0" fmla="*/ 20764 w 190500"/>
                <a:gd name="connsiteY0" fmla="*/ 190595 h 190500"/>
                <a:gd name="connsiteX1" fmla="*/ 177070 w 190500"/>
                <a:gd name="connsiteY1" fmla="*/ 190595 h 190500"/>
                <a:gd name="connsiteX2" fmla="*/ 190595 w 190500"/>
                <a:gd name="connsiteY2" fmla="*/ 177165 h 190500"/>
                <a:gd name="connsiteX3" fmla="*/ 20574 w 190500"/>
                <a:gd name="connsiteY3" fmla="*/ 7144 h 190500"/>
                <a:gd name="connsiteX4" fmla="*/ 7144 w 190500"/>
                <a:gd name="connsiteY4" fmla="*/ 20669 h 190500"/>
                <a:gd name="connsiteX5" fmla="*/ 7144 w 190500"/>
                <a:gd name="connsiteY5" fmla="*/ 176974 h 190500"/>
                <a:gd name="connsiteX6" fmla="*/ 20764 w 190500"/>
                <a:gd name="connsiteY6" fmla="*/ 190595 h 190500"/>
                <a:gd name="connsiteX7" fmla="*/ 34385 w 190500"/>
                <a:gd name="connsiteY7" fmla="*/ 34957 h 190500"/>
                <a:gd name="connsiteX8" fmla="*/ 162878 w 190500"/>
                <a:gd name="connsiteY8" fmla="*/ 163449 h 190500"/>
                <a:gd name="connsiteX9" fmla="*/ 34385 w 190500"/>
                <a:gd name="connsiteY9" fmla="*/ 163449 h 190500"/>
                <a:gd name="connsiteX10" fmla="*/ 34385 w 190500"/>
                <a:gd name="connsiteY10" fmla="*/ 349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190500">
                  <a:moveTo>
                    <a:pt x="20764" y="190595"/>
                  </a:moveTo>
                  <a:lnTo>
                    <a:pt x="177070" y="190595"/>
                  </a:lnTo>
                  <a:cubicBezTo>
                    <a:pt x="184499" y="190595"/>
                    <a:pt x="190595" y="184594"/>
                    <a:pt x="190595" y="177165"/>
                  </a:cubicBezTo>
                  <a:cubicBezTo>
                    <a:pt x="190690" y="83439"/>
                    <a:pt x="114395" y="7144"/>
                    <a:pt x="20574" y="7144"/>
                  </a:cubicBezTo>
                  <a:cubicBezTo>
                    <a:pt x="13145" y="7144"/>
                    <a:pt x="7144" y="13240"/>
                    <a:pt x="7144" y="20669"/>
                  </a:cubicBezTo>
                  <a:lnTo>
                    <a:pt x="7144" y="176974"/>
                  </a:lnTo>
                  <a:cubicBezTo>
                    <a:pt x="7239" y="184499"/>
                    <a:pt x="13335" y="190595"/>
                    <a:pt x="20764" y="190595"/>
                  </a:cubicBezTo>
                  <a:close/>
                  <a:moveTo>
                    <a:pt x="34385" y="34957"/>
                  </a:moveTo>
                  <a:cubicBezTo>
                    <a:pt x="102298" y="41338"/>
                    <a:pt x="156496" y="95631"/>
                    <a:pt x="162878" y="163449"/>
                  </a:cubicBezTo>
                  <a:lnTo>
                    <a:pt x="34385" y="163449"/>
                  </a:lnTo>
                  <a:cubicBezTo>
                    <a:pt x="34385" y="163449"/>
                    <a:pt x="34385" y="34957"/>
                    <a:pt x="34385" y="34957"/>
                  </a:cubicBezTo>
                  <a:close/>
                </a:path>
              </a:pathLst>
            </a:custGeom>
            <a:grpFill/>
            <a:ln w="9525" cap="flat">
              <a:noFill/>
              <a:prstDash val="solid"/>
              <a:miter/>
            </a:ln>
          </p:spPr>
          <p:txBody>
            <a:bodyPr rtlCol="0" anchor="ctr"/>
            <a:lstStyle/>
            <a:p>
              <a:endParaRPr lang="ko-KR" altLang="en-US"/>
            </a:p>
          </p:txBody>
        </p:sp>
        <p:sp>
          <p:nvSpPr>
            <p:cNvPr id="344" name="자유형: 도형 343">
              <a:extLst>
                <a:ext uri="{FF2B5EF4-FFF2-40B4-BE49-F238E27FC236}">
                  <a16:creationId xmlns:a16="http://schemas.microsoft.com/office/drawing/2014/main" id="{1C23E004-481A-40B6-91F0-3167AD65E539}"/>
                </a:ext>
              </a:extLst>
            </p:cNvPr>
            <p:cNvSpPr/>
            <p:nvPr/>
          </p:nvSpPr>
          <p:spPr>
            <a:xfrm>
              <a:off x="4115139" y="1601533"/>
              <a:ext cx="304800" cy="352425"/>
            </a:xfrm>
            <a:custGeom>
              <a:avLst/>
              <a:gdLst>
                <a:gd name="connsiteX0" fmla="*/ 190628 w 304800"/>
                <a:gd name="connsiteY0" fmla="*/ 171355 h 352425"/>
                <a:gd name="connsiteX1" fmla="*/ 190628 w 304800"/>
                <a:gd name="connsiteY1" fmla="*/ 20669 h 352425"/>
                <a:gd name="connsiteX2" fmla="*/ 176912 w 304800"/>
                <a:gd name="connsiteY2" fmla="*/ 7144 h 352425"/>
                <a:gd name="connsiteX3" fmla="*/ 7272 w 304800"/>
                <a:gd name="connsiteY3" fmla="*/ 183737 h 352425"/>
                <a:gd name="connsiteX4" fmla="*/ 169102 w 304800"/>
                <a:gd name="connsiteY4" fmla="*/ 346710 h 352425"/>
                <a:gd name="connsiteX5" fmla="*/ 297118 w 304800"/>
                <a:gd name="connsiteY5" fmla="*/ 297180 h 352425"/>
                <a:gd name="connsiteX6" fmla="*/ 301023 w 304800"/>
                <a:gd name="connsiteY6" fmla="*/ 287084 h 352425"/>
                <a:gd name="connsiteX7" fmla="*/ 297023 w 304800"/>
                <a:gd name="connsiteY7" fmla="*/ 277940 h 352425"/>
                <a:gd name="connsiteX8" fmla="*/ 190628 w 304800"/>
                <a:gd name="connsiteY8" fmla="*/ 171355 h 352425"/>
                <a:gd name="connsiteX9" fmla="*/ 34514 w 304800"/>
                <a:gd name="connsiteY9" fmla="*/ 184023 h 352425"/>
                <a:gd name="connsiteX10" fmla="*/ 163482 w 304800"/>
                <a:gd name="connsiteY10" fmla="*/ 34957 h 352425"/>
                <a:gd name="connsiteX11" fmla="*/ 163482 w 304800"/>
                <a:gd name="connsiteY11" fmla="*/ 177070 h 352425"/>
                <a:gd name="connsiteX12" fmla="*/ 167482 w 304800"/>
                <a:gd name="connsiteY12" fmla="*/ 186690 h 352425"/>
                <a:gd name="connsiteX13" fmla="*/ 267971 w 304800"/>
                <a:gd name="connsiteY13" fmla="*/ 287179 h 352425"/>
                <a:gd name="connsiteX14" fmla="*/ 171007 w 304800"/>
                <a:gd name="connsiteY14" fmla="*/ 319754 h 352425"/>
                <a:gd name="connsiteX15" fmla="*/ 34514 w 304800"/>
                <a:gd name="connsiteY15" fmla="*/ 184023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4800" h="352425">
                  <a:moveTo>
                    <a:pt x="190628" y="171355"/>
                  </a:moveTo>
                  <a:lnTo>
                    <a:pt x="190628" y="20669"/>
                  </a:lnTo>
                  <a:cubicBezTo>
                    <a:pt x="190628" y="13144"/>
                    <a:pt x="184437" y="7144"/>
                    <a:pt x="176912" y="7144"/>
                  </a:cubicBezTo>
                  <a:cubicBezTo>
                    <a:pt x="81091" y="7239"/>
                    <a:pt x="3557" y="87058"/>
                    <a:pt x="7272" y="183737"/>
                  </a:cubicBezTo>
                  <a:cubicBezTo>
                    <a:pt x="10701" y="271463"/>
                    <a:pt x="81472" y="342805"/>
                    <a:pt x="169102" y="346710"/>
                  </a:cubicBezTo>
                  <a:cubicBezTo>
                    <a:pt x="217393" y="348901"/>
                    <a:pt x="263209" y="331089"/>
                    <a:pt x="297118" y="297180"/>
                  </a:cubicBezTo>
                  <a:cubicBezTo>
                    <a:pt x="299785" y="294513"/>
                    <a:pt x="301214" y="290798"/>
                    <a:pt x="301023" y="287084"/>
                  </a:cubicBezTo>
                  <a:cubicBezTo>
                    <a:pt x="300928" y="283655"/>
                    <a:pt x="299404" y="280416"/>
                    <a:pt x="297023" y="277940"/>
                  </a:cubicBezTo>
                  <a:lnTo>
                    <a:pt x="190628" y="171355"/>
                  </a:lnTo>
                  <a:close/>
                  <a:moveTo>
                    <a:pt x="34514" y="184023"/>
                  </a:moveTo>
                  <a:cubicBezTo>
                    <a:pt x="30799" y="106775"/>
                    <a:pt x="88901" y="42005"/>
                    <a:pt x="163482" y="34957"/>
                  </a:cubicBezTo>
                  <a:lnTo>
                    <a:pt x="163482" y="177070"/>
                  </a:lnTo>
                  <a:cubicBezTo>
                    <a:pt x="163482" y="180689"/>
                    <a:pt x="164911" y="184118"/>
                    <a:pt x="167482" y="186690"/>
                  </a:cubicBezTo>
                  <a:lnTo>
                    <a:pt x="267971" y="287179"/>
                  </a:lnTo>
                  <a:cubicBezTo>
                    <a:pt x="240920" y="309658"/>
                    <a:pt x="206725" y="321183"/>
                    <a:pt x="171007" y="319754"/>
                  </a:cubicBezTo>
                  <a:cubicBezTo>
                    <a:pt x="97664" y="316516"/>
                    <a:pt x="38038" y="257270"/>
                    <a:pt x="34514" y="184023"/>
                  </a:cubicBezTo>
                  <a:close/>
                </a:path>
              </a:pathLst>
            </a:custGeom>
            <a:grpFill/>
            <a:ln w="9525" cap="flat">
              <a:noFill/>
              <a:prstDash val="solid"/>
              <a:miter/>
            </a:ln>
          </p:spPr>
          <p:txBody>
            <a:bodyPr rtlCol="0" anchor="ctr"/>
            <a:lstStyle/>
            <a:p>
              <a:endParaRPr lang="ko-KR" altLang="en-US"/>
            </a:p>
          </p:txBody>
        </p:sp>
        <p:sp>
          <p:nvSpPr>
            <p:cNvPr id="345" name="자유형: 도형 344">
              <a:extLst>
                <a:ext uri="{FF2B5EF4-FFF2-40B4-BE49-F238E27FC236}">
                  <a16:creationId xmlns:a16="http://schemas.microsoft.com/office/drawing/2014/main" id="{39F6D476-A0BC-47BA-AC50-1C0E2DA11CA3}"/>
                </a:ext>
              </a:extLst>
            </p:cNvPr>
            <p:cNvSpPr/>
            <p:nvPr/>
          </p:nvSpPr>
          <p:spPr>
            <a:xfrm>
              <a:off x="4322576" y="1749266"/>
              <a:ext cx="190500" cy="142875"/>
            </a:xfrm>
            <a:custGeom>
              <a:avLst/>
              <a:gdLst>
                <a:gd name="connsiteX0" fmla="*/ 176930 w 190500"/>
                <a:gd name="connsiteY0" fmla="*/ 7144 h 142875"/>
                <a:gd name="connsiteX1" fmla="*/ 21006 w 190500"/>
                <a:gd name="connsiteY1" fmla="*/ 7144 h 142875"/>
                <a:gd name="connsiteX2" fmla="*/ 10433 w 190500"/>
                <a:gd name="connsiteY2" fmla="*/ 11811 h 142875"/>
                <a:gd name="connsiteX3" fmla="*/ 11099 w 190500"/>
                <a:gd name="connsiteY3" fmla="*/ 30290 h 142875"/>
                <a:gd name="connsiteX4" fmla="*/ 121589 w 190500"/>
                <a:gd name="connsiteY4" fmla="*/ 140779 h 142875"/>
                <a:gd name="connsiteX5" fmla="*/ 121971 w 190500"/>
                <a:gd name="connsiteY5" fmla="*/ 141161 h 142875"/>
                <a:gd name="connsiteX6" fmla="*/ 121971 w 190500"/>
                <a:gd name="connsiteY6" fmla="*/ 141161 h 142875"/>
                <a:gd name="connsiteX7" fmla="*/ 131210 w 190500"/>
                <a:gd name="connsiteY7" fmla="*/ 144780 h 142875"/>
                <a:gd name="connsiteX8" fmla="*/ 140830 w 190500"/>
                <a:gd name="connsiteY8" fmla="*/ 140779 h 142875"/>
                <a:gd name="connsiteX9" fmla="*/ 190551 w 190500"/>
                <a:gd name="connsiteY9" fmla="*/ 20479 h 142875"/>
                <a:gd name="connsiteX10" fmla="*/ 176930 w 190500"/>
                <a:gd name="connsiteY10" fmla="*/ 7144 h 142875"/>
                <a:gd name="connsiteX11" fmla="*/ 130734 w 190500"/>
                <a:gd name="connsiteY11" fmla="*/ 111633 h 142875"/>
                <a:gd name="connsiteX12" fmla="*/ 53390 w 190500"/>
                <a:gd name="connsiteY12" fmla="*/ 34290 h 142875"/>
                <a:gd name="connsiteX13" fmla="*/ 162738 w 190500"/>
                <a:gd name="connsiteY13" fmla="*/ 34290 h 142875"/>
                <a:gd name="connsiteX14" fmla="*/ 130734 w 190500"/>
                <a:gd name="connsiteY14" fmla="*/ 11163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500" h="142875">
                  <a:moveTo>
                    <a:pt x="176930" y="7144"/>
                  </a:moveTo>
                  <a:lnTo>
                    <a:pt x="21006" y="7144"/>
                  </a:lnTo>
                  <a:cubicBezTo>
                    <a:pt x="17005" y="7144"/>
                    <a:pt x="13005" y="8763"/>
                    <a:pt x="10433" y="11811"/>
                  </a:cubicBezTo>
                  <a:cubicBezTo>
                    <a:pt x="5670" y="17431"/>
                    <a:pt x="6242" y="25432"/>
                    <a:pt x="11099" y="30290"/>
                  </a:cubicBezTo>
                  <a:lnTo>
                    <a:pt x="121589" y="140779"/>
                  </a:lnTo>
                  <a:cubicBezTo>
                    <a:pt x="121685" y="140875"/>
                    <a:pt x="121875" y="141065"/>
                    <a:pt x="121971" y="141161"/>
                  </a:cubicBezTo>
                  <a:lnTo>
                    <a:pt x="121971" y="141161"/>
                  </a:lnTo>
                  <a:cubicBezTo>
                    <a:pt x="124542" y="143542"/>
                    <a:pt x="127876" y="144780"/>
                    <a:pt x="131210" y="144780"/>
                  </a:cubicBezTo>
                  <a:cubicBezTo>
                    <a:pt x="134734" y="144780"/>
                    <a:pt x="138163" y="143446"/>
                    <a:pt x="140830" y="140779"/>
                  </a:cubicBezTo>
                  <a:cubicBezTo>
                    <a:pt x="172929" y="108680"/>
                    <a:pt x="190646" y="65913"/>
                    <a:pt x="190551" y="20479"/>
                  </a:cubicBezTo>
                  <a:cubicBezTo>
                    <a:pt x="190551" y="13144"/>
                    <a:pt x="184359" y="7144"/>
                    <a:pt x="176930" y="7144"/>
                  </a:cubicBezTo>
                  <a:close/>
                  <a:moveTo>
                    <a:pt x="130734" y="111633"/>
                  </a:moveTo>
                  <a:lnTo>
                    <a:pt x="53390" y="34290"/>
                  </a:lnTo>
                  <a:lnTo>
                    <a:pt x="162738" y="34290"/>
                  </a:lnTo>
                  <a:cubicBezTo>
                    <a:pt x="160071" y="62770"/>
                    <a:pt x="149022" y="89535"/>
                    <a:pt x="130734" y="111633"/>
                  </a:cubicBezTo>
                  <a:close/>
                </a:path>
              </a:pathLst>
            </a:custGeom>
            <a:grpFill/>
            <a:ln w="9525" cap="flat">
              <a:noFill/>
              <a:prstDash val="solid"/>
              <a:miter/>
            </a:ln>
          </p:spPr>
          <p:txBody>
            <a:bodyPr rtlCol="0" anchor="ctr"/>
            <a:lstStyle/>
            <a:p>
              <a:endParaRPr lang="ko-KR" altLang="en-US"/>
            </a:p>
          </p:txBody>
        </p:sp>
      </p:grpSp>
      <p:sp>
        <p:nvSpPr>
          <p:cNvPr id="346" name="자유형: 도형 345">
            <a:extLst>
              <a:ext uri="{FF2B5EF4-FFF2-40B4-BE49-F238E27FC236}">
                <a16:creationId xmlns:a16="http://schemas.microsoft.com/office/drawing/2014/main" id="{064E7B33-C779-467D-869E-C96841576246}"/>
              </a:ext>
            </a:extLst>
          </p:cNvPr>
          <p:cNvSpPr/>
          <p:nvPr/>
        </p:nvSpPr>
        <p:spPr>
          <a:xfrm>
            <a:off x="2801675" y="1608486"/>
            <a:ext cx="381000" cy="333375"/>
          </a:xfrm>
          <a:custGeom>
            <a:avLst/>
            <a:gdLst>
              <a:gd name="connsiteX0" fmla="*/ 367093 w 381000"/>
              <a:gd name="connsiteY0" fmla="*/ 306895 h 333375"/>
              <a:gd name="connsiteX1" fmla="*/ 307753 w 381000"/>
              <a:gd name="connsiteY1" fmla="*/ 306895 h 333375"/>
              <a:gd name="connsiteX2" fmla="*/ 307753 w 381000"/>
              <a:gd name="connsiteY2" fmla="*/ 159639 h 333375"/>
              <a:gd name="connsiteX3" fmla="*/ 296609 w 381000"/>
              <a:gd name="connsiteY3" fmla="*/ 148495 h 333375"/>
              <a:gd name="connsiteX4" fmla="*/ 238125 w 381000"/>
              <a:gd name="connsiteY4" fmla="*/ 148495 h 333375"/>
              <a:gd name="connsiteX5" fmla="*/ 238125 w 381000"/>
              <a:gd name="connsiteY5" fmla="*/ 90011 h 333375"/>
              <a:gd name="connsiteX6" fmla="*/ 226981 w 381000"/>
              <a:gd name="connsiteY6" fmla="*/ 78867 h 333375"/>
              <a:gd name="connsiteX7" fmla="*/ 157448 w 381000"/>
              <a:gd name="connsiteY7" fmla="*/ 78867 h 333375"/>
              <a:gd name="connsiteX8" fmla="*/ 146304 w 381000"/>
              <a:gd name="connsiteY8" fmla="*/ 90011 h 333375"/>
              <a:gd name="connsiteX9" fmla="*/ 146304 w 381000"/>
              <a:gd name="connsiteY9" fmla="*/ 170688 h 333375"/>
              <a:gd name="connsiteX10" fmla="*/ 87821 w 381000"/>
              <a:gd name="connsiteY10" fmla="*/ 170688 h 333375"/>
              <a:gd name="connsiteX11" fmla="*/ 76676 w 381000"/>
              <a:gd name="connsiteY11" fmla="*/ 181832 h 333375"/>
              <a:gd name="connsiteX12" fmla="*/ 76676 w 381000"/>
              <a:gd name="connsiteY12" fmla="*/ 305467 h 333375"/>
              <a:gd name="connsiteX13" fmla="*/ 29337 w 381000"/>
              <a:gd name="connsiteY13" fmla="*/ 305467 h 333375"/>
              <a:gd name="connsiteX14" fmla="*/ 29337 w 381000"/>
              <a:gd name="connsiteY14" fmla="*/ 18288 h 333375"/>
              <a:gd name="connsiteX15" fmla="*/ 18383 w 381000"/>
              <a:gd name="connsiteY15" fmla="*/ 7144 h 333375"/>
              <a:gd name="connsiteX16" fmla="*/ 7144 w 381000"/>
              <a:gd name="connsiteY16" fmla="*/ 18288 h 333375"/>
              <a:gd name="connsiteX17" fmla="*/ 7144 w 381000"/>
              <a:gd name="connsiteY17" fmla="*/ 316992 h 333375"/>
              <a:gd name="connsiteX18" fmla="*/ 18383 w 381000"/>
              <a:gd name="connsiteY18" fmla="*/ 327565 h 333375"/>
              <a:gd name="connsiteX19" fmla="*/ 87821 w 381000"/>
              <a:gd name="connsiteY19" fmla="*/ 327565 h 333375"/>
              <a:gd name="connsiteX20" fmla="*/ 88011 w 381000"/>
              <a:gd name="connsiteY20" fmla="*/ 329089 h 333375"/>
              <a:gd name="connsiteX21" fmla="*/ 157639 w 381000"/>
              <a:gd name="connsiteY21" fmla="*/ 329089 h 333375"/>
              <a:gd name="connsiteX22" fmla="*/ 157639 w 381000"/>
              <a:gd name="connsiteY22" fmla="*/ 329089 h 333375"/>
              <a:gd name="connsiteX23" fmla="*/ 157639 w 381000"/>
              <a:gd name="connsiteY23" fmla="*/ 329089 h 333375"/>
              <a:gd name="connsiteX24" fmla="*/ 227267 w 381000"/>
              <a:gd name="connsiteY24" fmla="*/ 329089 h 333375"/>
              <a:gd name="connsiteX25" fmla="*/ 296894 w 381000"/>
              <a:gd name="connsiteY25" fmla="*/ 329089 h 333375"/>
              <a:gd name="connsiteX26" fmla="*/ 297085 w 381000"/>
              <a:gd name="connsiteY26" fmla="*/ 327565 h 333375"/>
              <a:gd name="connsiteX27" fmla="*/ 366331 w 381000"/>
              <a:gd name="connsiteY27" fmla="*/ 327565 h 333375"/>
              <a:gd name="connsiteX28" fmla="*/ 377190 w 381000"/>
              <a:gd name="connsiteY28" fmla="*/ 317468 h 333375"/>
              <a:gd name="connsiteX29" fmla="*/ 367093 w 381000"/>
              <a:gd name="connsiteY29" fmla="*/ 306895 h 333375"/>
              <a:gd name="connsiteX30" fmla="*/ 285559 w 381000"/>
              <a:gd name="connsiteY30" fmla="*/ 170688 h 333375"/>
              <a:gd name="connsiteX31" fmla="*/ 285559 w 381000"/>
              <a:gd name="connsiteY31" fmla="*/ 306895 h 333375"/>
              <a:gd name="connsiteX32" fmla="*/ 238220 w 381000"/>
              <a:gd name="connsiteY32" fmla="*/ 306895 h 333375"/>
              <a:gd name="connsiteX33" fmla="*/ 238220 w 381000"/>
              <a:gd name="connsiteY33" fmla="*/ 170688 h 333375"/>
              <a:gd name="connsiteX34" fmla="*/ 285559 w 381000"/>
              <a:gd name="connsiteY34" fmla="*/ 170688 h 333375"/>
              <a:gd name="connsiteX35" fmla="*/ 215932 w 381000"/>
              <a:gd name="connsiteY35" fmla="*/ 101155 h 333375"/>
              <a:gd name="connsiteX36" fmla="*/ 215932 w 381000"/>
              <a:gd name="connsiteY36" fmla="*/ 159258 h 333375"/>
              <a:gd name="connsiteX37" fmla="*/ 215932 w 381000"/>
              <a:gd name="connsiteY37" fmla="*/ 305371 h 333375"/>
              <a:gd name="connsiteX38" fmla="*/ 168592 w 381000"/>
              <a:gd name="connsiteY38" fmla="*/ 305371 h 333375"/>
              <a:gd name="connsiteX39" fmla="*/ 168592 w 381000"/>
              <a:gd name="connsiteY39" fmla="*/ 101155 h 333375"/>
              <a:gd name="connsiteX40" fmla="*/ 215932 w 381000"/>
              <a:gd name="connsiteY40" fmla="*/ 101155 h 333375"/>
              <a:gd name="connsiteX41" fmla="*/ 99060 w 381000"/>
              <a:gd name="connsiteY41" fmla="*/ 191452 h 333375"/>
              <a:gd name="connsiteX42" fmla="*/ 146399 w 381000"/>
              <a:gd name="connsiteY42" fmla="*/ 191452 h 333375"/>
              <a:gd name="connsiteX43" fmla="*/ 146399 w 381000"/>
              <a:gd name="connsiteY43" fmla="*/ 305467 h 333375"/>
              <a:gd name="connsiteX44" fmla="*/ 99060 w 381000"/>
              <a:gd name="connsiteY44" fmla="*/ 305467 h 333375"/>
              <a:gd name="connsiteX45" fmla="*/ 99060 w 381000"/>
              <a:gd name="connsiteY45" fmla="*/ 19145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1000" h="333375">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chemeClr val="bg1"/>
          </a:solidFill>
          <a:ln w="9525" cap="flat">
            <a:noFill/>
            <a:prstDash val="solid"/>
            <a:miter/>
          </a:ln>
        </p:spPr>
        <p:txBody>
          <a:bodyPr rtlCol="0" anchor="ctr"/>
          <a:lstStyle/>
          <a:p>
            <a:endParaRPr lang="ko-KR" altLang="en-US"/>
          </a:p>
        </p:txBody>
      </p:sp>
      <p:grpSp>
        <p:nvGrpSpPr>
          <p:cNvPr id="347" name="그룹 346">
            <a:extLst>
              <a:ext uri="{FF2B5EF4-FFF2-40B4-BE49-F238E27FC236}">
                <a16:creationId xmlns:a16="http://schemas.microsoft.com/office/drawing/2014/main" id="{622CE768-BC8F-406F-A572-BDA441F4A019}"/>
              </a:ext>
            </a:extLst>
          </p:cNvPr>
          <p:cNvGrpSpPr/>
          <p:nvPr/>
        </p:nvGrpSpPr>
        <p:grpSpPr>
          <a:xfrm>
            <a:off x="1446076" y="1570386"/>
            <a:ext cx="390525" cy="391287"/>
            <a:chOff x="1446076" y="1570386"/>
            <a:chExt cx="390525" cy="391287"/>
          </a:xfrm>
          <a:solidFill>
            <a:schemeClr val="bg1"/>
          </a:solidFill>
        </p:grpSpPr>
        <p:sp>
          <p:nvSpPr>
            <p:cNvPr id="348" name="자유형: 도형 347">
              <a:extLst>
                <a:ext uri="{FF2B5EF4-FFF2-40B4-BE49-F238E27FC236}">
                  <a16:creationId xmlns:a16="http://schemas.microsoft.com/office/drawing/2014/main" id="{6FD238B7-49E4-443B-A905-FE79E17D114E}"/>
                </a:ext>
              </a:extLst>
            </p:cNvPr>
            <p:cNvSpPr/>
            <p:nvPr/>
          </p:nvSpPr>
          <p:spPr>
            <a:xfrm>
              <a:off x="1725064" y="1570386"/>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7 w 76200"/>
                <a:gd name="connsiteY5" fmla="*/ 51625 h 76200"/>
                <a:gd name="connsiteX6" fmla="*/ 29432 w 76200"/>
                <a:gd name="connsiteY6" fmla="*/ 40481 h 76200"/>
                <a:gd name="connsiteX7" fmla="*/ 40577 w 76200"/>
                <a:gd name="connsiteY7" fmla="*/ 29337 h 76200"/>
                <a:gd name="connsiteX8" fmla="*/ 51721 w 76200"/>
                <a:gd name="connsiteY8" fmla="*/ 40481 h 76200"/>
                <a:gd name="connsiteX9" fmla="*/ 40577 w 76200"/>
                <a:gd name="connsiteY9" fmla="*/ 5162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960" y="73819"/>
                    <a:pt x="73819" y="58865"/>
                    <a:pt x="73819" y="40481"/>
                  </a:cubicBezTo>
                  <a:close/>
                  <a:moveTo>
                    <a:pt x="40577" y="51625"/>
                  </a:moveTo>
                  <a:cubicBezTo>
                    <a:pt x="34481" y="51625"/>
                    <a:pt x="29432" y="46672"/>
                    <a:pt x="29432" y="40481"/>
                  </a:cubicBezTo>
                  <a:cubicBezTo>
                    <a:pt x="29432" y="34290"/>
                    <a:pt x="34385" y="29337"/>
                    <a:pt x="40577" y="29337"/>
                  </a:cubicBezTo>
                  <a:cubicBezTo>
                    <a:pt x="46673" y="29337"/>
                    <a:pt x="51721" y="34290"/>
                    <a:pt x="51721" y="40481"/>
                  </a:cubicBezTo>
                  <a:cubicBezTo>
                    <a:pt x="51721" y="46672"/>
                    <a:pt x="46673" y="51625"/>
                    <a:pt x="40577" y="51625"/>
                  </a:cubicBezTo>
                  <a:close/>
                </a:path>
              </a:pathLst>
            </a:custGeom>
            <a:grpFill/>
            <a:ln w="9525" cap="flat">
              <a:noFill/>
              <a:prstDash val="solid"/>
              <a:miter/>
            </a:ln>
          </p:spPr>
          <p:txBody>
            <a:bodyPr rtlCol="0" anchor="ctr"/>
            <a:lstStyle/>
            <a:p>
              <a:endParaRPr lang="ko-KR" altLang="en-US"/>
            </a:p>
          </p:txBody>
        </p:sp>
        <p:sp>
          <p:nvSpPr>
            <p:cNvPr id="349" name="자유형: 도형 348">
              <a:extLst>
                <a:ext uri="{FF2B5EF4-FFF2-40B4-BE49-F238E27FC236}">
                  <a16:creationId xmlns:a16="http://schemas.microsoft.com/office/drawing/2014/main" id="{ECBE203A-3A36-4B57-8804-67D909942740}"/>
                </a:ext>
              </a:extLst>
            </p:cNvPr>
            <p:cNvSpPr/>
            <p:nvPr/>
          </p:nvSpPr>
          <p:spPr>
            <a:xfrm>
              <a:off x="1702966" y="1636966"/>
              <a:ext cx="123825" cy="95250"/>
            </a:xfrm>
            <a:custGeom>
              <a:avLst/>
              <a:gdLst>
                <a:gd name="connsiteX0" fmla="*/ 18288 w 123825"/>
                <a:gd name="connsiteY0" fmla="*/ 96012 h 95250"/>
                <a:gd name="connsiteX1" fmla="*/ 107061 w 123825"/>
                <a:gd name="connsiteY1" fmla="*/ 96012 h 95250"/>
                <a:gd name="connsiteX2" fmla="*/ 118205 w 123825"/>
                <a:gd name="connsiteY2" fmla="*/ 84868 h 95250"/>
                <a:gd name="connsiteX3" fmla="*/ 118205 w 123825"/>
                <a:gd name="connsiteY3" fmla="*/ 62675 h 95250"/>
                <a:gd name="connsiteX4" fmla="*/ 62675 w 123825"/>
                <a:gd name="connsiteY4" fmla="*/ 7144 h 95250"/>
                <a:gd name="connsiteX5" fmla="*/ 7144 w 123825"/>
                <a:gd name="connsiteY5" fmla="*/ 62675 h 95250"/>
                <a:gd name="connsiteX6" fmla="*/ 7144 w 123825"/>
                <a:gd name="connsiteY6" fmla="*/ 84868 h 95250"/>
                <a:gd name="connsiteX7" fmla="*/ 18288 w 123825"/>
                <a:gd name="connsiteY7" fmla="*/ 96012 h 95250"/>
                <a:gd name="connsiteX8" fmla="*/ 29337 w 123825"/>
                <a:gd name="connsiteY8" fmla="*/ 62675 h 95250"/>
                <a:gd name="connsiteX9" fmla="*/ 62675 w 123825"/>
                <a:gd name="connsiteY9" fmla="*/ 29337 h 95250"/>
                <a:gd name="connsiteX10" fmla="*/ 96012 w 123825"/>
                <a:gd name="connsiteY10" fmla="*/ 62675 h 95250"/>
                <a:gd name="connsiteX11" fmla="*/ 96012 w 123825"/>
                <a:gd name="connsiteY11" fmla="*/ 73819 h 95250"/>
                <a:gd name="connsiteX12" fmla="*/ 29432 w 123825"/>
                <a:gd name="connsiteY12" fmla="*/ 73819 h 95250"/>
                <a:gd name="connsiteX13" fmla="*/ 29432 w 123825"/>
                <a:gd name="connsiteY13" fmla="*/ 6267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18288" y="96012"/>
                  </a:moveTo>
                  <a:lnTo>
                    <a:pt x="107061" y="96012"/>
                  </a:lnTo>
                  <a:cubicBezTo>
                    <a:pt x="113157" y="96012"/>
                    <a:pt x="118205" y="91059"/>
                    <a:pt x="118205" y="84868"/>
                  </a:cubicBezTo>
                  <a:lnTo>
                    <a:pt x="118205" y="62675"/>
                  </a:lnTo>
                  <a:cubicBezTo>
                    <a:pt x="118205" y="32099"/>
                    <a:pt x="93345" y="7144"/>
                    <a:pt x="62675" y="7144"/>
                  </a:cubicBezTo>
                  <a:cubicBezTo>
                    <a:pt x="32099" y="7144"/>
                    <a:pt x="7144" y="32004"/>
                    <a:pt x="7144" y="62675"/>
                  </a:cubicBezTo>
                  <a:lnTo>
                    <a:pt x="7144" y="84868"/>
                  </a:lnTo>
                  <a:cubicBezTo>
                    <a:pt x="7144" y="91059"/>
                    <a:pt x="12097" y="96012"/>
                    <a:pt x="18288" y="96012"/>
                  </a:cubicBezTo>
                  <a:close/>
                  <a:moveTo>
                    <a:pt x="29337" y="62675"/>
                  </a:moveTo>
                  <a:cubicBezTo>
                    <a:pt x="29337" y="44291"/>
                    <a:pt x="44291" y="29337"/>
                    <a:pt x="62675" y="29337"/>
                  </a:cubicBezTo>
                  <a:cubicBezTo>
                    <a:pt x="81058" y="29337"/>
                    <a:pt x="96012" y="44291"/>
                    <a:pt x="96012" y="62675"/>
                  </a:cubicBezTo>
                  <a:lnTo>
                    <a:pt x="96012" y="73819"/>
                  </a:lnTo>
                  <a:lnTo>
                    <a:pt x="29432" y="73819"/>
                  </a:lnTo>
                  <a:lnTo>
                    <a:pt x="29432" y="62675"/>
                  </a:lnTo>
                  <a:close/>
                </a:path>
              </a:pathLst>
            </a:custGeom>
            <a:grpFill/>
            <a:ln w="9525" cap="flat">
              <a:noFill/>
              <a:prstDash val="solid"/>
              <a:miter/>
            </a:ln>
          </p:spPr>
          <p:txBody>
            <a:bodyPr rtlCol="0" anchor="ctr"/>
            <a:lstStyle/>
            <a:p>
              <a:endParaRPr lang="ko-KR" altLang="en-US"/>
            </a:p>
          </p:txBody>
        </p:sp>
        <p:sp>
          <p:nvSpPr>
            <p:cNvPr id="350" name="자유형: 도형 349">
              <a:extLst>
                <a:ext uri="{FF2B5EF4-FFF2-40B4-BE49-F238E27FC236}">
                  <a16:creationId xmlns:a16="http://schemas.microsoft.com/office/drawing/2014/main" id="{56D3DC4E-68A7-4903-B542-0257B14D1B47}"/>
                </a:ext>
              </a:extLst>
            </p:cNvPr>
            <p:cNvSpPr/>
            <p:nvPr/>
          </p:nvSpPr>
          <p:spPr>
            <a:xfrm>
              <a:off x="1446076" y="1571148"/>
              <a:ext cx="390525" cy="390525"/>
            </a:xfrm>
            <a:custGeom>
              <a:avLst/>
              <a:gdLst>
                <a:gd name="connsiteX0" fmla="*/ 375095 w 390525"/>
                <a:gd name="connsiteY0" fmla="*/ 363188 h 390525"/>
                <a:gd name="connsiteX1" fmla="*/ 29432 w 390525"/>
                <a:gd name="connsiteY1" fmla="*/ 363188 h 390525"/>
                <a:gd name="connsiteX2" fmla="*/ 29432 w 390525"/>
                <a:gd name="connsiteY2" fmla="*/ 18288 h 390525"/>
                <a:gd name="connsiteX3" fmla="*/ 18288 w 390525"/>
                <a:gd name="connsiteY3" fmla="*/ 7144 h 390525"/>
                <a:gd name="connsiteX4" fmla="*/ 7144 w 390525"/>
                <a:gd name="connsiteY4" fmla="*/ 18288 h 390525"/>
                <a:gd name="connsiteX5" fmla="*/ 7144 w 390525"/>
                <a:gd name="connsiteY5" fmla="*/ 374237 h 390525"/>
                <a:gd name="connsiteX6" fmla="*/ 18288 w 390525"/>
                <a:gd name="connsiteY6" fmla="*/ 385382 h 390525"/>
                <a:gd name="connsiteX7" fmla="*/ 374999 w 390525"/>
                <a:gd name="connsiteY7" fmla="*/ 385382 h 390525"/>
                <a:gd name="connsiteX8" fmla="*/ 386144 w 390525"/>
                <a:gd name="connsiteY8" fmla="*/ 374237 h 390525"/>
                <a:gd name="connsiteX9" fmla="*/ 375095 w 390525"/>
                <a:gd name="connsiteY9" fmla="*/ 363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5095" y="363188"/>
                  </a:moveTo>
                  <a:lnTo>
                    <a:pt x="29432" y="363188"/>
                  </a:lnTo>
                  <a:lnTo>
                    <a:pt x="29432" y="18288"/>
                  </a:lnTo>
                  <a:cubicBezTo>
                    <a:pt x="29432" y="12192"/>
                    <a:pt x="24479" y="7144"/>
                    <a:pt x="18288" y="7144"/>
                  </a:cubicBezTo>
                  <a:cubicBezTo>
                    <a:pt x="12097" y="7144"/>
                    <a:pt x="7144" y="12097"/>
                    <a:pt x="7144" y="18288"/>
                  </a:cubicBezTo>
                  <a:lnTo>
                    <a:pt x="7144" y="374237"/>
                  </a:lnTo>
                  <a:cubicBezTo>
                    <a:pt x="7144" y="380333"/>
                    <a:pt x="12097" y="385382"/>
                    <a:pt x="18288" y="385382"/>
                  </a:cubicBezTo>
                  <a:lnTo>
                    <a:pt x="374999" y="385382"/>
                  </a:lnTo>
                  <a:cubicBezTo>
                    <a:pt x="381095" y="385382"/>
                    <a:pt x="386144" y="380429"/>
                    <a:pt x="386144" y="374237"/>
                  </a:cubicBezTo>
                  <a:cubicBezTo>
                    <a:pt x="386144" y="368141"/>
                    <a:pt x="381191" y="363188"/>
                    <a:pt x="375095" y="363188"/>
                  </a:cubicBezTo>
                  <a:close/>
                </a:path>
              </a:pathLst>
            </a:custGeom>
            <a:grpFill/>
            <a:ln w="9525" cap="flat">
              <a:noFill/>
              <a:prstDash val="solid"/>
              <a:miter/>
            </a:ln>
          </p:spPr>
          <p:txBody>
            <a:bodyPr rtlCol="0" anchor="ctr"/>
            <a:lstStyle/>
            <a:p>
              <a:endParaRPr lang="ko-KR" altLang="en-US"/>
            </a:p>
          </p:txBody>
        </p:sp>
        <p:sp>
          <p:nvSpPr>
            <p:cNvPr id="351" name="자유형: 도형 350">
              <a:extLst>
                <a:ext uri="{FF2B5EF4-FFF2-40B4-BE49-F238E27FC236}">
                  <a16:creationId xmlns:a16="http://schemas.microsoft.com/office/drawing/2014/main" id="{3C8B82BA-4993-4473-A11D-13B20E5C0964}"/>
                </a:ext>
              </a:extLst>
            </p:cNvPr>
            <p:cNvSpPr/>
            <p:nvPr/>
          </p:nvSpPr>
          <p:spPr>
            <a:xfrm>
              <a:off x="1491225" y="1815369"/>
              <a:ext cx="95250" cy="95250"/>
            </a:xfrm>
            <a:custGeom>
              <a:avLst/>
              <a:gdLst>
                <a:gd name="connsiteX0" fmla="*/ 18288 w 95250"/>
                <a:gd name="connsiteY0" fmla="*/ 96012 h 95250"/>
                <a:gd name="connsiteX1" fmla="*/ 84868 w 95250"/>
                <a:gd name="connsiteY1" fmla="*/ 96012 h 95250"/>
                <a:gd name="connsiteX2" fmla="*/ 96012 w 95250"/>
                <a:gd name="connsiteY2" fmla="*/ 84868 h 95250"/>
                <a:gd name="connsiteX3" fmla="*/ 96012 w 95250"/>
                <a:gd name="connsiteY3" fmla="*/ 18288 h 95250"/>
                <a:gd name="connsiteX4" fmla="*/ 84868 w 95250"/>
                <a:gd name="connsiteY4" fmla="*/ 7144 h 95250"/>
                <a:gd name="connsiteX5" fmla="*/ 18288 w 95250"/>
                <a:gd name="connsiteY5" fmla="*/ 7144 h 95250"/>
                <a:gd name="connsiteX6" fmla="*/ 7144 w 95250"/>
                <a:gd name="connsiteY6" fmla="*/ 18288 h 95250"/>
                <a:gd name="connsiteX7" fmla="*/ 7144 w 95250"/>
                <a:gd name="connsiteY7" fmla="*/ 84868 h 95250"/>
                <a:gd name="connsiteX8" fmla="*/ 18288 w 95250"/>
                <a:gd name="connsiteY8" fmla="*/ 96012 h 95250"/>
                <a:gd name="connsiteX9" fmla="*/ 29432 w 95250"/>
                <a:gd name="connsiteY9" fmla="*/ 29337 h 95250"/>
                <a:gd name="connsiteX10" fmla="*/ 73819 w 95250"/>
                <a:gd name="connsiteY10" fmla="*/ 29337 h 95250"/>
                <a:gd name="connsiteX11" fmla="*/ 73819 w 95250"/>
                <a:gd name="connsiteY11" fmla="*/ 73724 h 95250"/>
                <a:gd name="connsiteX12" fmla="*/ 29432 w 95250"/>
                <a:gd name="connsiteY12" fmla="*/ 73724 h 95250"/>
                <a:gd name="connsiteX13" fmla="*/ 29432 w 95250"/>
                <a:gd name="connsiteY13" fmla="*/ 2933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grpFill/>
            <a:ln w="9525" cap="flat">
              <a:noFill/>
              <a:prstDash val="solid"/>
              <a:miter/>
            </a:ln>
          </p:spPr>
          <p:txBody>
            <a:bodyPr rtlCol="0" anchor="ctr"/>
            <a:lstStyle/>
            <a:p>
              <a:endParaRPr lang="ko-KR" altLang="en-US"/>
            </a:p>
          </p:txBody>
        </p:sp>
        <p:sp>
          <p:nvSpPr>
            <p:cNvPr id="352" name="자유형: 도형 351">
              <a:extLst>
                <a:ext uri="{FF2B5EF4-FFF2-40B4-BE49-F238E27FC236}">
                  <a16:creationId xmlns:a16="http://schemas.microsoft.com/office/drawing/2014/main" id="{FD79F82B-E801-4997-A488-A3D446A434D0}"/>
                </a:ext>
              </a:extLst>
            </p:cNvPr>
            <p:cNvSpPr/>
            <p:nvPr/>
          </p:nvSpPr>
          <p:spPr>
            <a:xfrm>
              <a:off x="1602286" y="1770983"/>
              <a:ext cx="95250" cy="142875"/>
            </a:xfrm>
            <a:custGeom>
              <a:avLst/>
              <a:gdLst>
                <a:gd name="connsiteX0" fmla="*/ 84868 w 95250"/>
                <a:gd name="connsiteY0" fmla="*/ 7144 h 142875"/>
                <a:gd name="connsiteX1" fmla="*/ 18288 w 95250"/>
                <a:gd name="connsiteY1" fmla="*/ 7144 h 142875"/>
                <a:gd name="connsiteX2" fmla="*/ 7144 w 95250"/>
                <a:gd name="connsiteY2" fmla="*/ 18288 h 142875"/>
                <a:gd name="connsiteX3" fmla="*/ 7144 w 95250"/>
                <a:gd name="connsiteY3" fmla="*/ 129254 h 142875"/>
                <a:gd name="connsiteX4" fmla="*/ 18288 w 95250"/>
                <a:gd name="connsiteY4" fmla="*/ 140398 h 142875"/>
                <a:gd name="connsiteX5" fmla="*/ 84868 w 95250"/>
                <a:gd name="connsiteY5" fmla="*/ 140398 h 142875"/>
                <a:gd name="connsiteX6" fmla="*/ 96012 w 95250"/>
                <a:gd name="connsiteY6" fmla="*/ 129254 h 142875"/>
                <a:gd name="connsiteX7" fmla="*/ 96012 w 95250"/>
                <a:gd name="connsiteY7" fmla="*/ 18288 h 142875"/>
                <a:gd name="connsiteX8" fmla="*/ 84868 w 95250"/>
                <a:gd name="connsiteY8" fmla="*/ 7144 h 142875"/>
                <a:gd name="connsiteX9" fmla="*/ 73819 w 95250"/>
                <a:gd name="connsiteY9" fmla="*/ 118205 h 142875"/>
                <a:gd name="connsiteX10" fmla="*/ 29432 w 95250"/>
                <a:gd name="connsiteY10" fmla="*/ 118205 h 142875"/>
                <a:gd name="connsiteX11" fmla="*/ 29432 w 95250"/>
                <a:gd name="connsiteY11" fmla="*/ 29432 h 142875"/>
                <a:gd name="connsiteX12" fmla="*/ 73819 w 95250"/>
                <a:gd name="connsiteY12" fmla="*/ 29432 h 142875"/>
                <a:gd name="connsiteX13" fmla="*/ 73819 w 95250"/>
                <a:gd name="connsiteY13" fmla="*/ 11820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42875">
                  <a:moveTo>
                    <a:pt x="84868" y="7144"/>
                  </a:moveTo>
                  <a:lnTo>
                    <a:pt x="18288" y="7144"/>
                  </a:lnTo>
                  <a:cubicBezTo>
                    <a:pt x="12192" y="7144"/>
                    <a:pt x="7144" y="12097"/>
                    <a:pt x="7144" y="18288"/>
                  </a:cubicBezTo>
                  <a:lnTo>
                    <a:pt x="7144" y="129254"/>
                  </a:lnTo>
                  <a:cubicBezTo>
                    <a:pt x="7144" y="135350"/>
                    <a:pt x="12097" y="140398"/>
                    <a:pt x="18288" y="140398"/>
                  </a:cubicBezTo>
                  <a:lnTo>
                    <a:pt x="84868" y="140398"/>
                  </a:lnTo>
                  <a:cubicBezTo>
                    <a:pt x="90964" y="140398"/>
                    <a:pt x="96012" y="135446"/>
                    <a:pt x="96012" y="129254"/>
                  </a:cubicBezTo>
                  <a:lnTo>
                    <a:pt x="96012" y="18288"/>
                  </a:lnTo>
                  <a:cubicBezTo>
                    <a:pt x="96012" y="12097"/>
                    <a:pt x="91059" y="7144"/>
                    <a:pt x="84868" y="7144"/>
                  </a:cubicBezTo>
                  <a:close/>
                  <a:moveTo>
                    <a:pt x="73819" y="118205"/>
                  </a:moveTo>
                  <a:lnTo>
                    <a:pt x="29432" y="118205"/>
                  </a:lnTo>
                  <a:lnTo>
                    <a:pt x="29432" y="29432"/>
                  </a:lnTo>
                  <a:lnTo>
                    <a:pt x="73819" y="29432"/>
                  </a:lnTo>
                  <a:lnTo>
                    <a:pt x="73819" y="118205"/>
                  </a:lnTo>
                  <a:close/>
                </a:path>
              </a:pathLst>
            </a:custGeom>
            <a:grpFill/>
            <a:ln w="9525" cap="flat">
              <a:noFill/>
              <a:prstDash val="solid"/>
              <a:miter/>
            </a:ln>
          </p:spPr>
          <p:txBody>
            <a:bodyPr rtlCol="0" anchor="ctr"/>
            <a:lstStyle/>
            <a:p>
              <a:endParaRPr lang="ko-KR" altLang="en-US"/>
            </a:p>
          </p:txBody>
        </p:sp>
        <p:sp>
          <p:nvSpPr>
            <p:cNvPr id="353" name="자유형: 도형 352">
              <a:extLst>
                <a:ext uri="{FF2B5EF4-FFF2-40B4-BE49-F238E27FC236}">
                  <a16:creationId xmlns:a16="http://schemas.microsoft.com/office/drawing/2014/main" id="{ED7E4EEF-B25F-44F9-9E4F-006DD94A663B}"/>
                </a:ext>
              </a:extLst>
            </p:cNvPr>
            <p:cNvSpPr/>
            <p:nvPr/>
          </p:nvSpPr>
          <p:spPr>
            <a:xfrm>
              <a:off x="1714015" y="1748694"/>
              <a:ext cx="95250" cy="161925"/>
            </a:xfrm>
            <a:custGeom>
              <a:avLst/>
              <a:gdLst>
                <a:gd name="connsiteX0" fmla="*/ 18288 w 95250"/>
                <a:gd name="connsiteY0" fmla="*/ 7239 h 161925"/>
                <a:gd name="connsiteX1" fmla="*/ 7144 w 95250"/>
                <a:gd name="connsiteY1" fmla="*/ 18383 h 161925"/>
                <a:gd name="connsiteX2" fmla="*/ 7144 w 95250"/>
                <a:gd name="connsiteY2" fmla="*/ 151543 h 161925"/>
                <a:gd name="connsiteX3" fmla="*/ 18288 w 95250"/>
                <a:gd name="connsiteY3" fmla="*/ 162687 h 161925"/>
                <a:gd name="connsiteX4" fmla="*/ 84868 w 95250"/>
                <a:gd name="connsiteY4" fmla="*/ 162687 h 161925"/>
                <a:gd name="connsiteX5" fmla="*/ 96012 w 95250"/>
                <a:gd name="connsiteY5" fmla="*/ 151543 h 161925"/>
                <a:gd name="connsiteX6" fmla="*/ 96012 w 95250"/>
                <a:gd name="connsiteY6" fmla="*/ 18288 h 161925"/>
                <a:gd name="connsiteX7" fmla="*/ 84868 w 95250"/>
                <a:gd name="connsiteY7" fmla="*/ 7144 h 161925"/>
                <a:gd name="connsiteX8" fmla="*/ 18288 w 95250"/>
                <a:gd name="connsiteY8" fmla="*/ 7144 h 161925"/>
                <a:gd name="connsiteX9" fmla="*/ 73819 w 95250"/>
                <a:gd name="connsiteY9" fmla="*/ 140494 h 161925"/>
                <a:gd name="connsiteX10" fmla="*/ 29432 w 95250"/>
                <a:gd name="connsiteY10" fmla="*/ 140494 h 161925"/>
                <a:gd name="connsiteX11" fmla="*/ 29432 w 95250"/>
                <a:gd name="connsiteY11" fmla="*/ 29432 h 161925"/>
                <a:gd name="connsiteX12" fmla="*/ 73819 w 95250"/>
                <a:gd name="connsiteY12" fmla="*/ 29432 h 161925"/>
                <a:gd name="connsiteX13" fmla="*/ 73819 w 95250"/>
                <a:gd name="connsiteY13" fmla="*/ 14049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61925">
                  <a:moveTo>
                    <a:pt x="18288" y="7239"/>
                  </a:moveTo>
                  <a:cubicBezTo>
                    <a:pt x="12192" y="7239"/>
                    <a:pt x="7144" y="12192"/>
                    <a:pt x="7144" y="18383"/>
                  </a:cubicBezTo>
                  <a:lnTo>
                    <a:pt x="7144" y="151543"/>
                  </a:lnTo>
                  <a:cubicBezTo>
                    <a:pt x="7144" y="157639"/>
                    <a:pt x="12097" y="162687"/>
                    <a:pt x="18288" y="162687"/>
                  </a:cubicBezTo>
                  <a:lnTo>
                    <a:pt x="84868" y="162687"/>
                  </a:lnTo>
                  <a:cubicBezTo>
                    <a:pt x="90964" y="162687"/>
                    <a:pt x="96012" y="157734"/>
                    <a:pt x="96012" y="151543"/>
                  </a:cubicBezTo>
                  <a:lnTo>
                    <a:pt x="96012" y="18288"/>
                  </a:lnTo>
                  <a:cubicBezTo>
                    <a:pt x="96012" y="12192"/>
                    <a:pt x="91059" y="7144"/>
                    <a:pt x="84868" y="7144"/>
                  </a:cubicBezTo>
                  <a:lnTo>
                    <a:pt x="18288" y="7144"/>
                  </a:lnTo>
                  <a:close/>
                  <a:moveTo>
                    <a:pt x="73819" y="140494"/>
                  </a:moveTo>
                  <a:lnTo>
                    <a:pt x="29432" y="140494"/>
                  </a:lnTo>
                  <a:lnTo>
                    <a:pt x="29432" y="29432"/>
                  </a:lnTo>
                  <a:lnTo>
                    <a:pt x="73819" y="29432"/>
                  </a:lnTo>
                  <a:lnTo>
                    <a:pt x="73819" y="140494"/>
                  </a:lnTo>
                  <a:close/>
                </a:path>
              </a:pathLst>
            </a:custGeom>
            <a:grpFill/>
            <a:ln w="9525" cap="flat">
              <a:noFill/>
              <a:prstDash val="solid"/>
              <a:miter/>
            </a:ln>
          </p:spPr>
          <p:txBody>
            <a:bodyPr rtlCol="0" anchor="ctr"/>
            <a:lstStyle/>
            <a:p>
              <a:endParaRPr lang="ko-KR" altLang="en-US"/>
            </a:p>
          </p:txBody>
        </p:sp>
        <p:sp>
          <p:nvSpPr>
            <p:cNvPr id="354" name="자유형: 도형 353">
              <a:extLst>
                <a:ext uri="{FF2B5EF4-FFF2-40B4-BE49-F238E27FC236}">
                  <a16:creationId xmlns:a16="http://schemas.microsoft.com/office/drawing/2014/main" id="{3FD44944-AF02-499B-94A0-1D1B29B6950E}"/>
                </a:ext>
              </a:extLst>
            </p:cNvPr>
            <p:cNvSpPr/>
            <p:nvPr/>
          </p:nvSpPr>
          <p:spPr>
            <a:xfrm>
              <a:off x="1491368" y="1637918"/>
              <a:ext cx="209550" cy="161925"/>
            </a:xfrm>
            <a:custGeom>
              <a:avLst/>
              <a:gdLst>
                <a:gd name="connsiteX0" fmla="*/ 18145 w 209550"/>
                <a:gd name="connsiteY0" fmla="*/ 162401 h 161925"/>
                <a:gd name="connsiteX1" fmla="*/ 25956 w 209550"/>
                <a:gd name="connsiteY1" fmla="*/ 159163 h 161925"/>
                <a:gd name="connsiteX2" fmla="*/ 84820 w 209550"/>
                <a:gd name="connsiteY2" fmla="*/ 100394 h 161925"/>
                <a:gd name="connsiteX3" fmla="*/ 99203 w 209550"/>
                <a:gd name="connsiteY3" fmla="*/ 114776 h 161925"/>
                <a:gd name="connsiteX4" fmla="*/ 114919 w 209550"/>
                <a:gd name="connsiteY4" fmla="*/ 114776 h 161925"/>
                <a:gd name="connsiteX5" fmla="*/ 184737 w 209550"/>
                <a:gd name="connsiteY5" fmla="*/ 44958 h 161925"/>
                <a:gd name="connsiteX6" fmla="*/ 184737 w 209550"/>
                <a:gd name="connsiteY6" fmla="*/ 62579 h 161925"/>
                <a:gd name="connsiteX7" fmla="*/ 195882 w 209550"/>
                <a:gd name="connsiteY7" fmla="*/ 73723 h 161925"/>
                <a:gd name="connsiteX8" fmla="*/ 207026 w 209550"/>
                <a:gd name="connsiteY8" fmla="*/ 62579 h 161925"/>
                <a:gd name="connsiteX9" fmla="*/ 207026 w 209550"/>
                <a:gd name="connsiteY9" fmla="*/ 18193 h 161925"/>
                <a:gd name="connsiteX10" fmla="*/ 207026 w 209550"/>
                <a:gd name="connsiteY10" fmla="*/ 18193 h 161925"/>
                <a:gd name="connsiteX11" fmla="*/ 195882 w 209550"/>
                <a:gd name="connsiteY11" fmla="*/ 7144 h 161925"/>
                <a:gd name="connsiteX12" fmla="*/ 151495 w 209550"/>
                <a:gd name="connsiteY12" fmla="*/ 7144 h 161925"/>
                <a:gd name="connsiteX13" fmla="*/ 140351 w 209550"/>
                <a:gd name="connsiteY13" fmla="*/ 18288 h 161925"/>
                <a:gd name="connsiteX14" fmla="*/ 151495 w 209550"/>
                <a:gd name="connsiteY14" fmla="*/ 29432 h 161925"/>
                <a:gd name="connsiteX15" fmla="*/ 169116 w 209550"/>
                <a:gd name="connsiteY15" fmla="*/ 29432 h 161925"/>
                <a:gd name="connsiteX16" fmla="*/ 107109 w 209550"/>
                <a:gd name="connsiteY16" fmla="*/ 91440 h 161925"/>
                <a:gd name="connsiteX17" fmla="*/ 92726 w 209550"/>
                <a:gd name="connsiteY17" fmla="*/ 77057 h 161925"/>
                <a:gd name="connsiteX18" fmla="*/ 77010 w 209550"/>
                <a:gd name="connsiteY18" fmla="*/ 77057 h 161925"/>
                <a:gd name="connsiteX19" fmla="*/ 10430 w 209550"/>
                <a:gd name="connsiteY19" fmla="*/ 143637 h 161925"/>
                <a:gd name="connsiteX20" fmla="*/ 10430 w 209550"/>
                <a:gd name="connsiteY20" fmla="*/ 159353 h 161925"/>
                <a:gd name="connsiteX21" fmla="*/ 18145 w 209550"/>
                <a:gd name="connsiteY21" fmla="*/ 16240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161925">
                  <a:moveTo>
                    <a:pt x="18145" y="162401"/>
                  </a:moveTo>
                  <a:cubicBezTo>
                    <a:pt x="21003" y="162401"/>
                    <a:pt x="23860" y="161354"/>
                    <a:pt x="25956" y="159163"/>
                  </a:cubicBezTo>
                  <a:lnTo>
                    <a:pt x="84820" y="100394"/>
                  </a:lnTo>
                  <a:lnTo>
                    <a:pt x="99203" y="114776"/>
                  </a:lnTo>
                  <a:cubicBezTo>
                    <a:pt x="103584" y="119158"/>
                    <a:pt x="110538" y="119158"/>
                    <a:pt x="114919" y="114776"/>
                  </a:cubicBezTo>
                  <a:lnTo>
                    <a:pt x="184737" y="44958"/>
                  </a:lnTo>
                  <a:lnTo>
                    <a:pt x="184737" y="62579"/>
                  </a:lnTo>
                  <a:cubicBezTo>
                    <a:pt x="184737" y="68675"/>
                    <a:pt x="189690" y="73723"/>
                    <a:pt x="195882" y="73723"/>
                  </a:cubicBezTo>
                  <a:cubicBezTo>
                    <a:pt x="201978" y="73723"/>
                    <a:pt x="207026" y="68771"/>
                    <a:pt x="207026" y="62579"/>
                  </a:cubicBezTo>
                  <a:lnTo>
                    <a:pt x="207026" y="18193"/>
                  </a:lnTo>
                  <a:cubicBezTo>
                    <a:pt x="207026" y="18193"/>
                    <a:pt x="207026" y="18193"/>
                    <a:pt x="207026" y="18193"/>
                  </a:cubicBezTo>
                  <a:cubicBezTo>
                    <a:pt x="207026" y="12002"/>
                    <a:pt x="201978" y="7144"/>
                    <a:pt x="195882" y="7144"/>
                  </a:cubicBezTo>
                  <a:lnTo>
                    <a:pt x="151495" y="7144"/>
                  </a:lnTo>
                  <a:cubicBezTo>
                    <a:pt x="145399" y="7144"/>
                    <a:pt x="140351" y="12097"/>
                    <a:pt x="140351" y="18288"/>
                  </a:cubicBezTo>
                  <a:cubicBezTo>
                    <a:pt x="140351" y="24479"/>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2525" y="161354"/>
                    <a:pt x="15383" y="162401"/>
                    <a:pt x="18145" y="162401"/>
                  </a:cubicBezTo>
                  <a:close/>
                </a:path>
              </a:pathLst>
            </a:custGeom>
            <a:grpFill/>
            <a:ln w="9525" cap="flat">
              <a:noFill/>
              <a:prstDash val="solid"/>
              <a:miter/>
            </a:ln>
          </p:spPr>
          <p:txBody>
            <a:bodyPr rtlCol="0" anchor="ctr"/>
            <a:lstStyle/>
            <a:p>
              <a:endParaRPr lang="ko-KR" altLang="en-US"/>
            </a:p>
          </p:txBody>
        </p:sp>
      </p:grpSp>
      <p:grpSp>
        <p:nvGrpSpPr>
          <p:cNvPr id="355" name="그룹 354">
            <a:extLst>
              <a:ext uri="{FF2B5EF4-FFF2-40B4-BE49-F238E27FC236}">
                <a16:creationId xmlns:a16="http://schemas.microsoft.com/office/drawing/2014/main" id="{2F8D1E37-32A2-40D1-B4EC-E88592FA19F6}"/>
              </a:ext>
            </a:extLst>
          </p:cNvPr>
          <p:cNvGrpSpPr/>
          <p:nvPr/>
        </p:nvGrpSpPr>
        <p:grpSpPr>
          <a:xfrm>
            <a:off x="3517288" y="2203132"/>
            <a:ext cx="331184" cy="448627"/>
            <a:chOff x="3517288" y="2203132"/>
            <a:chExt cx="331184" cy="448627"/>
          </a:xfrm>
          <a:solidFill>
            <a:schemeClr val="bg1"/>
          </a:solidFill>
        </p:grpSpPr>
        <p:sp>
          <p:nvSpPr>
            <p:cNvPr id="356" name="자유형: 도형 355">
              <a:extLst>
                <a:ext uri="{FF2B5EF4-FFF2-40B4-BE49-F238E27FC236}">
                  <a16:creationId xmlns:a16="http://schemas.microsoft.com/office/drawing/2014/main" id="{16133C49-1F67-4DEE-92D8-9CAB4346990C}"/>
                </a:ext>
              </a:extLst>
            </p:cNvPr>
            <p:cNvSpPr/>
            <p:nvPr/>
          </p:nvSpPr>
          <p:spPr>
            <a:xfrm>
              <a:off x="3734172" y="2203132"/>
              <a:ext cx="114300" cy="114300"/>
            </a:xfrm>
            <a:custGeom>
              <a:avLst/>
              <a:gdLst>
                <a:gd name="connsiteX0" fmla="*/ 20288 w 114300"/>
                <a:gd name="connsiteY0" fmla="*/ 7144 h 114300"/>
                <a:gd name="connsiteX1" fmla="*/ 7144 w 114300"/>
                <a:gd name="connsiteY1" fmla="*/ 20288 h 114300"/>
                <a:gd name="connsiteX2" fmla="*/ 20288 w 114300"/>
                <a:gd name="connsiteY2" fmla="*/ 33433 h 114300"/>
                <a:gd name="connsiteX3" fmla="*/ 82201 w 114300"/>
                <a:gd name="connsiteY3" fmla="*/ 95345 h 114300"/>
                <a:gd name="connsiteX4" fmla="*/ 95345 w 114300"/>
                <a:gd name="connsiteY4" fmla="*/ 108490 h 114300"/>
                <a:gd name="connsiteX5" fmla="*/ 108490 w 114300"/>
                <a:gd name="connsiteY5" fmla="*/ 95345 h 114300"/>
                <a:gd name="connsiteX6" fmla="*/ 20288 w 114300"/>
                <a:gd name="connsiteY6"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20288" y="7144"/>
                  </a:moveTo>
                  <a:cubicBezTo>
                    <a:pt x="13049" y="7144"/>
                    <a:pt x="7144" y="13049"/>
                    <a:pt x="7144" y="20288"/>
                  </a:cubicBezTo>
                  <a:cubicBezTo>
                    <a:pt x="7144" y="27527"/>
                    <a:pt x="13049" y="33433"/>
                    <a:pt x="20288" y="33433"/>
                  </a:cubicBezTo>
                  <a:cubicBezTo>
                    <a:pt x="54483" y="33433"/>
                    <a:pt x="82201" y="61246"/>
                    <a:pt x="82201" y="95345"/>
                  </a:cubicBezTo>
                  <a:cubicBezTo>
                    <a:pt x="82201" y="102584"/>
                    <a:pt x="88106" y="108490"/>
                    <a:pt x="95345" y="108490"/>
                  </a:cubicBezTo>
                  <a:cubicBezTo>
                    <a:pt x="102584" y="108490"/>
                    <a:pt x="108490" y="102584"/>
                    <a:pt x="108490" y="95345"/>
                  </a:cubicBezTo>
                  <a:cubicBezTo>
                    <a:pt x="108585" y="46768"/>
                    <a:pt x="68961" y="7144"/>
                    <a:pt x="20288" y="7144"/>
                  </a:cubicBezTo>
                  <a:close/>
                </a:path>
              </a:pathLst>
            </a:custGeom>
            <a:grpFill/>
            <a:ln w="9525" cap="flat">
              <a:noFill/>
              <a:prstDash val="solid"/>
              <a:miter/>
            </a:ln>
          </p:spPr>
          <p:txBody>
            <a:bodyPr rtlCol="0" anchor="ctr"/>
            <a:lstStyle/>
            <a:p>
              <a:endParaRPr lang="ko-KR" altLang="en-US"/>
            </a:p>
          </p:txBody>
        </p:sp>
        <p:sp>
          <p:nvSpPr>
            <p:cNvPr id="357" name="자유형: 도형 356">
              <a:extLst>
                <a:ext uri="{FF2B5EF4-FFF2-40B4-BE49-F238E27FC236}">
                  <a16:creationId xmlns:a16="http://schemas.microsoft.com/office/drawing/2014/main" id="{AE4681FF-F773-4F34-8A26-E801141A9B17}"/>
                </a:ext>
              </a:extLst>
            </p:cNvPr>
            <p:cNvSpPr/>
            <p:nvPr/>
          </p:nvSpPr>
          <p:spPr>
            <a:xfrm>
              <a:off x="3734172" y="2244566"/>
              <a:ext cx="66675" cy="66675"/>
            </a:xfrm>
            <a:custGeom>
              <a:avLst/>
              <a:gdLst>
                <a:gd name="connsiteX0" fmla="*/ 20288 w 66675"/>
                <a:gd name="connsiteY0" fmla="*/ 7144 h 66675"/>
                <a:gd name="connsiteX1" fmla="*/ 7144 w 66675"/>
                <a:gd name="connsiteY1" fmla="*/ 20288 h 66675"/>
                <a:gd name="connsiteX2" fmla="*/ 20288 w 66675"/>
                <a:gd name="connsiteY2" fmla="*/ 33433 h 66675"/>
                <a:gd name="connsiteX3" fmla="*/ 40862 w 66675"/>
                <a:gd name="connsiteY3" fmla="*/ 54007 h 66675"/>
                <a:gd name="connsiteX4" fmla="*/ 54007 w 66675"/>
                <a:gd name="connsiteY4" fmla="*/ 67151 h 66675"/>
                <a:gd name="connsiteX5" fmla="*/ 67151 w 66675"/>
                <a:gd name="connsiteY5" fmla="*/ 54007 h 66675"/>
                <a:gd name="connsiteX6" fmla="*/ 20288 w 66675"/>
                <a:gd name="connsiteY6"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0288" y="7144"/>
                  </a:moveTo>
                  <a:cubicBezTo>
                    <a:pt x="13049" y="7144"/>
                    <a:pt x="7144" y="13049"/>
                    <a:pt x="7144" y="20288"/>
                  </a:cubicBezTo>
                  <a:cubicBezTo>
                    <a:pt x="7144" y="27527"/>
                    <a:pt x="13049" y="33433"/>
                    <a:pt x="20288" y="33433"/>
                  </a:cubicBezTo>
                  <a:cubicBezTo>
                    <a:pt x="31623" y="33433"/>
                    <a:pt x="40862" y="42672"/>
                    <a:pt x="40862" y="54007"/>
                  </a:cubicBezTo>
                  <a:cubicBezTo>
                    <a:pt x="40862" y="61246"/>
                    <a:pt x="46767" y="67151"/>
                    <a:pt x="54007" y="67151"/>
                  </a:cubicBezTo>
                  <a:cubicBezTo>
                    <a:pt x="61246" y="67151"/>
                    <a:pt x="67151" y="61246"/>
                    <a:pt x="67151" y="54007"/>
                  </a:cubicBezTo>
                  <a:cubicBezTo>
                    <a:pt x="67151" y="28194"/>
                    <a:pt x="46101" y="7144"/>
                    <a:pt x="20288" y="7144"/>
                  </a:cubicBezTo>
                  <a:close/>
                </a:path>
              </a:pathLst>
            </a:custGeom>
            <a:grpFill/>
            <a:ln w="9525" cap="flat">
              <a:noFill/>
              <a:prstDash val="solid"/>
              <a:miter/>
            </a:ln>
          </p:spPr>
          <p:txBody>
            <a:bodyPr rtlCol="0" anchor="ctr"/>
            <a:lstStyle/>
            <a:p>
              <a:endParaRPr lang="ko-KR" altLang="en-US"/>
            </a:p>
          </p:txBody>
        </p:sp>
        <p:sp>
          <p:nvSpPr>
            <p:cNvPr id="358" name="자유형: 도형 357">
              <a:extLst>
                <a:ext uri="{FF2B5EF4-FFF2-40B4-BE49-F238E27FC236}">
                  <a16:creationId xmlns:a16="http://schemas.microsoft.com/office/drawing/2014/main" id="{237DC717-E3F1-400D-938E-E911916955AA}"/>
                </a:ext>
              </a:extLst>
            </p:cNvPr>
            <p:cNvSpPr/>
            <p:nvPr/>
          </p:nvSpPr>
          <p:spPr>
            <a:xfrm>
              <a:off x="3517288" y="2280284"/>
              <a:ext cx="247650" cy="371475"/>
            </a:xfrm>
            <a:custGeom>
              <a:avLst/>
              <a:gdLst>
                <a:gd name="connsiteX0" fmla="*/ 202406 w 247650"/>
                <a:gd name="connsiteY0" fmla="*/ 7144 h 371475"/>
                <a:gd name="connsiteX1" fmla="*/ 46577 w 247650"/>
                <a:gd name="connsiteY1" fmla="*/ 7144 h 371475"/>
                <a:gd name="connsiteX2" fmla="*/ 7144 w 247650"/>
                <a:gd name="connsiteY2" fmla="*/ 46577 h 371475"/>
                <a:gd name="connsiteX3" fmla="*/ 7144 w 247650"/>
                <a:gd name="connsiteY3" fmla="*/ 329184 h 371475"/>
                <a:gd name="connsiteX4" fmla="*/ 46577 w 247650"/>
                <a:gd name="connsiteY4" fmla="*/ 368618 h 371475"/>
                <a:gd name="connsiteX5" fmla="*/ 202406 w 247650"/>
                <a:gd name="connsiteY5" fmla="*/ 368618 h 371475"/>
                <a:gd name="connsiteX6" fmla="*/ 241840 w 247650"/>
                <a:gd name="connsiteY6" fmla="*/ 329184 h 371475"/>
                <a:gd name="connsiteX7" fmla="*/ 241840 w 247650"/>
                <a:gd name="connsiteY7" fmla="*/ 46577 h 371475"/>
                <a:gd name="connsiteX8" fmla="*/ 202406 w 247650"/>
                <a:gd name="connsiteY8" fmla="*/ 7144 h 371475"/>
                <a:gd name="connsiteX9" fmla="*/ 46863 w 247650"/>
                <a:gd name="connsiteY9" fmla="*/ 32861 h 371475"/>
                <a:gd name="connsiteX10" fmla="*/ 202216 w 247650"/>
                <a:gd name="connsiteY10" fmla="*/ 32861 h 371475"/>
                <a:gd name="connsiteX11" fmla="*/ 215360 w 247650"/>
                <a:gd name="connsiteY11" fmla="*/ 46006 h 371475"/>
                <a:gd name="connsiteX12" fmla="*/ 215360 w 247650"/>
                <a:gd name="connsiteY12" fmla="*/ 74009 h 371475"/>
                <a:gd name="connsiteX13" fmla="*/ 33719 w 247650"/>
                <a:gd name="connsiteY13" fmla="*/ 74009 h 371475"/>
                <a:gd name="connsiteX14" fmla="*/ 33719 w 247650"/>
                <a:gd name="connsiteY14" fmla="*/ 46006 h 371475"/>
                <a:gd name="connsiteX15" fmla="*/ 46863 w 247650"/>
                <a:gd name="connsiteY15" fmla="*/ 32861 h 371475"/>
                <a:gd name="connsiteX16" fmla="*/ 215360 w 247650"/>
                <a:gd name="connsiteY16" fmla="*/ 274415 h 371475"/>
                <a:gd name="connsiteX17" fmla="*/ 33719 w 247650"/>
                <a:gd name="connsiteY17" fmla="*/ 274415 h 371475"/>
                <a:gd name="connsiteX18" fmla="*/ 33719 w 247650"/>
                <a:gd name="connsiteY18" fmla="*/ 100489 h 371475"/>
                <a:gd name="connsiteX19" fmla="*/ 215360 w 247650"/>
                <a:gd name="connsiteY19" fmla="*/ 100489 h 371475"/>
                <a:gd name="connsiteX20" fmla="*/ 215360 w 247650"/>
                <a:gd name="connsiteY20" fmla="*/ 274415 h 371475"/>
                <a:gd name="connsiteX21" fmla="*/ 202121 w 247650"/>
                <a:gd name="connsiteY21" fmla="*/ 342138 h 371475"/>
                <a:gd name="connsiteX22" fmla="*/ 46768 w 247650"/>
                <a:gd name="connsiteY22" fmla="*/ 342138 h 371475"/>
                <a:gd name="connsiteX23" fmla="*/ 33623 w 247650"/>
                <a:gd name="connsiteY23" fmla="*/ 328994 h 371475"/>
                <a:gd name="connsiteX24" fmla="*/ 33623 w 247650"/>
                <a:gd name="connsiteY24" fmla="*/ 300990 h 371475"/>
                <a:gd name="connsiteX25" fmla="*/ 215265 w 247650"/>
                <a:gd name="connsiteY25" fmla="*/ 300990 h 371475"/>
                <a:gd name="connsiteX26" fmla="*/ 215265 w 247650"/>
                <a:gd name="connsiteY26" fmla="*/ 328994 h 371475"/>
                <a:gd name="connsiteX27" fmla="*/ 202121 w 247650"/>
                <a:gd name="connsiteY27" fmla="*/ 34213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47650" h="371475">
                  <a:moveTo>
                    <a:pt x="202406" y="7144"/>
                  </a:moveTo>
                  <a:lnTo>
                    <a:pt x="46577" y="7144"/>
                  </a:lnTo>
                  <a:cubicBezTo>
                    <a:pt x="24765" y="7144"/>
                    <a:pt x="7144" y="24860"/>
                    <a:pt x="7144" y="46577"/>
                  </a:cubicBezTo>
                  <a:lnTo>
                    <a:pt x="7144" y="329184"/>
                  </a:lnTo>
                  <a:cubicBezTo>
                    <a:pt x="7144" y="350996"/>
                    <a:pt x="24860" y="368618"/>
                    <a:pt x="46577" y="368618"/>
                  </a:cubicBezTo>
                  <a:lnTo>
                    <a:pt x="202406" y="368618"/>
                  </a:lnTo>
                  <a:cubicBezTo>
                    <a:pt x="224219" y="368618"/>
                    <a:pt x="241840" y="350901"/>
                    <a:pt x="241840" y="329184"/>
                  </a:cubicBezTo>
                  <a:lnTo>
                    <a:pt x="241840" y="46577"/>
                  </a:lnTo>
                  <a:cubicBezTo>
                    <a:pt x="241840" y="24765"/>
                    <a:pt x="224219" y="7144"/>
                    <a:pt x="202406" y="7144"/>
                  </a:cubicBezTo>
                  <a:close/>
                  <a:moveTo>
                    <a:pt x="46863" y="32861"/>
                  </a:moveTo>
                  <a:lnTo>
                    <a:pt x="202216" y="32861"/>
                  </a:lnTo>
                  <a:cubicBezTo>
                    <a:pt x="209455" y="32861"/>
                    <a:pt x="215360" y="38767"/>
                    <a:pt x="215360" y="46006"/>
                  </a:cubicBezTo>
                  <a:lnTo>
                    <a:pt x="215360" y="74009"/>
                  </a:lnTo>
                  <a:lnTo>
                    <a:pt x="33719" y="74009"/>
                  </a:lnTo>
                  <a:lnTo>
                    <a:pt x="33719" y="46006"/>
                  </a:lnTo>
                  <a:cubicBezTo>
                    <a:pt x="33719" y="38767"/>
                    <a:pt x="39529" y="32861"/>
                    <a:pt x="46863" y="32861"/>
                  </a:cubicBezTo>
                  <a:close/>
                  <a:moveTo>
                    <a:pt x="215360" y="274415"/>
                  </a:moveTo>
                  <a:lnTo>
                    <a:pt x="33719" y="274415"/>
                  </a:lnTo>
                  <a:lnTo>
                    <a:pt x="33719" y="100489"/>
                  </a:lnTo>
                  <a:lnTo>
                    <a:pt x="215360" y="100489"/>
                  </a:lnTo>
                  <a:lnTo>
                    <a:pt x="215360" y="274415"/>
                  </a:lnTo>
                  <a:close/>
                  <a:moveTo>
                    <a:pt x="202121" y="342138"/>
                  </a:moveTo>
                  <a:lnTo>
                    <a:pt x="46768" y="342138"/>
                  </a:lnTo>
                  <a:cubicBezTo>
                    <a:pt x="39529" y="342138"/>
                    <a:pt x="33623" y="336233"/>
                    <a:pt x="33623" y="328994"/>
                  </a:cubicBezTo>
                  <a:lnTo>
                    <a:pt x="33623" y="300990"/>
                  </a:lnTo>
                  <a:lnTo>
                    <a:pt x="215265" y="300990"/>
                  </a:lnTo>
                  <a:lnTo>
                    <a:pt x="215265" y="328994"/>
                  </a:lnTo>
                  <a:cubicBezTo>
                    <a:pt x="215360" y="336233"/>
                    <a:pt x="209455" y="342138"/>
                    <a:pt x="202121" y="342138"/>
                  </a:cubicBezTo>
                  <a:close/>
                </a:path>
              </a:pathLst>
            </a:custGeom>
            <a:grpFill/>
            <a:ln w="9525" cap="flat">
              <a:noFill/>
              <a:prstDash val="solid"/>
              <a:miter/>
            </a:ln>
          </p:spPr>
          <p:txBody>
            <a:bodyPr rtlCol="0" anchor="ctr"/>
            <a:lstStyle/>
            <a:p>
              <a:endParaRPr lang="ko-KR" altLang="en-US"/>
            </a:p>
          </p:txBody>
        </p:sp>
        <p:sp>
          <p:nvSpPr>
            <p:cNvPr id="359" name="자유형: 도형 358">
              <a:extLst>
                <a:ext uri="{FF2B5EF4-FFF2-40B4-BE49-F238E27FC236}">
                  <a16:creationId xmlns:a16="http://schemas.microsoft.com/office/drawing/2014/main" id="{75DF5706-6F55-4736-BDBC-EE6B6C28FA50}"/>
                </a:ext>
              </a:extLst>
            </p:cNvPr>
            <p:cNvSpPr/>
            <p:nvPr/>
          </p:nvSpPr>
          <p:spPr>
            <a:xfrm>
              <a:off x="3579105" y="2384807"/>
              <a:ext cx="123825" cy="161925"/>
            </a:xfrm>
            <a:custGeom>
              <a:avLst/>
              <a:gdLst>
                <a:gd name="connsiteX0" fmla="*/ 79819 w 123825"/>
                <a:gd name="connsiteY0" fmla="*/ 122839 h 161925"/>
                <a:gd name="connsiteX1" fmla="*/ 79819 w 123825"/>
                <a:gd name="connsiteY1" fmla="*/ 41781 h 161925"/>
                <a:gd name="connsiteX2" fmla="*/ 100108 w 123825"/>
                <a:gd name="connsiteY2" fmla="*/ 51878 h 161925"/>
                <a:gd name="connsiteX3" fmla="*/ 116300 w 123825"/>
                <a:gd name="connsiteY3" fmla="*/ 48735 h 161925"/>
                <a:gd name="connsiteX4" fmla="*/ 112109 w 123825"/>
                <a:gd name="connsiteY4" fmla="*/ 28161 h 161925"/>
                <a:gd name="connsiteX5" fmla="*/ 72485 w 123825"/>
                <a:gd name="connsiteY5" fmla="*/ 8539 h 161925"/>
                <a:gd name="connsiteX6" fmla="*/ 53340 w 123825"/>
                <a:gd name="connsiteY6" fmla="*/ 20445 h 161925"/>
                <a:gd name="connsiteX7" fmla="*/ 53340 w 123825"/>
                <a:gd name="connsiteY7" fmla="*/ 88168 h 161925"/>
                <a:gd name="connsiteX8" fmla="*/ 7144 w 123825"/>
                <a:gd name="connsiteY8" fmla="*/ 123220 h 161925"/>
                <a:gd name="connsiteX9" fmla="*/ 50959 w 123825"/>
                <a:gd name="connsiteY9" fmla="*/ 158844 h 161925"/>
                <a:gd name="connsiteX10" fmla="*/ 79819 w 123825"/>
                <a:gd name="connsiteY10" fmla="*/ 122839 h 161925"/>
                <a:gd name="connsiteX11" fmla="*/ 43339 w 123825"/>
                <a:gd name="connsiteY11" fmla="*/ 113028 h 161925"/>
                <a:gd name="connsiteX12" fmla="*/ 53054 w 123825"/>
                <a:gd name="connsiteY12" fmla="*/ 122744 h 161925"/>
                <a:gd name="connsiteX13" fmla="*/ 43339 w 123825"/>
                <a:gd name="connsiteY13" fmla="*/ 132459 h 161925"/>
                <a:gd name="connsiteX14" fmla="*/ 33623 w 123825"/>
                <a:gd name="connsiteY14" fmla="*/ 122744 h 161925"/>
                <a:gd name="connsiteX15" fmla="*/ 43339 w 123825"/>
                <a:gd name="connsiteY15" fmla="*/ 11302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25" h="161925">
                  <a:moveTo>
                    <a:pt x="79819" y="122839"/>
                  </a:moveTo>
                  <a:lnTo>
                    <a:pt x="79819" y="41781"/>
                  </a:lnTo>
                  <a:lnTo>
                    <a:pt x="100108" y="51878"/>
                  </a:lnTo>
                  <a:cubicBezTo>
                    <a:pt x="105537" y="54640"/>
                    <a:pt x="112300" y="53402"/>
                    <a:pt x="116300" y="48735"/>
                  </a:cubicBezTo>
                  <a:cubicBezTo>
                    <a:pt x="122110" y="41781"/>
                    <a:pt x="119634" y="31875"/>
                    <a:pt x="112109" y="28161"/>
                  </a:cubicBezTo>
                  <a:lnTo>
                    <a:pt x="72485" y="8539"/>
                  </a:lnTo>
                  <a:cubicBezTo>
                    <a:pt x="63627" y="4158"/>
                    <a:pt x="53340" y="10635"/>
                    <a:pt x="53340" y="20445"/>
                  </a:cubicBezTo>
                  <a:lnTo>
                    <a:pt x="53340" y="88168"/>
                  </a:lnTo>
                  <a:cubicBezTo>
                    <a:pt x="30099" y="81596"/>
                    <a:pt x="7144" y="99217"/>
                    <a:pt x="7144" y="123220"/>
                  </a:cubicBezTo>
                  <a:cubicBezTo>
                    <a:pt x="7144" y="145699"/>
                    <a:pt x="27717" y="163511"/>
                    <a:pt x="50959" y="158844"/>
                  </a:cubicBezTo>
                  <a:cubicBezTo>
                    <a:pt x="66865" y="155510"/>
                    <a:pt x="79819" y="139127"/>
                    <a:pt x="79819" y="122839"/>
                  </a:cubicBezTo>
                  <a:close/>
                  <a:moveTo>
                    <a:pt x="43339" y="113028"/>
                  </a:moveTo>
                  <a:cubicBezTo>
                    <a:pt x="48673" y="113028"/>
                    <a:pt x="53054" y="117410"/>
                    <a:pt x="53054" y="122744"/>
                  </a:cubicBezTo>
                  <a:cubicBezTo>
                    <a:pt x="53054" y="128078"/>
                    <a:pt x="48673" y="132459"/>
                    <a:pt x="43339" y="132459"/>
                  </a:cubicBezTo>
                  <a:cubicBezTo>
                    <a:pt x="38005" y="132459"/>
                    <a:pt x="33623" y="128078"/>
                    <a:pt x="33623" y="122744"/>
                  </a:cubicBezTo>
                  <a:cubicBezTo>
                    <a:pt x="33528" y="117315"/>
                    <a:pt x="37909" y="113028"/>
                    <a:pt x="43339" y="113028"/>
                  </a:cubicBezTo>
                  <a:close/>
                </a:path>
              </a:pathLst>
            </a:custGeom>
            <a:grpFill/>
            <a:ln w="9525" cap="flat">
              <a:noFill/>
              <a:prstDash val="solid"/>
              <a:miter/>
            </a:ln>
          </p:spPr>
          <p:txBody>
            <a:bodyPr rtlCol="0" anchor="ctr"/>
            <a:lstStyle/>
            <a:p>
              <a:endParaRPr lang="ko-KR" altLang="en-US"/>
            </a:p>
          </p:txBody>
        </p:sp>
        <p:sp>
          <p:nvSpPr>
            <p:cNvPr id="360" name="자유형: 도형 359">
              <a:extLst>
                <a:ext uri="{FF2B5EF4-FFF2-40B4-BE49-F238E27FC236}">
                  <a16:creationId xmlns:a16="http://schemas.microsoft.com/office/drawing/2014/main" id="{8C64791A-64A3-4E02-BB66-6F7E149F77DB}"/>
                </a:ext>
              </a:extLst>
            </p:cNvPr>
            <p:cNvSpPr/>
            <p:nvPr/>
          </p:nvSpPr>
          <p:spPr>
            <a:xfrm>
              <a:off x="3599667" y="2313622"/>
              <a:ext cx="76200" cy="38100"/>
            </a:xfrm>
            <a:custGeom>
              <a:avLst/>
              <a:gdLst>
                <a:gd name="connsiteX0" fmla="*/ 20396 w 76200"/>
                <a:gd name="connsiteY0" fmla="*/ 33719 h 38100"/>
                <a:gd name="connsiteX1" fmla="*/ 64115 w 76200"/>
                <a:gd name="connsiteY1" fmla="*/ 33719 h 38100"/>
                <a:gd name="connsiteX2" fmla="*/ 77165 w 76200"/>
                <a:gd name="connsiteY2" fmla="*/ 23717 h 38100"/>
                <a:gd name="connsiteX3" fmla="*/ 64306 w 76200"/>
                <a:gd name="connsiteY3" fmla="*/ 7144 h 38100"/>
                <a:gd name="connsiteX4" fmla="*/ 20586 w 76200"/>
                <a:gd name="connsiteY4" fmla="*/ 7144 h 38100"/>
                <a:gd name="connsiteX5" fmla="*/ 7537 w 76200"/>
                <a:gd name="connsiteY5" fmla="*/ 17145 h 38100"/>
                <a:gd name="connsiteX6" fmla="*/ 20396 w 76200"/>
                <a:gd name="connsiteY6" fmla="*/ 3371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38100">
                  <a:moveTo>
                    <a:pt x="20396" y="33719"/>
                  </a:moveTo>
                  <a:lnTo>
                    <a:pt x="64115" y="33719"/>
                  </a:lnTo>
                  <a:cubicBezTo>
                    <a:pt x="70211" y="33719"/>
                    <a:pt x="75736" y="29718"/>
                    <a:pt x="77165" y="23717"/>
                  </a:cubicBezTo>
                  <a:cubicBezTo>
                    <a:pt x="79260" y="14954"/>
                    <a:pt x="72688" y="7144"/>
                    <a:pt x="64306" y="7144"/>
                  </a:cubicBezTo>
                  <a:lnTo>
                    <a:pt x="20586" y="7144"/>
                  </a:lnTo>
                  <a:cubicBezTo>
                    <a:pt x="14490" y="7144"/>
                    <a:pt x="8965" y="11144"/>
                    <a:pt x="7537" y="17145"/>
                  </a:cubicBezTo>
                  <a:cubicBezTo>
                    <a:pt x="5441" y="25908"/>
                    <a:pt x="12014" y="33719"/>
                    <a:pt x="20396" y="33719"/>
                  </a:cubicBezTo>
                  <a:close/>
                </a:path>
              </a:pathLst>
            </a:custGeom>
            <a:grpFill/>
            <a:ln w="9525" cap="flat">
              <a:noFill/>
              <a:prstDash val="solid"/>
              <a:miter/>
            </a:ln>
          </p:spPr>
          <p:txBody>
            <a:bodyPr rtlCol="0" anchor="ctr"/>
            <a:lstStyle/>
            <a:p>
              <a:endParaRPr lang="ko-KR" altLang="en-US"/>
            </a:p>
          </p:txBody>
        </p:sp>
        <p:sp>
          <p:nvSpPr>
            <p:cNvPr id="361" name="자유형: 도형 360">
              <a:extLst>
                <a:ext uri="{FF2B5EF4-FFF2-40B4-BE49-F238E27FC236}">
                  <a16:creationId xmlns:a16="http://schemas.microsoft.com/office/drawing/2014/main" id="{BA9258FC-4651-48FD-BCD9-9141FC47BEB2}"/>
                </a:ext>
              </a:extLst>
            </p:cNvPr>
            <p:cNvSpPr/>
            <p:nvPr/>
          </p:nvSpPr>
          <p:spPr>
            <a:xfrm>
              <a:off x="3599667" y="2581846"/>
              <a:ext cx="76200" cy="38100"/>
            </a:xfrm>
            <a:custGeom>
              <a:avLst/>
              <a:gdLst>
                <a:gd name="connsiteX0" fmla="*/ 64306 w 76200"/>
                <a:gd name="connsiteY0" fmla="*/ 7144 h 38100"/>
                <a:gd name="connsiteX1" fmla="*/ 20586 w 76200"/>
                <a:gd name="connsiteY1" fmla="*/ 7144 h 38100"/>
                <a:gd name="connsiteX2" fmla="*/ 7537 w 76200"/>
                <a:gd name="connsiteY2" fmla="*/ 17145 h 38100"/>
                <a:gd name="connsiteX3" fmla="*/ 20396 w 76200"/>
                <a:gd name="connsiteY3" fmla="*/ 33719 h 38100"/>
                <a:gd name="connsiteX4" fmla="*/ 64115 w 76200"/>
                <a:gd name="connsiteY4" fmla="*/ 33719 h 38100"/>
                <a:gd name="connsiteX5" fmla="*/ 77165 w 76200"/>
                <a:gd name="connsiteY5" fmla="*/ 23717 h 38100"/>
                <a:gd name="connsiteX6" fmla="*/ 64306 w 7620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38100">
                  <a:moveTo>
                    <a:pt x="64306" y="7144"/>
                  </a:moveTo>
                  <a:lnTo>
                    <a:pt x="20586" y="7144"/>
                  </a:lnTo>
                  <a:cubicBezTo>
                    <a:pt x="14490" y="7144"/>
                    <a:pt x="8965" y="11144"/>
                    <a:pt x="7537" y="17145"/>
                  </a:cubicBezTo>
                  <a:cubicBezTo>
                    <a:pt x="5441" y="25908"/>
                    <a:pt x="12014" y="33719"/>
                    <a:pt x="20396" y="33719"/>
                  </a:cubicBezTo>
                  <a:lnTo>
                    <a:pt x="64115" y="33719"/>
                  </a:lnTo>
                  <a:cubicBezTo>
                    <a:pt x="70211" y="33719"/>
                    <a:pt x="75736" y="29718"/>
                    <a:pt x="77165" y="23717"/>
                  </a:cubicBezTo>
                  <a:cubicBezTo>
                    <a:pt x="79355" y="14954"/>
                    <a:pt x="72688" y="7144"/>
                    <a:pt x="64306" y="7144"/>
                  </a:cubicBezTo>
                  <a:close/>
                </a:path>
              </a:pathLst>
            </a:custGeom>
            <a:grpFill/>
            <a:ln w="9525" cap="flat">
              <a:noFill/>
              <a:prstDash val="solid"/>
              <a:miter/>
            </a:ln>
          </p:spPr>
          <p:txBody>
            <a:bodyPr rtlCol="0" anchor="ctr"/>
            <a:lstStyle/>
            <a:p>
              <a:endParaRPr lang="ko-KR" altLang="en-US"/>
            </a:p>
          </p:txBody>
        </p:sp>
      </p:grpSp>
      <p:grpSp>
        <p:nvGrpSpPr>
          <p:cNvPr id="362" name="그룹 361">
            <a:extLst>
              <a:ext uri="{FF2B5EF4-FFF2-40B4-BE49-F238E27FC236}">
                <a16:creationId xmlns:a16="http://schemas.microsoft.com/office/drawing/2014/main" id="{1BA016C7-A229-4CEA-BAF6-F9691E45074B}"/>
              </a:ext>
            </a:extLst>
          </p:cNvPr>
          <p:cNvGrpSpPr/>
          <p:nvPr/>
        </p:nvGrpSpPr>
        <p:grpSpPr>
          <a:xfrm>
            <a:off x="780526" y="4204963"/>
            <a:ext cx="386620" cy="386702"/>
            <a:chOff x="780526" y="4204963"/>
            <a:chExt cx="386620" cy="386702"/>
          </a:xfrm>
          <a:solidFill>
            <a:schemeClr val="bg1"/>
          </a:solidFill>
        </p:grpSpPr>
        <p:sp>
          <p:nvSpPr>
            <p:cNvPr id="363" name="자유형: 도형 362">
              <a:extLst>
                <a:ext uri="{FF2B5EF4-FFF2-40B4-BE49-F238E27FC236}">
                  <a16:creationId xmlns:a16="http://schemas.microsoft.com/office/drawing/2014/main" id="{171DAE0C-58C0-410F-A4D8-FD85054DC9F9}"/>
                </a:ext>
              </a:extLst>
            </p:cNvPr>
            <p:cNvSpPr/>
            <p:nvPr/>
          </p:nvSpPr>
          <p:spPr>
            <a:xfrm>
              <a:off x="780526" y="4381595"/>
              <a:ext cx="57150" cy="38100"/>
            </a:xfrm>
            <a:custGeom>
              <a:avLst/>
              <a:gdLst>
                <a:gd name="connsiteX0" fmla="*/ 43759 w 57150"/>
                <a:gd name="connsiteY0" fmla="*/ 7144 h 38100"/>
                <a:gd name="connsiteX1" fmla="*/ 19756 w 57150"/>
                <a:gd name="connsiteY1" fmla="*/ 7144 h 38100"/>
                <a:gd name="connsiteX2" fmla="*/ 7183 w 57150"/>
                <a:gd name="connsiteY2" fmla="*/ 20383 h 38100"/>
                <a:gd name="connsiteX3" fmla="*/ 19375 w 57150"/>
                <a:gd name="connsiteY3" fmla="*/ 31528 h 38100"/>
                <a:gd name="connsiteX4" fmla="*/ 43378 w 57150"/>
                <a:gd name="connsiteY4" fmla="*/ 31528 h 38100"/>
                <a:gd name="connsiteX5" fmla="*/ 55951 w 57150"/>
                <a:gd name="connsiteY5" fmla="*/ 18288 h 38100"/>
                <a:gd name="connsiteX6" fmla="*/ 43759 w 5715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grpFill/>
            <a:ln w="9525" cap="flat">
              <a:noFill/>
              <a:prstDash val="solid"/>
              <a:miter/>
            </a:ln>
          </p:spPr>
          <p:txBody>
            <a:bodyPr rtlCol="0" anchor="ctr"/>
            <a:lstStyle/>
            <a:p>
              <a:endParaRPr lang="ko-KR" altLang="en-US"/>
            </a:p>
          </p:txBody>
        </p:sp>
        <p:sp>
          <p:nvSpPr>
            <p:cNvPr id="364" name="자유형: 도형 363">
              <a:extLst>
                <a:ext uri="{FF2B5EF4-FFF2-40B4-BE49-F238E27FC236}">
                  <a16:creationId xmlns:a16="http://schemas.microsoft.com/office/drawing/2014/main" id="{2DEFBBA7-124E-40C0-B84F-961B81396353}"/>
                </a:ext>
              </a:extLst>
            </p:cNvPr>
            <p:cNvSpPr/>
            <p:nvPr/>
          </p:nvSpPr>
          <p:spPr>
            <a:xfrm>
              <a:off x="1109996" y="4381595"/>
              <a:ext cx="57150" cy="38100"/>
            </a:xfrm>
            <a:custGeom>
              <a:avLst/>
              <a:gdLst>
                <a:gd name="connsiteX0" fmla="*/ 43759 w 57150"/>
                <a:gd name="connsiteY0" fmla="*/ 7144 h 38100"/>
                <a:gd name="connsiteX1" fmla="*/ 19756 w 57150"/>
                <a:gd name="connsiteY1" fmla="*/ 7144 h 38100"/>
                <a:gd name="connsiteX2" fmla="*/ 7183 w 57150"/>
                <a:gd name="connsiteY2" fmla="*/ 20383 h 38100"/>
                <a:gd name="connsiteX3" fmla="*/ 19375 w 57150"/>
                <a:gd name="connsiteY3" fmla="*/ 31528 h 38100"/>
                <a:gd name="connsiteX4" fmla="*/ 43378 w 57150"/>
                <a:gd name="connsiteY4" fmla="*/ 31528 h 38100"/>
                <a:gd name="connsiteX5" fmla="*/ 55951 w 57150"/>
                <a:gd name="connsiteY5" fmla="*/ 18288 h 38100"/>
                <a:gd name="connsiteX6" fmla="*/ 43759 w 5715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grpFill/>
            <a:ln w="9525" cap="flat">
              <a:noFill/>
              <a:prstDash val="solid"/>
              <a:miter/>
            </a:ln>
          </p:spPr>
          <p:txBody>
            <a:bodyPr rtlCol="0" anchor="ctr"/>
            <a:lstStyle/>
            <a:p>
              <a:endParaRPr lang="ko-KR" altLang="en-US"/>
            </a:p>
          </p:txBody>
        </p:sp>
        <p:sp>
          <p:nvSpPr>
            <p:cNvPr id="365" name="자유형: 도형 364">
              <a:extLst>
                <a:ext uri="{FF2B5EF4-FFF2-40B4-BE49-F238E27FC236}">
                  <a16:creationId xmlns:a16="http://schemas.microsoft.com/office/drawing/2014/main" id="{B690D1C7-AA43-405F-B924-5C6324DED9BB}"/>
                </a:ext>
              </a:extLst>
            </p:cNvPr>
            <p:cNvSpPr/>
            <p:nvPr/>
          </p:nvSpPr>
          <p:spPr>
            <a:xfrm>
              <a:off x="957539" y="4534515"/>
              <a:ext cx="38100" cy="57150"/>
            </a:xfrm>
            <a:custGeom>
              <a:avLst/>
              <a:gdLst>
                <a:gd name="connsiteX0" fmla="*/ 7144 w 38100"/>
                <a:gd name="connsiteY0" fmla="*/ 19768 h 57150"/>
                <a:gd name="connsiteX1" fmla="*/ 7144 w 38100"/>
                <a:gd name="connsiteY1" fmla="*/ 43390 h 57150"/>
                <a:gd name="connsiteX2" fmla="*/ 20383 w 38100"/>
                <a:gd name="connsiteY2" fmla="*/ 55963 h 57150"/>
                <a:gd name="connsiteX3" fmla="*/ 31528 w 38100"/>
                <a:gd name="connsiteY3" fmla="*/ 43771 h 57150"/>
                <a:gd name="connsiteX4" fmla="*/ 31528 w 38100"/>
                <a:gd name="connsiteY4" fmla="*/ 19387 h 57150"/>
                <a:gd name="connsiteX5" fmla="*/ 20383 w 38100"/>
                <a:gd name="connsiteY5" fmla="*/ 7195 h 57150"/>
                <a:gd name="connsiteX6" fmla="*/ 7144 w 38100"/>
                <a:gd name="connsiteY6" fmla="*/ 1976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57150">
                  <a:moveTo>
                    <a:pt x="7144" y="19768"/>
                  </a:moveTo>
                  <a:lnTo>
                    <a:pt x="7144" y="43390"/>
                  </a:lnTo>
                  <a:cubicBezTo>
                    <a:pt x="7144" y="50725"/>
                    <a:pt x="13145" y="56535"/>
                    <a:pt x="20383" y="55963"/>
                  </a:cubicBezTo>
                  <a:cubicBezTo>
                    <a:pt x="26670" y="55392"/>
                    <a:pt x="31528" y="50153"/>
                    <a:pt x="31528" y="43771"/>
                  </a:cubicBezTo>
                  <a:lnTo>
                    <a:pt x="31528" y="19387"/>
                  </a:lnTo>
                  <a:cubicBezTo>
                    <a:pt x="31528" y="13005"/>
                    <a:pt x="26575" y="7767"/>
                    <a:pt x="20383" y="7195"/>
                  </a:cubicBezTo>
                  <a:cubicBezTo>
                    <a:pt x="13145" y="6528"/>
                    <a:pt x="7144" y="12434"/>
                    <a:pt x="7144" y="19768"/>
                  </a:cubicBezTo>
                  <a:close/>
                </a:path>
              </a:pathLst>
            </a:custGeom>
            <a:grpFill/>
            <a:ln w="9525" cap="flat">
              <a:noFill/>
              <a:prstDash val="solid"/>
              <a:miter/>
            </a:ln>
          </p:spPr>
          <p:txBody>
            <a:bodyPr rtlCol="0" anchor="ctr"/>
            <a:lstStyle/>
            <a:p>
              <a:endParaRPr lang="ko-KR" altLang="en-US"/>
            </a:p>
          </p:txBody>
        </p:sp>
        <p:sp>
          <p:nvSpPr>
            <p:cNvPr id="366" name="자유형: 도형 365">
              <a:extLst>
                <a:ext uri="{FF2B5EF4-FFF2-40B4-BE49-F238E27FC236}">
                  <a16:creationId xmlns:a16="http://schemas.microsoft.com/office/drawing/2014/main" id="{72475425-11AB-44D7-B745-A43221C27E62}"/>
                </a:ext>
              </a:extLst>
            </p:cNvPr>
            <p:cNvSpPr/>
            <p:nvPr/>
          </p:nvSpPr>
          <p:spPr>
            <a:xfrm>
              <a:off x="957539" y="4204963"/>
              <a:ext cx="38100" cy="57150"/>
            </a:xfrm>
            <a:custGeom>
              <a:avLst/>
              <a:gdLst>
                <a:gd name="connsiteX0" fmla="*/ 7144 w 38100"/>
                <a:gd name="connsiteY0" fmla="*/ 19755 h 57150"/>
                <a:gd name="connsiteX1" fmla="*/ 7144 w 38100"/>
                <a:gd name="connsiteY1" fmla="*/ 43377 h 57150"/>
                <a:gd name="connsiteX2" fmla="*/ 20383 w 38100"/>
                <a:gd name="connsiteY2" fmla="*/ 55950 h 57150"/>
                <a:gd name="connsiteX3" fmla="*/ 31528 w 38100"/>
                <a:gd name="connsiteY3" fmla="*/ 43758 h 57150"/>
                <a:gd name="connsiteX4" fmla="*/ 31528 w 38100"/>
                <a:gd name="connsiteY4" fmla="*/ 19374 h 57150"/>
                <a:gd name="connsiteX5" fmla="*/ 20383 w 38100"/>
                <a:gd name="connsiteY5" fmla="*/ 7182 h 57150"/>
                <a:gd name="connsiteX6" fmla="*/ 7144 w 38100"/>
                <a:gd name="connsiteY6" fmla="*/ 1975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57150">
                  <a:moveTo>
                    <a:pt x="7144" y="19755"/>
                  </a:moveTo>
                  <a:lnTo>
                    <a:pt x="7144" y="43377"/>
                  </a:lnTo>
                  <a:cubicBezTo>
                    <a:pt x="7144" y="50711"/>
                    <a:pt x="13145" y="56521"/>
                    <a:pt x="20383" y="55950"/>
                  </a:cubicBezTo>
                  <a:cubicBezTo>
                    <a:pt x="26670" y="55378"/>
                    <a:pt x="31528" y="50140"/>
                    <a:pt x="31528" y="43758"/>
                  </a:cubicBezTo>
                  <a:lnTo>
                    <a:pt x="31528" y="19374"/>
                  </a:lnTo>
                  <a:cubicBezTo>
                    <a:pt x="31528" y="12992"/>
                    <a:pt x="26575" y="7753"/>
                    <a:pt x="20383" y="7182"/>
                  </a:cubicBezTo>
                  <a:cubicBezTo>
                    <a:pt x="13145" y="6611"/>
                    <a:pt x="7144" y="12516"/>
                    <a:pt x="7144" y="19755"/>
                  </a:cubicBezTo>
                  <a:close/>
                </a:path>
              </a:pathLst>
            </a:custGeom>
            <a:grpFill/>
            <a:ln w="9525" cap="flat">
              <a:noFill/>
              <a:prstDash val="solid"/>
              <a:miter/>
            </a:ln>
          </p:spPr>
          <p:txBody>
            <a:bodyPr rtlCol="0" anchor="ctr"/>
            <a:lstStyle/>
            <a:p>
              <a:endParaRPr lang="ko-KR" altLang="en-US"/>
            </a:p>
          </p:txBody>
        </p:sp>
        <p:sp>
          <p:nvSpPr>
            <p:cNvPr id="367" name="자유형: 도형 366">
              <a:extLst>
                <a:ext uri="{FF2B5EF4-FFF2-40B4-BE49-F238E27FC236}">
                  <a16:creationId xmlns:a16="http://schemas.microsoft.com/office/drawing/2014/main" id="{D71B1D42-B580-47E1-BBC9-3F64157A6DD0}"/>
                </a:ext>
              </a:extLst>
            </p:cNvPr>
            <p:cNvSpPr/>
            <p:nvPr/>
          </p:nvSpPr>
          <p:spPr>
            <a:xfrm>
              <a:off x="1033492" y="4513745"/>
              <a:ext cx="47625" cy="57150"/>
            </a:xfrm>
            <a:custGeom>
              <a:avLst/>
              <a:gdLst>
                <a:gd name="connsiteX0" fmla="*/ 42538 w 47625"/>
                <a:gd name="connsiteY0" fmla="*/ 34727 h 57150"/>
                <a:gd name="connsiteX1" fmla="*/ 30156 w 47625"/>
                <a:gd name="connsiteY1" fmla="*/ 13296 h 57150"/>
                <a:gd name="connsiteX2" fmla="*/ 13296 w 47625"/>
                <a:gd name="connsiteY2" fmla="*/ 8819 h 57150"/>
                <a:gd name="connsiteX3" fmla="*/ 8820 w 47625"/>
                <a:gd name="connsiteY3" fmla="*/ 25679 h 57150"/>
                <a:gd name="connsiteX4" fmla="*/ 21202 w 47625"/>
                <a:gd name="connsiteY4" fmla="*/ 47110 h 57150"/>
                <a:gd name="connsiteX5" fmla="*/ 38061 w 47625"/>
                <a:gd name="connsiteY5" fmla="*/ 51587 h 57150"/>
                <a:gd name="connsiteX6" fmla="*/ 42538 w 47625"/>
                <a:gd name="connsiteY6" fmla="*/ 3472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42538" y="34727"/>
                  </a:moveTo>
                  <a:lnTo>
                    <a:pt x="30156" y="13296"/>
                  </a:lnTo>
                  <a:cubicBezTo>
                    <a:pt x="26726" y="7391"/>
                    <a:pt x="19202" y="5391"/>
                    <a:pt x="13296" y="8819"/>
                  </a:cubicBezTo>
                  <a:cubicBezTo>
                    <a:pt x="7391" y="12249"/>
                    <a:pt x="5391" y="19773"/>
                    <a:pt x="8820" y="25679"/>
                  </a:cubicBezTo>
                  <a:lnTo>
                    <a:pt x="21202" y="47110"/>
                  </a:lnTo>
                  <a:cubicBezTo>
                    <a:pt x="24631" y="53016"/>
                    <a:pt x="32156" y="55016"/>
                    <a:pt x="38061" y="51587"/>
                  </a:cubicBezTo>
                  <a:cubicBezTo>
                    <a:pt x="43967" y="48253"/>
                    <a:pt x="45967" y="40633"/>
                    <a:pt x="42538" y="34727"/>
                  </a:cubicBezTo>
                  <a:close/>
                </a:path>
              </a:pathLst>
            </a:custGeom>
            <a:grpFill/>
            <a:ln w="9525" cap="flat">
              <a:noFill/>
              <a:prstDash val="solid"/>
              <a:miter/>
            </a:ln>
          </p:spPr>
          <p:txBody>
            <a:bodyPr rtlCol="0" anchor="ctr"/>
            <a:lstStyle/>
            <a:p>
              <a:endParaRPr lang="ko-KR" altLang="en-US"/>
            </a:p>
          </p:txBody>
        </p:sp>
        <p:sp>
          <p:nvSpPr>
            <p:cNvPr id="368" name="자유형: 도형 367">
              <a:extLst>
                <a:ext uri="{FF2B5EF4-FFF2-40B4-BE49-F238E27FC236}">
                  <a16:creationId xmlns:a16="http://schemas.microsoft.com/office/drawing/2014/main" id="{AE4D5AF6-2BF2-49E5-8C70-07B6C39B986E}"/>
                </a:ext>
              </a:extLst>
            </p:cNvPr>
            <p:cNvSpPr/>
            <p:nvPr/>
          </p:nvSpPr>
          <p:spPr>
            <a:xfrm>
              <a:off x="868805" y="4228471"/>
              <a:ext cx="47625" cy="57150"/>
            </a:xfrm>
            <a:custGeom>
              <a:avLst/>
              <a:gdLst>
                <a:gd name="connsiteX0" fmla="*/ 42538 w 47625"/>
                <a:gd name="connsiteY0" fmla="*/ 34727 h 57150"/>
                <a:gd name="connsiteX1" fmla="*/ 30156 w 47625"/>
                <a:gd name="connsiteY1" fmla="*/ 13296 h 57150"/>
                <a:gd name="connsiteX2" fmla="*/ 13296 w 47625"/>
                <a:gd name="connsiteY2" fmla="*/ 8819 h 57150"/>
                <a:gd name="connsiteX3" fmla="*/ 8820 w 47625"/>
                <a:gd name="connsiteY3" fmla="*/ 25679 h 57150"/>
                <a:gd name="connsiteX4" fmla="*/ 21202 w 47625"/>
                <a:gd name="connsiteY4" fmla="*/ 47110 h 57150"/>
                <a:gd name="connsiteX5" fmla="*/ 38061 w 47625"/>
                <a:gd name="connsiteY5" fmla="*/ 51587 h 57150"/>
                <a:gd name="connsiteX6" fmla="*/ 42538 w 47625"/>
                <a:gd name="connsiteY6" fmla="*/ 3472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42538" y="34727"/>
                  </a:moveTo>
                  <a:lnTo>
                    <a:pt x="30156" y="13296"/>
                  </a:lnTo>
                  <a:cubicBezTo>
                    <a:pt x="26727" y="7391"/>
                    <a:pt x="19202" y="5391"/>
                    <a:pt x="13296" y="8819"/>
                  </a:cubicBezTo>
                  <a:cubicBezTo>
                    <a:pt x="7391" y="12249"/>
                    <a:pt x="5391" y="19773"/>
                    <a:pt x="8820" y="25679"/>
                  </a:cubicBezTo>
                  <a:lnTo>
                    <a:pt x="21202" y="47110"/>
                  </a:lnTo>
                  <a:cubicBezTo>
                    <a:pt x="24631" y="53016"/>
                    <a:pt x="32156" y="55016"/>
                    <a:pt x="38061" y="51587"/>
                  </a:cubicBezTo>
                  <a:cubicBezTo>
                    <a:pt x="43872" y="48158"/>
                    <a:pt x="45872" y="40633"/>
                    <a:pt x="42538" y="34727"/>
                  </a:cubicBezTo>
                  <a:close/>
                </a:path>
              </a:pathLst>
            </a:custGeom>
            <a:grpFill/>
            <a:ln w="9525" cap="flat">
              <a:noFill/>
              <a:prstDash val="solid"/>
              <a:miter/>
            </a:ln>
          </p:spPr>
          <p:txBody>
            <a:bodyPr rtlCol="0" anchor="ctr"/>
            <a:lstStyle/>
            <a:p>
              <a:endParaRPr lang="ko-KR" altLang="en-US"/>
            </a:p>
          </p:txBody>
        </p:sp>
        <p:sp>
          <p:nvSpPr>
            <p:cNvPr id="369" name="자유형: 도형 368">
              <a:extLst>
                <a:ext uri="{FF2B5EF4-FFF2-40B4-BE49-F238E27FC236}">
                  <a16:creationId xmlns:a16="http://schemas.microsoft.com/office/drawing/2014/main" id="{56C13F7B-9865-4E1D-A941-E34AEAF89D7E}"/>
                </a:ext>
              </a:extLst>
            </p:cNvPr>
            <p:cNvSpPr/>
            <p:nvPr/>
          </p:nvSpPr>
          <p:spPr>
            <a:xfrm>
              <a:off x="1089213" y="4457929"/>
              <a:ext cx="57150" cy="47625"/>
            </a:xfrm>
            <a:custGeom>
              <a:avLst/>
              <a:gdLst>
                <a:gd name="connsiteX0" fmla="*/ 47110 w 57150"/>
                <a:gd name="connsiteY0" fmla="*/ 21202 h 47625"/>
                <a:gd name="connsiteX1" fmla="*/ 25679 w 57150"/>
                <a:gd name="connsiteY1" fmla="*/ 8820 h 47625"/>
                <a:gd name="connsiteX2" fmla="*/ 8820 w 57150"/>
                <a:gd name="connsiteY2" fmla="*/ 13296 h 47625"/>
                <a:gd name="connsiteX3" fmla="*/ 13296 w 57150"/>
                <a:gd name="connsiteY3" fmla="*/ 30156 h 47625"/>
                <a:gd name="connsiteX4" fmla="*/ 34728 w 57150"/>
                <a:gd name="connsiteY4" fmla="*/ 42538 h 47625"/>
                <a:gd name="connsiteX5" fmla="*/ 51587 w 57150"/>
                <a:gd name="connsiteY5" fmla="*/ 38061 h 47625"/>
                <a:gd name="connsiteX6" fmla="*/ 47110 w 57150"/>
                <a:gd name="connsiteY6" fmla="*/ 2120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47110" y="21202"/>
                  </a:moveTo>
                  <a:lnTo>
                    <a:pt x="25679" y="8820"/>
                  </a:lnTo>
                  <a:cubicBezTo>
                    <a:pt x="19773" y="5390"/>
                    <a:pt x="12249" y="7391"/>
                    <a:pt x="8820" y="13296"/>
                  </a:cubicBezTo>
                  <a:cubicBezTo>
                    <a:pt x="5391" y="19202"/>
                    <a:pt x="7391" y="26726"/>
                    <a:pt x="13296" y="30156"/>
                  </a:cubicBezTo>
                  <a:lnTo>
                    <a:pt x="34728" y="42538"/>
                  </a:lnTo>
                  <a:cubicBezTo>
                    <a:pt x="40633" y="45967"/>
                    <a:pt x="48158" y="43967"/>
                    <a:pt x="51587" y="38061"/>
                  </a:cubicBezTo>
                  <a:cubicBezTo>
                    <a:pt x="55111" y="32251"/>
                    <a:pt x="53016" y="24631"/>
                    <a:pt x="47110" y="21202"/>
                  </a:cubicBezTo>
                  <a:close/>
                </a:path>
              </a:pathLst>
            </a:custGeom>
            <a:grpFill/>
            <a:ln w="9525" cap="flat">
              <a:noFill/>
              <a:prstDash val="solid"/>
              <a:miter/>
            </a:ln>
          </p:spPr>
          <p:txBody>
            <a:bodyPr rtlCol="0" anchor="ctr"/>
            <a:lstStyle/>
            <a:p>
              <a:endParaRPr lang="ko-KR" altLang="en-US"/>
            </a:p>
          </p:txBody>
        </p:sp>
        <p:sp>
          <p:nvSpPr>
            <p:cNvPr id="370" name="자유형: 도형 369">
              <a:extLst>
                <a:ext uri="{FF2B5EF4-FFF2-40B4-BE49-F238E27FC236}">
                  <a16:creationId xmlns:a16="http://schemas.microsoft.com/office/drawing/2014/main" id="{A3F6BF88-5639-42D2-804A-DC12002B5236}"/>
                </a:ext>
              </a:extLst>
            </p:cNvPr>
            <p:cNvSpPr/>
            <p:nvPr/>
          </p:nvSpPr>
          <p:spPr>
            <a:xfrm>
              <a:off x="803844" y="4293241"/>
              <a:ext cx="57150" cy="47625"/>
            </a:xfrm>
            <a:custGeom>
              <a:avLst/>
              <a:gdLst>
                <a:gd name="connsiteX0" fmla="*/ 47110 w 57150"/>
                <a:gd name="connsiteY0" fmla="*/ 21202 h 47625"/>
                <a:gd name="connsiteX1" fmla="*/ 25679 w 57150"/>
                <a:gd name="connsiteY1" fmla="*/ 8820 h 47625"/>
                <a:gd name="connsiteX2" fmla="*/ 8820 w 57150"/>
                <a:gd name="connsiteY2" fmla="*/ 13296 h 47625"/>
                <a:gd name="connsiteX3" fmla="*/ 13296 w 57150"/>
                <a:gd name="connsiteY3" fmla="*/ 30155 h 47625"/>
                <a:gd name="connsiteX4" fmla="*/ 34728 w 57150"/>
                <a:gd name="connsiteY4" fmla="*/ 42538 h 47625"/>
                <a:gd name="connsiteX5" fmla="*/ 51587 w 57150"/>
                <a:gd name="connsiteY5" fmla="*/ 38061 h 47625"/>
                <a:gd name="connsiteX6" fmla="*/ 47110 w 57150"/>
                <a:gd name="connsiteY6" fmla="*/ 2120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47110" y="21202"/>
                  </a:moveTo>
                  <a:lnTo>
                    <a:pt x="25679" y="8820"/>
                  </a:lnTo>
                  <a:cubicBezTo>
                    <a:pt x="19773" y="5390"/>
                    <a:pt x="12249" y="7391"/>
                    <a:pt x="8820" y="13296"/>
                  </a:cubicBezTo>
                  <a:cubicBezTo>
                    <a:pt x="5391" y="19202"/>
                    <a:pt x="7391" y="26727"/>
                    <a:pt x="13296" y="30155"/>
                  </a:cubicBezTo>
                  <a:lnTo>
                    <a:pt x="34728" y="42538"/>
                  </a:lnTo>
                  <a:cubicBezTo>
                    <a:pt x="40633" y="45967"/>
                    <a:pt x="48158" y="43967"/>
                    <a:pt x="51587" y="38061"/>
                  </a:cubicBezTo>
                  <a:cubicBezTo>
                    <a:pt x="55111" y="32156"/>
                    <a:pt x="53111" y="24536"/>
                    <a:pt x="47110" y="21202"/>
                  </a:cubicBezTo>
                  <a:close/>
                </a:path>
              </a:pathLst>
            </a:custGeom>
            <a:grpFill/>
            <a:ln w="9525" cap="flat">
              <a:noFill/>
              <a:prstDash val="solid"/>
              <a:miter/>
            </a:ln>
          </p:spPr>
          <p:txBody>
            <a:bodyPr rtlCol="0" anchor="ctr"/>
            <a:lstStyle/>
            <a:p>
              <a:endParaRPr lang="ko-KR" altLang="en-US"/>
            </a:p>
          </p:txBody>
        </p:sp>
        <p:sp>
          <p:nvSpPr>
            <p:cNvPr id="371" name="자유형: 도형 370">
              <a:extLst>
                <a:ext uri="{FF2B5EF4-FFF2-40B4-BE49-F238E27FC236}">
                  <a16:creationId xmlns:a16="http://schemas.microsoft.com/office/drawing/2014/main" id="{766FD1CF-D65B-410A-81E8-6AB6DCE03F11}"/>
                </a:ext>
              </a:extLst>
            </p:cNvPr>
            <p:cNvSpPr/>
            <p:nvPr/>
          </p:nvSpPr>
          <p:spPr>
            <a:xfrm>
              <a:off x="1089309" y="4293241"/>
              <a:ext cx="57150" cy="47625"/>
            </a:xfrm>
            <a:custGeom>
              <a:avLst/>
              <a:gdLst>
                <a:gd name="connsiteX0" fmla="*/ 51587 w 57150"/>
                <a:gd name="connsiteY0" fmla="*/ 13296 h 47625"/>
                <a:gd name="connsiteX1" fmla="*/ 34728 w 57150"/>
                <a:gd name="connsiteY1" fmla="*/ 8820 h 47625"/>
                <a:gd name="connsiteX2" fmla="*/ 13296 w 57150"/>
                <a:gd name="connsiteY2" fmla="*/ 21202 h 47625"/>
                <a:gd name="connsiteX3" fmla="*/ 8819 w 57150"/>
                <a:gd name="connsiteY3" fmla="*/ 38061 h 47625"/>
                <a:gd name="connsiteX4" fmla="*/ 25679 w 57150"/>
                <a:gd name="connsiteY4" fmla="*/ 42538 h 47625"/>
                <a:gd name="connsiteX5" fmla="*/ 47110 w 57150"/>
                <a:gd name="connsiteY5" fmla="*/ 30155 h 47625"/>
                <a:gd name="connsiteX6" fmla="*/ 51587 w 57150"/>
                <a:gd name="connsiteY6" fmla="*/ 1329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51587" y="13296"/>
                  </a:moveTo>
                  <a:cubicBezTo>
                    <a:pt x="48158" y="7391"/>
                    <a:pt x="40633" y="5390"/>
                    <a:pt x="34728" y="8820"/>
                  </a:cubicBezTo>
                  <a:lnTo>
                    <a:pt x="13296" y="21202"/>
                  </a:lnTo>
                  <a:cubicBezTo>
                    <a:pt x="7391" y="24631"/>
                    <a:pt x="5391" y="32156"/>
                    <a:pt x="8819" y="38061"/>
                  </a:cubicBezTo>
                  <a:cubicBezTo>
                    <a:pt x="12249" y="43967"/>
                    <a:pt x="19773" y="45967"/>
                    <a:pt x="25679" y="42538"/>
                  </a:cubicBezTo>
                  <a:lnTo>
                    <a:pt x="47110" y="30155"/>
                  </a:lnTo>
                  <a:cubicBezTo>
                    <a:pt x="52920" y="26822"/>
                    <a:pt x="55016" y="19202"/>
                    <a:pt x="51587" y="13296"/>
                  </a:cubicBezTo>
                  <a:close/>
                </a:path>
              </a:pathLst>
            </a:custGeom>
            <a:grpFill/>
            <a:ln w="9525" cap="flat">
              <a:noFill/>
              <a:prstDash val="solid"/>
              <a:miter/>
            </a:ln>
          </p:spPr>
          <p:txBody>
            <a:bodyPr rtlCol="0" anchor="ctr"/>
            <a:lstStyle/>
            <a:p>
              <a:endParaRPr lang="ko-KR" altLang="en-US"/>
            </a:p>
          </p:txBody>
        </p:sp>
        <p:sp>
          <p:nvSpPr>
            <p:cNvPr id="372" name="자유형: 도형 371">
              <a:extLst>
                <a:ext uri="{FF2B5EF4-FFF2-40B4-BE49-F238E27FC236}">
                  <a16:creationId xmlns:a16="http://schemas.microsoft.com/office/drawing/2014/main" id="{AC6CA1EF-B94D-422F-B527-EC2F392C9D76}"/>
                </a:ext>
              </a:extLst>
            </p:cNvPr>
            <p:cNvSpPr/>
            <p:nvPr/>
          </p:nvSpPr>
          <p:spPr>
            <a:xfrm>
              <a:off x="803940" y="4458024"/>
              <a:ext cx="57150" cy="47625"/>
            </a:xfrm>
            <a:custGeom>
              <a:avLst/>
              <a:gdLst>
                <a:gd name="connsiteX0" fmla="*/ 51587 w 57150"/>
                <a:gd name="connsiteY0" fmla="*/ 13296 h 47625"/>
                <a:gd name="connsiteX1" fmla="*/ 34728 w 57150"/>
                <a:gd name="connsiteY1" fmla="*/ 8819 h 47625"/>
                <a:gd name="connsiteX2" fmla="*/ 13296 w 57150"/>
                <a:gd name="connsiteY2" fmla="*/ 21202 h 47625"/>
                <a:gd name="connsiteX3" fmla="*/ 8820 w 57150"/>
                <a:gd name="connsiteY3" fmla="*/ 38061 h 47625"/>
                <a:gd name="connsiteX4" fmla="*/ 25679 w 57150"/>
                <a:gd name="connsiteY4" fmla="*/ 42538 h 47625"/>
                <a:gd name="connsiteX5" fmla="*/ 47110 w 57150"/>
                <a:gd name="connsiteY5" fmla="*/ 30156 h 47625"/>
                <a:gd name="connsiteX6" fmla="*/ 51587 w 57150"/>
                <a:gd name="connsiteY6" fmla="*/ 1329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51587" y="13296"/>
                  </a:moveTo>
                  <a:cubicBezTo>
                    <a:pt x="48158" y="7391"/>
                    <a:pt x="40633" y="5391"/>
                    <a:pt x="34728" y="8819"/>
                  </a:cubicBezTo>
                  <a:lnTo>
                    <a:pt x="13296" y="21202"/>
                  </a:lnTo>
                  <a:cubicBezTo>
                    <a:pt x="7391" y="24631"/>
                    <a:pt x="5391" y="32156"/>
                    <a:pt x="8820" y="38061"/>
                  </a:cubicBezTo>
                  <a:cubicBezTo>
                    <a:pt x="12249" y="43967"/>
                    <a:pt x="19773" y="45967"/>
                    <a:pt x="25679" y="42538"/>
                  </a:cubicBezTo>
                  <a:lnTo>
                    <a:pt x="47110" y="30156"/>
                  </a:lnTo>
                  <a:cubicBezTo>
                    <a:pt x="53016" y="26726"/>
                    <a:pt x="55016" y="19202"/>
                    <a:pt x="51587" y="13296"/>
                  </a:cubicBezTo>
                  <a:close/>
                </a:path>
              </a:pathLst>
            </a:custGeom>
            <a:grpFill/>
            <a:ln w="9525" cap="flat">
              <a:noFill/>
              <a:prstDash val="solid"/>
              <a:miter/>
            </a:ln>
          </p:spPr>
          <p:txBody>
            <a:bodyPr rtlCol="0" anchor="ctr"/>
            <a:lstStyle/>
            <a:p>
              <a:endParaRPr lang="ko-KR" altLang="en-US"/>
            </a:p>
          </p:txBody>
        </p:sp>
        <p:sp>
          <p:nvSpPr>
            <p:cNvPr id="373" name="자유형: 도형 372">
              <a:extLst>
                <a:ext uri="{FF2B5EF4-FFF2-40B4-BE49-F238E27FC236}">
                  <a16:creationId xmlns:a16="http://schemas.microsoft.com/office/drawing/2014/main" id="{4382106B-9B9F-40F7-9774-A4194271316B}"/>
                </a:ext>
              </a:extLst>
            </p:cNvPr>
            <p:cNvSpPr/>
            <p:nvPr/>
          </p:nvSpPr>
          <p:spPr>
            <a:xfrm>
              <a:off x="1033492" y="4228376"/>
              <a:ext cx="47625" cy="57150"/>
            </a:xfrm>
            <a:custGeom>
              <a:avLst/>
              <a:gdLst>
                <a:gd name="connsiteX0" fmla="*/ 38061 w 47625"/>
                <a:gd name="connsiteY0" fmla="*/ 8820 h 57150"/>
                <a:gd name="connsiteX1" fmla="*/ 21202 w 47625"/>
                <a:gd name="connsiteY1" fmla="*/ 13296 h 57150"/>
                <a:gd name="connsiteX2" fmla="*/ 8820 w 47625"/>
                <a:gd name="connsiteY2" fmla="*/ 34728 h 57150"/>
                <a:gd name="connsiteX3" fmla="*/ 13296 w 47625"/>
                <a:gd name="connsiteY3" fmla="*/ 51587 h 57150"/>
                <a:gd name="connsiteX4" fmla="*/ 30156 w 47625"/>
                <a:gd name="connsiteY4" fmla="*/ 47110 h 57150"/>
                <a:gd name="connsiteX5" fmla="*/ 42538 w 47625"/>
                <a:gd name="connsiteY5" fmla="*/ 25679 h 57150"/>
                <a:gd name="connsiteX6" fmla="*/ 38061 w 47625"/>
                <a:gd name="connsiteY6" fmla="*/ 882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8061" y="8820"/>
                  </a:moveTo>
                  <a:cubicBezTo>
                    <a:pt x="32156" y="5390"/>
                    <a:pt x="24631" y="7391"/>
                    <a:pt x="21202" y="13296"/>
                  </a:cubicBezTo>
                  <a:lnTo>
                    <a:pt x="8820" y="34728"/>
                  </a:lnTo>
                  <a:cubicBezTo>
                    <a:pt x="5391" y="40633"/>
                    <a:pt x="7391" y="48158"/>
                    <a:pt x="13296" y="51587"/>
                  </a:cubicBezTo>
                  <a:cubicBezTo>
                    <a:pt x="19202" y="55016"/>
                    <a:pt x="26726" y="53015"/>
                    <a:pt x="30156" y="47110"/>
                  </a:cubicBezTo>
                  <a:lnTo>
                    <a:pt x="42538" y="25679"/>
                  </a:lnTo>
                  <a:cubicBezTo>
                    <a:pt x="45967" y="19869"/>
                    <a:pt x="43967" y="12248"/>
                    <a:pt x="38061" y="8820"/>
                  </a:cubicBezTo>
                  <a:close/>
                </a:path>
              </a:pathLst>
            </a:custGeom>
            <a:grpFill/>
            <a:ln w="9525" cap="flat">
              <a:noFill/>
              <a:prstDash val="solid"/>
              <a:miter/>
            </a:ln>
          </p:spPr>
          <p:txBody>
            <a:bodyPr rtlCol="0" anchor="ctr"/>
            <a:lstStyle/>
            <a:p>
              <a:endParaRPr lang="ko-KR" altLang="en-US"/>
            </a:p>
          </p:txBody>
        </p:sp>
        <p:sp>
          <p:nvSpPr>
            <p:cNvPr id="374" name="자유형: 도형 373">
              <a:extLst>
                <a:ext uri="{FF2B5EF4-FFF2-40B4-BE49-F238E27FC236}">
                  <a16:creationId xmlns:a16="http://schemas.microsoft.com/office/drawing/2014/main" id="{48B77D0B-4DFF-4378-9870-862F887C013F}"/>
                </a:ext>
              </a:extLst>
            </p:cNvPr>
            <p:cNvSpPr/>
            <p:nvPr/>
          </p:nvSpPr>
          <p:spPr>
            <a:xfrm>
              <a:off x="868710" y="4513745"/>
              <a:ext cx="47625" cy="57150"/>
            </a:xfrm>
            <a:custGeom>
              <a:avLst/>
              <a:gdLst>
                <a:gd name="connsiteX0" fmla="*/ 38061 w 47625"/>
                <a:gd name="connsiteY0" fmla="*/ 8819 h 57150"/>
                <a:gd name="connsiteX1" fmla="*/ 21202 w 47625"/>
                <a:gd name="connsiteY1" fmla="*/ 13296 h 57150"/>
                <a:gd name="connsiteX2" fmla="*/ 8820 w 47625"/>
                <a:gd name="connsiteY2" fmla="*/ 34727 h 57150"/>
                <a:gd name="connsiteX3" fmla="*/ 13296 w 47625"/>
                <a:gd name="connsiteY3" fmla="*/ 51587 h 57150"/>
                <a:gd name="connsiteX4" fmla="*/ 30156 w 47625"/>
                <a:gd name="connsiteY4" fmla="*/ 47110 h 57150"/>
                <a:gd name="connsiteX5" fmla="*/ 42538 w 47625"/>
                <a:gd name="connsiteY5" fmla="*/ 25679 h 57150"/>
                <a:gd name="connsiteX6" fmla="*/ 38061 w 47625"/>
                <a:gd name="connsiteY6" fmla="*/ 881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8061" y="8819"/>
                  </a:moveTo>
                  <a:cubicBezTo>
                    <a:pt x="32156" y="5391"/>
                    <a:pt x="24631" y="7391"/>
                    <a:pt x="21202" y="13296"/>
                  </a:cubicBezTo>
                  <a:lnTo>
                    <a:pt x="8820" y="34727"/>
                  </a:lnTo>
                  <a:cubicBezTo>
                    <a:pt x="5391" y="40633"/>
                    <a:pt x="7391" y="48158"/>
                    <a:pt x="13296" y="51587"/>
                  </a:cubicBezTo>
                  <a:cubicBezTo>
                    <a:pt x="19202" y="55016"/>
                    <a:pt x="26727" y="53016"/>
                    <a:pt x="30156" y="47110"/>
                  </a:cubicBezTo>
                  <a:lnTo>
                    <a:pt x="42538" y="25679"/>
                  </a:lnTo>
                  <a:cubicBezTo>
                    <a:pt x="45967" y="19773"/>
                    <a:pt x="43967" y="12249"/>
                    <a:pt x="38061" y="8819"/>
                  </a:cubicBezTo>
                  <a:close/>
                </a:path>
              </a:pathLst>
            </a:custGeom>
            <a:grpFill/>
            <a:ln w="9525" cap="flat">
              <a:noFill/>
              <a:prstDash val="solid"/>
              <a:miter/>
            </a:ln>
          </p:spPr>
          <p:txBody>
            <a:bodyPr rtlCol="0" anchor="ctr"/>
            <a:lstStyle/>
            <a:p>
              <a:endParaRPr lang="ko-KR" altLang="en-US"/>
            </a:p>
          </p:txBody>
        </p:sp>
        <p:sp>
          <p:nvSpPr>
            <p:cNvPr id="375" name="자유형: 도형 374">
              <a:extLst>
                <a:ext uri="{FF2B5EF4-FFF2-40B4-BE49-F238E27FC236}">
                  <a16:creationId xmlns:a16="http://schemas.microsoft.com/office/drawing/2014/main" id="{F78B8A5D-98D8-4764-9BF2-6FEFE958B6A9}"/>
                </a:ext>
              </a:extLst>
            </p:cNvPr>
            <p:cNvSpPr/>
            <p:nvPr/>
          </p:nvSpPr>
          <p:spPr>
            <a:xfrm>
              <a:off x="854288" y="4278820"/>
              <a:ext cx="238125" cy="238125"/>
            </a:xfrm>
            <a:custGeom>
              <a:avLst/>
              <a:gdLst>
                <a:gd name="connsiteX0" fmla="*/ 122492 w 238125"/>
                <a:gd name="connsiteY0" fmla="*/ 7144 h 238125"/>
                <a:gd name="connsiteX1" fmla="*/ 7144 w 238125"/>
                <a:gd name="connsiteY1" fmla="*/ 122491 h 238125"/>
                <a:gd name="connsiteX2" fmla="*/ 122492 w 238125"/>
                <a:gd name="connsiteY2" fmla="*/ 237839 h 238125"/>
                <a:gd name="connsiteX3" fmla="*/ 237839 w 238125"/>
                <a:gd name="connsiteY3" fmla="*/ 122491 h 238125"/>
                <a:gd name="connsiteX4" fmla="*/ 122492 w 238125"/>
                <a:gd name="connsiteY4" fmla="*/ 7144 h 238125"/>
                <a:gd name="connsiteX5" fmla="*/ 122492 w 238125"/>
                <a:gd name="connsiteY5" fmla="*/ 213074 h 238125"/>
                <a:gd name="connsiteX6" fmla="*/ 31909 w 238125"/>
                <a:gd name="connsiteY6" fmla="*/ 122491 h 238125"/>
                <a:gd name="connsiteX7" fmla="*/ 122492 w 238125"/>
                <a:gd name="connsiteY7" fmla="*/ 31909 h 238125"/>
                <a:gd name="connsiteX8" fmla="*/ 213074 w 238125"/>
                <a:gd name="connsiteY8" fmla="*/ 122491 h 238125"/>
                <a:gd name="connsiteX9" fmla="*/ 122492 w 238125"/>
                <a:gd name="connsiteY9" fmla="*/ 21307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22492" y="7144"/>
                  </a:moveTo>
                  <a:cubicBezTo>
                    <a:pt x="58865" y="7144"/>
                    <a:pt x="7144" y="58864"/>
                    <a:pt x="7144" y="122491"/>
                  </a:cubicBezTo>
                  <a:cubicBezTo>
                    <a:pt x="7144" y="186119"/>
                    <a:pt x="58865" y="237839"/>
                    <a:pt x="122492" y="237839"/>
                  </a:cubicBezTo>
                  <a:cubicBezTo>
                    <a:pt x="186119" y="237839"/>
                    <a:pt x="237839" y="186119"/>
                    <a:pt x="237839" y="122491"/>
                  </a:cubicBezTo>
                  <a:cubicBezTo>
                    <a:pt x="237839" y="58864"/>
                    <a:pt x="186119" y="7144"/>
                    <a:pt x="122492" y="7144"/>
                  </a:cubicBezTo>
                  <a:close/>
                  <a:moveTo>
                    <a:pt x="122492" y="213074"/>
                  </a:moveTo>
                  <a:cubicBezTo>
                    <a:pt x="72485" y="213074"/>
                    <a:pt x="31909" y="172403"/>
                    <a:pt x="31909" y="122491"/>
                  </a:cubicBezTo>
                  <a:cubicBezTo>
                    <a:pt x="31909" y="72580"/>
                    <a:pt x="72581" y="31909"/>
                    <a:pt x="122492" y="31909"/>
                  </a:cubicBezTo>
                  <a:cubicBezTo>
                    <a:pt x="172403" y="31909"/>
                    <a:pt x="213074" y="72580"/>
                    <a:pt x="213074" y="122491"/>
                  </a:cubicBezTo>
                  <a:cubicBezTo>
                    <a:pt x="213074" y="172403"/>
                    <a:pt x="172498" y="213074"/>
                    <a:pt x="122492" y="213074"/>
                  </a:cubicBezTo>
                  <a:close/>
                </a:path>
              </a:pathLst>
            </a:custGeom>
            <a:grpFill/>
            <a:ln w="9525" cap="flat">
              <a:noFill/>
              <a:prstDash val="solid"/>
              <a:miter/>
            </a:ln>
          </p:spPr>
          <p:txBody>
            <a:bodyPr rtlCol="0" anchor="ctr"/>
            <a:lstStyle/>
            <a:p>
              <a:endParaRPr lang="ko-KR" altLang="en-US"/>
            </a:p>
          </p:txBody>
        </p:sp>
        <p:sp>
          <p:nvSpPr>
            <p:cNvPr id="376" name="자유형: 도형 375">
              <a:extLst>
                <a:ext uri="{FF2B5EF4-FFF2-40B4-BE49-F238E27FC236}">
                  <a16:creationId xmlns:a16="http://schemas.microsoft.com/office/drawing/2014/main" id="{155CA149-B48E-4397-8F6D-B2857B66226A}"/>
                </a:ext>
              </a:extLst>
            </p:cNvPr>
            <p:cNvSpPr/>
            <p:nvPr/>
          </p:nvSpPr>
          <p:spPr>
            <a:xfrm>
              <a:off x="903723" y="4328255"/>
              <a:ext cx="85725" cy="85725"/>
            </a:xfrm>
            <a:custGeom>
              <a:avLst/>
              <a:gdLst>
                <a:gd name="connsiteX0" fmla="*/ 73057 w 85725"/>
                <a:gd name="connsiteY0" fmla="*/ 7144 h 85725"/>
                <a:gd name="connsiteX1" fmla="*/ 7144 w 85725"/>
                <a:gd name="connsiteY1" fmla="*/ 73057 h 85725"/>
                <a:gd name="connsiteX2" fmla="*/ 19526 w 85725"/>
                <a:gd name="connsiteY2" fmla="*/ 85439 h 85725"/>
                <a:gd name="connsiteX3" fmla="*/ 31909 w 85725"/>
                <a:gd name="connsiteY3" fmla="*/ 73057 h 85725"/>
                <a:gd name="connsiteX4" fmla="*/ 73057 w 85725"/>
                <a:gd name="connsiteY4" fmla="*/ 31909 h 85725"/>
                <a:gd name="connsiteX5" fmla="*/ 85439 w 85725"/>
                <a:gd name="connsiteY5" fmla="*/ 19526 h 85725"/>
                <a:gd name="connsiteX6" fmla="*/ 73057 w 85725"/>
                <a:gd name="connsiteY6"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3057" y="7144"/>
                  </a:moveTo>
                  <a:cubicBezTo>
                    <a:pt x="36671" y="7144"/>
                    <a:pt x="7144" y="36671"/>
                    <a:pt x="7144" y="73057"/>
                  </a:cubicBezTo>
                  <a:cubicBezTo>
                    <a:pt x="7144" y="79915"/>
                    <a:pt x="12668" y="85439"/>
                    <a:pt x="19526" y="85439"/>
                  </a:cubicBezTo>
                  <a:cubicBezTo>
                    <a:pt x="26384" y="85439"/>
                    <a:pt x="31909" y="79915"/>
                    <a:pt x="31909" y="73057"/>
                  </a:cubicBezTo>
                  <a:cubicBezTo>
                    <a:pt x="31909" y="50387"/>
                    <a:pt x="50387" y="31909"/>
                    <a:pt x="73057" y="31909"/>
                  </a:cubicBezTo>
                  <a:cubicBezTo>
                    <a:pt x="79915" y="31909"/>
                    <a:pt x="85439" y="26384"/>
                    <a:pt x="85439" y="19526"/>
                  </a:cubicBezTo>
                  <a:cubicBezTo>
                    <a:pt x="85439" y="12668"/>
                    <a:pt x="79915" y="7144"/>
                    <a:pt x="73057" y="7144"/>
                  </a:cubicBezTo>
                  <a:close/>
                </a:path>
              </a:pathLst>
            </a:custGeom>
            <a:grpFill/>
            <a:ln w="9525" cap="flat">
              <a:noFill/>
              <a:prstDash val="solid"/>
              <a:miter/>
            </a:ln>
          </p:spPr>
          <p:txBody>
            <a:bodyPr rtlCol="0" anchor="ctr"/>
            <a:lstStyle/>
            <a:p>
              <a:endParaRPr lang="ko-KR" altLang="en-US"/>
            </a:p>
          </p:txBody>
        </p:sp>
      </p:grpSp>
      <p:grpSp>
        <p:nvGrpSpPr>
          <p:cNvPr id="377" name="그룹 376">
            <a:extLst>
              <a:ext uri="{FF2B5EF4-FFF2-40B4-BE49-F238E27FC236}">
                <a16:creationId xmlns:a16="http://schemas.microsoft.com/office/drawing/2014/main" id="{F2934CDC-18FC-46FF-8038-0453A3049459}"/>
              </a:ext>
            </a:extLst>
          </p:cNvPr>
          <p:cNvGrpSpPr/>
          <p:nvPr/>
        </p:nvGrpSpPr>
        <p:grpSpPr>
          <a:xfrm>
            <a:off x="1420930" y="4243027"/>
            <a:ext cx="390525" cy="340212"/>
            <a:chOff x="1420930" y="4243027"/>
            <a:chExt cx="390525" cy="340212"/>
          </a:xfrm>
          <a:solidFill>
            <a:schemeClr val="bg1"/>
          </a:solidFill>
        </p:grpSpPr>
        <p:sp>
          <p:nvSpPr>
            <p:cNvPr id="378" name="자유형: 도형 377">
              <a:extLst>
                <a:ext uri="{FF2B5EF4-FFF2-40B4-BE49-F238E27FC236}">
                  <a16:creationId xmlns:a16="http://schemas.microsoft.com/office/drawing/2014/main" id="{C65A8DA9-343C-44EE-97A0-A42CA50652E7}"/>
                </a:ext>
              </a:extLst>
            </p:cNvPr>
            <p:cNvSpPr/>
            <p:nvPr/>
          </p:nvSpPr>
          <p:spPr>
            <a:xfrm>
              <a:off x="1599810" y="4243027"/>
              <a:ext cx="28575" cy="76200"/>
            </a:xfrm>
            <a:custGeom>
              <a:avLst/>
              <a:gdLst>
                <a:gd name="connsiteX0" fmla="*/ 29337 w 28575"/>
                <a:gd name="connsiteY0" fmla="*/ 63129 h 76200"/>
                <a:gd name="connsiteX1" fmla="*/ 29337 w 28575"/>
                <a:gd name="connsiteY1" fmla="*/ 18552 h 76200"/>
                <a:gd name="connsiteX2" fmla="*/ 19526 w 28575"/>
                <a:gd name="connsiteY2" fmla="*/ 7218 h 76200"/>
                <a:gd name="connsiteX3" fmla="*/ 7144 w 28575"/>
                <a:gd name="connsiteY3" fmla="*/ 18267 h 76200"/>
                <a:gd name="connsiteX4" fmla="*/ 7144 w 28575"/>
                <a:gd name="connsiteY4" fmla="*/ 63415 h 76200"/>
                <a:gd name="connsiteX5" fmla="*/ 19526 w 28575"/>
                <a:gd name="connsiteY5" fmla="*/ 74464 h 76200"/>
                <a:gd name="connsiteX6" fmla="*/ 29337 w 28575"/>
                <a:gd name="connsiteY6" fmla="*/ 6312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76200">
                  <a:moveTo>
                    <a:pt x="29337" y="63129"/>
                  </a:moveTo>
                  <a:lnTo>
                    <a:pt x="29337" y="18552"/>
                  </a:lnTo>
                  <a:cubicBezTo>
                    <a:pt x="29337" y="12837"/>
                    <a:pt x="25146" y="7884"/>
                    <a:pt x="19526" y="7218"/>
                  </a:cubicBezTo>
                  <a:cubicBezTo>
                    <a:pt x="12859" y="6456"/>
                    <a:pt x="7144" y="11694"/>
                    <a:pt x="7144" y="18267"/>
                  </a:cubicBezTo>
                  <a:lnTo>
                    <a:pt x="7144" y="63415"/>
                  </a:lnTo>
                  <a:cubicBezTo>
                    <a:pt x="7144" y="69987"/>
                    <a:pt x="12859" y="75226"/>
                    <a:pt x="19526" y="74464"/>
                  </a:cubicBezTo>
                  <a:cubicBezTo>
                    <a:pt x="25146" y="73797"/>
                    <a:pt x="29337" y="68844"/>
                    <a:pt x="29337" y="63129"/>
                  </a:cubicBezTo>
                  <a:close/>
                </a:path>
              </a:pathLst>
            </a:custGeom>
            <a:grpFill/>
            <a:ln w="9525" cap="flat">
              <a:noFill/>
              <a:prstDash val="solid"/>
              <a:miter/>
            </a:ln>
          </p:spPr>
          <p:txBody>
            <a:bodyPr rtlCol="0" anchor="ctr"/>
            <a:lstStyle/>
            <a:p>
              <a:endParaRPr lang="ko-KR" altLang="en-US"/>
            </a:p>
          </p:txBody>
        </p:sp>
        <p:sp>
          <p:nvSpPr>
            <p:cNvPr id="379" name="자유형: 도형 378">
              <a:extLst>
                <a:ext uri="{FF2B5EF4-FFF2-40B4-BE49-F238E27FC236}">
                  <a16:creationId xmlns:a16="http://schemas.microsoft.com/office/drawing/2014/main" id="{54BACE57-AE3F-492D-A69C-5AED7C508A87}"/>
                </a:ext>
              </a:extLst>
            </p:cNvPr>
            <p:cNvSpPr/>
            <p:nvPr/>
          </p:nvSpPr>
          <p:spPr>
            <a:xfrm>
              <a:off x="1540088" y="4277867"/>
              <a:ext cx="38100" cy="47625"/>
            </a:xfrm>
            <a:custGeom>
              <a:avLst/>
              <a:gdLst>
                <a:gd name="connsiteX0" fmla="*/ 16383 w 38100"/>
                <a:gd name="connsiteY0" fmla="*/ 42958 h 47625"/>
                <a:gd name="connsiteX1" fmla="*/ 26670 w 38100"/>
                <a:gd name="connsiteY1" fmla="*/ 49816 h 47625"/>
                <a:gd name="connsiteX2" fmla="*/ 30957 w 38100"/>
                <a:gd name="connsiteY2" fmla="*/ 48959 h 47625"/>
                <a:gd name="connsiteX3" fmla="*/ 36957 w 38100"/>
                <a:gd name="connsiteY3" fmla="*/ 34481 h 47625"/>
                <a:gd name="connsiteX4" fmla="*/ 28480 w 38100"/>
                <a:gd name="connsiteY4" fmla="*/ 14002 h 47625"/>
                <a:gd name="connsiteX5" fmla="*/ 14002 w 38100"/>
                <a:gd name="connsiteY5" fmla="*/ 8001 h 47625"/>
                <a:gd name="connsiteX6" fmla="*/ 8001 w 38100"/>
                <a:gd name="connsiteY6" fmla="*/ 22480 h 47625"/>
                <a:gd name="connsiteX7" fmla="*/ 16383 w 38100"/>
                <a:gd name="connsiteY7" fmla="*/ 429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16383" y="42958"/>
                  </a:moveTo>
                  <a:cubicBezTo>
                    <a:pt x="18193" y="47244"/>
                    <a:pt x="22289" y="49816"/>
                    <a:pt x="26670" y="49816"/>
                  </a:cubicBezTo>
                  <a:cubicBezTo>
                    <a:pt x="28099" y="49816"/>
                    <a:pt x="29528" y="49531"/>
                    <a:pt x="30957" y="48959"/>
                  </a:cubicBezTo>
                  <a:cubicBezTo>
                    <a:pt x="36576" y="46578"/>
                    <a:pt x="39339" y="40101"/>
                    <a:pt x="36957" y="34481"/>
                  </a:cubicBezTo>
                  <a:lnTo>
                    <a:pt x="28480" y="14002"/>
                  </a:lnTo>
                  <a:cubicBezTo>
                    <a:pt x="26099" y="8382"/>
                    <a:pt x="19622" y="5620"/>
                    <a:pt x="14002" y="8001"/>
                  </a:cubicBezTo>
                  <a:cubicBezTo>
                    <a:pt x="8382" y="10383"/>
                    <a:pt x="5620" y="16860"/>
                    <a:pt x="8001" y="22480"/>
                  </a:cubicBezTo>
                  <a:lnTo>
                    <a:pt x="16383" y="42958"/>
                  </a:lnTo>
                  <a:close/>
                </a:path>
              </a:pathLst>
            </a:custGeom>
            <a:grpFill/>
            <a:ln w="9525" cap="flat">
              <a:noFill/>
              <a:prstDash val="solid"/>
              <a:miter/>
            </a:ln>
          </p:spPr>
          <p:txBody>
            <a:bodyPr rtlCol="0" anchor="ctr"/>
            <a:lstStyle/>
            <a:p>
              <a:endParaRPr lang="ko-KR" altLang="en-US"/>
            </a:p>
          </p:txBody>
        </p:sp>
        <p:sp>
          <p:nvSpPr>
            <p:cNvPr id="380" name="자유형: 도형 379">
              <a:extLst>
                <a:ext uri="{FF2B5EF4-FFF2-40B4-BE49-F238E27FC236}">
                  <a16:creationId xmlns:a16="http://schemas.microsoft.com/office/drawing/2014/main" id="{FC39B983-CD68-4B69-A637-E307FBBE4218}"/>
                </a:ext>
              </a:extLst>
            </p:cNvPr>
            <p:cNvSpPr/>
            <p:nvPr/>
          </p:nvSpPr>
          <p:spPr>
            <a:xfrm>
              <a:off x="1650468" y="4277867"/>
              <a:ext cx="38100" cy="47625"/>
            </a:xfrm>
            <a:custGeom>
              <a:avLst/>
              <a:gdLst>
                <a:gd name="connsiteX0" fmla="*/ 13921 w 38100"/>
                <a:gd name="connsiteY0" fmla="*/ 48959 h 47625"/>
                <a:gd name="connsiteX1" fmla="*/ 18208 w 38100"/>
                <a:gd name="connsiteY1" fmla="*/ 49816 h 47625"/>
                <a:gd name="connsiteX2" fmla="*/ 28495 w 38100"/>
                <a:gd name="connsiteY2" fmla="*/ 42958 h 47625"/>
                <a:gd name="connsiteX3" fmla="*/ 36972 w 38100"/>
                <a:gd name="connsiteY3" fmla="*/ 22480 h 47625"/>
                <a:gd name="connsiteX4" fmla="*/ 30971 w 38100"/>
                <a:gd name="connsiteY4" fmla="*/ 8001 h 47625"/>
                <a:gd name="connsiteX5" fmla="*/ 16493 w 38100"/>
                <a:gd name="connsiteY5" fmla="*/ 14002 h 47625"/>
                <a:gd name="connsiteX6" fmla="*/ 8016 w 38100"/>
                <a:gd name="connsiteY6" fmla="*/ 34481 h 47625"/>
                <a:gd name="connsiteX7" fmla="*/ 13921 w 38100"/>
                <a:gd name="connsiteY7" fmla="*/ 489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13921" y="48959"/>
                  </a:moveTo>
                  <a:cubicBezTo>
                    <a:pt x="15350" y="49531"/>
                    <a:pt x="16779" y="49816"/>
                    <a:pt x="18208" y="49816"/>
                  </a:cubicBezTo>
                  <a:cubicBezTo>
                    <a:pt x="22589" y="49816"/>
                    <a:pt x="26685" y="47244"/>
                    <a:pt x="28495" y="42958"/>
                  </a:cubicBezTo>
                  <a:lnTo>
                    <a:pt x="36972" y="22480"/>
                  </a:lnTo>
                  <a:cubicBezTo>
                    <a:pt x="39353" y="16860"/>
                    <a:pt x="36591" y="10288"/>
                    <a:pt x="30971" y="8001"/>
                  </a:cubicBezTo>
                  <a:cubicBezTo>
                    <a:pt x="25351" y="5620"/>
                    <a:pt x="18779" y="8382"/>
                    <a:pt x="16493" y="14002"/>
                  </a:cubicBezTo>
                  <a:lnTo>
                    <a:pt x="8016" y="34481"/>
                  </a:lnTo>
                  <a:cubicBezTo>
                    <a:pt x="5635" y="40101"/>
                    <a:pt x="8302" y="46673"/>
                    <a:pt x="13921" y="48959"/>
                  </a:cubicBezTo>
                  <a:close/>
                </a:path>
              </a:pathLst>
            </a:custGeom>
            <a:grpFill/>
            <a:ln w="9525" cap="flat">
              <a:noFill/>
              <a:prstDash val="solid"/>
              <a:miter/>
            </a:ln>
          </p:spPr>
          <p:txBody>
            <a:bodyPr rtlCol="0" anchor="ctr"/>
            <a:lstStyle/>
            <a:p>
              <a:endParaRPr lang="ko-KR" altLang="en-US"/>
            </a:p>
          </p:txBody>
        </p:sp>
        <p:sp>
          <p:nvSpPr>
            <p:cNvPr id="381" name="자유형: 도형 380">
              <a:extLst>
                <a:ext uri="{FF2B5EF4-FFF2-40B4-BE49-F238E27FC236}">
                  <a16:creationId xmlns:a16="http://schemas.microsoft.com/office/drawing/2014/main" id="{776FF93D-D194-48C8-8D5C-2E8F193E06A6}"/>
                </a:ext>
              </a:extLst>
            </p:cNvPr>
            <p:cNvSpPr/>
            <p:nvPr/>
          </p:nvSpPr>
          <p:spPr>
            <a:xfrm>
              <a:off x="1421026" y="4421314"/>
              <a:ext cx="76200" cy="28575"/>
            </a:xfrm>
            <a:custGeom>
              <a:avLst/>
              <a:gdLst>
                <a:gd name="connsiteX0" fmla="*/ 18288 w 76200"/>
                <a:gd name="connsiteY0" fmla="*/ 29432 h 28575"/>
                <a:gd name="connsiteX1" fmla="*/ 63437 w 76200"/>
                <a:gd name="connsiteY1" fmla="*/ 29432 h 28575"/>
                <a:gd name="connsiteX2" fmla="*/ 74581 w 76200"/>
                <a:gd name="connsiteY2" fmla="*/ 18288 h 28575"/>
                <a:gd name="connsiteX3" fmla="*/ 63437 w 76200"/>
                <a:gd name="connsiteY3" fmla="*/ 7144 h 28575"/>
                <a:gd name="connsiteX4" fmla="*/ 18288 w 76200"/>
                <a:gd name="connsiteY4" fmla="*/ 7144 h 28575"/>
                <a:gd name="connsiteX5" fmla="*/ 7144 w 76200"/>
                <a:gd name="connsiteY5" fmla="*/ 18288 h 28575"/>
                <a:gd name="connsiteX6" fmla="*/ 18288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29432"/>
                  </a:moveTo>
                  <a:lnTo>
                    <a:pt x="63437" y="29432"/>
                  </a:lnTo>
                  <a:cubicBezTo>
                    <a:pt x="69533" y="29432"/>
                    <a:pt x="74581" y="24479"/>
                    <a:pt x="74581" y="18288"/>
                  </a:cubicBezTo>
                  <a:cubicBezTo>
                    <a:pt x="74581" y="12097"/>
                    <a:pt x="69628" y="7144"/>
                    <a:pt x="63437" y="7144"/>
                  </a:cubicBezTo>
                  <a:lnTo>
                    <a:pt x="18288" y="7144"/>
                  </a:lnTo>
                  <a:cubicBezTo>
                    <a:pt x="12192"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p>
          </p:txBody>
        </p:sp>
        <p:sp>
          <p:nvSpPr>
            <p:cNvPr id="382" name="자유형: 도형 381">
              <a:extLst>
                <a:ext uri="{FF2B5EF4-FFF2-40B4-BE49-F238E27FC236}">
                  <a16:creationId xmlns:a16="http://schemas.microsoft.com/office/drawing/2014/main" id="{49C11E5F-0756-44E0-8AF4-EE013F8636F3}"/>
                </a:ext>
              </a:extLst>
            </p:cNvPr>
            <p:cNvSpPr/>
            <p:nvPr/>
          </p:nvSpPr>
          <p:spPr>
            <a:xfrm>
              <a:off x="1732684" y="4421409"/>
              <a:ext cx="76200" cy="28575"/>
            </a:xfrm>
            <a:custGeom>
              <a:avLst/>
              <a:gdLst>
                <a:gd name="connsiteX0" fmla="*/ 7144 w 76200"/>
                <a:gd name="connsiteY0" fmla="*/ 18288 h 28575"/>
                <a:gd name="connsiteX1" fmla="*/ 18288 w 76200"/>
                <a:gd name="connsiteY1" fmla="*/ 29432 h 28575"/>
                <a:gd name="connsiteX2" fmla="*/ 63436 w 76200"/>
                <a:gd name="connsiteY2" fmla="*/ 29432 h 28575"/>
                <a:gd name="connsiteX3" fmla="*/ 74581 w 76200"/>
                <a:gd name="connsiteY3" fmla="*/ 18288 h 28575"/>
                <a:gd name="connsiteX4" fmla="*/ 63436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cubicBezTo>
                    <a:pt x="7144" y="24384"/>
                    <a:pt x="12097" y="29432"/>
                    <a:pt x="18288" y="29432"/>
                  </a:cubicBezTo>
                  <a:lnTo>
                    <a:pt x="63436" y="29432"/>
                  </a:lnTo>
                  <a:cubicBezTo>
                    <a:pt x="69532" y="29432"/>
                    <a:pt x="74581" y="24479"/>
                    <a:pt x="74581" y="18288"/>
                  </a:cubicBezTo>
                  <a:cubicBezTo>
                    <a:pt x="74581" y="12097"/>
                    <a:pt x="69628" y="7144"/>
                    <a:pt x="63436"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p>
          </p:txBody>
        </p:sp>
        <p:sp>
          <p:nvSpPr>
            <p:cNvPr id="383" name="자유형: 도형 382">
              <a:extLst>
                <a:ext uri="{FF2B5EF4-FFF2-40B4-BE49-F238E27FC236}">
                  <a16:creationId xmlns:a16="http://schemas.microsoft.com/office/drawing/2014/main" id="{6DAD2E6A-101C-48D1-9DDE-BAB0674B90E8}"/>
                </a:ext>
              </a:extLst>
            </p:cNvPr>
            <p:cNvSpPr/>
            <p:nvPr/>
          </p:nvSpPr>
          <p:spPr>
            <a:xfrm>
              <a:off x="1473651" y="4295727"/>
              <a:ext cx="66675" cy="66675"/>
            </a:xfrm>
            <a:custGeom>
              <a:avLst/>
              <a:gdLst>
                <a:gd name="connsiteX0" fmla="*/ 41958 w 66675"/>
                <a:gd name="connsiteY0" fmla="*/ 57579 h 66675"/>
                <a:gd name="connsiteX1" fmla="*/ 49768 w 66675"/>
                <a:gd name="connsiteY1" fmla="*/ 60817 h 66675"/>
                <a:gd name="connsiteX2" fmla="*/ 57579 w 66675"/>
                <a:gd name="connsiteY2" fmla="*/ 57579 h 66675"/>
                <a:gd name="connsiteX3" fmla="*/ 57579 w 66675"/>
                <a:gd name="connsiteY3" fmla="*/ 41862 h 66675"/>
                <a:gd name="connsiteX4" fmla="*/ 26146 w 66675"/>
                <a:gd name="connsiteY4" fmla="*/ 10430 h 66675"/>
                <a:gd name="connsiteX5" fmla="*/ 10430 w 66675"/>
                <a:gd name="connsiteY5" fmla="*/ 10430 h 66675"/>
                <a:gd name="connsiteX6" fmla="*/ 10430 w 66675"/>
                <a:gd name="connsiteY6" fmla="*/ 26146 h 66675"/>
                <a:gd name="connsiteX7" fmla="*/ 41958 w 66675"/>
                <a:gd name="connsiteY7" fmla="*/ 5757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41958" y="57579"/>
                  </a:moveTo>
                  <a:cubicBezTo>
                    <a:pt x="44148" y="59769"/>
                    <a:pt x="47006" y="60817"/>
                    <a:pt x="49768" y="60817"/>
                  </a:cubicBezTo>
                  <a:cubicBezTo>
                    <a:pt x="52530" y="60817"/>
                    <a:pt x="55483" y="59769"/>
                    <a:pt x="57579" y="57579"/>
                  </a:cubicBezTo>
                  <a:cubicBezTo>
                    <a:pt x="61960" y="53197"/>
                    <a:pt x="61960" y="46244"/>
                    <a:pt x="57579" y="41862"/>
                  </a:cubicBezTo>
                  <a:lnTo>
                    <a:pt x="26146" y="10430"/>
                  </a:lnTo>
                  <a:cubicBezTo>
                    <a:pt x="21765" y="6048"/>
                    <a:pt x="14811" y="6048"/>
                    <a:pt x="10430" y="10430"/>
                  </a:cubicBezTo>
                  <a:cubicBezTo>
                    <a:pt x="6048" y="14811"/>
                    <a:pt x="6048" y="21765"/>
                    <a:pt x="10430" y="26146"/>
                  </a:cubicBezTo>
                  <a:lnTo>
                    <a:pt x="41958" y="57579"/>
                  </a:lnTo>
                  <a:close/>
                </a:path>
              </a:pathLst>
            </a:custGeom>
            <a:grpFill/>
            <a:ln w="9525" cap="flat">
              <a:noFill/>
              <a:prstDash val="solid"/>
              <a:miter/>
            </a:ln>
          </p:spPr>
          <p:txBody>
            <a:bodyPr rtlCol="0" anchor="ctr"/>
            <a:lstStyle/>
            <a:p>
              <a:endParaRPr lang="ko-KR" altLang="en-US"/>
            </a:p>
          </p:txBody>
        </p:sp>
        <p:sp>
          <p:nvSpPr>
            <p:cNvPr id="384" name="자유형: 도형 383">
              <a:extLst>
                <a:ext uri="{FF2B5EF4-FFF2-40B4-BE49-F238E27FC236}">
                  <a16:creationId xmlns:a16="http://schemas.microsoft.com/office/drawing/2014/main" id="{B13B8CE6-64E7-4250-B51E-A729B008B539}"/>
                </a:ext>
              </a:extLst>
            </p:cNvPr>
            <p:cNvSpPr/>
            <p:nvPr/>
          </p:nvSpPr>
          <p:spPr>
            <a:xfrm>
              <a:off x="1693584" y="4295727"/>
              <a:ext cx="66675" cy="66675"/>
            </a:xfrm>
            <a:custGeom>
              <a:avLst/>
              <a:gdLst>
                <a:gd name="connsiteX0" fmla="*/ 18336 w 66675"/>
                <a:gd name="connsiteY0" fmla="*/ 60817 h 66675"/>
                <a:gd name="connsiteX1" fmla="*/ 26146 w 66675"/>
                <a:gd name="connsiteY1" fmla="*/ 57579 h 66675"/>
                <a:gd name="connsiteX2" fmla="*/ 57579 w 66675"/>
                <a:gd name="connsiteY2" fmla="*/ 26146 h 66675"/>
                <a:gd name="connsiteX3" fmla="*/ 57579 w 66675"/>
                <a:gd name="connsiteY3" fmla="*/ 10430 h 66675"/>
                <a:gd name="connsiteX4" fmla="*/ 41862 w 66675"/>
                <a:gd name="connsiteY4" fmla="*/ 10430 h 66675"/>
                <a:gd name="connsiteX5" fmla="*/ 10430 w 66675"/>
                <a:gd name="connsiteY5" fmla="*/ 41862 h 66675"/>
                <a:gd name="connsiteX6" fmla="*/ 10430 w 66675"/>
                <a:gd name="connsiteY6" fmla="*/ 57579 h 66675"/>
                <a:gd name="connsiteX7" fmla="*/ 18336 w 66675"/>
                <a:gd name="connsiteY7" fmla="*/ 60817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18336" y="60817"/>
                  </a:moveTo>
                  <a:cubicBezTo>
                    <a:pt x="21193" y="60817"/>
                    <a:pt x="24051" y="59769"/>
                    <a:pt x="26146" y="57579"/>
                  </a:cubicBezTo>
                  <a:lnTo>
                    <a:pt x="57579" y="26146"/>
                  </a:lnTo>
                  <a:cubicBezTo>
                    <a:pt x="61960" y="21765"/>
                    <a:pt x="61960" y="14811"/>
                    <a:pt x="57579" y="10430"/>
                  </a:cubicBezTo>
                  <a:cubicBezTo>
                    <a:pt x="53197" y="6048"/>
                    <a:pt x="46244" y="6048"/>
                    <a:pt x="41862" y="10430"/>
                  </a:cubicBezTo>
                  <a:lnTo>
                    <a:pt x="10430" y="41862"/>
                  </a:lnTo>
                  <a:cubicBezTo>
                    <a:pt x="6048" y="46244"/>
                    <a:pt x="6048" y="53197"/>
                    <a:pt x="10430" y="57579"/>
                  </a:cubicBezTo>
                  <a:cubicBezTo>
                    <a:pt x="12621" y="59769"/>
                    <a:pt x="15478" y="60817"/>
                    <a:pt x="18336" y="60817"/>
                  </a:cubicBezTo>
                  <a:close/>
                </a:path>
              </a:pathLst>
            </a:custGeom>
            <a:grpFill/>
            <a:ln w="9525" cap="flat">
              <a:noFill/>
              <a:prstDash val="solid"/>
              <a:miter/>
            </a:ln>
          </p:spPr>
          <p:txBody>
            <a:bodyPr rtlCol="0" anchor="ctr"/>
            <a:lstStyle/>
            <a:p>
              <a:endParaRPr lang="ko-KR" altLang="en-US"/>
            </a:p>
          </p:txBody>
        </p:sp>
        <p:sp>
          <p:nvSpPr>
            <p:cNvPr id="385" name="자유형: 도형 384">
              <a:extLst>
                <a:ext uri="{FF2B5EF4-FFF2-40B4-BE49-F238E27FC236}">
                  <a16:creationId xmlns:a16="http://schemas.microsoft.com/office/drawing/2014/main" id="{4E205C9C-6E16-4B8C-9970-7AE7F6B1A669}"/>
                </a:ext>
              </a:extLst>
            </p:cNvPr>
            <p:cNvSpPr/>
            <p:nvPr/>
          </p:nvSpPr>
          <p:spPr>
            <a:xfrm>
              <a:off x="1722493" y="4361973"/>
              <a:ext cx="47625" cy="38100"/>
            </a:xfrm>
            <a:custGeom>
              <a:avLst/>
              <a:gdLst>
                <a:gd name="connsiteX0" fmla="*/ 8000 w 47625"/>
                <a:gd name="connsiteY0" fmla="*/ 30957 h 38100"/>
                <a:gd name="connsiteX1" fmla="*/ 18287 w 47625"/>
                <a:gd name="connsiteY1" fmla="*/ 37815 h 38100"/>
                <a:gd name="connsiteX2" fmla="*/ 22573 w 47625"/>
                <a:gd name="connsiteY2" fmla="*/ 36957 h 38100"/>
                <a:gd name="connsiteX3" fmla="*/ 43052 w 47625"/>
                <a:gd name="connsiteY3" fmla="*/ 28480 h 38100"/>
                <a:gd name="connsiteX4" fmla="*/ 49053 w 47625"/>
                <a:gd name="connsiteY4" fmla="*/ 14002 h 38100"/>
                <a:gd name="connsiteX5" fmla="*/ 34575 w 47625"/>
                <a:gd name="connsiteY5" fmla="*/ 8001 h 38100"/>
                <a:gd name="connsiteX6" fmla="*/ 14096 w 47625"/>
                <a:gd name="connsiteY6" fmla="*/ 16478 h 38100"/>
                <a:gd name="connsiteX7" fmla="*/ 8000 w 47625"/>
                <a:gd name="connsiteY7" fmla="*/ 309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8000" y="30957"/>
                  </a:moveTo>
                  <a:cubicBezTo>
                    <a:pt x="9810" y="35243"/>
                    <a:pt x="13906" y="37815"/>
                    <a:pt x="18287" y="37815"/>
                  </a:cubicBezTo>
                  <a:cubicBezTo>
                    <a:pt x="19716" y="37815"/>
                    <a:pt x="21145" y="37529"/>
                    <a:pt x="22573" y="36957"/>
                  </a:cubicBezTo>
                  <a:lnTo>
                    <a:pt x="43052" y="28480"/>
                  </a:lnTo>
                  <a:cubicBezTo>
                    <a:pt x="48672" y="26099"/>
                    <a:pt x="51434" y="19622"/>
                    <a:pt x="49053" y="14002"/>
                  </a:cubicBezTo>
                  <a:cubicBezTo>
                    <a:pt x="46672" y="8382"/>
                    <a:pt x="40195" y="5620"/>
                    <a:pt x="34575" y="8001"/>
                  </a:cubicBezTo>
                  <a:lnTo>
                    <a:pt x="14096" y="16478"/>
                  </a:lnTo>
                  <a:cubicBezTo>
                    <a:pt x="8381" y="18765"/>
                    <a:pt x="5619" y="25337"/>
                    <a:pt x="8000" y="30957"/>
                  </a:cubicBezTo>
                  <a:close/>
                </a:path>
              </a:pathLst>
            </a:custGeom>
            <a:grpFill/>
            <a:ln w="9525" cap="flat">
              <a:noFill/>
              <a:prstDash val="solid"/>
              <a:miter/>
            </a:ln>
          </p:spPr>
          <p:txBody>
            <a:bodyPr rtlCol="0" anchor="ctr"/>
            <a:lstStyle/>
            <a:p>
              <a:endParaRPr lang="ko-KR" altLang="en-US"/>
            </a:p>
          </p:txBody>
        </p:sp>
        <p:sp>
          <p:nvSpPr>
            <p:cNvPr id="386" name="자유형: 도형 385">
              <a:extLst>
                <a:ext uri="{FF2B5EF4-FFF2-40B4-BE49-F238E27FC236}">
                  <a16:creationId xmlns:a16="http://schemas.microsoft.com/office/drawing/2014/main" id="{380DEB8C-BA27-4D39-BBD6-BE35A580D9E5}"/>
                </a:ext>
              </a:extLst>
            </p:cNvPr>
            <p:cNvSpPr/>
            <p:nvPr/>
          </p:nvSpPr>
          <p:spPr>
            <a:xfrm>
              <a:off x="1455912" y="4361973"/>
              <a:ext cx="47625" cy="38100"/>
            </a:xfrm>
            <a:custGeom>
              <a:avLst/>
              <a:gdLst>
                <a:gd name="connsiteX0" fmla="*/ 13881 w 47625"/>
                <a:gd name="connsiteY0" fmla="*/ 28480 h 38100"/>
                <a:gd name="connsiteX1" fmla="*/ 34360 w 47625"/>
                <a:gd name="connsiteY1" fmla="*/ 36957 h 38100"/>
                <a:gd name="connsiteX2" fmla="*/ 38646 w 47625"/>
                <a:gd name="connsiteY2" fmla="*/ 37815 h 38100"/>
                <a:gd name="connsiteX3" fmla="*/ 48933 w 47625"/>
                <a:gd name="connsiteY3" fmla="*/ 30957 h 38100"/>
                <a:gd name="connsiteX4" fmla="*/ 42933 w 47625"/>
                <a:gd name="connsiteY4" fmla="*/ 16478 h 38100"/>
                <a:gd name="connsiteX5" fmla="*/ 22454 w 47625"/>
                <a:gd name="connsiteY5" fmla="*/ 8001 h 38100"/>
                <a:gd name="connsiteX6" fmla="*/ 7976 w 47625"/>
                <a:gd name="connsiteY6" fmla="*/ 14002 h 38100"/>
                <a:gd name="connsiteX7" fmla="*/ 13881 w 47625"/>
                <a:gd name="connsiteY7" fmla="*/ 2848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13881" y="28480"/>
                  </a:moveTo>
                  <a:lnTo>
                    <a:pt x="34360" y="36957"/>
                  </a:lnTo>
                  <a:cubicBezTo>
                    <a:pt x="35789" y="37529"/>
                    <a:pt x="37218" y="37815"/>
                    <a:pt x="38646" y="37815"/>
                  </a:cubicBezTo>
                  <a:cubicBezTo>
                    <a:pt x="43028" y="37815"/>
                    <a:pt x="47124" y="35243"/>
                    <a:pt x="48933" y="30957"/>
                  </a:cubicBezTo>
                  <a:cubicBezTo>
                    <a:pt x="51315" y="25337"/>
                    <a:pt x="48552" y="18765"/>
                    <a:pt x="42933" y="16478"/>
                  </a:cubicBezTo>
                  <a:lnTo>
                    <a:pt x="22454" y="8001"/>
                  </a:lnTo>
                  <a:cubicBezTo>
                    <a:pt x="16834" y="5620"/>
                    <a:pt x="10262" y="8382"/>
                    <a:pt x="7976" y="14002"/>
                  </a:cubicBezTo>
                  <a:cubicBezTo>
                    <a:pt x="5690" y="19622"/>
                    <a:pt x="8262" y="26099"/>
                    <a:pt x="13881" y="28480"/>
                  </a:cubicBezTo>
                  <a:close/>
                </a:path>
              </a:pathLst>
            </a:custGeom>
            <a:grpFill/>
            <a:ln w="9525" cap="flat">
              <a:noFill/>
              <a:prstDash val="solid"/>
              <a:miter/>
            </a:ln>
          </p:spPr>
          <p:txBody>
            <a:bodyPr rtlCol="0" anchor="ctr"/>
            <a:lstStyle/>
            <a:p>
              <a:endParaRPr lang="ko-KR" altLang="en-US"/>
            </a:p>
          </p:txBody>
        </p:sp>
        <p:sp>
          <p:nvSpPr>
            <p:cNvPr id="387" name="자유형: 도형 386">
              <a:extLst>
                <a:ext uri="{FF2B5EF4-FFF2-40B4-BE49-F238E27FC236}">
                  <a16:creationId xmlns:a16="http://schemas.microsoft.com/office/drawing/2014/main" id="{FD74511E-265A-452F-8458-A0E19835BD35}"/>
                </a:ext>
              </a:extLst>
            </p:cNvPr>
            <p:cNvSpPr/>
            <p:nvPr/>
          </p:nvSpPr>
          <p:spPr>
            <a:xfrm>
              <a:off x="1420930" y="4332541"/>
              <a:ext cx="390525" cy="161925"/>
            </a:xfrm>
            <a:custGeom>
              <a:avLst/>
              <a:gdLst>
                <a:gd name="connsiteX0" fmla="*/ 375095 w 390525"/>
                <a:gd name="connsiteY0" fmla="*/ 140399 h 161925"/>
                <a:gd name="connsiteX1" fmla="*/ 290894 w 390525"/>
                <a:gd name="connsiteY1" fmla="*/ 140399 h 161925"/>
                <a:gd name="connsiteX2" fmla="*/ 296609 w 390525"/>
                <a:gd name="connsiteY2" fmla="*/ 107061 h 161925"/>
                <a:gd name="connsiteX3" fmla="*/ 196691 w 390525"/>
                <a:gd name="connsiteY3" fmla="*/ 7144 h 161925"/>
                <a:gd name="connsiteX4" fmla="*/ 96774 w 390525"/>
                <a:gd name="connsiteY4" fmla="*/ 107061 h 161925"/>
                <a:gd name="connsiteX5" fmla="*/ 102489 w 390525"/>
                <a:gd name="connsiteY5" fmla="*/ 140399 h 161925"/>
                <a:gd name="connsiteX6" fmla="*/ 18288 w 390525"/>
                <a:gd name="connsiteY6" fmla="*/ 140399 h 161925"/>
                <a:gd name="connsiteX7" fmla="*/ 7144 w 390525"/>
                <a:gd name="connsiteY7" fmla="*/ 151543 h 161925"/>
                <a:gd name="connsiteX8" fmla="*/ 18288 w 390525"/>
                <a:gd name="connsiteY8" fmla="*/ 162687 h 161925"/>
                <a:gd name="connsiteX9" fmla="*/ 273558 w 390525"/>
                <a:gd name="connsiteY9" fmla="*/ 162687 h 161925"/>
                <a:gd name="connsiteX10" fmla="*/ 273653 w 390525"/>
                <a:gd name="connsiteY10" fmla="*/ 162687 h 161925"/>
                <a:gd name="connsiteX11" fmla="*/ 273749 w 390525"/>
                <a:gd name="connsiteY11" fmla="*/ 162687 h 161925"/>
                <a:gd name="connsiteX12" fmla="*/ 375095 w 390525"/>
                <a:gd name="connsiteY12" fmla="*/ 162687 h 161925"/>
                <a:gd name="connsiteX13" fmla="*/ 386239 w 390525"/>
                <a:gd name="connsiteY13" fmla="*/ 151543 h 161925"/>
                <a:gd name="connsiteX14" fmla="*/ 375095 w 390525"/>
                <a:gd name="connsiteY14" fmla="*/ 140399 h 161925"/>
                <a:gd name="connsiteX15" fmla="*/ 119063 w 390525"/>
                <a:gd name="connsiteY15" fmla="*/ 107156 h 161925"/>
                <a:gd name="connsiteX16" fmla="*/ 196787 w 390525"/>
                <a:gd name="connsiteY16" fmla="*/ 29433 h 161925"/>
                <a:gd name="connsiteX17" fmla="*/ 274511 w 390525"/>
                <a:gd name="connsiteY17" fmla="*/ 107156 h 161925"/>
                <a:gd name="connsiteX18" fmla="*/ 266986 w 390525"/>
                <a:gd name="connsiteY18" fmla="*/ 140494 h 161925"/>
                <a:gd name="connsiteX19" fmla="*/ 126492 w 390525"/>
                <a:gd name="connsiteY19" fmla="*/ 140494 h 161925"/>
                <a:gd name="connsiteX20" fmla="*/ 119063 w 390525"/>
                <a:gd name="connsiteY20" fmla="*/ 10715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0525" h="161925">
                  <a:moveTo>
                    <a:pt x="375095" y="140399"/>
                  </a:moveTo>
                  <a:lnTo>
                    <a:pt x="290894" y="140399"/>
                  </a:lnTo>
                  <a:cubicBezTo>
                    <a:pt x="294608" y="129731"/>
                    <a:pt x="296609" y="118491"/>
                    <a:pt x="296609" y="107061"/>
                  </a:cubicBezTo>
                  <a:cubicBezTo>
                    <a:pt x="296609" y="52007"/>
                    <a:pt x="251746" y="7144"/>
                    <a:pt x="196691" y="7144"/>
                  </a:cubicBezTo>
                  <a:cubicBezTo>
                    <a:pt x="141637" y="7144"/>
                    <a:pt x="96774" y="52007"/>
                    <a:pt x="96774" y="107061"/>
                  </a:cubicBezTo>
                  <a:cubicBezTo>
                    <a:pt x="96774" y="118491"/>
                    <a:pt x="98774" y="129731"/>
                    <a:pt x="102489" y="140399"/>
                  </a:cubicBezTo>
                  <a:lnTo>
                    <a:pt x="18288" y="140399"/>
                  </a:lnTo>
                  <a:cubicBezTo>
                    <a:pt x="12192" y="140399"/>
                    <a:pt x="7144" y="145352"/>
                    <a:pt x="7144" y="151543"/>
                  </a:cubicBezTo>
                  <a:cubicBezTo>
                    <a:pt x="7144" y="157734"/>
                    <a:pt x="12097" y="162687"/>
                    <a:pt x="18288" y="162687"/>
                  </a:cubicBezTo>
                  <a:lnTo>
                    <a:pt x="273558" y="162687"/>
                  </a:lnTo>
                  <a:cubicBezTo>
                    <a:pt x="273558" y="162687"/>
                    <a:pt x="273558" y="162687"/>
                    <a:pt x="273653" y="162687"/>
                  </a:cubicBezTo>
                  <a:cubicBezTo>
                    <a:pt x="273653" y="162687"/>
                    <a:pt x="273653" y="162687"/>
                    <a:pt x="273749" y="162687"/>
                  </a:cubicBezTo>
                  <a:lnTo>
                    <a:pt x="375095" y="162687"/>
                  </a:lnTo>
                  <a:cubicBezTo>
                    <a:pt x="381191" y="162687"/>
                    <a:pt x="386239" y="157734"/>
                    <a:pt x="386239" y="151543"/>
                  </a:cubicBezTo>
                  <a:cubicBezTo>
                    <a:pt x="386239" y="145352"/>
                    <a:pt x="381286" y="140399"/>
                    <a:pt x="375095" y="140399"/>
                  </a:cubicBezTo>
                  <a:close/>
                  <a:moveTo>
                    <a:pt x="119063" y="107156"/>
                  </a:moveTo>
                  <a:cubicBezTo>
                    <a:pt x="119063" y="64294"/>
                    <a:pt x="153924" y="29433"/>
                    <a:pt x="196787" y="29433"/>
                  </a:cubicBezTo>
                  <a:cubicBezTo>
                    <a:pt x="239649" y="29433"/>
                    <a:pt x="274511" y="64294"/>
                    <a:pt x="274511" y="107156"/>
                  </a:cubicBezTo>
                  <a:cubicBezTo>
                    <a:pt x="274511" y="118682"/>
                    <a:pt x="271939" y="130112"/>
                    <a:pt x="266986" y="140494"/>
                  </a:cubicBezTo>
                  <a:lnTo>
                    <a:pt x="126492" y="140494"/>
                  </a:lnTo>
                  <a:cubicBezTo>
                    <a:pt x="121634" y="130112"/>
                    <a:pt x="119063" y="118682"/>
                    <a:pt x="119063" y="107156"/>
                  </a:cubicBezTo>
                  <a:close/>
                </a:path>
              </a:pathLst>
            </a:custGeom>
            <a:grpFill/>
            <a:ln w="9525" cap="flat">
              <a:noFill/>
              <a:prstDash val="solid"/>
              <a:miter/>
            </a:ln>
          </p:spPr>
          <p:txBody>
            <a:bodyPr rtlCol="0" anchor="ctr"/>
            <a:lstStyle/>
            <a:p>
              <a:endParaRPr lang="ko-KR" altLang="en-US"/>
            </a:p>
          </p:txBody>
        </p:sp>
        <p:sp>
          <p:nvSpPr>
            <p:cNvPr id="388" name="자유형: 도형 387">
              <a:extLst>
                <a:ext uri="{FF2B5EF4-FFF2-40B4-BE49-F238E27FC236}">
                  <a16:creationId xmlns:a16="http://schemas.microsoft.com/office/drawing/2014/main" id="{BB834C3E-9FCC-4492-BEAE-606E888D9D1C}"/>
                </a:ext>
              </a:extLst>
            </p:cNvPr>
            <p:cNvSpPr/>
            <p:nvPr/>
          </p:nvSpPr>
          <p:spPr>
            <a:xfrm>
              <a:off x="1465412" y="4510277"/>
              <a:ext cx="295275" cy="28575"/>
            </a:xfrm>
            <a:custGeom>
              <a:avLst/>
              <a:gdLst>
                <a:gd name="connsiteX0" fmla="*/ 286226 w 295275"/>
                <a:gd name="connsiteY0" fmla="*/ 7144 h 28575"/>
                <a:gd name="connsiteX1" fmla="*/ 18288 w 295275"/>
                <a:gd name="connsiteY1" fmla="*/ 7144 h 28575"/>
                <a:gd name="connsiteX2" fmla="*/ 7144 w 295275"/>
                <a:gd name="connsiteY2" fmla="*/ 18288 h 28575"/>
                <a:gd name="connsiteX3" fmla="*/ 18288 w 295275"/>
                <a:gd name="connsiteY3" fmla="*/ 29432 h 28575"/>
                <a:gd name="connsiteX4" fmla="*/ 286226 w 295275"/>
                <a:gd name="connsiteY4" fmla="*/ 29432 h 28575"/>
                <a:gd name="connsiteX5" fmla="*/ 297370 w 295275"/>
                <a:gd name="connsiteY5" fmla="*/ 18288 h 28575"/>
                <a:gd name="connsiteX6" fmla="*/ 286226 w 2952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8575">
                  <a:moveTo>
                    <a:pt x="286226" y="7144"/>
                  </a:moveTo>
                  <a:lnTo>
                    <a:pt x="18288" y="7144"/>
                  </a:lnTo>
                  <a:cubicBezTo>
                    <a:pt x="12192" y="7144"/>
                    <a:pt x="7144" y="12097"/>
                    <a:pt x="7144" y="18288"/>
                  </a:cubicBezTo>
                  <a:cubicBezTo>
                    <a:pt x="7144" y="24479"/>
                    <a:pt x="12097" y="29432"/>
                    <a:pt x="18288" y="29432"/>
                  </a:cubicBezTo>
                  <a:lnTo>
                    <a:pt x="286226" y="29432"/>
                  </a:lnTo>
                  <a:cubicBezTo>
                    <a:pt x="292322" y="29432"/>
                    <a:pt x="297370" y="24479"/>
                    <a:pt x="297370" y="18288"/>
                  </a:cubicBezTo>
                  <a:cubicBezTo>
                    <a:pt x="297370" y="12097"/>
                    <a:pt x="292322" y="7144"/>
                    <a:pt x="286226" y="7144"/>
                  </a:cubicBezTo>
                  <a:close/>
                </a:path>
              </a:pathLst>
            </a:custGeom>
            <a:grpFill/>
            <a:ln w="9525" cap="flat">
              <a:noFill/>
              <a:prstDash val="solid"/>
              <a:miter/>
            </a:ln>
          </p:spPr>
          <p:txBody>
            <a:bodyPr rtlCol="0" anchor="ctr"/>
            <a:lstStyle/>
            <a:p>
              <a:endParaRPr lang="ko-KR" altLang="en-US"/>
            </a:p>
          </p:txBody>
        </p:sp>
        <p:sp>
          <p:nvSpPr>
            <p:cNvPr id="389" name="자유형: 도형 388">
              <a:extLst>
                <a:ext uri="{FF2B5EF4-FFF2-40B4-BE49-F238E27FC236}">
                  <a16:creationId xmlns:a16="http://schemas.microsoft.com/office/drawing/2014/main" id="{022B5C03-14CD-4FAC-99DE-25B96AC153D6}"/>
                </a:ext>
              </a:extLst>
            </p:cNvPr>
            <p:cNvSpPr/>
            <p:nvPr/>
          </p:nvSpPr>
          <p:spPr>
            <a:xfrm>
              <a:off x="1509894" y="4554664"/>
              <a:ext cx="209550" cy="28575"/>
            </a:xfrm>
            <a:custGeom>
              <a:avLst/>
              <a:gdLst>
                <a:gd name="connsiteX0" fmla="*/ 197358 w 209550"/>
                <a:gd name="connsiteY0" fmla="*/ 7144 h 28575"/>
                <a:gd name="connsiteX1" fmla="*/ 18288 w 209550"/>
                <a:gd name="connsiteY1" fmla="*/ 7144 h 28575"/>
                <a:gd name="connsiteX2" fmla="*/ 7144 w 209550"/>
                <a:gd name="connsiteY2" fmla="*/ 18288 h 28575"/>
                <a:gd name="connsiteX3" fmla="*/ 18288 w 209550"/>
                <a:gd name="connsiteY3" fmla="*/ 29432 h 28575"/>
                <a:gd name="connsiteX4" fmla="*/ 197358 w 209550"/>
                <a:gd name="connsiteY4" fmla="*/ 29432 h 28575"/>
                <a:gd name="connsiteX5" fmla="*/ 208502 w 209550"/>
                <a:gd name="connsiteY5" fmla="*/ 18288 h 28575"/>
                <a:gd name="connsiteX6" fmla="*/ 197358 w 2095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97358" y="7144"/>
                  </a:moveTo>
                  <a:lnTo>
                    <a:pt x="18288" y="7144"/>
                  </a:lnTo>
                  <a:cubicBezTo>
                    <a:pt x="12192" y="7144"/>
                    <a:pt x="7144" y="12097"/>
                    <a:pt x="7144" y="18288"/>
                  </a:cubicBezTo>
                  <a:cubicBezTo>
                    <a:pt x="7144" y="24479"/>
                    <a:pt x="12097" y="29432"/>
                    <a:pt x="18288" y="29432"/>
                  </a:cubicBezTo>
                  <a:lnTo>
                    <a:pt x="197358" y="29432"/>
                  </a:lnTo>
                  <a:cubicBezTo>
                    <a:pt x="203454" y="29432"/>
                    <a:pt x="208502" y="24479"/>
                    <a:pt x="208502" y="18288"/>
                  </a:cubicBezTo>
                  <a:cubicBezTo>
                    <a:pt x="208502" y="12097"/>
                    <a:pt x="203454" y="7144"/>
                    <a:pt x="197358" y="7144"/>
                  </a:cubicBezTo>
                  <a:close/>
                </a:path>
              </a:pathLst>
            </a:custGeom>
            <a:grpFill/>
            <a:ln w="9525" cap="flat">
              <a:noFill/>
              <a:prstDash val="solid"/>
              <a:miter/>
            </a:ln>
          </p:spPr>
          <p:txBody>
            <a:bodyPr rtlCol="0" anchor="ctr"/>
            <a:lstStyle/>
            <a:p>
              <a:endParaRPr lang="ko-KR" altLang="en-US"/>
            </a:p>
          </p:txBody>
        </p:sp>
      </p:grpSp>
      <p:grpSp>
        <p:nvGrpSpPr>
          <p:cNvPr id="390" name="그룹 389">
            <a:extLst>
              <a:ext uri="{FF2B5EF4-FFF2-40B4-BE49-F238E27FC236}">
                <a16:creationId xmlns:a16="http://schemas.microsoft.com/office/drawing/2014/main" id="{3D9D5C14-1FC3-40D7-8866-8D63F3B72D17}"/>
              </a:ext>
            </a:extLst>
          </p:cNvPr>
          <p:cNvGrpSpPr/>
          <p:nvPr/>
        </p:nvGrpSpPr>
        <p:grpSpPr>
          <a:xfrm>
            <a:off x="4143556" y="4903660"/>
            <a:ext cx="371475" cy="390525"/>
            <a:chOff x="4143556" y="4903660"/>
            <a:chExt cx="371475" cy="390525"/>
          </a:xfrm>
          <a:solidFill>
            <a:schemeClr val="bg1"/>
          </a:solidFill>
        </p:grpSpPr>
        <p:sp>
          <p:nvSpPr>
            <p:cNvPr id="391" name="자유형: 도형 390">
              <a:extLst>
                <a:ext uri="{FF2B5EF4-FFF2-40B4-BE49-F238E27FC236}">
                  <a16:creationId xmlns:a16="http://schemas.microsoft.com/office/drawing/2014/main" id="{451BC273-269B-406F-9D84-5C46A2BBD284}"/>
                </a:ext>
              </a:extLst>
            </p:cNvPr>
            <p:cNvSpPr/>
            <p:nvPr/>
          </p:nvSpPr>
          <p:spPr>
            <a:xfrm>
              <a:off x="4143556" y="4903660"/>
              <a:ext cx="371475" cy="390525"/>
            </a:xfrm>
            <a:custGeom>
              <a:avLst/>
              <a:gdLst>
                <a:gd name="connsiteX0" fmla="*/ 340709 w 371475"/>
                <a:gd name="connsiteY0" fmla="*/ 123730 h 390525"/>
                <a:gd name="connsiteX1" fmla="*/ 213455 w 371475"/>
                <a:gd name="connsiteY1" fmla="*/ 7144 h 390525"/>
                <a:gd name="connsiteX2" fmla="*/ 163639 w 371475"/>
                <a:gd name="connsiteY2" fmla="*/ 7144 h 390525"/>
                <a:gd name="connsiteX3" fmla="*/ 36100 w 371475"/>
                <a:gd name="connsiteY3" fmla="*/ 123825 h 390525"/>
                <a:gd name="connsiteX4" fmla="*/ 7144 w 371475"/>
                <a:gd name="connsiteY4" fmla="*/ 160306 h 390525"/>
                <a:gd name="connsiteX5" fmla="*/ 7144 w 371475"/>
                <a:gd name="connsiteY5" fmla="*/ 221647 h 390525"/>
                <a:gd name="connsiteX6" fmla="*/ 36195 w 371475"/>
                <a:gd name="connsiteY6" fmla="*/ 258128 h 390525"/>
                <a:gd name="connsiteX7" fmla="*/ 148114 w 371475"/>
                <a:gd name="connsiteY7" fmla="*/ 368237 h 390525"/>
                <a:gd name="connsiteX8" fmla="*/ 173831 w 371475"/>
                <a:gd name="connsiteY8" fmla="*/ 386143 h 390525"/>
                <a:gd name="connsiteX9" fmla="*/ 200311 w 371475"/>
                <a:gd name="connsiteY9" fmla="*/ 386143 h 390525"/>
                <a:gd name="connsiteX10" fmla="*/ 227743 w 371475"/>
                <a:gd name="connsiteY10" fmla="*/ 358712 h 390525"/>
                <a:gd name="connsiteX11" fmla="*/ 227743 w 371475"/>
                <a:gd name="connsiteY11" fmla="*/ 355854 h 390525"/>
                <a:gd name="connsiteX12" fmla="*/ 200311 w 371475"/>
                <a:gd name="connsiteY12" fmla="*/ 328422 h 390525"/>
                <a:gd name="connsiteX13" fmla="*/ 174022 w 371475"/>
                <a:gd name="connsiteY13" fmla="*/ 328422 h 390525"/>
                <a:gd name="connsiteX14" fmla="*/ 148685 w 371475"/>
                <a:gd name="connsiteY14" fmla="*/ 345472 h 390525"/>
                <a:gd name="connsiteX15" fmla="*/ 59150 w 371475"/>
                <a:gd name="connsiteY15" fmla="*/ 257651 h 390525"/>
                <a:gd name="connsiteX16" fmla="*/ 78105 w 371475"/>
                <a:gd name="connsiteY16" fmla="*/ 245840 h 390525"/>
                <a:gd name="connsiteX17" fmla="*/ 188881 w 371475"/>
                <a:gd name="connsiteY17" fmla="*/ 313849 h 390525"/>
                <a:gd name="connsiteX18" fmla="*/ 299656 w 371475"/>
                <a:gd name="connsiteY18" fmla="*/ 245840 h 390525"/>
                <a:gd name="connsiteX19" fmla="*/ 327946 w 371475"/>
                <a:gd name="connsiteY19" fmla="*/ 258794 h 390525"/>
                <a:gd name="connsiteX20" fmla="*/ 332422 w 371475"/>
                <a:gd name="connsiteY20" fmla="*/ 258794 h 390525"/>
                <a:gd name="connsiteX21" fmla="*/ 369856 w 371475"/>
                <a:gd name="connsiteY21" fmla="*/ 221361 h 390525"/>
                <a:gd name="connsiteX22" fmla="*/ 369856 w 371475"/>
                <a:gd name="connsiteY22" fmla="*/ 160115 h 390525"/>
                <a:gd name="connsiteX23" fmla="*/ 340709 w 371475"/>
                <a:gd name="connsiteY23" fmla="*/ 123730 h 390525"/>
                <a:gd name="connsiteX24" fmla="*/ 173546 w 371475"/>
                <a:gd name="connsiteY24" fmla="*/ 351282 h 390525"/>
                <a:gd name="connsiteX25" fmla="*/ 200120 w 371475"/>
                <a:gd name="connsiteY25" fmla="*/ 351282 h 390525"/>
                <a:gd name="connsiteX26" fmla="*/ 205359 w 371475"/>
                <a:gd name="connsiteY26" fmla="*/ 356521 h 390525"/>
                <a:gd name="connsiteX27" fmla="*/ 205359 w 371475"/>
                <a:gd name="connsiteY27" fmla="*/ 358712 h 390525"/>
                <a:gd name="connsiteX28" fmla="*/ 200120 w 371475"/>
                <a:gd name="connsiteY28" fmla="*/ 363950 h 390525"/>
                <a:gd name="connsiteX29" fmla="*/ 173546 w 371475"/>
                <a:gd name="connsiteY29" fmla="*/ 363950 h 390525"/>
                <a:gd name="connsiteX30" fmla="*/ 168307 w 371475"/>
                <a:gd name="connsiteY30" fmla="*/ 358712 h 390525"/>
                <a:gd name="connsiteX31" fmla="*/ 168307 w 371475"/>
                <a:gd name="connsiteY31" fmla="*/ 356521 h 390525"/>
                <a:gd name="connsiteX32" fmla="*/ 173546 w 371475"/>
                <a:gd name="connsiteY32" fmla="*/ 351282 h 390525"/>
                <a:gd name="connsiteX33" fmla="*/ 163354 w 371475"/>
                <a:gd name="connsiteY33" fmla="*/ 29337 h 390525"/>
                <a:gd name="connsiteX34" fmla="*/ 213265 w 371475"/>
                <a:gd name="connsiteY34" fmla="*/ 29337 h 390525"/>
                <a:gd name="connsiteX35" fmla="*/ 318421 w 371475"/>
                <a:gd name="connsiteY35" fmla="*/ 124015 h 390525"/>
                <a:gd name="connsiteX36" fmla="*/ 299466 w 371475"/>
                <a:gd name="connsiteY36" fmla="*/ 135826 h 390525"/>
                <a:gd name="connsiteX37" fmla="*/ 188404 w 371475"/>
                <a:gd name="connsiteY37" fmla="*/ 67628 h 390525"/>
                <a:gd name="connsiteX38" fmla="*/ 77343 w 371475"/>
                <a:gd name="connsiteY38" fmla="*/ 135826 h 390525"/>
                <a:gd name="connsiteX39" fmla="*/ 58388 w 371475"/>
                <a:gd name="connsiteY39" fmla="*/ 124015 h 390525"/>
                <a:gd name="connsiteX40" fmla="*/ 163354 w 371475"/>
                <a:gd name="connsiteY40" fmla="*/ 29337 h 390525"/>
                <a:gd name="connsiteX41" fmla="*/ 48673 w 371475"/>
                <a:gd name="connsiteY41" fmla="*/ 236601 h 390525"/>
                <a:gd name="connsiteX42" fmla="*/ 44291 w 371475"/>
                <a:gd name="connsiteY42" fmla="*/ 236601 h 390525"/>
                <a:gd name="connsiteX43" fmla="*/ 29051 w 371475"/>
                <a:gd name="connsiteY43" fmla="*/ 221361 h 390525"/>
                <a:gd name="connsiteX44" fmla="*/ 29051 w 371475"/>
                <a:gd name="connsiteY44" fmla="*/ 160020 h 390525"/>
                <a:gd name="connsiteX45" fmla="*/ 44291 w 371475"/>
                <a:gd name="connsiteY45" fmla="*/ 144780 h 390525"/>
                <a:gd name="connsiteX46" fmla="*/ 48673 w 371475"/>
                <a:gd name="connsiteY46" fmla="*/ 144780 h 390525"/>
                <a:gd name="connsiteX47" fmla="*/ 63913 w 371475"/>
                <a:gd name="connsiteY47" fmla="*/ 160020 h 390525"/>
                <a:gd name="connsiteX48" fmla="*/ 63913 w 371475"/>
                <a:gd name="connsiteY48" fmla="*/ 221361 h 390525"/>
                <a:gd name="connsiteX49" fmla="*/ 48673 w 371475"/>
                <a:gd name="connsiteY49" fmla="*/ 236601 h 390525"/>
                <a:gd name="connsiteX50" fmla="*/ 188309 w 371475"/>
                <a:gd name="connsiteY50" fmla="*/ 291941 h 390525"/>
                <a:gd name="connsiteX51" fmla="*/ 86296 w 371475"/>
                <a:gd name="connsiteY51" fmla="*/ 190881 h 390525"/>
                <a:gd name="connsiteX52" fmla="*/ 188309 w 371475"/>
                <a:gd name="connsiteY52" fmla="*/ 89821 h 390525"/>
                <a:gd name="connsiteX53" fmla="*/ 290322 w 371475"/>
                <a:gd name="connsiteY53" fmla="*/ 190881 h 390525"/>
                <a:gd name="connsiteX54" fmla="*/ 188309 w 371475"/>
                <a:gd name="connsiteY54" fmla="*/ 291941 h 390525"/>
                <a:gd name="connsiteX55" fmla="*/ 332137 w 371475"/>
                <a:gd name="connsiteY55" fmla="*/ 236601 h 390525"/>
                <a:gd name="connsiteX56" fmla="*/ 327755 w 371475"/>
                <a:gd name="connsiteY56" fmla="*/ 236601 h 390525"/>
                <a:gd name="connsiteX57" fmla="*/ 312515 w 371475"/>
                <a:gd name="connsiteY57" fmla="*/ 221361 h 390525"/>
                <a:gd name="connsiteX58" fmla="*/ 312515 w 371475"/>
                <a:gd name="connsiteY58" fmla="*/ 160020 h 390525"/>
                <a:gd name="connsiteX59" fmla="*/ 327755 w 371475"/>
                <a:gd name="connsiteY59" fmla="*/ 144780 h 390525"/>
                <a:gd name="connsiteX60" fmla="*/ 332137 w 371475"/>
                <a:gd name="connsiteY60" fmla="*/ 144780 h 390525"/>
                <a:gd name="connsiteX61" fmla="*/ 347377 w 371475"/>
                <a:gd name="connsiteY61" fmla="*/ 160020 h 390525"/>
                <a:gd name="connsiteX62" fmla="*/ 347377 w 371475"/>
                <a:gd name="connsiteY62" fmla="*/ 221361 h 390525"/>
                <a:gd name="connsiteX63" fmla="*/ 332137 w 371475"/>
                <a:gd name="connsiteY63"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1475" h="39052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grpFill/>
            <a:ln w="9525" cap="flat">
              <a:noFill/>
              <a:prstDash val="solid"/>
              <a:miter/>
            </a:ln>
          </p:spPr>
          <p:txBody>
            <a:bodyPr rtlCol="0" anchor="ctr"/>
            <a:lstStyle/>
            <a:p>
              <a:endParaRPr lang="ko-KR" altLang="en-US"/>
            </a:p>
          </p:txBody>
        </p:sp>
        <p:sp>
          <p:nvSpPr>
            <p:cNvPr id="392" name="자유형: 도형 391">
              <a:extLst>
                <a:ext uri="{FF2B5EF4-FFF2-40B4-BE49-F238E27FC236}">
                  <a16:creationId xmlns:a16="http://schemas.microsoft.com/office/drawing/2014/main" id="{63EF44F7-8E3D-486C-85F7-62E32355BFB6}"/>
                </a:ext>
              </a:extLst>
            </p:cNvPr>
            <p:cNvSpPr/>
            <p:nvPr/>
          </p:nvSpPr>
          <p:spPr>
            <a:xfrm>
              <a:off x="4275097" y="5041984"/>
              <a:ext cx="28575" cy="38100"/>
            </a:xfrm>
            <a:custGeom>
              <a:avLst/>
              <a:gdLst>
                <a:gd name="connsiteX0" fmla="*/ 29337 w 28575"/>
                <a:gd name="connsiteY0" fmla="*/ 28649 h 38100"/>
                <a:gd name="connsiteX1" fmla="*/ 29337 w 28575"/>
                <a:gd name="connsiteY1" fmla="*/ 18552 h 38100"/>
                <a:gd name="connsiteX2" fmla="*/ 19526 w 28575"/>
                <a:gd name="connsiteY2" fmla="*/ 7218 h 38100"/>
                <a:gd name="connsiteX3" fmla="*/ 7144 w 28575"/>
                <a:gd name="connsiteY3" fmla="*/ 18267 h 38100"/>
                <a:gd name="connsiteX4" fmla="*/ 7144 w 28575"/>
                <a:gd name="connsiteY4" fmla="*/ 28935 h 38100"/>
                <a:gd name="connsiteX5" fmla="*/ 19526 w 28575"/>
                <a:gd name="connsiteY5" fmla="*/ 39984 h 38100"/>
                <a:gd name="connsiteX6" fmla="*/ 29337 w 28575"/>
                <a:gd name="connsiteY6" fmla="*/ 2864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grpFill/>
            <a:ln w="9525" cap="flat">
              <a:noFill/>
              <a:prstDash val="solid"/>
              <a:miter/>
            </a:ln>
          </p:spPr>
          <p:txBody>
            <a:bodyPr rtlCol="0" anchor="ctr"/>
            <a:lstStyle/>
            <a:p>
              <a:endParaRPr lang="ko-KR" altLang="en-US"/>
            </a:p>
          </p:txBody>
        </p:sp>
        <p:sp>
          <p:nvSpPr>
            <p:cNvPr id="393" name="자유형: 도형 392">
              <a:extLst>
                <a:ext uri="{FF2B5EF4-FFF2-40B4-BE49-F238E27FC236}">
                  <a16:creationId xmlns:a16="http://schemas.microsoft.com/office/drawing/2014/main" id="{F4A0AD4E-438B-482C-A59B-D2534CB5AD2F}"/>
                </a:ext>
              </a:extLst>
            </p:cNvPr>
            <p:cNvSpPr/>
            <p:nvPr/>
          </p:nvSpPr>
          <p:spPr>
            <a:xfrm>
              <a:off x="4352059" y="5041984"/>
              <a:ext cx="28575" cy="38100"/>
            </a:xfrm>
            <a:custGeom>
              <a:avLst/>
              <a:gdLst>
                <a:gd name="connsiteX0" fmla="*/ 7144 w 28575"/>
                <a:gd name="connsiteY0" fmla="*/ 18552 h 38100"/>
                <a:gd name="connsiteX1" fmla="*/ 7144 w 28575"/>
                <a:gd name="connsiteY1" fmla="*/ 28649 h 38100"/>
                <a:gd name="connsiteX2" fmla="*/ 16954 w 28575"/>
                <a:gd name="connsiteY2" fmla="*/ 39984 h 38100"/>
                <a:gd name="connsiteX3" fmla="*/ 29337 w 28575"/>
                <a:gd name="connsiteY3" fmla="*/ 28935 h 38100"/>
                <a:gd name="connsiteX4" fmla="*/ 29337 w 28575"/>
                <a:gd name="connsiteY4" fmla="*/ 18267 h 38100"/>
                <a:gd name="connsiteX5" fmla="*/ 16954 w 28575"/>
                <a:gd name="connsiteY5" fmla="*/ 7218 h 38100"/>
                <a:gd name="connsiteX6" fmla="*/ 7144 w 28575"/>
                <a:gd name="connsiteY6" fmla="*/ 1855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394" name="자유형: 도형 393">
              <a:extLst>
                <a:ext uri="{FF2B5EF4-FFF2-40B4-BE49-F238E27FC236}">
                  <a16:creationId xmlns:a16="http://schemas.microsoft.com/office/drawing/2014/main" id="{CF782796-A196-4992-BF32-A1A33BBD9B14}"/>
                </a:ext>
              </a:extLst>
            </p:cNvPr>
            <p:cNvSpPr/>
            <p:nvPr/>
          </p:nvSpPr>
          <p:spPr>
            <a:xfrm>
              <a:off x="4275287" y="5095697"/>
              <a:ext cx="104775" cy="57150"/>
            </a:xfrm>
            <a:custGeom>
              <a:avLst/>
              <a:gdLst>
                <a:gd name="connsiteX0" fmla="*/ 90678 w 104775"/>
                <a:gd name="connsiteY0" fmla="*/ 7893 h 57150"/>
                <a:gd name="connsiteX1" fmla="*/ 83725 w 104775"/>
                <a:gd name="connsiteY1" fmla="*/ 18371 h 57150"/>
                <a:gd name="connsiteX2" fmla="*/ 72104 w 104775"/>
                <a:gd name="connsiteY2" fmla="*/ 29705 h 57150"/>
                <a:gd name="connsiteX3" fmla="*/ 40957 w 104775"/>
                <a:gd name="connsiteY3" fmla="*/ 29705 h 57150"/>
                <a:gd name="connsiteX4" fmla="*/ 29337 w 104775"/>
                <a:gd name="connsiteY4" fmla="*/ 18371 h 57150"/>
                <a:gd name="connsiteX5" fmla="*/ 22384 w 104775"/>
                <a:gd name="connsiteY5" fmla="*/ 7893 h 57150"/>
                <a:gd name="connsiteX6" fmla="*/ 7144 w 104775"/>
                <a:gd name="connsiteY6" fmla="*/ 18275 h 57150"/>
                <a:gd name="connsiteX7" fmla="*/ 40957 w 104775"/>
                <a:gd name="connsiteY7" fmla="*/ 51898 h 57150"/>
                <a:gd name="connsiteX8" fmla="*/ 72104 w 104775"/>
                <a:gd name="connsiteY8" fmla="*/ 51898 h 57150"/>
                <a:gd name="connsiteX9" fmla="*/ 105918 w 104775"/>
                <a:gd name="connsiteY9" fmla="*/ 18275 h 57150"/>
                <a:gd name="connsiteX10" fmla="*/ 90678 w 104775"/>
                <a:gd name="connsiteY10" fmla="*/ 789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775" h="57150">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grpFill/>
            <a:ln w="9525" cap="flat">
              <a:noFill/>
              <a:prstDash val="solid"/>
              <a:miter/>
            </a:ln>
          </p:spPr>
          <p:txBody>
            <a:bodyPr rtlCol="0" anchor="ctr"/>
            <a:lstStyle/>
            <a:p>
              <a:endParaRPr lang="ko-KR" altLang="en-US"/>
            </a:p>
          </p:txBody>
        </p:sp>
      </p:grpSp>
      <p:grpSp>
        <p:nvGrpSpPr>
          <p:cNvPr id="395" name="그룹 394">
            <a:extLst>
              <a:ext uri="{FF2B5EF4-FFF2-40B4-BE49-F238E27FC236}">
                <a16:creationId xmlns:a16="http://schemas.microsoft.com/office/drawing/2014/main" id="{2857B58F-7626-4111-A52B-6C65E5CA4234}"/>
              </a:ext>
            </a:extLst>
          </p:cNvPr>
          <p:cNvGrpSpPr/>
          <p:nvPr/>
        </p:nvGrpSpPr>
        <p:grpSpPr>
          <a:xfrm>
            <a:off x="4821927" y="2905696"/>
            <a:ext cx="391001" cy="392620"/>
            <a:chOff x="4821927" y="2905696"/>
            <a:chExt cx="391001" cy="392620"/>
          </a:xfrm>
          <a:solidFill>
            <a:schemeClr val="bg1"/>
          </a:solidFill>
        </p:grpSpPr>
        <p:sp>
          <p:nvSpPr>
            <p:cNvPr id="396" name="자유형: 도형 395">
              <a:extLst>
                <a:ext uri="{FF2B5EF4-FFF2-40B4-BE49-F238E27FC236}">
                  <a16:creationId xmlns:a16="http://schemas.microsoft.com/office/drawing/2014/main" id="{9F2B287A-6A55-4B6C-8BDB-2E4EB647833D}"/>
                </a:ext>
              </a:extLst>
            </p:cNvPr>
            <p:cNvSpPr/>
            <p:nvPr/>
          </p:nvSpPr>
          <p:spPr>
            <a:xfrm>
              <a:off x="5022523" y="2905696"/>
              <a:ext cx="161925" cy="180975"/>
            </a:xfrm>
            <a:custGeom>
              <a:avLst/>
              <a:gdLst>
                <a:gd name="connsiteX0" fmla="*/ 162306 w 161925"/>
                <a:gd name="connsiteY0" fmla="*/ 102203 h 180975"/>
                <a:gd name="connsiteX1" fmla="*/ 152305 w 161925"/>
                <a:gd name="connsiteY1" fmla="*/ 95917 h 180975"/>
                <a:gd name="connsiteX2" fmla="*/ 140589 w 161925"/>
                <a:gd name="connsiteY2" fmla="*/ 95917 h 180975"/>
                <a:gd name="connsiteX3" fmla="*/ 41243 w 161925"/>
                <a:gd name="connsiteY3" fmla="*/ 7144 h 180975"/>
                <a:gd name="connsiteX4" fmla="*/ 18288 w 161925"/>
                <a:gd name="connsiteY4" fmla="*/ 7144 h 180975"/>
                <a:gd name="connsiteX5" fmla="*/ 7144 w 161925"/>
                <a:gd name="connsiteY5" fmla="*/ 18288 h 180975"/>
                <a:gd name="connsiteX6" fmla="*/ 18288 w 161925"/>
                <a:gd name="connsiteY6" fmla="*/ 29432 h 180975"/>
                <a:gd name="connsiteX7" fmla="*/ 74200 w 161925"/>
                <a:gd name="connsiteY7" fmla="*/ 96012 h 180975"/>
                <a:gd name="connsiteX8" fmla="*/ 63437 w 161925"/>
                <a:gd name="connsiteY8" fmla="*/ 96012 h 180975"/>
                <a:gd name="connsiteX9" fmla="*/ 53435 w 161925"/>
                <a:gd name="connsiteY9" fmla="*/ 102299 h 180975"/>
                <a:gd name="connsiteX10" fmla="*/ 54674 w 161925"/>
                <a:gd name="connsiteY10" fmla="*/ 114014 h 180975"/>
                <a:gd name="connsiteX11" fmla="*/ 99060 w 161925"/>
                <a:gd name="connsiteY11" fmla="*/ 170307 h 180975"/>
                <a:gd name="connsiteX12" fmla="*/ 107728 w 161925"/>
                <a:gd name="connsiteY12" fmla="*/ 174498 h 180975"/>
                <a:gd name="connsiteX13" fmla="*/ 116396 w 161925"/>
                <a:gd name="connsiteY13" fmla="*/ 170307 h 180975"/>
                <a:gd name="connsiteX14" fmla="*/ 160782 w 161925"/>
                <a:gd name="connsiteY14" fmla="*/ 114014 h 180975"/>
                <a:gd name="connsiteX15" fmla="*/ 162306 w 161925"/>
                <a:gd name="connsiteY15" fmla="*/ 102203 h 180975"/>
                <a:gd name="connsiteX16" fmla="*/ 107823 w 161925"/>
                <a:gd name="connsiteY16" fmla="*/ 145352 h 180975"/>
                <a:gd name="connsiteX17" fmla="*/ 86296 w 161925"/>
                <a:gd name="connsiteY17" fmla="*/ 118110 h 180975"/>
                <a:gd name="connsiteX18" fmla="*/ 96679 w 161925"/>
                <a:gd name="connsiteY18" fmla="*/ 107061 h 180975"/>
                <a:gd name="connsiteX19" fmla="*/ 80963 w 161925"/>
                <a:gd name="connsiteY19" fmla="*/ 40291 h 180975"/>
                <a:gd name="connsiteX20" fmla="*/ 118872 w 161925"/>
                <a:gd name="connsiteY20" fmla="*/ 107061 h 180975"/>
                <a:gd name="connsiteX21" fmla="*/ 129254 w 161925"/>
                <a:gd name="connsiteY21" fmla="*/ 118110 h 180975"/>
                <a:gd name="connsiteX22" fmla="*/ 107823 w 161925"/>
                <a:gd name="connsiteY22" fmla="*/ 14535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1925" h="180975">
                  <a:moveTo>
                    <a:pt x="162306" y="102203"/>
                  </a:moveTo>
                  <a:cubicBezTo>
                    <a:pt x="160496" y="98393"/>
                    <a:pt x="156591" y="95917"/>
                    <a:pt x="152305" y="95917"/>
                  </a:cubicBezTo>
                  <a:lnTo>
                    <a:pt x="140589" y="95917"/>
                  </a:lnTo>
                  <a:cubicBezTo>
                    <a:pt x="135064" y="46006"/>
                    <a:pt x="92583" y="7144"/>
                    <a:pt x="41243" y="7144"/>
                  </a:cubicBezTo>
                  <a:lnTo>
                    <a:pt x="18288" y="7144"/>
                  </a:lnTo>
                  <a:cubicBezTo>
                    <a:pt x="12192" y="7144"/>
                    <a:pt x="7144" y="12097"/>
                    <a:pt x="7144" y="18288"/>
                  </a:cubicBezTo>
                  <a:cubicBezTo>
                    <a:pt x="7144" y="24384"/>
                    <a:pt x="12097" y="29432"/>
                    <a:pt x="18288" y="29432"/>
                  </a:cubicBezTo>
                  <a:cubicBezTo>
                    <a:pt x="60008" y="29432"/>
                    <a:pt x="72104" y="63437"/>
                    <a:pt x="74200" y="96012"/>
                  </a:cubicBezTo>
                  <a:lnTo>
                    <a:pt x="63437" y="96012"/>
                  </a:lnTo>
                  <a:cubicBezTo>
                    <a:pt x="59150" y="96012"/>
                    <a:pt x="55340" y="98488"/>
                    <a:pt x="53435" y="102299"/>
                  </a:cubicBezTo>
                  <a:cubicBezTo>
                    <a:pt x="51626" y="106108"/>
                    <a:pt x="52102" y="110680"/>
                    <a:pt x="54674" y="114014"/>
                  </a:cubicBezTo>
                  <a:lnTo>
                    <a:pt x="99060" y="170307"/>
                  </a:lnTo>
                  <a:cubicBezTo>
                    <a:pt x="101155" y="172974"/>
                    <a:pt x="104394" y="174498"/>
                    <a:pt x="107728" y="174498"/>
                  </a:cubicBezTo>
                  <a:cubicBezTo>
                    <a:pt x="111062" y="174498"/>
                    <a:pt x="114300" y="172974"/>
                    <a:pt x="116396" y="170307"/>
                  </a:cubicBezTo>
                  <a:lnTo>
                    <a:pt x="160782" y="114014"/>
                  </a:lnTo>
                  <a:cubicBezTo>
                    <a:pt x="163639" y="110585"/>
                    <a:pt x="164116" y="106013"/>
                    <a:pt x="162306" y="102203"/>
                  </a:cubicBezTo>
                  <a:close/>
                  <a:moveTo>
                    <a:pt x="107823" y="145352"/>
                  </a:moveTo>
                  <a:lnTo>
                    <a:pt x="86296" y="118110"/>
                  </a:lnTo>
                  <a:cubicBezTo>
                    <a:pt x="92107" y="117729"/>
                    <a:pt x="96679" y="112967"/>
                    <a:pt x="96679" y="107061"/>
                  </a:cubicBezTo>
                  <a:cubicBezTo>
                    <a:pt x="96679" y="79629"/>
                    <a:pt x="91440" y="57150"/>
                    <a:pt x="80963" y="40291"/>
                  </a:cubicBezTo>
                  <a:cubicBezTo>
                    <a:pt x="103632" y="53912"/>
                    <a:pt x="118872" y="78677"/>
                    <a:pt x="118872" y="107061"/>
                  </a:cubicBezTo>
                  <a:cubicBezTo>
                    <a:pt x="118872" y="112967"/>
                    <a:pt x="123444" y="117824"/>
                    <a:pt x="129254" y="118110"/>
                  </a:cubicBezTo>
                  <a:lnTo>
                    <a:pt x="107823" y="145352"/>
                  </a:lnTo>
                  <a:close/>
                </a:path>
              </a:pathLst>
            </a:custGeom>
            <a:grpFill/>
            <a:ln w="9525" cap="flat">
              <a:noFill/>
              <a:prstDash val="solid"/>
              <a:miter/>
            </a:ln>
          </p:spPr>
          <p:txBody>
            <a:bodyPr rtlCol="0" anchor="ctr"/>
            <a:lstStyle/>
            <a:p>
              <a:endParaRPr lang="ko-KR" altLang="en-US"/>
            </a:p>
          </p:txBody>
        </p:sp>
        <p:sp>
          <p:nvSpPr>
            <p:cNvPr id="397" name="자유형: 도형 396">
              <a:extLst>
                <a:ext uri="{FF2B5EF4-FFF2-40B4-BE49-F238E27FC236}">
                  <a16:creationId xmlns:a16="http://schemas.microsoft.com/office/drawing/2014/main" id="{012B53B9-038B-41D3-9880-7992BA322F14}"/>
                </a:ext>
              </a:extLst>
            </p:cNvPr>
            <p:cNvSpPr/>
            <p:nvPr/>
          </p:nvSpPr>
          <p:spPr>
            <a:xfrm>
              <a:off x="4844278" y="3117341"/>
              <a:ext cx="161925" cy="180975"/>
            </a:xfrm>
            <a:custGeom>
              <a:avLst/>
              <a:gdLst>
                <a:gd name="connsiteX0" fmla="*/ 152147 w 161925"/>
                <a:gd name="connsiteY0" fmla="*/ 152209 h 180975"/>
                <a:gd name="connsiteX1" fmla="*/ 96235 w 161925"/>
                <a:gd name="connsiteY1" fmla="*/ 84868 h 180975"/>
                <a:gd name="connsiteX2" fmla="*/ 106999 w 161925"/>
                <a:gd name="connsiteY2" fmla="*/ 84868 h 180975"/>
                <a:gd name="connsiteX3" fmla="*/ 117000 w 161925"/>
                <a:gd name="connsiteY3" fmla="*/ 78581 h 180975"/>
                <a:gd name="connsiteX4" fmla="*/ 115666 w 161925"/>
                <a:gd name="connsiteY4" fmla="*/ 66866 h 180975"/>
                <a:gd name="connsiteX5" fmla="*/ 71280 w 161925"/>
                <a:gd name="connsiteY5" fmla="*/ 11335 h 180975"/>
                <a:gd name="connsiteX6" fmla="*/ 62612 w 161925"/>
                <a:gd name="connsiteY6" fmla="*/ 7144 h 180975"/>
                <a:gd name="connsiteX7" fmla="*/ 53944 w 161925"/>
                <a:gd name="connsiteY7" fmla="*/ 11335 h 180975"/>
                <a:gd name="connsiteX8" fmla="*/ 9558 w 161925"/>
                <a:gd name="connsiteY8" fmla="*/ 66866 h 180975"/>
                <a:gd name="connsiteX9" fmla="*/ 8224 w 161925"/>
                <a:gd name="connsiteY9" fmla="*/ 78581 h 180975"/>
                <a:gd name="connsiteX10" fmla="*/ 18226 w 161925"/>
                <a:gd name="connsiteY10" fmla="*/ 84868 h 180975"/>
                <a:gd name="connsiteX11" fmla="*/ 29941 w 161925"/>
                <a:gd name="connsiteY11" fmla="*/ 84868 h 180975"/>
                <a:gd name="connsiteX12" fmla="*/ 129954 w 161925"/>
                <a:gd name="connsiteY12" fmla="*/ 174403 h 180975"/>
                <a:gd name="connsiteX13" fmla="*/ 152147 w 161925"/>
                <a:gd name="connsiteY13" fmla="*/ 174403 h 180975"/>
                <a:gd name="connsiteX14" fmla="*/ 163291 w 161925"/>
                <a:gd name="connsiteY14" fmla="*/ 163259 h 180975"/>
                <a:gd name="connsiteX15" fmla="*/ 152147 w 161925"/>
                <a:gd name="connsiteY15" fmla="*/ 152209 h 180975"/>
                <a:gd name="connsiteX16" fmla="*/ 51468 w 161925"/>
                <a:gd name="connsiteY16" fmla="*/ 73819 h 180975"/>
                <a:gd name="connsiteX17" fmla="*/ 41276 w 161925"/>
                <a:gd name="connsiteY17" fmla="*/ 62770 h 180975"/>
                <a:gd name="connsiteX18" fmla="*/ 62612 w 161925"/>
                <a:gd name="connsiteY18" fmla="*/ 36100 h 180975"/>
                <a:gd name="connsiteX19" fmla="*/ 83948 w 161925"/>
                <a:gd name="connsiteY19" fmla="*/ 62770 h 180975"/>
                <a:gd name="connsiteX20" fmla="*/ 73756 w 161925"/>
                <a:gd name="connsiteY20" fmla="*/ 73819 h 180975"/>
                <a:gd name="connsiteX21" fmla="*/ 89568 w 161925"/>
                <a:gd name="connsiteY21" fmla="*/ 140970 h 180975"/>
                <a:gd name="connsiteX22" fmla="*/ 51468 w 161925"/>
                <a:gd name="connsiteY22" fmla="*/ 7381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1925" h="180975">
                  <a:moveTo>
                    <a:pt x="152147" y="152209"/>
                  </a:moveTo>
                  <a:cubicBezTo>
                    <a:pt x="113857" y="152209"/>
                    <a:pt x="98712" y="123063"/>
                    <a:pt x="96235" y="84868"/>
                  </a:cubicBezTo>
                  <a:lnTo>
                    <a:pt x="106999" y="84868"/>
                  </a:lnTo>
                  <a:cubicBezTo>
                    <a:pt x="111285" y="84868"/>
                    <a:pt x="115190" y="82391"/>
                    <a:pt x="117000" y="78581"/>
                  </a:cubicBezTo>
                  <a:cubicBezTo>
                    <a:pt x="118810" y="74771"/>
                    <a:pt x="118333" y="70199"/>
                    <a:pt x="115666" y="66866"/>
                  </a:cubicBezTo>
                  <a:lnTo>
                    <a:pt x="71280" y="11335"/>
                  </a:lnTo>
                  <a:cubicBezTo>
                    <a:pt x="69184" y="8668"/>
                    <a:pt x="65946" y="7144"/>
                    <a:pt x="62612" y="7144"/>
                  </a:cubicBezTo>
                  <a:cubicBezTo>
                    <a:pt x="59278" y="7144"/>
                    <a:pt x="56040" y="8668"/>
                    <a:pt x="53944" y="11335"/>
                  </a:cubicBezTo>
                  <a:lnTo>
                    <a:pt x="9558" y="66866"/>
                  </a:lnTo>
                  <a:cubicBezTo>
                    <a:pt x="6891" y="70199"/>
                    <a:pt x="6415" y="74771"/>
                    <a:pt x="8224" y="78581"/>
                  </a:cubicBezTo>
                  <a:cubicBezTo>
                    <a:pt x="10034" y="82391"/>
                    <a:pt x="13939" y="84868"/>
                    <a:pt x="18226" y="84868"/>
                  </a:cubicBezTo>
                  <a:lnTo>
                    <a:pt x="29941" y="84868"/>
                  </a:lnTo>
                  <a:cubicBezTo>
                    <a:pt x="35466" y="134493"/>
                    <a:pt x="78138" y="174403"/>
                    <a:pt x="129954" y="174403"/>
                  </a:cubicBezTo>
                  <a:lnTo>
                    <a:pt x="152147" y="174403"/>
                  </a:lnTo>
                  <a:cubicBezTo>
                    <a:pt x="158243" y="174403"/>
                    <a:pt x="163291" y="169450"/>
                    <a:pt x="163291" y="163259"/>
                  </a:cubicBezTo>
                  <a:cubicBezTo>
                    <a:pt x="163291" y="157067"/>
                    <a:pt x="158243" y="152209"/>
                    <a:pt x="152147" y="152209"/>
                  </a:cubicBezTo>
                  <a:close/>
                  <a:moveTo>
                    <a:pt x="51468" y="73819"/>
                  </a:moveTo>
                  <a:cubicBezTo>
                    <a:pt x="51468" y="68008"/>
                    <a:pt x="46991" y="63151"/>
                    <a:pt x="41276" y="62770"/>
                  </a:cubicBezTo>
                  <a:lnTo>
                    <a:pt x="62612" y="36100"/>
                  </a:lnTo>
                  <a:lnTo>
                    <a:pt x="83948" y="62770"/>
                  </a:lnTo>
                  <a:cubicBezTo>
                    <a:pt x="78233" y="63246"/>
                    <a:pt x="73756" y="68008"/>
                    <a:pt x="73756" y="73819"/>
                  </a:cubicBezTo>
                  <a:cubicBezTo>
                    <a:pt x="73756" y="101441"/>
                    <a:pt x="79090" y="124016"/>
                    <a:pt x="89568" y="140970"/>
                  </a:cubicBezTo>
                  <a:cubicBezTo>
                    <a:pt x="66708" y="127254"/>
                    <a:pt x="51468" y="102203"/>
                    <a:pt x="51468" y="73819"/>
                  </a:cubicBezTo>
                  <a:close/>
                </a:path>
              </a:pathLst>
            </a:custGeom>
            <a:grpFill/>
            <a:ln w="9525" cap="flat">
              <a:noFill/>
              <a:prstDash val="solid"/>
              <a:miter/>
            </a:ln>
          </p:spPr>
          <p:txBody>
            <a:bodyPr rtlCol="0" anchor="ctr"/>
            <a:lstStyle/>
            <a:p>
              <a:endParaRPr lang="ko-KR" altLang="en-US"/>
            </a:p>
          </p:txBody>
        </p:sp>
        <p:sp>
          <p:nvSpPr>
            <p:cNvPr id="398" name="자유형: 도형 397">
              <a:extLst>
                <a:ext uri="{FF2B5EF4-FFF2-40B4-BE49-F238E27FC236}">
                  <a16:creationId xmlns:a16="http://schemas.microsoft.com/office/drawing/2014/main" id="{5E04D3AC-563F-46D1-91B3-B85FF0CEEE25}"/>
                </a:ext>
              </a:extLst>
            </p:cNvPr>
            <p:cNvSpPr/>
            <p:nvPr/>
          </p:nvSpPr>
          <p:spPr>
            <a:xfrm>
              <a:off x="5022428" y="3084004"/>
              <a:ext cx="190500" cy="209550"/>
            </a:xfrm>
            <a:custGeom>
              <a:avLst/>
              <a:gdLst>
                <a:gd name="connsiteX0" fmla="*/ 182308 w 190500"/>
                <a:gd name="connsiteY0" fmla="*/ 77057 h 209550"/>
                <a:gd name="connsiteX1" fmla="*/ 182308 w 190500"/>
                <a:gd name="connsiteY1" fmla="*/ 77057 h 209550"/>
                <a:gd name="connsiteX2" fmla="*/ 115729 w 190500"/>
                <a:gd name="connsiteY2" fmla="*/ 10478 h 209550"/>
                <a:gd name="connsiteX3" fmla="*/ 115633 w 190500"/>
                <a:gd name="connsiteY3" fmla="*/ 10382 h 209550"/>
                <a:gd name="connsiteX4" fmla="*/ 107823 w 190500"/>
                <a:gd name="connsiteY4" fmla="*/ 7144 h 209550"/>
                <a:gd name="connsiteX5" fmla="*/ 18288 w 190500"/>
                <a:gd name="connsiteY5" fmla="*/ 7144 h 209550"/>
                <a:gd name="connsiteX6" fmla="*/ 7144 w 190500"/>
                <a:gd name="connsiteY6" fmla="*/ 18288 h 209550"/>
                <a:gd name="connsiteX7" fmla="*/ 7144 w 190500"/>
                <a:gd name="connsiteY7" fmla="*/ 196691 h 209550"/>
                <a:gd name="connsiteX8" fmla="*/ 18288 w 190500"/>
                <a:gd name="connsiteY8" fmla="*/ 207836 h 209550"/>
                <a:gd name="connsiteX9" fmla="*/ 174403 w 190500"/>
                <a:gd name="connsiteY9" fmla="*/ 207836 h 209550"/>
                <a:gd name="connsiteX10" fmla="*/ 185547 w 190500"/>
                <a:gd name="connsiteY10" fmla="*/ 196691 h 209550"/>
                <a:gd name="connsiteX11" fmla="*/ 185547 w 190500"/>
                <a:gd name="connsiteY11" fmla="*/ 84963 h 209550"/>
                <a:gd name="connsiteX12" fmla="*/ 182308 w 190500"/>
                <a:gd name="connsiteY12" fmla="*/ 77057 h 209550"/>
                <a:gd name="connsiteX13" fmla="*/ 118967 w 190500"/>
                <a:gd name="connsiteY13" fmla="*/ 45053 h 209550"/>
                <a:gd name="connsiteX14" fmla="*/ 147638 w 190500"/>
                <a:gd name="connsiteY14" fmla="*/ 73724 h 209550"/>
                <a:gd name="connsiteX15" fmla="*/ 118967 w 190500"/>
                <a:gd name="connsiteY15" fmla="*/ 73724 h 209550"/>
                <a:gd name="connsiteX16" fmla="*/ 118967 w 190500"/>
                <a:gd name="connsiteY16" fmla="*/ 45053 h 209550"/>
                <a:gd name="connsiteX17" fmla="*/ 163354 w 190500"/>
                <a:gd name="connsiteY17" fmla="*/ 185547 h 209550"/>
                <a:gd name="connsiteX18" fmla="*/ 29432 w 190500"/>
                <a:gd name="connsiteY18" fmla="*/ 185547 h 209550"/>
                <a:gd name="connsiteX19" fmla="*/ 29432 w 190500"/>
                <a:gd name="connsiteY19" fmla="*/ 29432 h 209550"/>
                <a:gd name="connsiteX20" fmla="*/ 96774 w 190500"/>
                <a:gd name="connsiteY20" fmla="*/ 29432 h 209550"/>
                <a:gd name="connsiteX21" fmla="*/ 96774 w 190500"/>
                <a:gd name="connsiteY21" fmla="*/ 84963 h 209550"/>
                <a:gd name="connsiteX22" fmla="*/ 107918 w 190500"/>
                <a:gd name="connsiteY22" fmla="*/ 96107 h 209550"/>
                <a:gd name="connsiteX23" fmla="*/ 163449 w 190500"/>
                <a:gd name="connsiteY23" fmla="*/ 96107 h 209550"/>
                <a:gd name="connsiteX24" fmla="*/ 163449 w 190500"/>
                <a:gd name="connsiteY24" fmla="*/ 18554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209550">
                  <a:moveTo>
                    <a:pt x="182308" y="77057"/>
                  </a:moveTo>
                  <a:cubicBezTo>
                    <a:pt x="182308" y="77057"/>
                    <a:pt x="182308" y="77057"/>
                    <a:pt x="182308" y="77057"/>
                  </a:cubicBezTo>
                  <a:lnTo>
                    <a:pt x="115729" y="10478"/>
                  </a:lnTo>
                  <a:cubicBezTo>
                    <a:pt x="115729" y="10478"/>
                    <a:pt x="115729" y="10478"/>
                    <a:pt x="115633" y="10382"/>
                  </a:cubicBezTo>
                  <a:cubicBezTo>
                    <a:pt x="113538" y="8287"/>
                    <a:pt x="110680" y="7144"/>
                    <a:pt x="107823"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99" y="79153"/>
                    <a:pt x="182308" y="77057"/>
                  </a:cubicBezTo>
                  <a:close/>
                  <a:moveTo>
                    <a:pt x="118967" y="45053"/>
                  </a:moveTo>
                  <a:lnTo>
                    <a:pt x="147638" y="73724"/>
                  </a:lnTo>
                  <a:lnTo>
                    <a:pt x="118967" y="73724"/>
                  </a:lnTo>
                  <a:lnTo>
                    <a:pt x="118967" y="45053"/>
                  </a:lnTo>
                  <a:close/>
                  <a:moveTo>
                    <a:pt x="163354" y="185547"/>
                  </a:moveTo>
                  <a:lnTo>
                    <a:pt x="29432" y="185547"/>
                  </a:lnTo>
                  <a:lnTo>
                    <a:pt x="29432" y="29432"/>
                  </a:lnTo>
                  <a:lnTo>
                    <a:pt x="96774" y="29432"/>
                  </a:lnTo>
                  <a:lnTo>
                    <a:pt x="96774" y="84963"/>
                  </a:lnTo>
                  <a:cubicBezTo>
                    <a:pt x="96774" y="91059"/>
                    <a:pt x="101727" y="96107"/>
                    <a:pt x="107918" y="96107"/>
                  </a:cubicBezTo>
                  <a:lnTo>
                    <a:pt x="163449" y="96107"/>
                  </a:lnTo>
                  <a:lnTo>
                    <a:pt x="163449" y="185547"/>
                  </a:lnTo>
                  <a:close/>
                </a:path>
              </a:pathLst>
            </a:custGeom>
            <a:grpFill/>
            <a:ln w="9525" cap="flat">
              <a:noFill/>
              <a:prstDash val="solid"/>
              <a:miter/>
            </a:ln>
          </p:spPr>
          <p:txBody>
            <a:bodyPr rtlCol="0" anchor="ctr"/>
            <a:lstStyle/>
            <a:p>
              <a:endParaRPr lang="ko-KR" altLang="en-US"/>
            </a:p>
          </p:txBody>
        </p:sp>
        <p:sp>
          <p:nvSpPr>
            <p:cNvPr id="399" name="자유형: 도형 398">
              <a:extLst>
                <a:ext uri="{FF2B5EF4-FFF2-40B4-BE49-F238E27FC236}">
                  <a16:creationId xmlns:a16="http://schemas.microsoft.com/office/drawing/2014/main" id="{6C3F7EBF-A67B-4F79-A734-96376AC0C2EB}"/>
                </a:ext>
              </a:extLst>
            </p:cNvPr>
            <p:cNvSpPr/>
            <p:nvPr/>
          </p:nvSpPr>
          <p:spPr>
            <a:xfrm>
              <a:off x="4821927" y="2905696"/>
              <a:ext cx="190500" cy="209550"/>
            </a:xfrm>
            <a:custGeom>
              <a:avLst/>
              <a:gdLst>
                <a:gd name="connsiteX0" fmla="*/ 182213 w 190500"/>
                <a:gd name="connsiteY0" fmla="*/ 76962 h 209550"/>
                <a:gd name="connsiteX1" fmla="*/ 114871 w 190500"/>
                <a:gd name="connsiteY1" fmla="*/ 10382 h 209550"/>
                <a:gd name="connsiteX2" fmla="*/ 114871 w 190500"/>
                <a:gd name="connsiteY2" fmla="*/ 10382 h 209550"/>
                <a:gd name="connsiteX3" fmla="*/ 114871 w 190500"/>
                <a:gd name="connsiteY3" fmla="*/ 10382 h 209550"/>
                <a:gd name="connsiteX4" fmla="*/ 107061 w 190500"/>
                <a:gd name="connsiteY4" fmla="*/ 7144 h 209550"/>
                <a:gd name="connsiteX5" fmla="*/ 18288 w 190500"/>
                <a:gd name="connsiteY5" fmla="*/ 7144 h 209550"/>
                <a:gd name="connsiteX6" fmla="*/ 7144 w 190500"/>
                <a:gd name="connsiteY6" fmla="*/ 18288 h 209550"/>
                <a:gd name="connsiteX7" fmla="*/ 7144 w 190500"/>
                <a:gd name="connsiteY7" fmla="*/ 196691 h 209550"/>
                <a:gd name="connsiteX8" fmla="*/ 18288 w 190500"/>
                <a:gd name="connsiteY8" fmla="*/ 207836 h 209550"/>
                <a:gd name="connsiteX9" fmla="*/ 174403 w 190500"/>
                <a:gd name="connsiteY9" fmla="*/ 207836 h 209550"/>
                <a:gd name="connsiteX10" fmla="*/ 185547 w 190500"/>
                <a:gd name="connsiteY10" fmla="*/ 196691 h 209550"/>
                <a:gd name="connsiteX11" fmla="*/ 185547 w 190500"/>
                <a:gd name="connsiteY11" fmla="*/ 84963 h 209550"/>
                <a:gd name="connsiteX12" fmla="*/ 182213 w 190500"/>
                <a:gd name="connsiteY12" fmla="*/ 76962 h 209550"/>
                <a:gd name="connsiteX13" fmla="*/ 118205 w 190500"/>
                <a:gd name="connsiteY13" fmla="*/ 44863 h 209550"/>
                <a:gd name="connsiteX14" fmla="*/ 147447 w 190500"/>
                <a:gd name="connsiteY14" fmla="*/ 73819 h 209550"/>
                <a:gd name="connsiteX15" fmla="*/ 118205 w 190500"/>
                <a:gd name="connsiteY15" fmla="*/ 73819 h 209550"/>
                <a:gd name="connsiteX16" fmla="*/ 118205 w 190500"/>
                <a:gd name="connsiteY16" fmla="*/ 44863 h 209550"/>
                <a:gd name="connsiteX17" fmla="*/ 163354 w 190500"/>
                <a:gd name="connsiteY17" fmla="*/ 185547 h 209550"/>
                <a:gd name="connsiteX18" fmla="*/ 29337 w 190500"/>
                <a:gd name="connsiteY18" fmla="*/ 185547 h 209550"/>
                <a:gd name="connsiteX19" fmla="*/ 29337 w 190500"/>
                <a:gd name="connsiteY19" fmla="*/ 29432 h 209550"/>
                <a:gd name="connsiteX20" fmla="*/ 95917 w 190500"/>
                <a:gd name="connsiteY20" fmla="*/ 29432 h 209550"/>
                <a:gd name="connsiteX21" fmla="*/ 95917 w 190500"/>
                <a:gd name="connsiteY21" fmla="*/ 84963 h 209550"/>
                <a:gd name="connsiteX22" fmla="*/ 107061 w 190500"/>
                <a:gd name="connsiteY22" fmla="*/ 96107 h 209550"/>
                <a:gd name="connsiteX23" fmla="*/ 163354 w 190500"/>
                <a:gd name="connsiteY23" fmla="*/ 96107 h 209550"/>
                <a:gd name="connsiteX24" fmla="*/ 163354 w 190500"/>
                <a:gd name="connsiteY24" fmla="*/ 18554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209550">
                  <a:moveTo>
                    <a:pt x="182213" y="76962"/>
                  </a:moveTo>
                  <a:lnTo>
                    <a:pt x="114871" y="10382"/>
                  </a:lnTo>
                  <a:cubicBezTo>
                    <a:pt x="114871" y="10382"/>
                    <a:pt x="114871" y="10382"/>
                    <a:pt x="114871" y="10382"/>
                  </a:cubicBezTo>
                  <a:lnTo>
                    <a:pt x="114871" y="10382"/>
                  </a:lnTo>
                  <a:cubicBezTo>
                    <a:pt x="112776" y="8287"/>
                    <a:pt x="109919" y="7144"/>
                    <a:pt x="107061"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04" y="79058"/>
                    <a:pt x="182213" y="76962"/>
                  </a:cubicBezTo>
                  <a:close/>
                  <a:moveTo>
                    <a:pt x="118205" y="44863"/>
                  </a:moveTo>
                  <a:lnTo>
                    <a:pt x="147447" y="73819"/>
                  </a:lnTo>
                  <a:lnTo>
                    <a:pt x="118205" y="73819"/>
                  </a:lnTo>
                  <a:lnTo>
                    <a:pt x="118205" y="44863"/>
                  </a:lnTo>
                  <a:close/>
                  <a:moveTo>
                    <a:pt x="163354" y="185547"/>
                  </a:moveTo>
                  <a:lnTo>
                    <a:pt x="29337" y="185547"/>
                  </a:lnTo>
                  <a:lnTo>
                    <a:pt x="29337" y="29432"/>
                  </a:lnTo>
                  <a:lnTo>
                    <a:pt x="95917" y="29432"/>
                  </a:lnTo>
                  <a:lnTo>
                    <a:pt x="95917" y="84963"/>
                  </a:lnTo>
                  <a:cubicBezTo>
                    <a:pt x="95917" y="91059"/>
                    <a:pt x="100870" y="96107"/>
                    <a:pt x="107061" y="96107"/>
                  </a:cubicBezTo>
                  <a:lnTo>
                    <a:pt x="163354" y="96107"/>
                  </a:lnTo>
                  <a:lnTo>
                    <a:pt x="163354" y="185547"/>
                  </a:lnTo>
                  <a:close/>
                </a:path>
              </a:pathLst>
            </a:custGeom>
            <a:grpFill/>
            <a:ln w="9525" cap="flat">
              <a:noFill/>
              <a:prstDash val="solid"/>
              <a:miter/>
            </a:ln>
          </p:spPr>
          <p:txBody>
            <a:bodyPr rtlCol="0" anchor="ctr"/>
            <a:lstStyle/>
            <a:p>
              <a:endParaRPr lang="ko-KR" altLang="en-US"/>
            </a:p>
          </p:txBody>
        </p:sp>
      </p:grpSp>
      <p:grpSp>
        <p:nvGrpSpPr>
          <p:cNvPr id="400" name="그룹 399">
            <a:extLst>
              <a:ext uri="{FF2B5EF4-FFF2-40B4-BE49-F238E27FC236}">
                <a16:creationId xmlns:a16="http://schemas.microsoft.com/office/drawing/2014/main" id="{A91483F6-6B4D-4930-92E7-58F064A43DEC}"/>
              </a:ext>
            </a:extLst>
          </p:cNvPr>
          <p:cNvGrpSpPr/>
          <p:nvPr/>
        </p:nvGrpSpPr>
        <p:grpSpPr>
          <a:xfrm>
            <a:off x="1466365" y="4903651"/>
            <a:ext cx="343471" cy="387676"/>
            <a:chOff x="1466365" y="4903651"/>
            <a:chExt cx="343471" cy="387676"/>
          </a:xfrm>
          <a:solidFill>
            <a:schemeClr val="bg1"/>
          </a:solidFill>
        </p:grpSpPr>
        <p:sp>
          <p:nvSpPr>
            <p:cNvPr id="401" name="자유형: 도형 400">
              <a:extLst>
                <a:ext uri="{FF2B5EF4-FFF2-40B4-BE49-F238E27FC236}">
                  <a16:creationId xmlns:a16="http://schemas.microsoft.com/office/drawing/2014/main" id="{04B2A56D-5406-4C77-AFCA-7C330EEDC7B1}"/>
                </a:ext>
              </a:extLst>
            </p:cNvPr>
            <p:cNvSpPr/>
            <p:nvPr/>
          </p:nvSpPr>
          <p:spPr>
            <a:xfrm>
              <a:off x="1600286" y="5081777"/>
              <a:ext cx="209550" cy="209550"/>
            </a:xfrm>
            <a:custGeom>
              <a:avLst/>
              <a:gdLst>
                <a:gd name="connsiteX0" fmla="*/ 204502 w 209550"/>
                <a:gd name="connsiteY0" fmla="*/ 188786 h 209550"/>
                <a:gd name="connsiteX1" fmla="*/ 185738 w 209550"/>
                <a:gd name="connsiteY1" fmla="*/ 170021 h 209550"/>
                <a:gd name="connsiteX2" fmla="*/ 207740 w 209550"/>
                <a:gd name="connsiteY2" fmla="*/ 107442 h 209550"/>
                <a:gd name="connsiteX3" fmla="*/ 107442 w 209550"/>
                <a:gd name="connsiteY3" fmla="*/ 7144 h 209550"/>
                <a:gd name="connsiteX4" fmla="*/ 7144 w 209550"/>
                <a:gd name="connsiteY4" fmla="*/ 107442 h 209550"/>
                <a:gd name="connsiteX5" fmla="*/ 56483 w 209550"/>
                <a:gd name="connsiteY5" fmla="*/ 193834 h 209550"/>
                <a:gd name="connsiteX6" fmla="*/ 58007 w 209550"/>
                <a:gd name="connsiteY6" fmla="*/ 194691 h 209550"/>
                <a:gd name="connsiteX7" fmla="*/ 107442 w 209550"/>
                <a:gd name="connsiteY7" fmla="*/ 207740 h 209550"/>
                <a:gd name="connsiteX8" fmla="*/ 156877 w 209550"/>
                <a:gd name="connsiteY8" fmla="*/ 194691 h 209550"/>
                <a:gd name="connsiteX9" fmla="*/ 158401 w 209550"/>
                <a:gd name="connsiteY9" fmla="*/ 193834 h 209550"/>
                <a:gd name="connsiteX10" fmla="*/ 170021 w 209550"/>
                <a:gd name="connsiteY10" fmla="*/ 185738 h 209550"/>
                <a:gd name="connsiteX11" fmla="*/ 188786 w 209550"/>
                <a:gd name="connsiteY11" fmla="*/ 204502 h 209550"/>
                <a:gd name="connsiteX12" fmla="*/ 196596 w 209550"/>
                <a:gd name="connsiteY12" fmla="*/ 207740 h 209550"/>
                <a:gd name="connsiteX13" fmla="*/ 204406 w 209550"/>
                <a:gd name="connsiteY13" fmla="*/ 204502 h 209550"/>
                <a:gd name="connsiteX14" fmla="*/ 204502 w 209550"/>
                <a:gd name="connsiteY14" fmla="*/ 188786 h 209550"/>
                <a:gd name="connsiteX15" fmla="*/ 29337 w 209550"/>
                <a:gd name="connsiteY15" fmla="*/ 107442 h 209550"/>
                <a:gd name="connsiteX16" fmla="*/ 107442 w 209550"/>
                <a:gd name="connsiteY16" fmla="*/ 29337 h 209550"/>
                <a:gd name="connsiteX17" fmla="*/ 185547 w 209550"/>
                <a:gd name="connsiteY17" fmla="*/ 107442 h 209550"/>
                <a:gd name="connsiteX18" fmla="*/ 160496 w 209550"/>
                <a:gd name="connsiteY18" fmla="*/ 164687 h 209550"/>
                <a:gd name="connsiteX19" fmla="*/ 137636 w 209550"/>
                <a:gd name="connsiteY19" fmla="*/ 134969 h 209550"/>
                <a:gd name="connsiteX20" fmla="*/ 148304 w 209550"/>
                <a:gd name="connsiteY20" fmla="*/ 107442 h 209550"/>
                <a:gd name="connsiteX21" fmla="*/ 107442 w 209550"/>
                <a:gd name="connsiteY21" fmla="*/ 66580 h 209550"/>
                <a:gd name="connsiteX22" fmla="*/ 66580 w 209550"/>
                <a:gd name="connsiteY22" fmla="*/ 107442 h 209550"/>
                <a:gd name="connsiteX23" fmla="*/ 77248 w 209550"/>
                <a:gd name="connsiteY23" fmla="*/ 134969 h 209550"/>
                <a:gd name="connsiteX24" fmla="*/ 54388 w 209550"/>
                <a:gd name="connsiteY24" fmla="*/ 164687 h 209550"/>
                <a:gd name="connsiteX25" fmla="*/ 29337 w 209550"/>
                <a:gd name="connsiteY25" fmla="*/ 107442 h 209550"/>
                <a:gd name="connsiteX26" fmla="*/ 88868 w 209550"/>
                <a:gd name="connsiteY26" fmla="*/ 107442 h 209550"/>
                <a:gd name="connsiteX27" fmla="*/ 107537 w 209550"/>
                <a:gd name="connsiteY27" fmla="*/ 88773 h 209550"/>
                <a:gd name="connsiteX28" fmla="*/ 126206 w 209550"/>
                <a:gd name="connsiteY28" fmla="*/ 107442 h 209550"/>
                <a:gd name="connsiteX29" fmla="*/ 107537 w 209550"/>
                <a:gd name="connsiteY29" fmla="*/ 126111 h 209550"/>
                <a:gd name="connsiteX30" fmla="*/ 88868 w 209550"/>
                <a:gd name="connsiteY30" fmla="*/ 107442 h 209550"/>
                <a:gd name="connsiteX31" fmla="*/ 74200 w 209550"/>
                <a:gd name="connsiteY31" fmla="*/ 178022 h 209550"/>
                <a:gd name="connsiteX32" fmla="*/ 107442 w 209550"/>
                <a:gd name="connsiteY32" fmla="*/ 148209 h 209550"/>
                <a:gd name="connsiteX33" fmla="*/ 140684 w 209550"/>
                <a:gd name="connsiteY33" fmla="*/ 178022 h 209550"/>
                <a:gd name="connsiteX34" fmla="*/ 107442 w 209550"/>
                <a:gd name="connsiteY34" fmla="*/ 185452 h 209550"/>
                <a:gd name="connsiteX35" fmla="*/ 74200 w 209550"/>
                <a:gd name="connsiteY35" fmla="*/ 178022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550" h="209550">
                  <a:moveTo>
                    <a:pt x="204502" y="188786"/>
                  </a:moveTo>
                  <a:lnTo>
                    <a:pt x="185738" y="170021"/>
                  </a:lnTo>
                  <a:cubicBezTo>
                    <a:pt x="199454" y="152876"/>
                    <a:pt x="207740" y="131064"/>
                    <a:pt x="207740" y="107442"/>
                  </a:cubicBezTo>
                  <a:cubicBezTo>
                    <a:pt x="207740" y="52102"/>
                    <a:pt x="162782" y="7144"/>
                    <a:pt x="107442" y="7144"/>
                  </a:cubicBezTo>
                  <a:cubicBezTo>
                    <a:pt x="52102" y="7144"/>
                    <a:pt x="7144" y="52102"/>
                    <a:pt x="7144" y="107442"/>
                  </a:cubicBezTo>
                  <a:cubicBezTo>
                    <a:pt x="7144" y="144113"/>
                    <a:pt x="26956" y="176308"/>
                    <a:pt x="56483" y="193834"/>
                  </a:cubicBezTo>
                  <a:cubicBezTo>
                    <a:pt x="56960" y="194215"/>
                    <a:pt x="57436" y="194501"/>
                    <a:pt x="58007" y="194691"/>
                  </a:cubicBezTo>
                  <a:cubicBezTo>
                    <a:pt x="72581" y="202978"/>
                    <a:pt x="89440" y="207740"/>
                    <a:pt x="107442" y="207740"/>
                  </a:cubicBezTo>
                  <a:cubicBezTo>
                    <a:pt x="125349" y="207740"/>
                    <a:pt x="142208" y="202978"/>
                    <a:pt x="156877" y="194691"/>
                  </a:cubicBezTo>
                  <a:cubicBezTo>
                    <a:pt x="157448" y="194405"/>
                    <a:pt x="157925" y="194120"/>
                    <a:pt x="158401" y="193834"/>
                  </a:cubicBezTo>
                  <a:cubicBezTo>
                    <a:pt x="162496" y="191453"/>
                    <a:pt x="166402" y="188690"/>
                    <a:pt x="170021" y="185738"/>
                  </a:cubicBezTo>
                  <a:lnTo>
                    <a:pt x="188786" y="204502"/>
                  </a:lnTo>
                  <a:cubicBezTo>
                    <a:pt x="190976" y="206693"/>
                    <a:pt x="193834" y="207740"/>
                    <a:pt x="196596" y="207740"/>
                  </a:cubicBezTo>
                  <a:cubicBezTo>
                    <a:pt x="199454" y="207740"/>
                    <a:pt x="202311" y="206693"/>
                    <a:pt x="204406" y="204502"/>
                  </a:cubicBezTo>
                  <a:cubicBezTo>
                    <a:pt x="208788" y="200120"/>
                    <a:pt x="208788" y="193072"/>
                    <a:pt x="204502" y="188786"/>
                  </a:cubicBezTo>
                  <a:close/>
                  <a:moveTo>
                    <a:pt x="29337" y="107442"/>
                  </a:moveTo>
                  <a:cubicBezTo>
                    <a:pt x="29337" y="64389"/>
                    <a:pt x="64389" y="29337"/>
                    <a:pt x="107442" y="29337"/>
                  </a:cubicBezTo>
                  <a:cubicBezTo>
                    <a:pt x="150495" y="29337"/>
                    <a:pt x="185547" y="64389"/>
                    <a:pt x="185547" y="107442"/>
                  </a:cubicBezTo>
                  <a:cubicBezTo>
                    <a:pt x="185547" y="130016"/>
                    <a:pt x="175927" y="150400"/>
                    <a:pt x="160496" y="164687"/>
                  </a:cubicBezTo>
                  <a:cubicBezTo>
                    <a:pt x="156496" y="152305"/>
                    <a:pt x="148304" y="141827"/>
                    <a:pt x="137636" y="134969"/>
                  </a:cubicBezTo>
                  <a:cubicBezTo>
                    <a:pt x="144304" y="127730"/>
                    <a:pt x="148304" y="118015"/>
                    <a:pt x="148304" y="107442"/>
                  </a:cubicBezTo>
                  <a:cubicBezTo>
                    <a:pt x="148304" y="84963"/>
                    <a:pt x="130016" y="66580"/>
                    <a:pt x="107442" y="66580"/>
                  </a:cubicBezTo>
                  <a:cubicBezTo>
                    <a:pt x="84963" y="66580"/>
                    <a:pt x="66580" y="84868"/>
                    <a:pt x="66580" y="107442"/>
                  </a:cubicBezTo>
                  <a:cubicBezTo>
                    <a:pt x="66580" y="118015"/>
                    <a:pt x="70675" y="127730"/>
                    <a:pt x="77248" y="134969"/>
                  </a:cubicBezTo>
                  <a:cubicBezTo>
                    <a:pt x="66580" y="141923"/>
                    <a:pt x="58388" y="152400"/>
                    <a:pt x="54388" y="164687"/>
                  </a:cubicBezTo>
                  <a:cubicBezTo>
                    <a:pt x="39052" y="150400"/>
                    <a:pt x="29337" y="130016"/>
                    <a:pt x="29337" y="107442"/>
                  </a:cubicBezTo>
                  <a:close/>
                  <a:moveTo>
                    <a:pt x="88868" y="107442"/>
                  </a:moveTo>
                  <a:cubicBezTo>
                    <a:pt x="88868" y="97155"/>
                    <a:pt x="97250" y="88773"/>
                    <a:pt x="107537" y="88773"/>
                  </a:cubicBezTo>
                  <a:cubicBezTo>
                    <a:pt x="117824" y="88773"/>
                    <a:pt x="126206" y="97155"/>
                    <a:pt x="126206" y="107442"/>
                  </a:cubicBezTo>
                  <a:cubicBezTo>
                    <a:pt x="126206" y="117729"/>
                    <a:pt x="117824" y="126111"/>
                    <a:pt x="107537" y="126111"/>
                  </a:cubicBezTo>
                  <a:cubicBezTo>
                    <a:pt x="97155" y="126016"/>
                    <a:pt x="88868" y="117634"/>
                    <a:pt x="88868" y="107442"/>
                  </a:cubicBezTo>
                  <a:close/>
                  <a:moveTo>
                    <a:pt x="74200" y="178022"/>
                  </a:moveTo>
                  <a:cubicBezTo>
                    <a:pt x="76010" y="161258"/>
                    <a:pt x="90297" y="148209"/>
                    <a:pt x="107442" y="148209"/>
                  </a:cubicBezTo>
                  <a:cubicBezTo>
                    <a:pt x="124682" y="148209"/>
                    <a:pt x="138875" y="161258"/>
                    <a:pt x="140684" y="178022"/>
                  </a:cubicBezTo>
                  <a:cubicBezTo>
                    <a:pt x="130588" y="182785"/>
                    <a:pt x="119348" y="185452"/>
                    <a:pt x="107442" y="185452"/>
                  </a:cubicBezTo>
                  <a:cubicBezTo>
                    <a:pt x="95536" y="185452"/>
                    <a:pt x="84296" y="182785"/>
                    <a:pt x="74200" y="178022"/>
                  </a:cubicBezTo>
                  <a:close/>
                </a:path>
              </a:pathLst>
            </a:custGeom>
            <a:grpFill/>
            <a:ln w="9525" cap="flat">
              <a:noFill/>
              <a:prstDash val="solid"/>
              <a:miter/>
            </a:ln>
          </p:spPr>
          <p:txBody>
            <a:bodyPr rtlCol="0" anchor="ctr"/>
            <a:lstStyle/>
            <a:p>
              <a:endParaRPr lang="ko-KR" altLang="en-US"/>
            </a:p>
          </p:txBody>
        </p:sp>
        <p:sp>
          <p:nvSpPr>
            <p:cNvPr id="402" name="자유형: 도형 401">
              <a:extLst>
                <a:ext uri="{FF2B5EF4-FFF2-40B4-BE49-F238E27FC236}">
                  <a16:creationId xmlns:a16="http://schemas.microsoft.com/office/drawing/2014/main" id="{88575B1F-9031-4E0D-9A0E-E1FA245F90A9}"/>
                </a:ext>
              </a:extLst>
            </p:cNvPr>
            <p:cNvSpPr/>
            <p:nvPr/>
          </p:nvSpPr>
          <p:spPr>
            <a:xfrm>
              <a:off x="1466365" y="4903651"/>
              <a:ext cx="123825" cy="152400"/>
            </a:xfrm>
            <a:custGeom>
              <a:avLst/>
              <a:gdLst>
                <a:gd name="connsiteX0" fmla="*/ 93250 w 123825"/>
                <a:gd name="connsiteY0" fmla="*/ 75447 h 152400"/>
                <a:gd name="connsiteX1" fmla="*/ 103918 w 123825"/>
                <a:gd name="connsiteY1" fmla="*/ 45729 h 152400"/>
                <a:gd name="connsiteX2" fmla="*/ 63817 w 123825"/>
                <a:gd name="connsiteY2" fmla="*/ 7153 h 152400"/>
                <a:gd name="connsiteX3" fmla="*/ 22003 w 123825"/>
                <a:gd name="connsiteY3" fmla="*/ 48015 h 152400"/>
                <a:gd name="connsiteX4" fmla="*/ 32766 w 123825"/>
                <a:gd name="connsiteY4" fmla="*/ 75542 h 152400"/>
                <a:gd name="connsiteX5" fmla="*/ 7144 w 123825"/>
                <a:gd name="connsiteY5" fmla="*/ 122310 h 152400"/>
                <a:gd name="connsiteX6" fmla="*/ 7144 w 123825"/>
                <a:gd name="connsiteY6" fmla="*/ 137169 h 152400"/>
                <a:gd name="connsiteX7" fmla="*/ 18288 w 123825"/>
                <a:gd name="connsiteY7" fmla="*/ 148313 h 152400"/>
                <a:gd name="connsiteX8" fmla="*/ 107823 w 123825"/>
                <a:gd name="connsiteY8" fmla="*/ 148313 h 152400"/>
                <a:gd name="connsiteX9" fmla="*/ 118967 w 123825"/>
                <a:gd name="connsiteY9" fmla="*/ 137169 h 152400"/>
                <a:gd name="connsiteX10" fmla="*/ 118967 w 123825"/>
                <a:gd name="connsiteY10" fmla="*/ 122310 h 152400"/>
                <a:gd name="connsiteX11" fmla="*/ 93250 w 123825"/>
                <a:gd name="connsiteY11" fmla="*/ 75447 h 152400"/>
                <a:gd name="connsiteX12" fmla="*/ 44386 w 123825"/>
                <a:gd name="connsiteY12" fmla="*/ 47729 h 152400"/>
                <a:gd name="connsiteX13" fmla="*/ 63055 w 123825"/>
                <a:gd name="connsiteY13" fmla="*/ 29060 h 152400"/>
                <a:gd name="connsiteX14" fmla="*/ 81725 w 123825"/>
                <a:gd name="connsiteY14" fmla="*/ 47729 h 152400"/>
                <a:gd name="connsiteX15" fmla="*/ 63055 w 123825"/>
                <a:gd name="connsiteY15" fmla="*/ 66398 h 152400"/>
                <a:gd name="connsiteX16" fmla="*/ 44386 w 123825"/>
                <a:gd name="connsiteY16" fmla="*/ 47729 h 152400"/>
                <a:gd name="connsiteX17" fmla="*/ 96774 w 123825"/>
                <a:gd name="connsiteY17" fmla="*/ 126025 h 152400"/>
                <a:gd name="connsiteX18" fmla="*/ 29432 w 123825"/>
                <a:gd name="connsiteY18" fmla="*/ 126025 h 152400"/>
                <a:gd name="connsiteX19" fmla="*/ 29432 w 123825"/>
                <a:gd name="connsiteY19" fmla="*/ 122786 h 152400"/>
                <a:gd name="connsiteX20" fmla="*/ 57531 w 123825"/>
                <a:gd name="connsiteY20" fmla="*/ 89258 h 152400"/>
                <a:gd name="connsiteX21" fmla="*/ 96774 w 123825"/>
                <a:gd name="connsiteY21" fmla="*/ 122310 h 152400"/>
                <a:gd name="connsiteX22" fmla="*/ 96774 w 123825"/>
                <a:gd name="connsiteY22" fmla="*/ 12602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93250" y="75447"/>
                  </a:moveTo>
                  <a:cubicBezTo>
                    <a:pt x="100394" y="67637"/>
                    <a:pt x="104584" y="57159"/>
                    <a:pt x="103918" y="45729"/>
                  </a:cubicBezTo>
                  <a:cubicBezTo>
                    <a:pt x="102775" y="24488"/>
                    <a:pt x="85153" y="7534"/>
                    <a:pt x="63817" y="7153"/>
                  </a:cubicBezTo>
                  <a:cubicBezTo>
                    <a:pt x="40862" y="6676"/>
                    <a:pt x="22003" y="25155"/>
                    <a:pt x="22003" y="48015"/>
                  </a:cubicBezTo>
                  <a:cubicBezTo>
                    <a:pt x="22003" y="58588"/>
                    <a:pt x="26098" y="68303"/>
                    <a:pt x="32766" y="75542"/>
                  </a:cubicBezTo>
                  <a:cubicBezTo>
                    <a:pt x="17335" y="85448"/>
                    <a:pt x="7144" y="102689"/>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689"/>
                    <a:pt x="108680" y="85448"/>
                    <a:pt x="93250" y="75447"/>
                  </a:cubicBezTo>
                  <a:close/>
                  <a:moveTo>
                    <a:pt x="44386" y="47729"/>
                  </a:moveTo>
                  <a:cubicBezTo>
                    <a:pt x="44386" y="37442"/>
                    <a:pt x="52769" y="29060"/>
                    <a:pt x="63055" y="29060"/>
                  </a:cubicBezTo>
                  <a:cubicBezTo>
                    <a:pt x="73342" y="29060"/>
                    <a:pt x="81725" y="37442"/>
                    <a:pt x="81725" y="47729"/>
                  </a:cubicBezTo>
                  <a:cubicBezTo>
                    <a:pt x="81725" y="58016"/>
                    <a:pt x="73342" y="66398"/>
                    <a:pt x="63055" y="66398"/>
                  </a:cubicBezTo>
                  <a:cubicBezTo>
                    <a:pt x="52769" y="66303"/>
                    <a:pt x="44386" y="58016"/>
                    <a:pt x="44386" y="47729"/>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grpFill/>
            <a:ln w="9525" cap="flat">
              <a:noFill/>
              <a:prstDash val="solid"/>
              <a:miter/>
            </a:ln>
          </p:spPr>
          <p:txBody>
            <a:bodyPr rtlCol="0" anchor="ctr"/>
            <a:lstStyle/>
            <a:p>
              <a:endParaRPr lang="ko-KR" altLang="en-US"/>
            </a:p>
          </p:txBody>
        </p:sp>
        <p:sp>
          <p:nvSpPr>
            <p:cNvPr id="403" name="자유형: 도형 402">
              <a:extLst>
                <a:ext uri="{FF2B5EF4-FFF2-40B4-BE49-F238E27FC236}">
                  <a16:creationId xmlns:a16="http://schemas.microsoft.com/office/drawing/2014/main" id="{B5C7C074-05CB-47F0-B1F2-1202907E6B3C}"/>
                </a:ext>
              </a:extLst>
            </p:cNvPr>
            <p:cNvSpPr/>
            <p:nvPr/>
          </p:nvSpPr>
          <p:spPr>
            <a:xfrm>
              <a:off x="1466365" y="5082054"/>
              <a:ext cx="123825" cy="152400"/>
            </a:xfrm>
            <a:custGeom>
              <a:avLst/>
              <a:gdLst>
                <a:gd name="connsiteX0" fmla="*/ 93250 w 123825"/>
                <a:gd name="connsiteY0" fmla="*/ 75447 h 152400"/>
                <a:gd name="connsiteX1" fmla="*/ 103918 w 123825"/>
                <a:gd name="connsiteY1" fmla="*/ 45729 h 152400"/>
                <a:gd name="connsiteX2" fmla="*/ 63817 w 123825"/>
                <a:gd name="connsiteY2" fmla="*/ 7153 h 152400"/>
                <a:gd name="connsiteX3" fmla="*/ 22003 w 123825"/>
                <a:gd name="connsiteY3" fmla="*/ 48015 h 152400"/>
                <a:gd name="connsiteX4" fmla="*/ 32766 w 123825"/>
                <a:gd name="connsiteY4" fmla="*/ 75542 h 152400"/>
                <a:gd name="connsiteX5" fmla="*/ 7144 w 123825"/>
                <a:gd name="connsiteY5" fmla="*/ 122310 h 152400"/>
                <a:gd name="connsiteX6" fmla="*/ 7144 w 123825"/>
                <a:gd name="connsiteY6" fmla="*/ 137169 h 152400"/>
                <a:gd name="connsiteX7" fmla="*/ 18288 w 123825"/>
                <a:gd name="connsiteY7" fmla="*/ 148313 h 152400"/>
                <a:gd name="connsiteX8" fmla="*/ 107823 w 123825"/>
                <a:gd name="connsiteY8" fmla="*/ 148313 h 152400"/>
                <a:gd name="connsiteX9" fmla="*/ 118967 w 123825"/>
                <a:gd name="connsiteY9" fmla="*/ 137169 h 152400"/>
                <a:gd name="connsiteX10" fmla="*/ 118967 w 123825"/>
                <a:gd name="connsiteY10" fmla="*/ 122310 h 152400"/>
                <a:gd name="connsiteX11" fmla="*/ 93250 w 123825"/>
                <a:gd name="connsiteY11" fmla="*/ 75447 h 152400"/>
                <a:gd name="connsiteX12" fmla="*/ 44386 w 123825"/>
                <a:gd name="connsiteY12" fmla="*/ 47634 h 152400"/>
                <a:gd name="connsiteX13" fmla="*/ 63055 w 123825"/>
                <a:gd name="connsiteY13" fmla="*/ 28965 h 152400"/>
                <a:gd name="connsiteX14" fmla="*/ 81725 w 123825"/>
                <a:gd name="connsiteY14" fmla="*/ 47634 h 152400"/>
                <a:gd name="connsiteX15" fmla="*/ 63055 w 123825"/>
                <a:gd name="connsiteY15" fmla="*/ 66303 h 152400"/>
                <a:gd name="connsiteX16" fmla="*/ 44386 w 123825"/>
                <a:gd name="connsiteY16" fmla="*/ 47634 h 152400"/>
                <a:gd name="connsiteX17" fmla="*/ 96774 w 123825"/>
                <a:gd name="connsiteY17" fmla="*/ 126025 h 152400"/>
                <a:gd name="connsiteX18" fmla="*/ 29432 w 123825"/>
                <a:gd name="connsiteY18" fmla="*/ 126025 h 152400"/>
                <a:gd name="connsiteX19" fmla="*/ 29432 w 123825"/>
                <a:gd name="connsiteY19" fmla="*/ 122786 h 152400"/>
                <a:gd name="connsiteX20" fmla="*/ 57531 w 123825"/>
                <a:gd name="connsiteY20" fmla="*/ 89258 h 152400"/>
                <a:gd name="connsiteX21" fmla="*/ 96774 w 123825"/>
                <a:gd name="connsiteY21" fmla="*/ 122310 h 152400"/>
                <a:gd name="connsiteX22" fmla="*/ 96774 w 123825"/>
                <a:gd name="connsiteY22" fmla="*/ 12602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93250" y="75447"/>
                  </a:moveTo>
                  <a:cubicBezTo>
                    <a:pt x="100394" y="67637"/>
                    <a:pt x="104489" y="57159"/>
                    <a:pt x="103918" y="45729"/>
                  </a:cubicBezTo>
                  <a:cubicBezTo>
                    <a:pt x="102775" y="24488"/>
                    <a:pt x="85153" y="7534"/>
                    <a:pt x="63817" y="7153"/>
                  </a:cubicBezTo>
                  <a:cubicBezTo>
                    <a:pt x="40862" y="6677"/>
                    <a:pt x="22003" y="25155"/>
                    <a:pt x="22003" y="48015"/>
                  </a:cubicBezTo>
                  <a:cubicBezTo>
                    <a:pt x="22003" y="58588"/>
                    <a:pt x="26098" y="68303"/>
                    <a:pt x="32766" y="75542"/>
                  </a:cubicBezTo>
                  <a:cubicBezTo>
                    <a:pt x="17335" y="85448"/>
                    <a:pt x="7144" y="102688"/>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593"/>
                    <a:pt x="108680" y="85353"/>
                    <a:pt x="93250" y="75447"/>
                  </a:cubicBezTo>
                  <a:close/>
                  <a:moveTo>
                    <a:pt x="44386" y="47634"/>
                  </a:moveTo>
                  <a:cubicBezTo>
                    <a:pt x="44386" y="37347"/>
                    <a:pt x="52769" y="28965"/>
                    <a:pt x="63055" y="28965"/>
                  </a:cubicBezTo>
                  <a:cubicBezTo>
                    <a:pt x="73342" y="28965"/>
                    <a:pt x="81725" y="37347"/>
                    <a:pt x="81725" y="47634"/>
                  </a:cubicBezTo>
                  <a:cubicBezTo>
                    <a:pt x="81725" y="57921"/>
                    <a:pt x="73342" y="66303"/>
                    <a:pt x="63055" y="66303"/>
                  </a:cubicBezTo>
                  <a:cubicBezTo>
                    <a:pt x="52769" y="66303"/>
                    <a:pt x="44386" y="57921"/>
                    <a:pt x="44386" y="47634"/>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grpFill/>
            <a:ln w="9525" cap="flat">
              <a:noFill/>
              <a:prstDash val="solid"/>
              <a:miter/>
            </a:ln>
          </p:spPr>
          <p:txBody>
            <a:bodyPr rtlCol="0" anchor="ctr"/>
            <a:lstStyle/>
            <a:p>
              <a:endParaRPr lang="ko-KR" altLang="en-US"/>
            </a:p>
          </p:txBody>
        </p:sp>
        <p:sp>
          <p:nvSpPr>
            <p:cNvPr id="404" name="자유형: 도형 403">
              <a:extLst>
                <a:ext uri="{FF2B5EF4-FFF2-40B4-BE49-F238E27FC236}">
                  <a16:creationId xmlns:a16="http://schemas.microsoft.com/office/drawing/2014/main" id="{73535BD0-DBE3-483D-83B0-165D6E3C3421}"/>
                </a:ext>
              </a:extLst>
            </p:cNvPr>
            <p:cNvSpPr/>
            <p:nvPr/>
          </p:nvSpPr>
          <p:spPr>
            <a:xfrm>
              <a:off x="1644768" y="4903651"/>
              <a:ext cx="123825" cy="152400"/>
            </a:xfrm>
            <a:custGeom>
              <a:avLst/>
              <a:gdLst>
                <a:gd name="connsiteX0" fmla="*/ 18193 w 123825"/>
                <a:gd name="connsiteY0" fmla="*/ 148218 h 152400"/>
                <a:gd name="connsiteX1" fmla="*/ 107728 w 123825"/>
                <a:gd name="connsiteY1" fmla="*/ 148218 h 152400"/>
                <a:gd name="connsiteX2" fmla="*/ 118872 w 123825"/>
                <a:gd name="connsiteY2" fmla="*/ 137074 h 152400"/>
                <a:gd name="connsiteX3" fmla="*/ 118872 w 123825"/>
                <a:gd name="connsiteY3" fmla="*/ 122215 h 152400"/>
                <a:gd name="connsiteX4" fmla="*/ 93250 w 123825"/>
                <a:gd name="connsiteY4" fmla="*/ 75447 h 152400"/>
                <a:gd name="connsiteX5" fmla="*/ 103918 w 123825"/>
                <a:gd name="connsiteY5" fmla="*/ 45729 h 152400"/>
                <a:gd name="connsiteX6" fmla="*/ 63818 w 123825"/>
                <a:gd name="connsiteY6" fmla="*/ 7153 h 152400"/>
                <a:gd name="connsiteX7" fmla="*/ 22003 w 123825"/>
                <a:gd name="connsiteY7" fmla="*/ 48015 h 152400"/>
                <a:gd name="connsiteX8" fmla="*/ 32766 w 123825"/>
                <a:gd name="connsiteY8" fmla="*/ 75542 h 152400"/>
                <a:gd name="connsiteX9" fmla="*/ 7144 w 123825"/>
                <a:gd name="connsiteY9" fmla="*/ 122310 h 152400"/>
                <a:gd name="connsiteX10" fmla="*/ 7144 w 123825"/>
                <a:gd name="connsiteY10" fmla="*/ 137169 h 152400"/>
                <a:gd name="connsiteX11" fmla="*/ 18193 w 123825"/>
                <a:gd name="connsiteY11" fmla="*/ 148218 h 152400"/>
                <a:gd name="connsiteX12" fmla="*/ 44387 w 123825"/>
                <a:gd name="connsiteY12" fmla="*/ 47729 h 152400"/>
                <a:gd name="connsiteX13" fmla="*/ 63056 w 123825"/>
                <a:gd name="connsiteY13" fmla="*/ 29060 h 152400"/>
                <a:gd name="connsiteX14" fmla="*/ 81725 w 123825"/>
                <a:gd name="connsiteY14" fmla="*/ 47729 h 152400"/>
                <a:gd name="connsiteX15" fmla="*/ 63056 w 123825"/>
                <a:gd name="connsiteY15" fmla="*/ 66398 h 152400"/>
                <a:gd name="connsiteX16" fmla="*/ 44387 w 123825"/>
                <a:gd name="connsiteY16" fmla="*/ 47729 h 152400"/>
                <a:gd name="connsiteX17" fmla="*/ 29337 w 123825"/>
                <a:gd name="connsiteY17" fmla="*/ 122310 h 152400"/>
                <a:gd name="connsiteX18" fmla="*/ 68675 w 123825"/>
                <a:gd name="connsiteY18" fmla="*/ 89258 h 152400"/>
                <a:gd name="connsiteX19" fmla="*/ 96679 w 123825"/>
                <a:gd name="connsiteY19" fmla="*/ 122786 h 152400"/>
                <a:gd name="connsiteX20" fmla="*/ 96679 w 123825"/>
                <a:gd name="connsiteY20" fmla="*/ 126025 h 152400"/>
                <a:gd name="connsiteX21" fmla="*/ 29337 w 123825"/>
                <a:gd name="connsiteY21" fmla="*/ 126025 h 152400"/>
                <a:gd name="connsiteX22" fmla="*/ 29337 w 123825"/>
                <a:gd name="connsiteY22" fmla="*/ 12231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18193" y="148218"/>
                  </a:moveTo>
                  <a:lnTo>
                    <a:pt x="107728" y="148218"/>
                  </a:lnTo>
                  <a:cubicBezTo>
                    <a:pt x="113824" y="148218"/>
                    <a:pt x="118872" y="143265"/>
                    <a:pt x="118872" y="137074"/>
                  </a:cubicBezTo>
                  <a:lnTo>
                    <a:pt x="118872" y="122215"/>
                  </a:lnTo>
                  <a:cubicBezTo>
                    <a:pt x="118872" y="102593"/>
                    <a:pt x="108680" y="85353"/>
                    <a:pt x="93250" y="75447"/>
                  </a:cubicBezTo>
                  <a:cubicBezTo>
                    <a:pt x="100394" y="67637"/>
                    <a:pt x="104585" y="57159"/>
                    <a:pt x="103918" y="45729"/>
                  </a:cubicBezTo>
                  <a:cubicBezTo>
                    <a:pt x="102775" y="24488"/>
                    <a:pt x="85154" y="7534"/>
                    <a:pt x="63818" y="7153"/>
                  </a:cubicBezTo>
                  <a:cubicBezTo>
                    <a:pt x="40862" y="6676"/>
                    <a:pt x="22003" y="25155"/>
                    <a:pt x="22003" y="48015"/>
                  </a:cubicBezTo>
                  <a:cubicBezTo>
                    <a:pt x="22003" y="58588"/>
                    <a:pt x="26099" y="68303"/>
                    <a:pt x="32766" y="75542"/>
                  </a:cubicBezTo>
                  <a:cubicBezTo>
                    <a:pt x="17335" y="85448"/>
                    <a:pt x="7144" y="102689"/>
                    <a:pt x="7144" y="122310"/>
                  </a:cubicBezTo>
                  <a:lnTo>
                    <a:pt x="7144" y="137169"/>
                  </a:lnTo>
                  <a:cubicBezTo>
                    <a:pt x="7144" y="143265"/>
                    <a:pt x="12097" y="148218"/>
                    <a:pt x="18193" y="148218"/>
                  </a:cubicBezTo>
                  <a:close/>
                  <a:moveTo>
                    <a:pt x="44387" y="47729"/>
                  </a:moveTo>
                  <a:cubicBezTo>
                    <a:pt x="44387" y="37442"/>
                    <a:pt x="52769" y="29060"/>
                    <a:pt x="63056" y="29060"/>
                  </a:cubicBezTo>
                  <a:cubicBezTo>
                    <a:pt x="73343" y="29060"/>
                    <a:pt x="81725" y="37442"/>
                    <a:pt x="81725" y="47729"/>
                  </a:cubicBezTo>
                  <a:cubicBezTo>
                    <a:pt x="81725" y="58016"/>
                    <a:pt x="73343" y="66398"/>
                    <a:pt x="63056" y="66398"/>
                  </a:cubicBezTo>
                  <a:cubicBezTo>
                    <a:pt x="52673" y="66303"/>
                    <a:pt x="44387" y="58016"/>
                    <a:pt x="44387" y="47729"/>
                  </a:cubicBezTo>
                  <a:close/>
                  <a:moveTo>
                    <a:pt x="29337" y="122310"/>
                  </a:moveTo>
                  <a:cubicBezTo>
                    <a:pt x="29337" y="102022"/>
                    <a:pt x="47625" y="85829"/>
                    <a:pt x="68675" y="89258"/>
                  </a:cubicBezTo>
                  <a:cubicBezTo>
                    <a:pt x="84106" y="91735"/>
                    <a:pt x="96679" y="107165"/>
                    <a:pt x="96679" y="122786"/>
                  </a:cubicBezTo>
                  <a:lnTo>
                    <a:pt x="96679" y="126025"/>
                  </a:lnTo>
                  <a:lnTo>
                    <a:pt x="29337" y="126025"/>
                  </a:lnTo>
                  <a:lnTo>
                    <a:pt x="29337" y="122310"/>
                  </a:lnTo>
                  <a:close/>
                </a:path>
              </a:pathLst>
            </a:custGeom>
            <a:grpFill/>
            <a:ln w="9525" cap="flat">
              <a:noFill/>
              <a:prstDash val="solid"/>
              <a:miter/>
            </a:ln>
          </p:spPr>
          <p:txBody>
            <a:bodyPr rtlCol="0" anchor="ctr"/>
            <a:lstStyle/>
            <a:p>
              <a:endParaRPr lang="ko-KR" altLang="en-US"/>
            </a:p>
          </p:txBody>
        </p:sp>
      </p:grpSp>
      <p:grpSp>
        <p:nvGrpSpPr>
          <p:cNvPr id="405" name="그룹 404">
            <a:extLst>
              <a:ext uri="{FF2B5EF4-FFF2-40B4-BE49-F238E27FC236}">
                <a16:creationId xmlns:a16="http://schemas.microsoft.com/office/drawing/2014/main" id="{8476F028-3E87-4F29-B9E3-8F7757D540F0}"/>
              </a:ext>
            </a:extLst>
          </p:cNvPr>
          <p:cNvGrpSpPr/>
          <p:nvPr/>
        </p:nvGrpSpPr>
        <p:grpSpPr>
          <a:xfrm>
            <a:off x="5478406" y="1570402"/>
            <a:ext cx="390525" cy="390525"/>
            <a:chOff x="5478406" y="1570402"/>
            <a:chExt cx="390525" cy="390525"/>
          </a:xfrm>
          <a:solidFill>
            <a:schemeClr val="bg1"/>
          </a:solidFill>
        </p:grpSpPr>
        <p:sp>
          <p:nvSpPr>
            <p:cNvPr id="406" name="자유형: 도형 405">
              <a:extLst>
                <a:ext uri="{FF2B5EF4-FFF2-40B4-BE49-F238E27FC236}">
                  <a16:creationId xmlns:a16="http://schemas.microsoft.com/office/drawing/2014/main" id="{37C64613-36E8-4FC5-BFEF-ED2772B6D1B3}"/>
                </a:ext>
              </a:extLst>
            </p:cNvPr>
            <p:cNvSpPr/>
            <p:nvPr/>
          </p:nvSpPr>
          <p:spPr>
            <a:xfrm>
              <a:off x="5559257" y="1651349"/>
              <a:ext cx="228600" cy="228600"/>
            </a:xfrm>
            <a:custGeom>
              <a:avLst/>
              <a:gdLst>
                <a:gd name="connsiteX0" fmla="*/ 117062 w 228600"/>
                <a:gd name="connsiteY0" fmla="*/ 7144 h 228600"/>
                <a:gd name="connsiteX1" fmla="*/ 7144 w 228600"/>
                <a:gd name="connsiteY1" fmla="*/ 117062 h 228600"/>
                <a:gd name="connsiteX2" fmla="*/ 117062 w 228600"/>
                <a:gd name="connsiteY2" fmla="*/ 226981 h 228600"/>
                <a:gd name="connsiteX3" fmla="*/ 226981 w 228600"/>
                <a:gd name="connsiteY3" fmla="*/ 117062 h 228600"/>
                <a:gd name="connsiteX4" fmla="*/ 117062 w 228600"/>
                <a:gd name="connsiteY4" fmla="*/ 7144 h 228600"/>
                <a:gd name="connsiteX5" fmla="*/ 117062 w 228600"/>
                <a:gd name="connsiteY5" fmla="*/ 204121 h 228600"/>
                <a:gd name="connsiteX6" fmla="*/ 30004 w 228600"/>
                <a:gd name="connsiteY6" fmla="*/ 117062 h 228600"/>
                <a:gd name="connsiteX7" fmla="*/ 117062 w 228600"/>
                <a:gd name="connsiteY7" fmla="*/ 30004 h 228600"/>
                <a:gd name="connsiteX8" fmla="*/ 204121 w 228600"/>
                <a:gd name="connsiteY8" fmla="*/ 117062 h 228600"/>
                <a:gd name="connsiteX9" fmla="*/ 117062 w 228600"/>
                <a:gd name="connsiteY9" fmla="*/ 20412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28600">
                  <a:moveTo>
                    <a:pt x="117062" y="7144"/>
                  </a:moveTo>
                  <a:cubicBezTo>
                    <a:pt x="56483" y="7144"/>
                    <a:pt x="7144" y="56483"/>
                    <a:pt x="7144" y="117062"/>
                  </a:cubicBezTo>
                  <a:cubicBezTo>
                    <a:pt x="7144" y="177641"/>
                    <a:pt x="56483" y="226981"/>
                    <a:pt x="117062" y="226981"/>
                  </a:cubicBezTo>
                  <a:cubicBezTo>
                    <a:pt x="177641" y="226981"/>
                    <a:pt x="226981" y="177641"/>
                    <a:pt x="226981" y="117062"/>
                  </a:cubicBezTo>
                  <a:cubicBezTo>
                    <a:pt x="226981" y="56483"/>
                    <a:pt x="177641" y="7144"/>
                    <a:pt x="117062" y="7144"/>
                  </a:cubicBezTo>
                  <a:close/>
                  <a:moveTo>
                    <a:pt x="117062" y="204121"/>
                  </a:moveTo>
                  <a:cubicBezTo>
                    <a:pt x="69056" y="204121"/>
                    <a:pt x="30004" y="165068"/>
                    <a:pt x="30004" y="117062"/>
                  </a:cubicBezTo>
                  <a:cubicBezTo>
                    <a:pt x="30004" y="69056"/>
                    <a:pt x="69056" y="30004"/>
                    <a:pt x="117062" y="30004"/>
                  </a:cubicBezTo>
                  <a:cubicBezTo>
                    <a:pt x="165068" y="30004"/>
                    <a:pt x="204121" y="69056"/>
                    <a:pt x="204121" y="117062"/>
                  </a:cubicBezTo>
                  <a:cubicBezTo>
                    <a:pt x="204121" y="165068"/>
                    <a:pt x="165068" y="204121"/>
                    <a:pt x="117062" y="204121"/>
                  </a:cubicBezTo>
                  <a:close/>
                </a:path>
              </a:pathLst>
            </a:custGeom>
            <a:grpFill/>
            <a:ln w="9525" cap="flat">
              <a:noFill/>
              <a:prstDash val="solid"/>
              <a:miter/>
            </a:ln>
          </p:spPr>
          <p:txBody>
            <a:bodyPr rtlCol="0" anchor="ctr"/>
            <a:lstStyle/>
            <a:p>
              <a:endParaRPr lang="ko-KR" altLang="en-US"/>
            </a:p>
          </p:txBody>
        </p:sp>
        <p:sp>
          <p:nvSpPr>
            <p:cNvPr id="407" name="자유형: 도형 406">
              <a:extLst>
                <a:ext uri="{FF2B5EF4-FFF2-40B4-BE49-F238E27FC236}">
                  <a16:creationId xmlns:a16="http://schemas.microsoft.com/office/drawing/2014/main" id="{C0D489EA-E57F-4B55-8E86-9377C39AA735}"/>
                </a:ext>
              </a:extLst>
            </p:cNvPr>
            <p:cNvSpPr/>
            <p:nvPr/>
          </p:nvSpPr>
          <p:spPr>
            <a:xfrm>
              <a:off x="5616693" y="1708689"/>
              <a:ext cx="114300" cy="114300"/>
            </a:xfrm>
            <a:custGeom>
              <a:avLst/>
              <a:gdLst>
                <a:gd name="connsiteX0" fmla="*/ 59627 w 114300"/>
                <a:gd name="connsiteY0" fmla="*/ 7144 h 114300"/>
                <a:gd name="connsiteX1" fmla="*/ 7144 w 114300"/>
                <a:gd name="connsiteY1" fmla="*/ 59627 h 114300"/>
                <a:gd name="connsiteX2" fmla="*/ 59627 w 114300"/>
                <a:gd name="connsiteY2" fmla="*/ 112109 h 114300"/>
                <a:gd name="connsiteX3" fmla="*/ 112109 w 114300"/>
                <a:gd name="connsiteY3" fmla="*/ 59627 h 114300"/>
                <a:gd name="connsiteX4" fmla="*/ 59627 w 114300"/>
                <a:gd name="connsiteY4" fmla="*/ 7144 h 114300"/>
                <a:gd name="connsiteX5" fmla="*/ 59627 w 114300"/>
                <a:gd name="connsiteY5" fmla="*/ 89344 h 114300"/>
                <a:gd name="connsiteX6" fmla="*/ 30004 w 114300"/>
                <a:gd name="connsiteY6" fmla="*/ 59722 h 114300"/>
                <a:gd name="connsiteX7" fmla="*/ 59627 w 114300"/>
                <a:gd name="connsiteY7" fmla="*/ 30099 h 114300"/>
                <a:gd name="connsiteX8" fmla="*/ 89249 w 114300"/>
                <a:gd name="connsiteY8" fmla="*/ 59722 h 114300"/>
                <a:gd name="connsiteX9" fmla="*/ 59627 w 114300"/>
                <a:gd name="connsiteY9" fmla="*/ 893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 h="114300">
                  <a:moveTo>
                    <a:pt x="59627" y="7144"/>
                  </a:moveTo>
                  <a:cubicBezTo>
                    <a:pt x="30671" y="7144"/>
                    <a:pt x="7144" y="30671"/>
                    <a:pt x="7144" y="59627"/>
                  </a:cubicBezTo>
                  <a:cubicBezTo>
                    <a:pt x="7144" y="88583"/>
                    <a:pt x="30671" y="112109"/>
                    <a:pt x="59627" y="112109"/>
                  </a:cubicBezTo>
                  <a:cubicBezTo>
                    <a:pt x="88582" y="112109"/>
                    <a:pt x="112109" y="88583"/>
                    <a:pt x="112109" y="59627"/>
                  </a:cubicBezTo>
                  <a:cubicBezTo>
                    <a:pt x="112109" y="30671"/>
                    <a:pt x="88582" y="7144"/>
                    <a:pt x="59627" y="7144"/>
                  </a:cubicBezTo>
                  <a:close/>
                  <a:moveTo>
                    <a:pt x="59627" y="89344"/>
                  </a:moveTo>
                  <a:cubicBezTo>
                    <a:pt x="43243" y="89344"/>
                    <a:pt x="30004" y="76010"/>
                    <a:pt x="30004" y="59722"/>
                  </a:cubicBezTo>
                  <a:cubicBezTo>
                    <a:pt x="30004" y="43434"/>
                    <a:pt x="43339" y="30099"/>
                    <a:pt x="59627" y="30099"/>
                  </a:cubicBezTo>
                  <a:cubicBezTo>
                    <a:pt x="75915" y="30099"/>
                    <a:pt x="89249" y="43434"/>
                    <a:pt x="89249" y="59722"/>
                  </a:cubicBezTo>
                  <a:cubicBezTo>
                    <a:pt x="89249" y="76010"/>
                    <a:pt x="76009" y="89344"/>
                    <a:pt x="59627" y="89344"/>
                  </a:cubicBezTo>
                  <a:close/>
                </a:path>
              </a:pathLst>
            </a:custGeom>
            <a:grpFill/>
            <a:ln w="9525" cap="flat">
              <a:noFill/>
              <a:prstDash val="solid"/>
              <a:miter/>
            </a:ln>
          </p:spPr>
          <p:txBody>
            <a:bodyPr rtlCol="0" anchor="ctr"/>
            <a:lstStyle/>
            <a:p>
              <a:endParaRPr lang="ko-KR" altLang="en-US"/>
            </a:p>
          </p:txBody>
        </p:sp>
        <p:sp>
          <p:nvSpPr>
            <p:cNvPr id="408" name="자유형: 도형 407">
              <a:extLst>
                <a:ext uri="{FF2B5EF4-FFF2-40B4-BE49-F238E27FC236}">
                  <a16:creationId xmlns:a16="http://schemas.microsoft.com/office/drawing/2014/main" id="{2F9AFA2A-09CC-47D6-BDDE-9A8270DD1F33}"/>
                </a:ext>
              </a:extLst>
            </p:cNvPr>
            <p:cNvSpPr/>
            <p:nvPr/>
          </p:nvSpPr>
          <p:spPr>
            <a:xfrm>
              <a:off x="5478406" y="1570402"/>
              <a:ext cx="390525" cy="390525"/>
            </a:xfrm>
            <a:custGeom>
              <a:avLst/>
              <a:gdLst>
                <a:gd name="connsiteX0" fmla="*/ 376221 w 390525"/>
                <a:gd name="connsiteY0" fmla="*/ 186102 h 390525"/>
                <a:gd name="connsiteX1" fmla="*/ 370697 w 390525"/>
                <a:gd name="connsiteY1" fmla="*/ 186102 h 390525"/>
                <a:gd name="connsiteX2" fmla="*/ 208962 w 390525"/>
                <a:gd name="connsiteY2" fmla="*/ 24368 h 390525"/>
                <a:gd name="connsiteX3" fmla="*/ 208962 w 390525"/>
                <a:gd name="connsiteY3" fmla="*/ 18843 h 390525"/>
                <a:gd name="connsiteX4" fmla="*/ 199628 w 390525"/>
                <a:gd name="connsiteY4" fmla="*/ 7318 h 390525"/>
                <a:gd name="connsiteX5" fmla="*/ 186103 w 390525"/>
                <a:gd name="connsiteY5" fmla="*/ 18558 h 390525"/>
                <a:gd name="connsiteX6" fmla="*/ 186103 w 390525"/>
                <a:gd name="connsiteY6" fmla="*/ 24368 h 390525"/>
                <a:gd name="connsiteX7" fmla="*/ 24368 w 390525"/>
                <a:gd name="connsiteY7" fmla="*/ 186102 h 390525"/>
                <a:gd name="connsiteX8" fmla="*/ 18843 w 390525"/>
                <a:gd name="connsiteY8" fmla="*/ 186102 h 390525"/>
                <a:gd name="connsiteX9" fmla="*/ 7318 w 390525"/>
                <a:gd name="connsiteY9" fmla="*/ 195437 h 390525"/>
                <a:gd name="connsiteX10" fmla="*/ 18558 w 390525"/>
                <a:gd name="connsiteY10" fmla="*/ 208962 h 390525"/>
                <a:gd name="connsiteX11" fmla="*/ 24368 w 390525"/>
                <a:gd name="connsiteY11" fmla="*/ 208962 h 390525"/>
                <a:gd name="connsiteX12" fmla="*/ 186103 w 390525"/>
                <a:gd name="connsiteY12" fmla="*/ 370697 h 390525"/>
                <a:gd name="connsiteX13" fmla="*/ 186103 w 390525"/>
                <a:gd name="connsiteY13" fmla="*/ 376221 h 390525"/>
                <a:gd name="connsiteX14" fmla="*/ 195437 w 390525"/>
                <a:gd name="connsiteY14" fmla="*/ 387747 h 390525"/>
                <a:gd name="connsiteX15" fmla="*/ 208962 w 390525"/>
                <a:gd name="connsiteY15" fmla="*/ 376507 h 390525"/>
                <a:gd name="connsiteX16" fmla="*/ 208962 w 390525"/>
                <a:gd name="connsiteY16" fmla="*/ 370697 h 390525"/>
                <a:gd name="connsiteX17" fmla="*/ 370697 w 390525"/>
                <a:gd name="connsiteY17" fmla="*/ 208962 h 390525"/>
                <a:gd name="connsiteX18" fmla="*/ 376507 w 390525"/>
                <a:gd name="connsiteY18" fmla="*/ 208962 h 390525"/>
                <a:gd name="connsiteX19" fmla="*/ 387747 w 390525"/>
                <a:gd name="connsiteY19" fmla="*/ 195437 h 390525"/>
                <a:gd name="connsiteX20" fmla="*/ 376221 w 390525"/>
                <a:gd name="connsiteY20" fmla="*/ 186102 h 390525"/>
                <a:gd name="connsiteX21" fmla="*/ 208962 w 390525"/>
                <a:gd name="connsiteY21" fmla="*/ 347742 h 390525"/>
                <a:gd name="connsiteX22" fmla="*/ 208962 w 390525"/>
                <a:gd name="connsiteY22" fmla="*/ 342979 h 390525"/>
                <a:gd name="connsiteX23" fmla="*/ 199628 w 390525"/>
                <a:gd name="connsiteY23" fmla="*/ 331454 h 390525"/>
                <a:gd name="connsiteX24" fmla="*/ 186103 w 390525"/>
                <a:gd name="connsiteY24" fmla="*/ 342693 h 390525"/>
                <a:gd name="connsiteX25" fmla="*/ 186103 w 390525"/>
                <a:gd name="connsiteY25" fmla="*/ 347646 h 390525"/>
                <a:gd name="connsiteX26" fmla="*/ 47418 w 390525"/>
                <a:gd name="connsiteY26" fmla="*/ 208962 h 390525"/>
                <a:gd name="connsiteX27" fmla="*/ 52181 w 390525"/>
                <a:gd name="connsiteY27" fmla="*/ 208962 h 390525"/>
                <a:gd name="connsiteX28" fmla="*/ 63706 w 390525"/>
                <a:gd name="connsiteY28" fmla="*/ 199628 h 390525"/>
                <a:gd name="connsiteX29" fmla="*/ 52467 w 390525"/>
                <a:gd name="connsiteY29" fmla="*/ 186102 h 390525"/>
                <a:gd name="connsiteX30" fmla="*/ 47514 w 390525"/>
                <a:gd name="connsiteY30" fmla="*/ 186102 h 390525"/>
                <a:gd name="connsiteX31" fmla="*/ 186198 w 390525"/>
                <a:gd name="connsiteY31" fmla="*/ 47418 h 390525"/>
                <a:gd name="connsiteX32" fmla="*/ 186198 w 390525"/>
                <a:gd name="connsiteY32" fmla="*/ 52181 h 390525"/>
                <a:gd name="connsiteX33" fmla="*/ 195532 w 390525"/>
                <a:gd name="connsiteY33" fmla="*/ 63706 h 390525"/>
                <a:gd name="connsiteX34" fmla="*/ 209058 w 390525"/>
                <a:gd name="connsiteY34" fmla="*/ 52467 h 390525"/>
                <a:gd name="connsiteX35" fmla="*/ 209058 w 390525"/>
                <a:gd name="connsiteY35" fmla="*/ 47514 h 390525"/>
                <a:gd name="connsiteX36" fmla="*/ 347742 w 390525"/>
                <a:gd name="connsiteY36" fmla="*/ 186198 h 390525"/>
                <a:gd name="connsiteX37" fmla="*/ 342979 w 390525"/>
                <a:gd name="connsiteY37" fmla="*/ 186198 h 390525"/>
                <a:gd name="connsiteX38" fmla="*/ 331454 w 390525"/>
                <a:gd name="connsiteY38" fmla="*/ 195532 h 390525"/>
                <a:gd name="connsiteX39" fmla="*/ 342694 w 390525"/>
                <a:gd name="connsiteY39" fmla="*/ 209058 h 390525"/>
                <a:gd name="connsiteX40" fmla="*/ 347646 w 390525"/>
                <a:gd name="connsiteY40" fmla="*/ 209058 h 390525"/>
                <a:gd name="connsiteX41" fmla="*/ 208962 w 390525"/>
                <a:gd name="connsiteY41" fmla="*/ 3477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90525" h="390525">
                  <a:moveTo>
                    <a:pt x="376221" y="186102"/>
                  </a:moveTo>
                  <a:lnTo>
                    <a:pt x="370697" y="186102"/>
                  </a:lnTo>
                  <a:cubicBezTo>
                    <a:pt x="365077" y="99425"/>
                    <a:pt x="295830" y="29988"/>
                    <a:pt x="208962" y="24368"/>
                  </a:cubicBezTo>
                  <a:lnTo>
                    <a:pt x="208962" y="18843"/>
                  </a:lnTo>
                  <a:cubicBezTo>
                    <a:pt x="208962" y="13224"/>
                    <a:pt x="205057" y="8271"/>
                    <a:pt x="199628" y="7318"/>
                  </a:cubicBezTo>
                  <a:cubicBezTo>
                    <a:pt x="192389" y="6080"/>
                    <a:pt x="186103" y="11604"/>
                    <a:pt x="186103" y="18558"/>
                  </a:cubicBezTo>
                  <a:lnTo>
                    <a:pt x="186103" y="24368"/>
                  </a:lnTo>
                  <a:cubicBezTo>
                    <a:pt x="99425" y="29988"/>
                    <a:pt x="29988" y="99234"/>
                    <a:pt x="24368" y="186102"/>
                  </a:cubicBezTo>
                  <a:lnTo>
                    <a:pt x="18843" y="186102"/>
                  </a:lnTo>
                  <a:cubicBezTo>
                    <a:pt x="13224" y="186102"/>
                    <a:pt x="8271" y="190008"/>
                    <a:pt x="7318" y="195437"/>
                  </a:cubicBezTo>
                  <a:cubicBezTo>
                    <a:pt x="6080" y="202676"/>
                    <a:pt x="11604" y="208962"/>
                    <a:pt x="18558" y="208962"/>
                  </a:cubicBezTo>
                  <a:lnTo>
                    <a:pt x="24368" y="208962"/>
                  </a:lnTo>
                  <a:cubicBezTo>
                    <a:pt x="29988" y="295640"/>
                    <a:pt x="99234" y="365077"/>
                    <a:pt x="186103" y="370697"/>
                  </a:cubicBezTo>
                  <a:lnTo>
                    <a:pt x="186103" y="376221"/>
                  </a:lnTo>
                  <a:cubicBezTo>
                    <a:pt x="186103" y="381841"/>
                    <a:pt x="190008" y="386794"/>
                    <a:pt x="195437" y="387747"/>
                  </a:cubicBezTo>
                  <a:cubicBezTo>
                    <a:pt x="202676" y="388985"/>
                    <a:pt x="208962" y="383460"/>
                    <a:pt x="208962" y="376507"/>
                  </a:cubicBezTo>
                  <a:lnTo>
                    <a:pt x="208962" y="370697"/>
                  </a:lnTo>
                  <a:cubicBezTo>
                    <a:pt x="295640" y="365077"/>
                    <a:pt x="365077" y="295830"/>
                    <a:pt x="370697" y="208962"/>
                  </a:cubicBezTo>
                  <a:lnTo>
                    <a:pt x="376507" y="208962"/>
                  </a:lnTo>
                  <a:cubicBezTo>
                    <a:pt x="383556" y="208962"/>
                    <a:pt x="389080" y="202676"/>
                    <a:pt x="387747" y="195437"/>
                  </a:cubicBezTo>
                  <a:cubicBezTo>
                    <a:pt x="386794" y="190008"/>
                    <a:pt x="381841" y="186102"/>
                    <a:pt x="376221" y="186102"/>
                  </a:cubicBezTo>
                  <a:close/>
                  <a:moveTo>
                    <a:pt x="208962" y="347742"/>
                  </a:moveTo>
                  <a:lnTo>
                    <a:pt x="208962" y="342979"/>
                  </a:lnTo>
                  <a:cubicBezTo>
                    <a:pt x="208962" y="337359"/>
                    <a:pt x="205057" y="332406"/>
                    <a:pt x="199628" y="331454"/>
                  </a:cubicBezTo>
                  <a:cubicBezTo>
                    <a:pt x="192389" y="330216"/>
                    <a:pt x="186103" y="335740"/>
                    <a:pt x="186103" y="342693"/>
                  </a:cubicBezTo>
                  <a:lnTo>
                    <a:pt x="186103" y="347646"/>
                  </a:lnTo>
                  <a:cubicBezTo>
                    <a:pt x="112188" y="342027"/>
                    <a:pt x="52943" y="282876"/>
                    <a:pt x="47418" y="208962"/>
                  </a:cubicBezTo>
                  <a:lnTo>
                    <a:pt x="52181" y="208962"/>
                  </a:lnTo>
                  <a:cubicBezTo>
                    <a:pt x="57801" y="208962"/>
                    <a:pt x="62754" y="205057"/>
                    <a:pt x="63706" y="199628"/>
                  </a:cubicBezTo>
                  <a:cubicBezTo>
                    <a:pt x="64944" y="192389"/>
                    <a:pt x="59420" y="186102"/>
                    <a:pt x="52467" y="186102"/>
                  </a:cubicBezTo>
                  <a:lnTo>
                    <a:pt x="47514" y="186102"/>
                  </a:lnTo>
                  <a:cubicBezTo>
                    <a:pt x="53133" y="112188"/>
                    <a:pt x="112284" y="52943"/>
                    <a:pt x="186198" y="47418"/>
                  </a:cubicBezTo>
                  <a:lnTo>
                    <a:pt x="186198" y="52181"/>
                  </a:lnTo>
                  <a:cubicBezTo>
                    <a:pt x="186198" y="57801"/>
                    <a:pt x="190103" y="62754"/>
                    <a:pt x="195532" y="63706"/>
                  </a:cubicBezTo>
                  <a:cubicBezTo>
                    <a:pt x="202771" y="64944"/>
                    <a:pt x="209058" y="59420"/>
                    <a:pt x="209058" y="52467"/>
                  </a:cubicBezTo>
                  <a:lnTo>
                    <a:pt x="209058" y="47514"/>
                  </a:lnTo>
                  <a:cubicBezTo>
                    <a:pt x="282972" y="53133"/>
                    <a:pt x="342217" y="112284"/>
                    <a:pt x="347742" y="186198"/>
                  </a:cubicBezTo>
                  <a:lnTo>
                    <a:pt x="342979" y="186198"/>
                  </a:lnTo>
                  <a:cubicBezTo>
                    <a:pt x="337360" y="186198"/>
                    <a:pt x="332406" y="190103"/>
                    <a:pt x="331454" y="195532"/>
                  </a:cubicBezTo>
                  <a:cubicBezTo>
                    <a:pt x="330216" y="202771"/>
                    <a:pt x="335740" y="209058"/>
                    <a:pt x="342694" y="209058"/>
                  </a:cubicBezTo>
                  <a:lnTo>
                    <a:pt x="347646" y="209058"/>
                  </a:lnTo>
                  <a:cubicBezTo>
                    <a:pt x="342122" y="282972"/>
                    <a:pt x="282876" y="342217"/>
                    <a:pt x="208962" y="347742"/>
                  </a:cubicBezTo>
                  <a:close/>
                </a:path>
              </a:pathLst>
            </a:custGeom>
            <a:grpFill/>
            <a:ln w="9525" cap="flat">
              <a:noFill/>
              <a:prstDash val="solid"/>
              <a:miter/>
            </a:ln>
          </p:spPr>
          <p:txBody>
            <a:bodyPr rtlCol="0" anchor="ctr"/>
            <a:lstStyle/>
            <a:p>
              <a:endParaRPr lang="ko-KR" altLang="en-US"/>
            </a:p>
          </p:txBody>
        </p:sp>
      </p:grpSp>
      <p:grpSp>
        <p:nvGrpSpPr>
          <p:cNvPr id="409" name="그룹 408">
            <a:extLst>
              <a:ext uri="{FF2B5EF4-FFF2-40B4-BE49-F238E27FC236}">
                <a16:creationId xmlns:a16="http://schemas.microsoft.com/office/drawing/2014/main" id="{FE8F3168-6D3A-481B-A4B3-0DBB44CF9BFB}"/>
              </a:ext>
            </a:extLst>
          </p:cNvPr>
          <p:cNvGrpSpPr/>
          <p:nvPr/>
        </p:nvGrpSpPr>
        <p:grpSpPr>
          <a:xfrm>
            <a:off x="2125590" y="4903755"/>
            <a:ext cx="390525" cy="387382"/>
            <a:chOff x="2125590" y="4903755"/>
            <a:chExt cx="390525" cy="387382"/>
          </a:xfrm>
          <a:solidFill>
            <a:schemeClr val="bg1"/>
          </a:solidFill>
        </p:grpSpPr>
        <p:sp>
          <p:nvSpPr>
            <p:cNvPr id="410" name="자유형: 도형 409">
              <a:extLst>
                <a:ext uri="{FF2B5EF4-FFF2-40B4-BE49-F238E27FC236}">
                  <a16:creationId xmlns:a16="http://schemas.microsoft.com/office/drawing/2014/main" id="{996C7C76-8423-443A-8F3C-955F0BACE13C}"/>
                </a:ext>
              </a:extLst>
            </p:cNvPr>
            <p:cNvSpPr/>
            <p:nvPr/>
          </p:nvSpPr>
          <p:spPr>
            <a:xfrm>
              <a:off x="2262750" y="4988147"/>
              <a:ext cx="114300" cy="76200"/>
            </a:xfrm>
            <a:custGeom>
              <a:avLst/>
              <a:gdLst>
                <a:gd name="connsiteX0" fmla="*/ 112300 w 114300"/>
                <a:gd name="connsiteY0" fmla="*/ 57245 h 76200"/>
                <a:gd name="connsiteX1" fmla="*/ 112300 w 114300"/>
                <a:gd name="connsiteY1" fmla="*/ 33052 h 76200"/>
                <a:gd name="connsiteX2" fmla="*/ 104680 w 114300"/>
                <a:gd name="connsiteY2" fmla="*/ 14859 h 76200"/>
                <a:gd name="connsiteX3" fmla="*/ 86011 w 114300"/>
                <a:gd name="connsiteY3" fmla="*/ 7144 h 76200"/>
                <a:gd name="connsiteX4" fmla="*/ 33147 w 114300"/>
                <a:gd name="connsiteY4" fmla="*/ 7144 h 76200"/>
                <a:gd name="connsiteX5" fmla="*/ 14764 w 114300"/>
                <a:gd name="connsiteY5" fmla="*/ 14764 h 76200"/>
                <a:gd name="connsiteX6" fmla="*/ 7144 w 114300"/>
                <a:gd name="connsiteY6" fmla="*/ 33147 h 76200"/>
                <a:gd name="connsiteX7" fmla="*/ 7144 w 114300"/>
                <a:gd name="connsiteY7" fmla="*/ 57436 h 76200"/>
                <a:gd name="connsiteX8" fmla="*/ 13145 w 114300"/>
                <a:gd name="connsiteY8" fmla="*/ 67246 h 76200"/>
                <a:gd name="connsiteX9" fmla="*/ 59626 w 114300"/>
                <a:gd name="connsiteY9" fmla="*/ 78486 h 76200"/>
                <a:gd name="connsiteX10" fmla="*/ 106108 w 114300"/>
                <a:gd name="connsiteY10" fmla="*/ 67246 h 76200"/>
                <a:gd name="connsiteX11" fmla="*/ 112300 w 114300"/>
                <a:gd name="connsiteY11" fmla="*/ 57245 h 76200"/>
                <a:gd name="connsiteX12" fmla="*/ 90106 w 114300"/>
                <a:gd name="connsiteY12" fmla="*/ 50102 h 76200"/>
                <a:gd name="connsiteX13" fmla="*/ 59817 w 114300"/>
                <a:gd name="connsiteY13" fmla="*/ 56007 h 76200"/>
                <a:gd name="connsiteX14" fmla="*/ 29527 w 114300"/>
                <a:gd name="connsiteY14" fmla="*/ 50102 h 76200"/>
                <a:gd name="connsiteX15" fmla="*/ 29527 w 114300"/>
                <a:gd name="connsiteY15" fmla="*/ 32956 h 76200"/>
                <a:gd name="connsiteX16" fmla="*/ 33242 w 114300"/>
                <a:gd name="connsiteY16" fmla="*/ 29242 h 76200"/>
                <a:gd name="connsiteX17" fmla="*/ 86201 w 114300"/>
                <a:gd name="connsiteY17" fmla="*/ 29242 h 76200"/>
                <a:gd name="connsiteX18" fmla="*/ 90202 w 114300"/>
                <a:gd name="connsiteY18" fmla="*/ 32956 h 76200"/>
                <a:gd name="connsiteX19" fmla="*/ 90106 w 114300"/>
                <a:gd name="connsiteY19" fmla="*/ 5010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00" h="7620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grpFill/>
            <a:ln w="9525" cap="flat">
              <a:noFill/>
              <a:prstDash val="solid"/>
              <a:miter/>
            </a:ln>
          </p:spPr>
          <p:txBody>
            <a:bodyPr rtlCol="0" anchor="ctr"/>
            <a:lstStyle/>
            <a:p>
              <a:endParaRPr lang="ko-KR" altLang="en-US"/>
            </a:p>
          </p:txBody>
        </p:sp>
        <p:sp>
          <p:nvSpPr>
            <p:cNvPr id="411" name="자유형: 도형 410">
              <a:extLst>
                <a:ext uri="{FF2B5EF4-FFF2-40B4-BE49-F238E27FC236}">
                  <a16:creationId xmlns:a16="http://schemas.microsoft.com/office/drawing/2014/main" id="{DCC42C25-D9AF-4D94-973C-57B6E98D46B6}"/>
                </a:ext>
              </a:extLst>
            </p:cNvPr>
            <p:cNvSpPr/>
            <p:nvPr/>
          </p:nvSpPr>
          <p:spPr>
            <a:xfrm>
              <a:off x="2276847" y="5126735"/>
              <a:ext cx="85725" cy="85725"/>
            </a:xfrm>
            <a:custGeom>
              <a:avLst/>
              <a:gdLst>
                <a:gd name="connsiteX0" fmla="*/ 7144 w 85725"/>
                <a:gd name="connsiteY0" fmla="*/ 45434 h 85725"/>
                <a:gd name="connsiteX1" fmla="*/ 45434 w 85725"/>
                <a:gd name="connsiteY1" fmla="*/ 83725 h 85725"/>
                <a:gd name="connsiteX2" fmla="*/ 83725 w 85725"/>
                <a:gd name="connsiteY2" fmla="*/ 45434 h 85725"/>
                <a:gd name="connsiteX3" fmla="*/ 45434 w 85725"/>
                <a:gd name="connsiteY3" fmla="*/ 7144 h 85725"/>
                <a:gd name="connsiteX4" fmla="*/ 7144 w 85725"/>
                <a:gd name="connsiteY4" fmla="*/ 45434 h 85725"/>
                <a:gd name="connsiteX5" fmla="*/ 61627 w 85725"/>
                <a:gd name="connsiteY5" fmla="*/ 45434 h 85725"/>
                <a:gd name="connsiteX6" fmla="*/ 45529 w 85725"/>
                <a:gd name="connsiteY6" fmla="*/ 61532 h 85725"/>
                <a:gd name="connsiteX7" fmla="*/ 29432 w 85725"/>
                <a:gd name="connsiteY7" fmla="*/ 45434 h 85725"/>
                <a:gd name="connsiteX8" fmla="*/ 45529 w 85725"/>
                <a:gd name="connsiteY8" fmla="*/ 29337 h 85725"/>
                <a:gd name="connsiteX9" fmla="*/ 61627 w 85725"/>
                <a:gd name="connsiteY9" fmla="*/ 4543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grpFill/>
            <a:ln w="9525" cap="flat">
              <a:noFill/>
              <a:prstDash val="solid"/>
              <a:miter/>
            </a:ln>
          </p:spPr>
          <p:txBody>
            <a:bodyPr rtlCol="0" anchor="ctr"/>
            <a:lstStyle/>
            <a:p>
              <a:endParaRPr lang="ko-KR" altLang="en-US"/>
            </a:p>
          </p:txBody>
        </p:sp>
        <p:sp>
          <p:nvSpPr>
            <p:cNvPr id="412" name="자유형: 도형 411">
              <a:extLst>
                <a:ext uri="{FF2B5EF4-FFF2-40B4-BE49-F238E27FC236}">
                  <a16:creationId xmlns:a16="http://schemas.microsoft.com/office/drawing/2014/main" id="{33E32D8B-5F9F-428C-AC05-6BB2ECC5280F}"/>
                </a:ext>
              </a:extLst>
            </p:cNvPr>
            <p:cNvSpPr/>
            <p:nvPr/>
          </p:nvSpPr>
          <p:spPr>
            <a:xfrm>
              <a:off x="2139782" y="4903755"/>
              <a:ext cx="361950" cy="209550"/>
            </a:xfrm>
            <a:custGeom>
              <a:avLst/>
              <a:gdLst>
                <a:gd name="connsiteX0" fmla="*/ 45529 w 361950"/>
                <a:gd name="connsiteY0" fmla="*/ 205454 h 209550"/>
                <a:gd name="connsiteX1" fmla="*/ 83820 w 361950"/>
                <a:gd name="connsiteY1" fmla="*/ 167164 h 209550"/>
                <a:gd name="connsiteX2" fmla="*/ 60865 w 361950"/>
                <a:gd name="connsiteY2" fmla="*/ 132112 h 209550"/>
                <a:gd name="connsiteX3" fmla="*/ 87058 w 361950"/>
                <a:gd name="connsiteY3" fmla="*/ 97346 h 209550"/>
                <a:gd name="connsiteX4" fmla="*/ 128969 w 361950"/>
                <a:gd name="connsiteY4" fmla="*/ 69723 h 209550"/>
                <a:gd name="connsiteX5" fmla="*/ 148495 w 361950"/>
                <a:gd name="connsiteY5" fmla="*/ 63151 h 209550"/>
                <a:gd name="connsiteX6" fmla="*/ 182404 w 361950"/>
                <a:gd name="connsiteY6" fmla="*/ 83725 h 209550"/>
                <a:gd name="connsiteX7" fmla="*/ 216408 w 361950"/>
                <a:gd name="connsiteY7" fmla="*/ 62960 h 209550"/>
                <a:gd name="connsiteX8" fmla="*/ 235649 w 361950"/>
                <a:gd name="connsiteY8" fmla="*/ 69437 h 209550"/>
                <a:gd name="connsiteX9" fmla="*/ 277559 w 361950"/>
                <a:gd name="connsiteY9" fmla="*/ 97060 h 209550"/>
                <a:gd name="connsiteX10" fmla="*/ 303943 w 361950"/>
                <a:gd name="connsiteY10" fmla="*/ 132112 h 209550"/>
                <a:gd name="connsiteX11" fmla="*/ 281083 w 361950"/>
                <a:gd name="connsiteY11" fmla="*/ 167164 h 209550"/>
                <a:gd name="connsiteX12" fmla="*/ 319373 w 361950"/>
                <a:gd name="connsiteY12" fmla="*/ 205454 h 209550"/>
                <a:gd name="connsiteX13" fmla="*/ 357664 w 361950"/>
                <a:gd name="connsiteY13" fmla="*/ 167164 h 209550"/>
                <a:gd name="connsiteX14" fmla="*/ 327470 w 361950"/>
                <a:gd name="connsiteY14" fmla="*/ 129731 h 209550"/>
                <a:gd name="connsiteX15" fmla="*/ 327184 w 361950"/>
                <a:gd name="connsiteY15" fmla="*/ 129064 h 209550"/>
                <a:gd name="connsiteX16" fmla="*/ 292989 w 361950"/>
                <a:gd name="connsiteY16" fmla="*/ 81153 h 209550"/>
                <a:gd name="connsiteX17" fmla="*/ 244316 w 361950"/>
                <a:gd name="connsiteY17" fmla="*/ 49054 h 209550"/>
                <a:gd name="connsiteX18" fmla="*/ 220504 w 361950"/>
                <a:gd name="connsiteY18" fmla="*/ 41148 h 209550"/>
                <a:gd name="connsiteX19" fmla="*/ 182404 w 361950"/>
                <a:gd name="connsiteY19" fmla="*/ 7144 h 209550"/>
                <a:gd name="connsiteX20" fmla="*/ 144304 w 361950"/>
                <a:gd name="connsiteY20" fmla="*/ 41339 h 209550"/>
                <a:gd name="connsiteX21" fmla="*/ 120301 w 361950"/>
                <a:gd name="connsiteY21" fmla="*/ 49244 h 209550"/>
                <a:gd name="connsiteX22" fmla="*/ 71628 w 361950"/>
                <a:gd name="connsiteY22" fmla="*/ 81344 h 209550"/>
                <a:gd name="connsiteX23" fmla="*/ 37433 w 361950"/>
                <a:gd name="connsiteY23" fmla="*/ 129254 h 209550"/>
                <a:gd name="connsiteX24" fmla="*/ 37243 w 361950"/>
                <a:gd name="connsiteY24" fmla="*/ 129731 h 209550"/>
                <a:gd name="connsiteX25" fmla="*/ 7144 w 361950"/>
                <a:gd name="connsiteY25" fmla="*/ 167164 h 209550"/>
                <a:gd name="connsiteX26" fmla="*/ 45529 w 361950"/>
                <a:gd name="connsiteY26" fmla="*/ 205454 h 209550"/>
                <a:gd name="connsiteX27" fmla="*/ 335661 w 361950"/>
                <a:gd name="connsiteY27" fmla="*/ 167069 h 209550"/>
                <a:gd name="connsiteX28" fmla="*/ 319564 w 361950"/>
                <a:gd name="connsiteY28" fmla="*/ 183166 h 209550"/>
                <a:gd name="connsiteX29" fmla="*/ 303467 w 361950"/>
                <a:gd name="connsiteY29" fmla="*/ 167069 h 209550"/>
                <a:gd name="connsiteX30" fmla="*/ 319564 w 361950"/>
                <a:gd name="connsiteY30" fmla="*/ 150971 h 209550"/>
                <a:gd name="connsiteX31" fmla="*/ 335661 w 361950"/>
                <a:gd name="connsiteY31" fmla="*/ 167069 h 209550"/>
                <a:gd name="connsiteX32" fmla="*/ 182594 w 361950"/>
                <a:gd name="connsiteY32" fmla="*/ 29242 h 209550"/>
                <a:gd name="connsiteX33" fmla="*/ 198692 w 361950"/>
                <a:gd name="connsiteY33" fmla="*/ 45339 h 209550"/>
                <a:gd name="connsiteX34" fmla="*/ 182594 w 361950"/>
                <a:gd name="connsiteY34" fmla="*/ 61436 h 209550"/>
                <a:gd name="connsiteX35" fmla="*/ 166497 w 361950"/>
                <a:gd name="connsiteY35" fmla="*/ 45339 h 209550"/>
                <a:gd name="connsiteX36" fmla="*/ 182594 w 361950"/>
                <a:gd name="connsiteY36" fmla="*/ 29242 h 209550"/>
                <a:gd name="connsiteX37" fmla="*/ 45529 w 361950"/>
                <a:gd name="connsiteY37" fmla="*/ 150971 h 209550"/>
                <a:gd name="connsiteX38" fmla="*/ 61627 w 361950"/>
                <a:gd name="connsiteY38" fmla="*/ 167069 h 209550"/>
                <a:gd name="connsiteX39" fmla="*/ 45529 w 361950"/>
                <a:gd name="connsiteY39" fmla="*/ 183166 h 209550"/>
                <a:gd name="connsiteX40" fmla="*/ 29432 w 361950"/>
                <a:gd name="connsiteY40" fmla="*/ 167069 h 209550"/>
                <a:gd name="connsiteX41" fmla="*/ 45529 w 361950"/>
                <a:gd name="connsiteY41" fmla="*/ 15097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1950" h="20955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grpFill/>
            <a:ln w="9525" cap="flat">
              <a:noFill/>
              <a:prstDash val="solid"/>
              <a:miter/>
            </a:ln>
          </p:spPr>
          <p:txBody>
            <a:bodyPr rtlCol="0" anchor="ctr"/>
            <a:lstStyle/>
            <a:p>
              <a:endParaRPr lang="ko-KR" altLang="en-US"/>
            </a:p>
          </p:txBody>
        </p:sp>
        <p:sp>
          <p:nvSpPr>
            <p:cNvPr id="413" name="자유형: 도형 412">
              <a:extLst>
                <a:ext uri="{FF2B5EF4-FFF2-40B4-BE49-F238E27FC236}">
                  <a16:creationId xmlns:a16="http://schemas.microsoft.com/office/drawing/2014/main" id="{E90229DB-98D9-497F-8551-03C6D5754938}"/>
                </a:ext>
              </a:extLst>
            </p:cNvPr>
            <p:cNvSpPr/>
            <p:nvPr/>
          </p:nvSpPr>
          <p:spPr>
            <a:xfrm>
              <a:off x="2125590" y="5110162"/>
              <a:ext cx="390525" cy="180975"/>
            </a:xfrm>
            <a:custGeom>
              <a:avLst/>
              <a:gdLst>
                <a:gd name="connsiteX0" fmla="*/ 378809 w 390525"/>
                <a:gd name="connsiteY0" fmla="*/ 14859 h 180975"/>
                <a:gd name="connsiteX1" fmla="*/ 360236 w 390525"/>
                <a:gd name="connsiteY1" fmla="*/ 7144 h 180975"/>
                <a:gd name="connsiteX2" fmla="*/ 307181 w 390525"/>
                <a:gd name="connsiteY2" fmla="*/ 7144 h 180975"/>
                <a:gd name="connsiteX3" fmla="*/ 288798 w 390525"/>
                <a:gd name="connsiteY3" fmla="*/ 14764 h 180975"/>
                <a:gd name="connsiteX4" fmla="*/ 281178 w 390525"/>
                <a:gd name="connsiteY4" fmla="*/ 33147 h 180975"/>
                <a:gd name="connsiteX5" fmla="*/ 281178 w 390525"/>
                <a:gd name="connsiteY5" fmla="*/ 57436 h 180975"/>
                <a:gd name="connsiteX6" fmla="*/ 287274 w 390525"/>
                <a:gd name="connsiteY6" fmla="*/ 67342 h 180975"/>
                <a:gd name="connsiteX7" fmla="*/ 305562 w 390525"/>
                <a:gd name="connsiteY7" fmla="*/ 74581 h 180975"/>
                <a:gd name="connsiteX8" fmla="*/ 244126 w 390525"/>
                <a:gd name="connsiteY8" fmla="*/ 119539 h 180975"/>
                <a:gd name="connsiteX9" fmla="*/ 241364 w 390525"/>
                <a:gd name="connsiteY9" fmla="*/ 116300 h 180975"/>
                <a:gd name="connsiteX10" fmla="*/ 222695 w 390525"/>
                <a:gd name="connsiteY10" fmla="*/ 108585 h 180975"/>
                <a:gd name="connsiteX11" fmla="*/ 169831 w 390525"/>
                <a:gd name="connsiteY11" fmla="*/ 108585 h 180975"/>
                <a:gd name="connsiteX12" fmla="*/ 151448 w 390525"/>
                <a:gd name="connsiteY12" fmla="*/ 116205 h 180975"/>
                <a:gd name="connsiteX13" fmla="*/ 148685 w 390525"/>
                <a:gd name="connsiteY13" fmla="*/ 119539 h 180975"/>
                <a:gd name="connsiteX14" fmla="*/ 87344 w 390525"/>
                <a:gd name="connsiteY14" fmla="*/ 74581 h 180975"/>
                <a:gd name="connsiteX15" fmla="*/ 105632 w 390525"/>
                <a:gd name="connsiteY15" fmla="*/ 67342 h 180975"/>
                <a:gd name="connsiteX16" fmla="*/ 111633 w 390525"/>
                <a:gd name="connsiteY16" fmla="*/ 57436 h 180975"/>
                <a:gd name="connsiteX17" fmla="*/ 111633 w 390525"/>
                <a:gd name="connsiteY17" fmla="*/ 33147 h 180975"/>
                <a:gd name="connsiteX18" fmla="*/ 104013 w 390525"/>
                <a:gd name="connsiteY18" fmla="*/ 14859 h 180975"/>
                <a:gd name="connsiteX19" fmla="*/ 85344 w 390525"/>
                <a:gd name="connsiteY19" fmla="*/ 7144 h 180975"/>
                <a:gd name="connsiteX20" fmla="*/ 33147 w 390525"/>
                <a:gd name="connsiteY20" fmla="*/ 7144 h 180975"/>
                <a:gd name="connsiteX21" fmla="*/ 14764 w 390525"/>
                <a:gd name="connsiteY21" fmla="*/ 14764 h 180975"/>
                <a:gd name="connsiteX22" fmla="*/ 7144 w 390525"/>
                <a:gd name="connsiteY22" fmla="*/ 33147 h 180975"/>
                <a:gd name="connsiteX23" fmla="*/ 7144 w 390525"/>
                <a:gd name="connsiteY23" fmla="*/ 57436 h 180975"/>
                <a:gd name="connsiteX24" fmla="*/ 13145 w 390525"/>
                <a:gd name="connsiteY24" fmla="*/ 67246 h 180975"/>
                <a:gd name="connsiteX25" fmla="*/ 59531 w 390525"/>
                <a:gd name="connsiteY25" fmla="*/ 78486 h 180975"/>
                <a:gd name="connsiteX26" fmla="*/ 63151 w 390525"/>
                <a:gd name="connsiteY26" fmla="*/ 78391 h 180975"/>
                <a:gd name="connsiteX27" fmla="*/ 144018 w 390525"/>
                <a:gd name="connsiteY27" fmla="*/ 141256 h 180975"/>
                <a:gd name="connsiteX28" fmla="*/ 144018 w 390525"/>
                <a:gd name="connsiteY28" fmla="*/ 158591 h 180975"/>
                <a:gd name="connsiteX29" fmla="*/ 150019 w 390525"/>
                <a:gd name="connsiteY29" fmla="*/ 168497 h 180975"/>
                <a:gd name="connsiteX30" fmla="*/ 196501 w 390525"/>
                <a:gd name="connsiteY30" fmla="*/ 179737 h 180975"/>
                <a:gd name="connsiteX31" fmla="*/ 242983 w 390525"/>
                <a:gd name="connsiteY31" fmla="*/ 168497 h 180975"/>
                <a:gd name="connsiteX32" fmla="*/ 248984 w 390525"/>
                <a:gd name="connsiteY32" fmla="*/ 158591 h 180975"/>
                <a:gd name="connsiteX33" fmla="*/ 248984 w 390525"/>
                <a:gd name="connsiteY33" fmla="*/ 141256 h 180975"/>
                <a:gd name="connsiteX34" fmla="*/ 329851 w 390525"/>
                <a:gd name="connsiteY34" fmla="*/ 78391 h 180975"/>
                <a:gd name="connsiteX35" fmla="*/ 333470 w 390525"/>
                <a:gd name="connsiteY35" fmla="*/ 78486 h 180975"/>
                <a:gd name="connsiteX36" fmla="*/ 379857 w 390525"/>
                <a:gd name="connsiteY36" fmla="*/ 67246 h 180975"/>
                <a:gd name="connsiteX37" fmla="*/ 385858 w 390525"/>
                <a:gd name="connsiteY37" fmla="*/ 57436 h 180975"/>
                <a:gd name="connsiteX38" fmla="*/ 385858 w 390525"/>
                <a:gd name="connsiteY38" fmla="*/ 33242 h 180975"/>
                <a:gd name="connsiteX39" fmla="*/ 378809 w 390525"/>
                <a:gd name="connsiteY39" fmla="*/ 14859 h 180975"/>
                <a:gd name="connsiteX40" fmla="*/ 29623 w 390525"/>
                <a:gd name="connsiteY40" fmla="*/ 33052 h 180975"/>
                <a:gd name="connsiteX41" fmla="*/ 33338 w 390525"/>
                <a:gd name="connsiteY41" fmla="*/ 29337 h 180975"/>
                <a:gd name="connsiteX42" fmla="*/ 86297 w 390525"/>
                <a:gd name="connsiteY42" fmla="*/ 29337 h 180975"/>
                <a:gd name="connsiteX43" fmla="*/ 90297 w 390525"/>
                <a:gd name="connsiteY43" fmla="*/ 33052 h 180975"/>
                <a:gd name="connsiteX44" fmla="*/ 90297 w 390525"/>
                <a:gd name="connsiteY44" fmla="*/ 50197 h 180975"/>
                <a:gd name="connsiteX45" fmla="*/ 60008 w 390525"/>
                <a:gd name="connsiteY45" fmla="*/ 56197 h 180975"/>
                <a:gd name="connsiteX46" fmla="*/ 29718 w 390525"/>
                <a:gd name="connsiteY46" fmla="*/ 50197 h 180975"/>
                <a:gd name="connsiteX47" fmla="*/ 29623 w 390525"/>
                <a:gd name="connsiteY47" fmla="*/ 33052 h 180975"/>
                <a:gd name="connsiteX48" fmla="*/ 227267 w 390525"/>
                <a:gd name="connsiteY48" fmla="*/ 151638 h 180975"/>
                <a:gd name="connsiteX49" fmla="*/ 196977 w 390525"/>
                <a:gd name="connsiteY49" fmla="*/ 157544 h 180975"/>
                <a:gd name="connsiteX50" fmla="*/ 166688 w 390525"/>
                <a:gd name="connsiteY50" fmla="*/ 151638 h 180975"/>
                <a:gd name="connsiteX51" fmla="*/ 166688 w 390525"/>
                <a:gd name="connsiteY51" fmla="*/ 134493 h 180975"/>
                <a:gd name="connsiteX52" fmla="*/ 170402 w 390525"/>
                <a:gd name="connsiteY52" fmla="*/ 130778 h 180975"/>
                <a:gd name="connsiteX53" fmla="*/ 223361 w 390525"/>
                <a:gd name="connsiteY53" fmla="*/ 130778 h 180975"/>
                <a:gd name="connsiteX54" fmla="*/ 227362 w 390525"/>
                <a:gd name="connsiteY54" fmla="*/ 134493 h 180975"/>
                <a:gd name="connsiteX55" fmla="*/ 227267 w 390525"/>
                <a:gd name="connsiteY55" fmla="*/ 151638 h 180975"/>
                <a:gd name="connsiteX56" fmla="*/ 364141 w 390525"/>
                <a:gd name="connsiteY56" fmla="*/ 50197 h 180975"/>
                <a:gd name="connsiteX57" fmla="*/ 333851 w 390525"/>
                <a:gd name="connsiteY57" fmla="*/ 56102 h 180975"/>
                <a:gd name="connsiteX58" fmla="*/ 303562 w 390525"/>
                <a:gd name="connsiteY58" fmla="*/ 50197 h 180975"/>
                <a:gd name="connsiteX59" fmla="*/ 303562 w 390525"/>
                <a:gd name="connsiteY59" fmla="*/ 33052 h 180975"/>
                <a:gd name="connsiteX60" fmla="*/ 307277 w 390525"/>
                <a:gd name="connsiteY60" fmla="*/ 29337 h 180975"/>
                <a:gd name="connsiteX61" fmla="*/ 360236 w 390525"/>
                <a:gd name="connsiteY61" fmla="*/ 29337 h 180975"/>
                <a:gd name="connsiteX62" fmla="*/ 364236 w 390525"/>
                <a:gd name="connsiteY62" fmla="*/ 33052 h 180975"/>
                <a:gd name="connsiteX63" fmla="*/ 364141 w 390525"/>
                <a:gd name="connsiteY63" fmla="*/ 5019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0525" h="180975">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grpFill/>
            <a:ln w="9525" cap="flat">
              <a:noFill/>
              <a:prstDash val="solid"/>
              <a:miter/>
            </a:ln>
          </p:spPr>
          <p:txBody>
            <a:bodyPr rtlCol="0" anchor="ctr"/>
            <a:lstStyle/>
            <a:p>
              <a:endParaRPr lang="ko-KR" altLang="en-US"/>
            </a:p>
          </p:txBody>
        </p:sp>
      </p:grpSp>
      <p:grpSp>
        <p:nvGrpSpPr>
          <p:cNvPr id="414" name="그룹 413">
            <a:extLst>
              <a:ext uri="{FF2B5EF4-FFF2-40B4-BE49-F238E27FC236}">
                <a16:creationId xmlns:a16="http://schemas.microsoft.com/office/drawing/2014/main" id="{A8B786AF-8E20-4605-849D-34A98D15FDDA}"/>
              </a:ext>
            </a:extLst>
          </p:cNvPr>
          <p:cNvGrpSpPr/>
          <p:nvPr/>
        </p:nvGrpSpPr>
        <p:grpSpPr>
          <a:xfrm>
            <a:off x="2782910" y="4903565"/>
            <a:ext cx="391859" cy="384677"/>
            <a:chOff x="2782910" y="4903565"/>
            <a:chExt cx="391859" cy="384677"/>
          </a:xfrm>
          <a:solidFill>
            <a:schemeClr val="bg1"/>
          </a:solidFill>
        </p:grpSpPr>
        <p:sp>
          <p:nvSpPr>
            <p:cNvPr id="415" name="자유형: 도형 414">
              <a:extLst>
                <a:ext uri="{FF2B5EF4-FFF2-40B4-BE49-F238E27FC236}">
                  <a16:creationId xmlns:a16="http://schemas.microsoft.com/office/drawing/2014/main" id="{B6942D68-EF80-4F50-9761-C9DA0D09AF98}"/>
                </a:ext>
              </a:extLst>
            </p:cNvPr>
            <p:cNvSpPr/>
            <p:nvPr/>
          </p:nvSpPr>
          <p:spPr>
            <a:xfrm>
              <a:off x="2805008"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626 h 76200"/>
                <a:gd name="connsiteX6" fmla="*/ 29337 w 76200"/>
                <a:gd name="connsiteY6" fmla="*/ 40481 h 76200"/>
                <a:gd name="connsiteX7" fmla="*/ 40481 w 76200"/>
                <a:gd name="connsiteY7" fmla="*/ 29337 h 76200"/>
                <a:gd name="connsiteX8" fmla="*/ 51625 w 76200"/>
                <a:gd name="connsiteY8" fmla="*/ 40481 h 76200"/>
                <a:gd name="connsiteX9" fmla="*/ 40481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grpFill/>
            <a:ln w="9525" cap="flat">
              <a:noFill/>
              <a:prstDash val="solid"/>
              <a:miter/>
            </a:ln>
          </p:spPr>
          <p:txBody>
            <a:bodyPr rtlCol="0" anchor="ctr"/>
            <a:lstStyle/>
            <a:p>
              <a:endParaRPr lang="ko-KR" altLang="en-US"/>
            </a:p>
          </p:txBody>
        </p:sp>
        <p:sp>
          <p:nvSpPr>
            <p:cNvPr id="416" name="자유형: 도형 415">
              <a:extLst>
                <a:ext uri="{FF2B5EF4-FFF2-40B4-BE49-F238E27FC236}">
                  <a16:creationId xmlns:a16="http://schemas.microsoft.com/office/drawing/2014/main" id="{4E7C95EF-ACDE-4F9C-A4A6-DC805854649F}"/>
                </a:ext>
              </a:extLst>
            </p:cNvPr>
            <p:cNvSpPr/>
            <p:nvPr/>
          </p:nvSpPr>
          <p:spPr>
            <a:xfrm>
              <a:off x="3072851"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6 w 76200"/>
                <a:gd name="connsiteY5" fmla="*/ 51626 h 76200"/>
                <a:gd name="connsiteX6" fmla="*/ 29432 w 76200"/>
                <a:gd name="connsiteY6" fmla="*/ 40481 h 76200"/>
                <a:gd name="connsiteX7" fmla="*/ 40576 w 76200"/>
                <a:gd name="connsiteY7" fmla="*/ 29337 h 76200"/>
                <a:gd name="connsiteX8" fmla="*/ 51721 w 76200"/>
                <a:gd name="connsiteY8" fmla="*/ 40481 h 76200"/>
                <a:gd name="connsiteX9" fmla="*/ 40576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grpFill/>
            <a:ln w="9525" cap="flat">
              <a:noFill/>
              <a:prstDash val="solid"/>
              <a:miter/>
            </a:ln>
          </p:spPr>
          <p:txBody>
            <a:bodyPr rtlCol="0" anchor="ctr"/>
            <a:lstStyle/>
            <a:p>
              <a:endParaRPr lang="ko-KR" altLang="en-US"/>
            </a:p>
          </p:txBody>
        </p:sp>
        <p:sp>
          <p:nvSpPr>
            <p:cNvPr id="417" name="자유형: 도형 416">
              <a:extLst>
                <a:ext uri="{FF2B5EF4-FFF2-40B4-BE49-F238E27FC236}">
                  <a16:creationId xmlns:a16="http://schemas.microsoft.com/office/drawing/2014/main" id="{F10D7B45-EA8D-41F8-B0B5-0BC71A7B9037}"/>
                </a:ext>
              </a:extLst>
            </p:cNvPr>
            <p:cNvSpPr/>
            <p:nvPr/>
          </p:nvSpPr>
          <p:spPr>
            <a:xfrm>
              <a:off x="2782910" y="4947429"/>
              <a:ext cx="390525" cy="276225"/>
            </a:xfrm>
            <a:custGeom>
              <a:avLst/>
              <a:gdLst>
                <a:gd name="connsiteX0" fmla="*/ 386143 w 390525"/>
                <a:gd name="connsiteY0" fmla="*/ 107678 h 276225"/>
                <a:gd name="connsiteX1" fmla="*/ 386143 w 390525"/>
                <a:gd name="connsiteY1" fmla="*/ 85485 h 276225"/>
                <a:gd name="connsiteX2" fmla="*/ 330422 w 390525"/>
                <a:gd name="connsiteY2" fmla="*/ 29954 h 276225"/>
                <a:gd name="connsiteX3" fmla="*/ 279654 w 390525"/>
                <a:gd name="connsiteY3" fmla="*/ 63006 h 276225"/>
                <a:gd name="connsiteX4" fmla="*/ 277749 w 390525"/>
                <a:gd name="connsiteY4" fmla="*/ 61292 h 276225"/>
                <a:gd name="connsiteX5" fmla="*/ 206978 w 390525"/>
                <a:gd name="connsiteY5" fmla="*/ 30430 h 276225"/>
                <a:gd name="connsiteX6" fmla="*/ 206978 w 390525"/>
                <a:gd name="connsiteY6" fmla="*/ 18238 h 276225"/>
                <a:gd name="connsiteX7" fmla="*/ 189738 w 390525"/>
                <a:gd name="connsiteY7" fmla="*/ 8999 h 276225"/>
                <a:gd name="connsiteX8" fmla="*/ 113157 w 390525"/>
                <a:gd name="connsiteY8" fmla="*/ 61768 h 276225"/>
                <a:gd name="connsiteX9" fmla="*/ 59436 w 390525"/>
                <a:gd name="connsiteY9" fmla="*/ 29478 h 276225"/>
                <a:gd name="connsiteX10" fmla="*/ 7144 w 390525"/>
                <a:gd name="connsiteY10" fmla="*/ 85676 h 276225"/>
                <a:gd name="connsiteX11" fmla="*/ 7144 w 390525"/>
                <a:gd name="connsiteY11" fmla="*/ 107011 h 276225"/>
                <a:gd name="connsiteX12" fmla="*/ 18288 w 390525"/>
                <a:gd name="connsiteY12" fmla="*/ 118156 h 276225"/>
                <a:gd name="connsiteX13" fmla="*/ 78391 w 390525"/>
                <a:gd name="connsiteY13" fmla="*/ 118156 h 276225"/>
                <a:gd name="connsiteX14" fmla="*/ 73628 w 390525"/>
                <a:gd name="connsiteY14" fmla="*/ 152922 h 276225"/>
                <a:gd name="connsiteX15" fmla="*/ 79724 w 390525"/>
                <a:gd name="connsiteY15" fmla="*/ 191022 h 276225"/>
                <a:gd name="connsiteX16" fmla="*/ 62579 w 390525"/>
                <a:gd name="connsiteY16" fmla="*/ 186260 h 276225"/>
                <a:gd name="connsiteX17" fmla="*/ 29242 w 390525"/>
                <a:gd name="connsiteY17" fmla="*/ 219597 h 276225"/>
                <a:gd name="connsiteX18" fmla="*/ 62579 w 390525"/>
                <a:gd name="connsiteY18" fmla="*/ 252935 h 276225"/>
                <a:gd name="connsiteX19" fmla="*/ 90868 w 390525"/>
                <a:gd name="connsiteY19" fmla="*/ 237218 h 276225"/>
                <a:gd name="connsiteX20" fmla="*/ 135731 w 390525"/>
                <a:gd name="connsiteY20" fmla="*/ 259411 h 276225"/>
                <a:gd name="connsiteX21" fmla="*/ 195739 w 390525"/>
                <a:gd name="connsiteY21" fmla="*/ 275223 h 276225"/>
                <a:gd name="connsiteX22" fmla="*/ 296989 w 390525"/>
                <a:gd name="connsiteY22" fmla="*/ 223502 h 276225"/>
                <a:gd name="connsiteX23" fmla="*/ 297371 w 390525"/>
                <a:gd name="connsiteY23" fmla="*/ 223788 h 276225"/>
                <a:gd name="connsiteX24" fmla="*/ 330422 w 390525"/>
                <a:gd name="connsiteY24" fmla="*/ 253030 h 276225"/>
                <a:gd name="connsiteX25" fmla="*/ 363760 w 390525"/>
                <a:gd name="connsiteY25" fmla="*/ 219692 h 276225"/>
                <a:gd name="connsiteX26" fmla="*/ 330422 w 390525"/>
                <a:gd name="connsiteY26" fmla="*/ 186355 h 276225"/>
                <a:gd name="connsiteX27" fmla="*/ 321659 w 390525"/>
                <a:gd name="connsiteY27" fmla="*/ 187498 h 276225"/>
                <a:gd name="connsiteX28" fmla="*/ 318516 w 390525"/>
                <a:gd name="connsiteY28" fmla="*/ 138444 h 276225"/>
                <a:gd name="connsiteX29" fmla="*/ 314516 w 390525"/>
                <a:gd name="connsiteY29" fmla="*/ 119013 h 276225"/>
                <a:gd name="connsiteX30" fmla="*/ 374904 w 390525"/>
                <a:gd name="connsiteY30" fmla="*/ 119013 h 276225"/>
                <a:gd name="connsiteX31" fmla="*/ 386143 w 390525"/>
                <a:gd name="connsiteY31" fmla="*/ 107678 h 276225"/>
                <a:gd name="connsiteX32" fmla="*/ 195834 w 390525"/>
                <a:gd name="connsiteY32" fmla="*/ 52148 h 276225"/>
                <a:gd name="connsiteX33" fmla="*/ 295370 w 390525"/>
                <a:gd name="connsiteY33" fmla="*/ 133205 h 276225"/>
                <a:gd name="connsiteX34" fmla="*/ 274510 w 390525"/>
                <a:gd name="connsiteY34" fmla="*/ 143397 h 276225"/>
                <a:gd name="connsiteX35" fmla="*/ 195929 w 390525"/>
                <a:gd name="connsiteY35" fmla="*/ 74341 h 276225"/>
                <a:gd name="connsiteX36" fmla="*/ 184785 w 390525"/>
                <a:gd name="connsiteY36" fmla="*/ 85485 h 276225"/>
                <a:gd name="connsiteX37" fmla="*/ 184785 w 390525"/>
                <a:gd name="connsiteY37" fmla="*/ 86914 h 276225"/>
                <a:gd name="connsiteX38" fmla="*/ 149257 w 390525"/>
                <a:gd name="connsiteY38" fmla="*/ 63292 h 276225"/>
                <a:gd name="connsiteX39" fmla="*/ 184785 w 390525"/>
                <a:gd name="connsiteY39" fmla="*/ 39670 h 276225"/>
                <a:gd name="connsiteX40" fmla="*/ 184785 w 390525"/>
                <a:gd name="connsiteY40" fmla="*/ 41099 h 276225"/>
                <a:gd name="connsiteX41" fmla="*/ 195834 w 390525"/>
                <a:gd name="connsiteY41" fmla="*/ 52148 h 276225"/>
                <a:gd name="connsiteX42" fmla="*/ 230314 w 390525"/>
                <a:gd name="connsiteY42" fmla="*/ 165019 h 276225"/>
                <a:gd name="connsiteX43" fmla="*/ 229838 w 390525"/>
                <a:gd name="connsiteY43" fmla="*/ 184736 h 276225"/>
                <a:gd name="connsiteX44" fmla="*/ 238792 w 390525"/>
                <a:gd name="connsiteY44" fmla="*/ 189688 h 276225"/>
                <a:gd name="connsiteX45" fmla="*/ 196025 w 390525"/>
                <a:gd name="connsiteY45" fmla="*/ 208262 h 276225"/>
                <a:gd name="connsiteX46" fmla="*/ 167068 w 390525"/>
                <a:gd name="connsiteY46" fmla="*/ 200071 h 276225"/>
                <a:gd name="connsiteX47" fmla="*/ 168688 w 390525"/>
                <a:gd name="connsiteY47" fmla="*/ 175687 h 276225"/>
                <a:gd name="connsiteX48" fmla="*/ 152019 w 390525"/>
                <a:gd name="connsiteY48" fmla="*/ 165400 h 276225"/>
                <a:gd name="connsiteX49" fmla="*/ 143351 w 390525"/>
                <a:gd name="connsiteY49" fmla="*/ 170353 h 276225"/>
                <a:gd name="connsiteX50" fmla="*/ 140494 w 390525"/>
                <a:gd name="connsiteY50" fmla="*/ 152732 h 276225"/>
                <a:gd name="connsiteX51" fmla="*/ 169450 w 390525"/>
                <a:gd name="connsiteY51" fmla="*/ 103297 h 276225"/>
                <a:gd name="connsiteX52" fmla="*/ 189833 w 390525"/>
                <a:gd name="connsiteY52" fmla="*/ 116822 h 276225"/>
                <a:gd name="connsiteX53" fmla="*/ 207073 w 390525"/>
                <a:gd name="connsiteY53" fmla="*/ 107583 h 276225"/>
                <a:gd name="connsiteX54" fmla="*/ 207073 w 390525"/>
                <a:gd name="connsiteY54" fmla="*/ 97582 h 276225"/>
                <a:gd name="connsiteX55" fmla="*/ 252984 w 390525"/>
                <a:gd name="connsiteY55" fmla="*/ 152732 h 276225"/>
                <a:gd name="connsiteX56" fmla="*/ 252984 w 390525"/>
                <a:gd name="connsiteY56" fmla="*/ 153875 h 276225"/>
                <a:gd name="connsiteX57" fmla="*/ 230314 w 390525"/>
                <a:gd name="connsiteY57" fmla="*/ 165019 h 276225"/>
                <a:gd name="connsiteX58" fmla="*/ 29432 w 390525"/>
                <a:gd name="connsiteY58" fmla="*/ 96534 h 276225"/>
                <a:gd name="connsiteX59" fmla="*/ 29432 w 390525"/>
                <a:gd name="connsiteY59" fmla="*/ 85961 h 276225"/>
                <a:gd name="connsiteX60" fmla="*/ 60960 w 390525"/>
                <a:gd name="connsiteY60" fmla="*/ 52148 h 276225"/>
                <a:gd name="connsiteX61" fmla="*/ 95917 w 390525"/>
                <a:gd name="connsiteY61" fmla="*/ 82342 h 276225"/>
                <a:gd name="connsiteX62" fmla="*/ 87439 w 390525"/>
                <a:gd name="connsiteY62" fmla="*/ 96534 h 276225"/>
                <a:gd name="connsiteX63" fmla="*/ 29432 w 390525"/>
                <a:gd name="connsiteY63" fmla="*/ 96534 h 276225"/>
                <a:gd name="connsiteX64" fmla="*/ 62579 w 390525"/>
                <a:gd name="connsiteY64" fmla="*/ 230551 h 276225"/>
                <a:gd name="connsiteX65" fmla="*/ 51435 w 390525"/>
                <a:gd name="connsiteY65" fmla="*/ 219407 h 276225"/>
                <a:gd name="connsiteX66" fmla="*/ 62579 w 390525"/>
                <a:gd name="connsiteY66" fmla="*/ 208262 h 276225"/>
                <a:gd name="connsiteX67" fmla="*/ 73723 w 390525"/>
                <a:gd name="connsiteY67" fmla="*/ 219407 h 276225"/>
                <a:gd name="connsiteX68" fmla="*/ 62579 w 390525"/>
                <a:gd name="connsiteY68" fmla="*/ 230551 h 276225"/>
                <a:gd name="connsiteX69" fmla="*/ 109252 w 390525"/>
                <a:gd name="connsiteY69" fmla="*/ 202738 h 276225"/>
                <a:gd name="connsiteX70" fmla="*/ 95917 w 390525"/>
                <a:gd name="connsiteY70" fmla="*/ 152827 h 276225"/>
                <a:gd name="connsiteX71" fmla="*/ 129921 w 390525"/>
                <a:gd name="connsiteY71" fmla="*/ 77103 h 276225"/>
                <a:gd name="connsiteX72" fmla="*/ 149352 w 390525"/>
                <a:gd name="connsiteY72" fmla="*/ 90057 h 276225"/>
                <a:gd name="connsiteX73" fmla="*/ 118205 w 390525"/>
                <a:gd name="connsiteY73" fmla="*/ 152922 h 276225"/>
                <a:gd name="connsiteX74" fmla="*/ 128683 w 390525"/>
                <a:gd name="connsiteY74" fmla="*/ 191784 h 276225"/>
                <a:gd name="connsiteX75" fmla="*/ 143827 w 390525"/>
                <a:gd name="connsiteY75" fmla="*/ 195785 h 276225"/>
                <a:gd name="connsiteX76" fmla="*/ 145066 w 390525"/>
                <a:gd name="connsiteY76" fmla="*/ 195023 h 276225"/>
                <a:gd name="connsiteX77" fmla="*/ 142304 w 390525"/>
                <a:gd name="connsiteY77" fmla="*/ 237599 h 276225"/>
                <a:gd name="connsiteX78" fmla="*/ 104108 w 390525"/>
                <a:gd name="connsiteY78" fmla="*/ 218645 h 276225"/>
                <a:gd name="connsiteX79" fmla="*/ 105346 w 390525"/>
                <a:gd name="connsiteY79" fmla="*/ 217883 h 276225"/>
                <a:gd name="connsiteX80" fmla="*/ 110490 w 390525"/>
                <a:gd name="connsiteY80" fmla="*/ 211120 h 276225"/>
                <a:gd name="connsiteX81" fmla="*/ 109252 w 390525"/>
                <a:gd name="connsiteY81" fmla="*/ 202738 h 276225"/>
                <a:gd name="connsiteX82" fmla="*/ 283845 w 390525"/>
                <a:gd name="connsiteY82" fmla="*/ 202738 h 276225"/>
                <a:gd name="connsiteX83" fmla="*/ 195834 w 390525"/>
                <a:gd name="connsiteY83" fmla="*/ 252649 h 276225"/>
                <a:gd name="connsiteX84" fmla="*/ 163830 w 390525"/>
                <a:gd name="connsiteY84" fmla="*/ 247410 h 276225"/>
                <a:gd name="connsiteX85" fmla="*/ 165354 w 390525"/>
                <a:gd name="connsiteY85" fmla="*/ 224264 h 276225"/>
                <a:gd name="connsiteX86" fmla="*/ 195834 w 390525"/>
                <a:gd name="connsiteY86" fmla="*/ 230455 h 276225"/>
                <a:gd name="connsiteX87" fmla="*/ 264605 w 390525"/>
                <a:gd name="connsiteY87" fmla="*/ 191594 h 276225"/>
                <a:gd name="connsiteX88" fmla="*/ 265747 w 390525"/>
                <a:gd name="connsiteY88" fmla="*/ 183116 h 276225"/>
                <a:gd name="connsiteX89" fmla="*/ 259080 w 390525"/>
                <a:gd name="connsiteY89" fmla="*/ 175592 h 276225"/>
                <a:gd name="connsiteX90" fmla="*/ 297561 w 390525"/>
                <a:gd name="connsiteY90" fmla="*/ 156732 h 276225"/>
                <a:gd name="connsiteX91" fmla="*/ 300323 w 390525"/>
                <a:gd name="connsiteY91" fmla="*/ 199404 h 276225"/>
                <a:gd name="connsiteX92" fmla="*/ 299085 w 390525"/>
                <a:gd name="connsiteY92" fmla="*/ 198642 h 276225"/>
                <a:gd name="connsiteX93" fmla="*/ 283845 w 390525"/>
                <a:gd name="connsiteY93" fmla="*/ 202738 h 276225"/>
                <a:gd name="connsiteX94" fmla="*/ 341567 w 390525"/>
                <a:gd name="connsiteY94" fmla="*/ 219407 h 276225"/>
                <a:gd name="connsiteX95" fmla="*/ 330422 w 390525"/>
                <a:gd name="connsiteY95" fmla="*/ 230551 h 276225"/>
                <a:gd name="connsiteX96" fmla="*/ 319278 w 390525"/>
                <a:gd name="connsiteY96" fmla="*/ 219407 h 276225"/>
                <a:gd name="connsiteX97" fmla="*/ 330422 w 390525"/>
                <a:gd name="connsiteY97" fmla="*/ 208262 h 276225"/>
                <a:gd name="connsiteX98" fmla="*/ 341567 w 390525"/>
                <a:gd name="connsiteY98" fmla="*/ 219407 h 276225"/>
                <a:gd name="connsiteX99" fmla="*/ 363950 w 390525"/>
                <a:gd name="connsiteY99" fmla="*/ 96534 h 276225"/>
                <a:gd name="connsiteX100" fmla="*/ 305657 w 390525"/>
                <a:gd name="connsiteY100" fmla="*/ 96534 h 276225"/>
                <a:gd name="connsiteX101" fmla="*/ 297371 w 390525"/>
                <a:gd name="connsiteY101" fmla="*/ 83009 h 276225"/>
                <a:gd name="connsiteX102" fmla="*/ 333280 w 390525"/>
                <a:gd name="connsiteY102" fmla="*/ 52243 h 276225"/>
                <a:gd name="connsiteX103" fmla="*/ 363950 w 390525"/>
                <a:gd name="connsiteY103" fmla="*/ 85961 h 276225"/>
                <a:gd name="connsiteX104" fmla="*/ 363950 w 390525"/>
                <a:gd name="connsiteY104" fmla="*/ 9653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90525" h="276225">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grpFill/>
            <a:ln w="9525" cap="flat">
              <a:noFill/>
              <a:prstDash val="solid"/>
              <a:miter/>
            </a:ln>
          </p:spPr>
          <p:txBody>
            <a:bodyPr rtlCol="0" anchor="ctr"/>
            <a:lstStyle/>
            <a:p>
              <a:endParaRPr lang="ko-KR" altLang="en-US"/>
            </a:p>
          </p:txBody>
        </p:sp>
        <p:sp>
          <p:nvSpPr>
            <p:cNvPr id="418" name="자유형: 도형 417">
              <a:extLst>
                <a:ext uri="{FF2B5EF4-FFF2-40B4-BE49-F238E27FC236}">
                  <a16:creationId xmlns:a16="http://schemas.microsoft.com/office/drawing/2014/main" id="{0D12CB94-81F4-44B3-998F-D1D50FE17228}"/>
                </a:ext>
              </a:extLst>
            </p:cNvPr>
            <p:cNvSpPr/>
            <p:nvPr/>
          </p:nvSpPr>
          <p:spPr>
            <a:xfrm>
              <a:off x="3050944"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sp>
          <p:nvSpPr>
            <p:cNvPr id="419" name="자유형: 도형 418">
              <a:extLst>
                <a:ext uri="{FF2B5EF4-FFF2-40B4-BE49-F238E27FC236}">
                  <a16:creationId xmlns:a16="http://schemas.microsoft.com/office/drawing/2014/main" id="{2490F2FA-A135-47DF-BA23-B368422BA4D4}"/>
                </a:ext>
              </a:extLst>
            </p:cNvPr>
            <p:cNvSpPr/>
            <p:nvPr/>
          </p:nvSpPr>
          <p:spPr>
            <a:xfrm>
              <a:off x="2783005"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grpSp>
      <p:grpSp>
        <p:nvGrpSpPr>
          <p:cNvPr id="420" name="그룹 419">
            <a:extLst>
              <a:ext uri="{FF2B5EF4-FFF2-40B4-BE49-F238E27FC236}">
                <a16:creationId xmlns:a16="http://schemas.microsoft.com/office/drawing/2014/main" id="{36120E4E-9EC3-4402-9051-95804D7DB476}"/>
              </a:ext>
            </a:extLst>
          </p:cNvPr>
          <p:cNvGrpSpPr/>
          <p:nvPr/>
        </p:nvGrpSpPr>
        <p:grpSpPr>
          <a:xfrm>
            <a:off x="5469746" y="892968"/>
            <a:ext cx="388596" cy="391668"/>
            <a:chOff x="5469746" y="892968"/>
            <a:chExt cx="388596" cy="391668"/>
          </a:xfrm>
          <a:solidFill>
            <a:schemeClr val="bg1"/>
          </a:solidFill>
        </p:grpSpPr>
        <p:sp>
          <p:nvSpPr>
            <p:cNvPr id="421" name="자유형: 도형 420">
              <a:extLst>
                <a:ext uri="{FF2B5EF4-FFF2-40B4-BE49-F238E27FC236}">
                  <a16:creationId xmlns:a16="http://schemas.microsoft.com/office/drawing/2014/main" id="{88D4A6F5-5741-4F85-961D-C52C618E4304}"/>
                </a:ext>
              </a:extLst>
            </p:cNvPr>
            <p:cNvSpPr/>
            <p:nvPr/>
          </p:nvSpPr>
          <p:spPr>
            <a:xfrm>
              <a:off x="5469746" y="913161"/>
              <a:ext cx="371475" cy="371475"/>
            </a:xfrm>
            <a:custGeom>
              <a:avLst/>
              <a:gdLst>
                <a:gd name="connsiteX0" fmla="*/ 357831 w 371475"/>
                <a:gd name="connsiteY0" fmla="*/ 267938 h 371475"/>
                <a:gd name="connsiteX1" fmla="*/ 310968 w 371475"/>
                <a:gd name="connsiteY1" fmla="*/ 219456 h 371475"/>
                <a:gd name="connsiteX2" fmla="*/ 310872 w 371475"/>
                <a:gd name="connsiteY2" fmla="*/ 219361 h 371475"/>
                <a:gd name="connsiteX3" fmla="*/ 263819 w 371475"/>
                <a:gd name="connsiteY3" fmla="*/ 219361 h 371475"/>
                <a:gd name="connsiteX4" fmla="*/ 242388 w 371475"/>
                <a:gd name="connsiteY4" fmla="*/ 240792 h 371475"/>
                <a:gd name="connsiteX5" fmla="*/ 206669 w 371475"/>
                <a:gd name="connsiteY5" fmla="*/ 240792 h 371475"/>
                <a:gd name="connsiteX6" fmla="*/ 206669 w 371475"/>
                <a:gd name="connsiteY6" fmla="*/ 240792 h 371475"/>
                <a:gd name="connsiteX7" fmla="*/ 132183 w 371475"/>
                <a:gd name="connsiteY7" fmla="*/ 168116 h 371475"/>
                <a:gd name="connsiteX8" fmla="*/ 132183 w 371475"/>
                <a:gd name="connsiteY8" fmla="*/ 132398 h 371475"/>
                <a:gd name="connsiteX9" fmla="*/ 153615 w 371475"/>
                <a:gd name="connsiteY9" fmla="*/ 110966 h 371475"/>
                <a:gd name="connsiteX10" fmla="*/ 153615 w 371475"/>
                <a:gd name="connsiteY10" fmla="*/ 63913 h 371475"/>
                <a:gd name="connsiteX11" fmla="*/ 106561 w 371475"/>
                <a:gd name="connsiteY11" fmla="*/ 16859 h 371475"/>
                <a:gd name="connsiteX12" fmla="*/ 59508 w 371475"/>
                <a:gd name="connsiteY12" fmla="*/ 16859 h 371475"/>
                <a:gd name="connsiteX13" fmla="*/ 43791 w 371475"/>
                <a:gd name="connsiteY13" fmla="*/ 32576 h 371475"/>
                <a:gd name="connsiteX14" fmla="*/ 42362 w 371475"/>
                <a:gd name="connsiteY14" fmla="*/ 34004 h 371475"/>
                <a:gd name="connsiteX15" fmla="*/ 42362 w 371475"/>
                <a:gd name="connsiteY15" fmla="*/ 203835 h 371475"/>
                <a:gd name="connsiteX16" fmla="*/ 171046 w 371475"/>
                <a:gd name="connsiteY16" fmla="*/ 330803 h 371475"/>
                <a:gd name="connsiteX17" fmla="*/ 340686 w 371475"/>
                <a:gd name="connsiteY17" fmla="*/ 330803 h 371475"/>
                <a:gd name="connsiteX18" fmla="*/ 357831 w 371475"/>
                <a:gd name="connsiteY18" fmla="*/ 314992 h 371475"/>
                <a:gd name="connsiteX19" fmla="*/ 357831 w 371475"/>
                <a:gd name="connsiteY19" fmla="*/ 267938 h 371475"/>
                <a:gd name="connsiteX20" fmla="*/ 75128 w 371475"/>
                <a:gd name="connsiteY20" fmla="*/ 32480 h 371475"/>
                <a:gd name="connsiteX21" fmla="*/ 90845 w 371475"/>
                <a:gd name="connsiteY21" fmla="*/ 32480 h 371475"/>
                <a:gd name="connsiteX22" fmla="*/ 137898 w 371475"/>
                <a:gd name="connsiteY22" fmla="*/ 79534 h 371475"/>
                <a:gd name="connsiteX23" fmla="*/ 137898 w 371475"/>
                <a:gd name="connsiteY23" fmla="*/ 95250 h 371475"/>
                <a:gd name="connsiteX24" fmla="*/ 130088 w 371475"/>
                <a:gd name="connsiteY24" fmla="*/ 103060 h 371475"/>
                <a:gd name="connsiteX25" fmla="*/ 67318 w 371475"/>
                <a:gd name="connsiteY25" fmla="*/ 40291 h 371475"/>
                <a:gd name="connsiteX26" fmla="*/ 75128 w 371475"/>
                <a:gd name="connsiteY26" fmla="*/ 32480 h 371475"/>
                <a:gd name="connsiteX27" fmla="*/ 186666 w 371475"/>
                <a:gd name="connsiteY27" fmla="*/ 314992 h 371475"/>
                <a:gd name="connsiteX28" fmla="*/ 57984 w 371475"/>
                <a:gd name="connsiteY28" fmla="*/ 188024 h 371475"/>
                <a:gd name="connsiteX29" fmla="*/ 51887 w 371475"/>
                <a:gd name="connsiteY29" fmla="*/ 56293 h 371475"/>
                <a:gd name="connsiteX30" fmla="*/ 114467 w 371475"/>
                <a:gd name="connsiteY30" fmla="*/ 118872 h 371475"/>
                <a:gd name="connsiteX31" fmla="*/ 116562 w 371475"/>
                <a:gd name="connsiteY31" fmla="*/ 183737 h 371475"/>
                <a:gd name="connsiteX32" fmla="*/ 191048 w 371475"/>
                <a:gd name="connsiteY32" fmla="*/ 256413 h 371475"/>
                <a:gd name="connsiteX33" fmla="*/ 255913 w 371475"/>
                <a:gd name="connsiteY33" fmla="*/ 258509 h 371475"/>
                <a:gd name="connsiteX34" fmla="*/ 318492 w 371475"/>
                <a:gd name="connsiteY34" fmla="*/ 321088 h 371475"/>
                <a:gd name="connsiteX35" fmla="*/ 186666 w 371475"/>
                <a:gd name="connsiteY35" fmla="*/ 314992 h 371475"/>
                <a:gd name="connsiteX36" fmla="*/ 342210 w 371475"/>
                <a:gd name="connsiteY36" fmla="*/ 299180 h 371475"/>
                <a:gd name="connsiteX37" fmla="*/ 334780 w 371475"/>
                <a:gd name="connsiteY37" fmla="*/ 306038 h 371475"/>
                <a:gd name="connsiteX38" fmla="*/ 271630 w 371475"/>
                <a:gd name="connsiteY38" fmla="*/ 242888 h 371475"/>
                <a:gd name="connsiteX39" fmla="*/ 279439 w 371475"/>
                <a:gd name="connsiteY39" fmla="*/ 235077 h 371475"/>
                <a:gd name="connsiteX40" fmla="*/ 295061 w 371475"/>
                <a:gd name="connsiteY40" fmla="*/ 234982 h 371475"/>
                <a:gd name="connsiteX41" fmla="*/ 342019 w 371475"/>
                <a:gd name="connsiteY41" fmla="*/ 283655 h 371475"/>
                <a:gd name="connsiteX42" fmla="*/ 342210 w 371475"/>
                <a:gd name="connsiteY42" fmla="*/ 29918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1475" h="371475">
                  <a:moveTo>
                    <a:pt x="357831" y="267938"/>
                  </a:moveTo>
                  <a:lnTo>
                    <a:pt x="310968" y="219456"/>
                  </a:lnTo>
                  <a:cubicBezTo>
                    <a:pt x="310968" y="219456"/>
                    <a:pt x="310872" y="219361"/>
                    <a:pt x="310872" y="219361"/>
                  </a:cubicBezTo>
                  <a:cubicBezTo>
                    <a:pt x="297823" y="206312"/>
                    <a:pt x="276773" y="206312"/>
                    <a:pt x="263819" y="219361"/>
                  </a:cubicBezTo>
                  <a:lnTo>
                    <a:pt x="242388" y="240792"/>
                  </a:lnTo>
                  <a:cubicBezTo>
                    <a:pt x="232481" y="250698"/>
                    <a:pt x="216575" y="250698"/>
                    <a:pt x="206669" y="240792"/>
                  </a:cubicBezTo>
                  <a:cubicBezTo>
                    <a:pt x="206669" y="240792"/>
                    <a:pt x="206669" y="240792"/>
                    <a:pt x="206669" y="240792"/>
                  </a:cubicBezTo>
                  <a:lnTo>
                    <a:pt x="132183" y="168116"/>
                  </a:lnTo>
                  <a:cubicBezTo>
                    <a:pt x="122277" y="158210"/>
                    <a:pt x="122277" y="142304"/>
                    <a:pt x="132183" y="132398"/>
                  </a:cubicBezTo>
                  <a:lnTo>
                    <a:pt x="153615" y="110966"/>
                  </a:lnTo>
                  <a:cubicBezTo>
                    <a:pt x="166568" y="98012"/>
                    <a:pt x="166568" y="76867"/>
                    <a:pt x="153615" y="63913"/>
                  </a:cubicBezTo>
                  <a:lnTo>
                    <a:pt x="106561" y="16859"/>
                  </a:lnTo>
                  <a:cubicBezTo>
                    <a:pt x="93607" y="3905"/>
                    <a:pt x="72461" y="3905"/>
                    <a:pt x="59508" y="16859"/>
                  </a:cubicBezTo>
                  <a:cubicBezTo>
                    <a:pt x="59508" y="16859"/>
                    <a:pt x="43791" y="32576"/>
                    <a:pt x="43791" y="32576"/>
                  </a:cubicBezTo>
                  <a:cubicBezTo>
                    <a:pt x="43791" y="32576"/>
                    <a:pt x="42362" y="34004"/>
                    <a:pt x="42362" y="34004"/>
                  </a:cubicBezTo>
                  <a:cubicBezTo>
                    <a:pt x="-4596" y="80963"/>
                    <a:pt x="-4596" y="156877"/>
                    <a:pt x="42362" y="203835"/>
                  </a:cubicBezTo>
                  <a:lnTo>
                    <a:pt x="171046" y="330803"/>
                  </a:lnTo>
                  <a:cubicBezTo>
                    <a:pt x="217813" y="377476"/>
                    <a:pt x="293632" y="377666"/>
                    <a:pt x="340686" y="330803"/>
                  </a:cubicBezTo>
                  <a:cubicBezTo>
                    <a:pt x="340971" y="330613"/>
                    <a:pt x="357545" y="315278"/>
                    <a:pt x="357831" y="314992"/>
                  </a:cubicBezTo>
                  <a:cubicBezTo>
                    <a:pt x="370785" y="302038"/>
                    <a:pt x="370785" y="280988"/>
                    <a:pt x="357831" y="267938"/>
                  </a:cubicBezTo>
                  <a:close/>
                  <a:moveTo>
                    <a:pt x="75128" y="32480"/>
                  </a:moveTo>
                  <a:cubicBezTo>
                    <a:pt x="79415" y="28194"/>
                    <a:pt x="86463" y="28194"/>
                    <a:pt x="90845" y="32480"/>
                  </a:cubicBezTo>
                  <a:lnTo>
                    <a:pt x="137898" y="79534"/>
                  </a:lnTo>
                  <a:cubicBezTo>
                    <a:pt x="142280" y="83915"/>
                    <a:pt x="142280" y="90869"/>
                    <a:pt x="137898" y="95250"/>
                  </a:cubicBezTo>
                  <a:lnTo>
                    <a:pt x="130088" y="103060"/>
                  </a:lnTo>
                  <a:lnTo>
                    <a:pt x="67318" y="40291"/>
                  </a:lnTo>
                  <a:lnTo>
                    <a:pt x="75128" y="32480"/>
                  </a:lnTo>
                  <a:close/>
                  <a:moveTo>
                    <a:pt x="186666" y="314992"/>
                  </a:moveTo>
                  <a:lnTo>
                    <a:pt x="57984" y="188024"/>
                  </a:lnTo>
                  <a:cubicBezTo>
                    <a:pt x="21693" y="151733"/>
                    <a:pt x="19979" y="94583"/>
                    <a:pt x="51887" y="56293"/>
                  </a:cubicBezTo>
                  <a:lnTo>
                    <a:pt x="114467" y="118872"/>
                  </a:lnTo>
                  <a:cubicBezTo>
                    <a:pt x="98084" y="137446"/>
                    <a:pt x="98751" y="165926"/>
                    <a:pt x="116562" y="183737"/>
                  </a:cubicBezTo>
                  <a:lnTo>
                    <a:pt x="191048" y="256413"/>
                  </a:lnTo>
                  <a:cubicBezTo>
                    <a:pt x="208859" y="274225"/>
                    <a:pt x="237244" y="274892"/>
                    <a:pt x="255913" y="258509"/>
                  </a:cubicBezTo>
                  <a:lnTo>
                    <a:pt x="318492" y="321088"/>
                  </a:lnTo>
                  <a:cubicBezTo>
                    <a:pt x="279726" y="353187"/>
                    <a:pt x="222956" y="351187"/>
                    <a:pt x="186666" y="314992"/>
                  </a:cubicBezTo>
                  <a:close/>
                  <a:moveTo>
                    <a:pt x="342210" y="299180"/>
                  </a:moveTo>
                  <a:lnTo>
                    <a:pt x="334780" y="306038"/>
                  </a:lnTo>
                  <a:lnTo>
                    <a:pt x="271630" y="242888"/>
                  </a:lnTo>
                  <a:lnTo>
                    <a:pt x="279439" y="235077"/>
                  </a:lnTo>
                  <a:cubicBezTo>
                    <a:pt x="283726" y="230791"/>
                    <a:pt x="290774" y="230696"/>
                    <a:pt x="295061" y="234982"/>
                  </a:cubicBezTo>
                  <a:cubicBezTo>
                    <a:pt x="295156" y="235077"/>
                    <a:pt x="342019" y="283559"/>
                    <a:pt x="342019" y="283655"/>
                  </a:cubicBezTo>
                  <a:cubicBezTo>
                    <a:pt x="346401" y="287846"/>
                    <a:pt x="346401" y="294799"/>
                    <a:pt x="342210" y="299180"/>
                  </a:cubicBezTo>
                  <a:close/>
                </a:path>
              </a:pathLst>
            </a:custGeom>
            <a:grpFill/>
            <a:ln w="9525" cap="flat">
              <a:noFill/>
              <a:prstDash val="solid"/>
              <a:miter/>
            </a:ln>
          </p:spPr>
          <p:txBody>
            <a:bodyPr rtlCol="0" anchor="ctr"/>
            <a:lstStyle/>
            <a:p>
              <a:endParaRPr lang="ko-KR" altLang="en-US"/>
            </a:p>
          </p:txBody>
        </p:sp>
        <p:sp>
          <p:nvSpPr>
            <p:cNvPr id="422" name="자유형: 도형 421">
              <a:extLst>
                <a:ext uri="{FF2B5EF4-FFF2-40B4-BE49-F238E27FC236}">
                  <a16:creationId xmlns:a16="http://schemas.microsoft.com/office/drawing/2014/main" id="{838DD10C-105B-4783-8B2A-BFDD1A7E66D8}"/>
                </a:ext>
              </a:extLst>
            </p:cNvPr>
            <p:cNvSpPr/>
            <p:nvPr/>
          </p:nvSpPr>
          <p:spPr>
            <a:xfrm>
              <a:off x="5648792" y="892968"/>
              <a:ext cx="209550" cy="209550"/>
            </a:xfrm>
            <a:custGeom>
              <a:avLst/>
              <a:gdLst>
                <a:gd name="connsiteX0" fmla="*/ 18288 w 209550"/>
                <a:gd name="connsiteY0" fmla="*/ 7144 h 209550"/>
                <a:gd name="connsiteX1" fmla="*/ 7144 w 209550"/>
                <a:gd name="connsiteY1" fmla="*/ 18288 h 209550"/>
                <a:gd name="connsiteX2" fmla="*/ 18288 w 209550"/>
                <a:gd name="connsiteY2" fmla="*/ 29432 h 209550"/>
                <a:gd name="connsiteX3" fmla="*/ 184785 w 209550"/>
                <a:gd name="connsiteY3" fmla="*/ 195929 h 209550"/>
                <a:gd name="connsiteX4" fmla="*/ 195929 w 209550"/>
                <a:gd name="connsiteY4" fmla="*/ 207074 h 209550"/>
                <a:gd name="connsiteX5" fmla="*/ 207073 w 209550"/>
                <a:gd name="connsiteY5" fmla="*/ 195929 h 209550"/>
                <a:gd name="connsiteX6" fmla="*/ 18288 w 209550"/>
                <a:gd name="connsiteY6"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09550">
                  <a:moveTo>
                    <a:pt x="18288" y="7144"/>
                  </a:moveTo>
                  <a:cubicBezTo>
                    <a:pt x="12192" y="7144"/>
                    <a:pt x="7144" y="12097"/>
                    <a:pt x="7144" y="18288"/>
                  </a:cubicBezTo>
                  <a:cubicBezTo>
                    <a:pt x="7144" y="24479"/>
                    <a:pt x="12097" y="29432"/>
                    <a:pt x="18288" y="29432"/>
                  </a:cubicBezTo>
                  <a:cubicBezTo>
                    <a:pt x="110109" y="29432"/>
                    <a:pt x="184785" y="104108"/>
                    <a:pt x="184785" y="195929"/>
                  </a:cubicBezTo>
                  <a:cubicBezTo>
                    <a:pt x="184785" y="202025"/>
                    <a:pt x="189738" y="207074"/>
                    <a:pt x="195929" y="207074"/>
                  </a:cubicBezTo>
                  <a:cubicBezTo>
                    <a:pt x="202025" y="207074"/>
                    <a:pt x="207073" y="202121"/>
                    <a:pt x="207073" y="195929"/>
                  </a:cubicBezTo>
                  <a:cubicBezTo>
                    <a:pt x="206978" y="91535"/>
                    <a:pt x="122587" y="7144"/>
                    <a:pt x="18288" y="7144"/>
                  </a:cubicBezTo>
                  <a:close/>
                </a:path>
              </a:pathLst>
            </a:custGeom>
            <a:grpFill/>
            <a:ln w="9525" cap="flat">
              <a:noFill/>
              <a:prstDash val="solid"/>
              <a:miter/>
            </a:ln>
          </p:spPr>
          <p:txBody>
            <a:bodyPr rtlCol="0" anchor="ctr"/>
            <a:lstStyle/>
            <a:p>
              <a:endParaRPr lang="ko-KR" altLang="en-US"/>
            </a:p>
          </p:txBody>
        </p:sp>
        <p:sp>
          <p:nvSpPr>
            <p:cNvPr id="423" name="자유형: 도형 422">
              <a:extLst>
                <a:ext uri="{FF2B5EF4-FFF2-40B4-BE49-F238E27FC236}">
                  <a16:creationId xmlns:a16="http://schemas.microsoft.com/office/drawing/2014/main" id="{A035BF9F-7698-4B74-8890-05390EA6173E}"/>
                </a:ext>
              </a:extLst>
            </p:cNvPr>
            <p:cNvSpPr/>
            <p:nvPr/>
          </p:nvSpPr>
          <p:spPr>
            <a:xfrm>
              <a:off x="5648792" y="937355"/>
              <a:ext cx="161925" cy="161925"/>
            </a:xfrm>
            <a:custGeom>
              <a:avLst/>
              <a:gdLst>
                <a:gd name="connsiteX0" fmla="*/ 18288 w 161925"/>
                <a:gd name="connsiteY0" fmla="*/ 7144 h 161925"/>
                <a:gd name="connsiteX1" fmla="*/ 7144 w 161925"/>
                <a:gd name="connsiteY1" fmla="*/ 18288 h 161925"/>
                <a:gd name="connsiteX2" fmla="*/ 18288 w 161925"/>
                <a:gd name="connsiteY2" fmla="*/ 29432 h 161925"/>
                <a:gd name="connsiteX3" fmla="*/ 140398 w 161925"/>
                <a:gd name="connsiteY3" fmla="*/ 151543 h 161925"/>
                <a:gd name="connsiteX4" fmla="*/ 151543 w 161925"/>
                <a:gd name="connsiteY4" fmla="*/ 162687 h 161925"/>
                <a:gd name="connsiteX5" fmla="*/ 162687 w 161925"/>
                <a:gd name="connsiteY5" fmla="*/ 151543 h 161925"/>
                <a:gd name="connsiteX6" fmla="*/ 18288 w 16192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161925">
                  <a:moveTo>
                    <a:pt x="18288" y="7144"/>
                  </a:moveTo>
                  <a:cubicBezTo>
                    <a:pt x="12192" y="7144"/>
                    <a:pt x="7144" y="12097"/>
                    <a:pt x="7144" y="18288"/>
                  </a:cubicBezTo>
                  <a:cubicBezTo>
                    <a:pt x="7144" y="24479"/>
                    <a:pt x="12097" y="29432"/>
                    <a:pt x="18288" y="29432"/>
                  </a:cubicBezTo>
                  <a:cubicBezTo>
                    <a:pt x="85630" y="29432"/>
                    <a:pt x="140398" y="84201"/>
                    <a:pt x="140398" y="151543"/>
                  </a:cubicBezTo>
                  <a:cubicBezTo>
                    <a:pt x="140398" y="157639"/>
                    <a:pt x="145352" y="162687"/>
                    <a:pt x="151543" y="162687"/>
                  </a:cubicBezTo>
                  <a:cubicBezTo>
                    <a:pt x="157639" y="162687"/>
                    <a:pt x="162687" y="157734"/>
                    <a:pt x="162687" y="151543"/>
                  </a:cubicBezTo>
                  <a:cubicBezTo>
                    <a:pt x="162592" y="71914"/>
                    <a:pt x="97822" y="7144"/>
                    <a:pt x="18288" y="7144"/>
                  </a:cubicBezTo>
                  <a:close/>
                </a:path>
              </a:pathLst>
            </a:custGeom>
            <a:grpFill/>
            <a:ln w="9525" cap="flat">
              <a:noFill/>
              <a:prstDash val="solid"/>
              <a:miter/>
            </a:ln>
          </p:spPr>
          <p:txBody>
            <a:bodyPr rtlCol="0" anchor="ctr"/>
            <a:lstStyle/>
            <a:p>
              <a:endParaRPr lang="ko-KR" altLang="en-US"/>
            </a:p>
          </p:txBody>
        </p:sp>
        <p:sp>
          <p:nvSpPr>
            <p:cNvPr id="424" name="자유형: 도형 423">
              <a:extLst>
                <a:ext uri="{FF2B5EF4-FFF2-40B4-BE49-F238E27FC236}">
                  <a16:creationId xmlns:a16="http://schemas.microsoft.com/office/drawing/2014/main" id="{2CAE7F98-C00B-4D7C-A3B6-6203A17E85A1}"/>
                </a:ext>
              </a:extLst>
            </p:cNvPr>
            <p:cNvSpPr/>
            <p:nvPr/>
          </p:nvSpPr>
          <p:spPr>
            <a:xfrm>
              <a:off x="5648792" y="981741"/>
              <a:ext cx="123825" cy="123825"/>
            </a:xfrm>
            <a:custGeom>
              <a:avLst/>
              <a:gdLst>
                <a:gd name="connsiteX0" fmla="*/ 18288 w 123825"/>
                <a:gd name="connsiteY0" fmla="*/ 7144 h 123825"/>
                <a:gd name="connsiteX1" fmla="*/ 7144 w 123825"/>
                <a:gd name="connsiteY1" fmla="*/ 18288 h 123825"/>
                <a:gd name="connsiteX2" fmla="*/ 18288 w 123825"/>
                <a:gd name="connsiteY2" fmla="*/ 29432 h 123825"/>
                <a:gd name="connsiteX3" fmla="*/ 96012 w 123825"/>
                <a:gd name="connsiteY3" fmla="*/ 107156 h 123825"/>
                <a:gd name="connsiteX4" fmla="*/ 107156 w 123825"/>
                <a:gd name="connsiteY4" fmla="*/ 118301 h 123825"/>
                <a:gd name="connsiteX5" fmla="*/ 118300 w 123825"/>
                <a:gd name="connsiteY5" fmla="*/ 107156 h 123825"/>
                <a:gd name="connsiteX6" fmla="*/ 18288 w 123825"/>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23825">
                  <a:moveTo>
                    <a:pt x="18288" y="7144"/>
                  </a:moveTo>
                  <a:cubicBezTo>
                    <a:pt x="12192" y="7144"/>
                    <a:pt x="7144" y="12097"/>
                    <a:pt x="7144" y="18288"/>
                  </a:cubicBezTo>
                  <a:cubicBezTo>
                    <a:pt x="7144" y="24479"/>
                    <a:pt x="12097" y="29432"/>
                    <a:pt x="18288" y="29432"/>
                  </a:cubicBezTo>
                  <a:cubicBezTo>
                    <a:pt x="61150" y="29432"/>
                    <a:pt x="96012" y="64294"/>
                    <a:pt x="96012" y="107156"/>
                  </a:cubicBezTo>
                  <a:cubicBezTo>
                    <a:pt x="96012" y="113252"/>
                    <a:pt x="100965" y="118301"/>
                    <a:pt x="107156" y="118301"/>
                  </a:cubicBezTo>
                  <a:cubicBezTo>
                    <a:pt x="113252" y="118301"/>
                    <a:pt x="118300" y="113348"/>
                    <a:pt x="118300" y="107156"/>
                  </a:cubicBezTo>
                  <a:cubicBezTo>
                    <a:pt x="118206" y="52007"/>
                    <a:pt x="73343" y="7144"/>
                    <a:pt x="18288" y="7144"/>
                  </a:cubicBezTo>
                  <a:close/>
                </a:path>
              </a:pathLst>
            </a:custGeom>
            <a:grpFill/>
            <a:ln w="9525" cap="flat">
              <a:noFill/>
              <a:prstDash val="solid"/>
              <a:miter/>
            </a:ln>
          </p:spPr>
          <p:txBody>
            <a:bodyPr rtlCol="0" anchor="ctr"/>
            <a:lstStyle/>
            <a:p>
              <a:endParaRPr lang="ko-KR" altLang="en-US"/>
            </a:p>
          </p:txBody>
        </p:sp>
        <p:sp>
          <p:nvSpPr>
            <p:cNvPr id="425" name="자유형: 도형 424">
              <a:extLst>
                <a:ext uri="{FF2B5EF4-FFF2-40B4-BE49-F238E27FC236}">
                  <a16:creationId xmlns:a16="http://schemas.microsoft.com/office/drawing/2014/main" id="{A09E2490-1979-4D6D-8ABF-A865014137B2}"/>
                </a:ext>
              </a:extLst>
            </p:cNvPr>
            <p:cNvSpPr/>
            <p:nvPr/>
          </p:nvSpPr>
          <p:spPr>
            <a:xfrm>
              <a:off x="5648792" y="1026223"/>
              <a:ext cx="76200" cy="76200"/>
            </a:xfrm>
            <a:custGeom>
              <a:avLst/>
              <a:gdLst>
                <a:gd name="connsiteX0" fmla="*/ 18288 w 76200"/>
                <a:gd name="connsiteY0" fmla="*/ 7144 h 76200"/>
                <a:gd name="connsiteX1" fmla="*/ 7144 w 76200"/>
                <a:gd name="connsiteY1" fmla="*/ 18288 h 76200"/>
                <a:gd name="connsiteX2" fmla="*/ 18288 w 76200"/>
                <a:gd name="connsiteY2" fmla="*/ 29432 h 76200"/>
                <a:gd name="connsiteX3" fmla="*/ 51625 w 76200"/>
                <a:gd name="connsiteY3" fmla="*/ 62770 h 76200"/>
                <a:gd name="connsiteX4" fmla="*/ 62770 w 76200"/>
                <a:gd name="connsiteY4" fmla="*/ 73914 h 76200"/>
                <a:gd name="connsiteX5" fmla="*/ 73914 w 76200"/>
                <a:gd name="connsiteY5" fmla="*/ 62770 h 76200"/>
                <a:gd name="connsiteX6" fmla="*/ 18288 w 7620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8288" y="7144"/>
                  </a:moveTo>
                  <a:cubicBezTo>
                    <a:pt x="12192" y="7144"/>
                    <a:pt x="7144" y="12097"/>
                    <a:pt x="7144" y="18288"/>
                  </a:cubicBezTo>
                  <a:cubicBezTo>
                    <a:pt x="7144" y="24479"/>
                    <a:pt x="12097" y="29432"/>
                    <a:pt x="18288" y="29432"/>
                  </a:cubicBezTo>
                  <a:cubicBezTo>
                    <a:pt x="36672" y="29432"/>
                    <a:pt x="51625" y="44387"/>
                    <a:pt x="51625" y="62770"/>
                  </a:cubicBezTo>
                  <a:cubicBezTo>
                    <a:pt x="51625" y="68866"/>
                    <a:pt x="56579" y="73914"/>
                    <a:pt x="62770" y="73914"/>
                  </a:cubicBezTo>
                  <a:cubicBezTo>
                    <a:pt x="68866" y="73914"/>
                    <a:pt x="73914" y="68961"/>
                    <a:pt x="73914" y="62770"/>
                  </a:cubicBezTo>
                  <a:cubicBezTo>
                    <a:pt x="73723" y="32004"/>
                    <a:pt x="48863" y="7144"/>
                    <a:pt x="18288" y="7144"/>
                  </a:cubicBezTo>
                  <a:close/>
                </a:path>
              </a:pathLst>
            </a:custGeom>
            <a:grpFill/>
            <a:ln w="9525" cap="flat">
              <a:noFill/>
              <a:prstDash val="solid"/>
              <a:miter/>
            </a:ln>
          </p:spPr>
          <p:txBody>
            <a:bodyPr rtlCol="0" anchor="ctr"/>
            <a:lstStyle/>
            <a:p>
              <a:endParaRPr lang="ko-KR" altLang="en-US"/>
            </a:p>
          </p:txBody>
        </p:sp>
      </p:grpSp>
      <p:sp>
        <p:nvSpPr>
          <p:cNvPr id="426" name="자유형: 도형 425">
            <a:extLst>
              <a:ext uri="{FF2B5EF4-FFF2-40B4-BE49-F238E27FC236}">
                <a16:creationId xmlns:a16="http://schemas.microsoft.com/office/drawing/2014/main" id="{1C91E715-AFE4-490C-A5D7-6272BFDC5D0E}"/>
              </a:ext>
            </a:extLst>
          </p:cNvPr>
          <p:cNvSpPr/>
          <p:nvPr/>
        </p:nvSpPr>
        <p:spPr>
          <a:xfrm>
            <a:off x="6133710" y="892873"/>
            <a:ext cx="390525" cy="390525"/>
          </a:xfrm>
          <a:custGeom>
            <a:avLst/>
            <a:gdLst>
              <a:gd name="connsiteX0" fmla="*/ 376333 w 390525"/>
              <a:gd name="connsiteY0" fmla="*/ 286703 h 390525"/>
              <a:gd name="connsiteX1" fmla="*/ 329184 w 390525"/>
              <a:gd name="connsiteY1" fmla="*/ 239554 h 390525"/>
              <a:gd name="connsiteX2" fmla="*/ 282035 w 390525"/>
              <a:gd name="connsiteY2" fmla="*/ 239554 h 390525"/>
              <a:gd name="connsiteX3" fmla="*/ 260604 w 390525"/>
              <a:gd name="connsiteY3" fmla="*/ 260985 h 390525"/>
              <a:gd name="connsiteX4" fmla="*/ 224885 w 390525"/>
              <a:gd name="connsiteY4" fmla="*/ 260985 h 390525"/>
              <a:gd name="connsiteX5" fmla="*/ 132112 w 390525"/>
              <a:gd name="connsiteY5" fmla="*/ 168116 h 390525"/>
              <a:gd name="connsiteX6" fmla="*/ 132112 w 390525"/>
              <a:gd name="connsiteY6" fmla="*/ 132398 h 390525"/>
              <a:gd name="connsiteX7" fmla="*/ 153543 w 390525"/>
              <a:gd name="connsiteY7" fmla="*/ 110966 h 390525"/>
              <a:gd name="connsiteX8" fmla="*/ 153543 w 390525"/>
              <a:gd name="connsiteY8" fmla="*/ 63818 h 390525"/>
              <a:gd name="connsiteX9" fmla="*/ 106490 w 390525"/>
              <a:gd name="connsiteY9" fmla="*/ 16859 h 390525"/>
              <a:gd name="connsiteX10" fmla="*/ 59436 w 390525"/>
              <a:gd name="connsiteY10" fmla="*/ 16859 h 390525"/>
              <a:gd name="connsiteX11" fmla="*/ 42291 w 390525"/>
              <a:gd name="connsiteY11" fmla="*/ 33909 h 390525"/>
              <a:gd name="connsiteX12" fmla="*/ 42291 w 390525"/>
              <a:gd name="connsiteY12" fmla="*/ 203740 h 390525"/>
              <a:gd name="connsiteX13" fmla="*/ 189357 w 390525"/>
              <a:gd name="connsiteY13" fmla="*/ 350901 h 390525"/>
              <a:gd name="connsiteX14" fmla="*/ 359188 w 390525"/>
              <a:gd name="connsiteY14" fmla="*/ 350901 h 390525"/>
              <a:gd name="connsiteX15" fmla="*/ 376333 w 390525"/>
              <a:gd name="connsiteY15" fmla="*/ 333756 h 390525"/>
              <a:gd name="connsiteX16" fmla="*/ 376333 w 390525"/>
              <a:gd name="connsiteY16" fmla="*/ 286703 h 390525"/>
              <a:gd name="connsiteX17" fmla="*/ 75057 w 390525"/>
              <a:gd name="connsiteY17" fmla="*/ 32671 h 390525"/>
              <a:gd name="connsiteX18" fmla="*/ 90773 w 390525"/>
              <a:gd name="connsiteY18" fmla="*/ 32671 h 390525"/>
              <a:gd name="connsiteX19" fmla="*/ 137827 w 390525"/>
              <a:gd name="connsiteY19" fmla="*/ 79629 h 390525"/>
              <a:gd name="connsiteX20" fmla="*/ 137827 w 390525"/>
              <a:gd name="connsiteY20" fmla="*/ 95345 h 390525"/>
              <a:gd name="connsiteX21" fmla="*/ 130016 w 390525"/>
              <a:gd name="connsiteY21" fmla="*/ 103156 h 390525"/>
              <a:gd name="connsiteX22" fmla="*/ 67247 w 390525"/>
              <a:gd name="connsiteY22" fmla="*/ 40386 h 390525"/>
              <a:gd name="connsiteX23" fmla="*/ 75057 w 390525"/>
              <a:gd name="connsiteY23" fmla="*/ 32671 h 390525"/>
              <a:gd name="connsiteX24" fmla="*/ 204978 w 390525"/>
              <a:gd name="connsiteY24" fmla="*/ 335280 h 390525"/>
              <a:gd name="connsiteX25" fmla="*/ 57912 w 390525"/>
              <a:gd name="connsiteY25" fmla="*/ 188119 h 390525"/>
              <a:gd name="connsiteX26" fmla="*/ 51816 w 390525"/>
              <a:gd name="connsiteY26" fmla="*/ 56388 h 390525"/>
              <a:gd name="connsiteX27" fmla="*/ 114395 w 390525"/>
              <a:gd name="connsiteY27" fmla="*/ 118967 h 390525"/>
              <a:gd name="connsiteX28" fmla="*/ 116491 w 390525"/>
              <a:gd name="connsiteY28" fmla="*/ 183833 h 390525"/>
              <a:gd name="connsiteX29" fmla="*/ 209264 w 390525"/>
              <a:gd name="connsiteY29" fmla="*/ 276701 h 390525"/>
              <a:gd name="connsiteX30" fmla="*/ 209264 w 390525"/>
              <a:gd name="connsiteY30" fmla="*/ 276701 h 390525"/>
              <a:gd name="connsiteX31" fmla="*/ 274130 w 390525"/>
              <a:gd name="connsiteY31" fmla="*/ 278797 h 390525"/>
              <a:gd name="connsiteX32" fmla="*/ 336709 w 390525"/>
              <a:gd name="connsiteY32" fmla="*/ 341376 h 390525"/>
              <a:gd name="connsiteX33" fmla="*/ 204978 w 390525"/>
              <a:gd name="connsiteY33" fmla="*/ 335280 h 390525"/>
              <a:gd name="connsiteX34" fmla="*/ 360617 w 390525"/>
              <a:gd name="connsiteY34" fmla="*/ 318135 h 390525"/>
              <a:gd name="connsiteX35" fmla="*/ 352806 w 390525"/>
              <a:gd name="connsiteY35" fmla="*/ 325946 h 390525"/>
              <a:gd name="connsiteX36" fmla="*/ 290036 w 390525"/>
              <a:gd name="connsiteY36" fmla="*/ 263176 h 390525"/>
              <a:gd name="connsiteX37" fmla="*/ 297847 w 390525"/>
              <a:gd name="connsiteY37" fmla="*/ 255365 h 390525"/>
              <a:gd name="connsiteX38" fmla="*/ 313563 w 390525"/>
              <a:gd name="connsiteY38" fmla="*/ 255365 h 390525"/>
              <a:gd name="connsiteX39" fmla="*/ 360712 w 390525"/>
              <a:gd name="connsiteY39" fmla="*/ 302514 h 390525"/>
              <a:gd name="connsiteX40" fmla="*/ 360617 w 390525"/>
              <a:gd name="connsiteY40" fmla="*/ 31813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0525" h="390525">
                <a:moveTo>
                  <a:pt x="376333" y="286703"/>
                </a:moveTo>
                <a:lnTo>
                  <a:pt x="329184" y="239554"/>
                </a:lnTo>
                <a:cubicBezTo>
                  <a:pt x="316230" y="226600"/>
                  <a:pt x="295085" y="226600"/>
                  <a:pt x="282035" y="239554"/>
                </a:cubicBezTo>
                <a:lnTo>
                  <a:pt x="260604" y="260985"/>
                </a:lnTo>
                <a:cubicBezTo>
                  <a:pt x="250793" y="270796"/>
                  <a:pt x="234791" y="270796"/>
                  <a:pt x="224885" y="260985"/>
                </a:cubicBezTo>
                <a:lnTo>
                  <a:pt x="132112" y="168116"/>
                </a:lnTo>
                <a:cubicBezTo>
                  <a:pt x="122206" y="158210"/>
                  <a:pt x="122206" y="142304"/>
                  <a:pt x="132112" y="132398"/>
                </a:cubicBezTo>
                <a:cubicBezTo>
                  <a:pt x="135541" y="128969"/>
                  <a:pt x="145447" y="119063"/>
                  <a:pt x="153543" y="110966"/>
                </a:cubicBezTo>
                <a:cubicBezTo>
                  <a:pt x="166497" y="98012"/>
                  <a:pt x="166688" y="76962"/>
                  <a:pt x="153543" y="63818"/>
                </a:cubicBezTo>
                <a:lnTo>
                  <a:pt x="106490" y="16859"/>
                </a:lnTo>
                <a:cubicBezTo>
                  <a:pt x="93535" y="3905"/>
                  <a:pt x="72390" y="3905"/>
                  <a:pt x="59436" y="16859"/>
                </a:cubicBezTo>
                <a:cubicBezTo>
                  <a:pt x="49721" y="26480"/>
                  <a:pt x="46577" y="29528"/>
                  <a:pt x="42291" y="33909"/>
                </a:cubicBezTo>
                <a:cubicBezTo>
                  <a:pt x="-4572" y="80772"/>
                  <a:pt x="-4572" y="156972"/>
                  <a:pt x="42291" y="203740"/>
                </a:cubicBezTo>
                <a:lnTo>
                  <a:pt x="189357" y="350901"/>
                </a:lnTo>
                <a:cubicBezTo>
                  <a:pt x="236316" y="397859"/>
                  <a:pt x="312325" y="397859"/>
                  <a:pt x="359188" y="350901"/>
                </a:cubicBezTo>
                <a:lnTo>
                  <a:pt x="376333" y="333756"/>
                </a:lnTo>
                <a:cubicBezTo>
                  <a:pt x="389287" y="320802"/>
                  <a:pt x="389287" y="299752"/>
                  <a:pt x="376333" y="286703"/>
                </a:cubicBezTo>
                <a:close/>
                <a:moveTo>
                  <a:pt x="75057" y="32671"/>
                </a:moveTo>
                <a:cubicBezTo>
                  <a:pt x="79343" y="28385"/>
                  <a:pt x="86392" y="28385"/>
                  <a:pt x="90773" y="32671"/>
                </a:cubicBezTo>
                <a:lnTo>
                  <a:pt x="137827" y="79629"/>
                </a:lnTo>
                <a:cubicBezTo>
                  <a:pt x="142208" y="84011"/>
                  <a:pt x="142208" y="90964"/>
                  <a:pt x="137827" y="95345"/>
                </a:cubicBezTo>
                <a:lnTo>
                  <a:pt x="130016" y="103156"/>
                </a:lnTo>
                <a:lnTo>
                  <a:pt x="67247" y="40386"/>
                </a:lnTo>
                <a:lnTo>
                  <a:pt x="75057" y="32671"/>
                </a:lnTo>
                <a:close/>
                <a:moveTo>
                  <a:pt x="204978" y="335280"/>
                </a:moveTo>
                <a:lnTo>
                  <a:pt x="57912" y="188119"/>
                </a:lnTo>
                <a:cubicBezTo>
                  <a:pt x="21717" y="151924"/>
                  <a:pt x="19717" y="94964"/>
                  <a:pt x="51816" y="56388"/>
                </a:cubicBezTo>
                <a:lnTo>
                  <a:pt x="114395" y="118967"/>
                </a:lnTo>
                <a:cubicBezTo>
                  <a:pt x="97917" y="137636"/>
                  <a:pt x="98679" y="166021"/>
                  <a:pt x="116491" y="183833"/>
                </a:cubicBezTo>
                <a:lnTo>
                  <a:pt x="209264" y="276701"/>
                </a:lnTo>
                <a:cubicBezTo>
                  <a:pt x="209264" y="276701"/>
                  <a:pt x="209264" y="276701"/>
                  <a:pt x="209264" y="276701"/>
                </a:cubicBezTo>
                <a:cubicBezTo>
                  <a:pt x="227076" y="294513"/>
                  <a:pt x="255460" y="295275"/>
                  <a:pt x="274130" y="278797"/>
                </a:cubicBezTo>
                <a:lnTo>
                  <a:pt x="336709" y="341376"/>
                </a:lnTo>
                <a:cubicBezTo>
                  <a:pt x="298228" y="373475"/>
                  <a:pt x="241459" y="371761"/>
                  <a:pt x="204978" y="335280"/>
                </a:cubicBezTo>
                <a:close/>
                <a:moveTo>
                  <a:pt x="360617" y="318135"/>
                </a:moveTo>
                <a:lnTo>
                  <a:pt x="352806" y="325946"/>
                </a:lnTo>
                <a:lnTo>
                  <a:pt x="290036" y="263176"/>
                </a:lnTo>
                <a:lnTo>
                  <a:pt x="297847" y="255365"/>
                </a:lnTo>
                <a:cubicBezTo>
                  <a:pt x="302133" y="251079"/>
                  <a:pt x="309181" y="251079"/>
                  <a:pt x="313563" y="255365"/>
                </a:cubicBezTo>
                <a:lnTo>
                  <a:pt x="360712" y="302514"/>
                </a:lnTo>
                <a:cubicBezTo>
                  <a:pt x="364903" y="306800"/>
                  <a:pt x="364903" y="313849"/>
                  <a:pt x="360617" y="318135"/>
                </a:cubicBezTo>
                <a:close/>
              </a:path>
            </a:pathLst>
          </a:custGeom>
          <a:solidFill>
            <a:schemeClr val="bg1"/>
          </a:solidFill>
          <a:ln w="9525" cap="flat">
            <a:noFill/>
            <a:prstDash val="solid"/>
            <a:miter/>
          </a:ln>
        </p:spPr>
        <p:txBody>
          <a:bodyPr rtlCol="0" anchor="ctr"/>
          <a:lstStyle/>
          <a:p>
            <a:endParaRPr lang="ko-KR" altLang="en-US"/>
          </a:p>
        </p:txBody>
      </p:sp>
      <p:grpSp>
        <p:nvGrpSpPr>
          <p:cNvPr id="427" name="그룹 426">
            <a:extLst>
              <a:ext uri="{FF2B5EF4-FFF2-40B4-BE49-F238E27FC236}">
                <a16:creationId xmlns:a16="http://schemas.microsoft.com/office/drawing/2014/main" id="{B1283666-09FC-4035-A6AA-9E91955AAA89}"/>
              </a:ext>
            </a:extLst>
          </p:cNvPr>
          <p:cNvGrpSpPr/>
          <p:nvPr/>
        </p:nvGrpSpPr>
        <p:grpSpPr>
          <a:xfrm>
            <a:off x="8200883" y="3561588"/>
            <a:ext cx="295275" cy="390525"/>
            <a:chOff x="8200883" y="3561588"/>
            <a:chExt cx="295275" cy="390525"/>
          </a:xfrm>
          <a:solidFill>
            <a:schemeClr val="bg1"/>
          </a:solidFill>
        </p:grpSpPr>
        <p:sp>
          <p:nvSpPr>
            <p:cNvPr id="428" name="자유형: 도형 427">
              <a:extLst>
                <a:ext uri="{FF2B5EF4-FFF2-40B4-BE49-F238E27FC236}">
                  <a16:creationId xmlns:a16="http://schemas.microsoft.com/office/drawing/2014/main" id="{C889FC08-26C0-4F90-A45B-573BA66F9DFD}"/>
                </a:ext>
              </a:extLst>
            </p:cNvPr>
            <p:cNvSpPr/>
            <p:nvPr/>
          </p:nvSpPr>
          <p:spPr>
            <a:xfrm>
              <a:off x="8200883" y="3561588"/>
              <a:ext cx="295275" cy="390525"/>
            </a:xfrm>
            <a:custGeom>
              <a:avLst/>
              <a:gdLst>
                <a:gd name="connsiteX0" fmla="*/ 279024 w 295275"/>
                <a:gd name="connsiteY0" fmla="*/ 172879 h 390525"/>
                <a:gd name="connsiteX1" fmla="*/ 231495 w 295275"/>
                <a:gd name="connsiteY1" fmla="*/ 172879 h 390525"/>
                <a:gd name="connsiteX2" fmla="*/ 231495 w 295275"/>
                <a:gd name="connsiteY2" fmla="*/ 135826 h 390525"/>
                <a:gd name="connsiteX3" fmla="*/ 268071 w 295275"/>
                <a:gd name="connsiteY3" fmla="*/ 135826 h 390525"/>
                <a:gd name="connsiteX4" fmla="*/ 278739 w 295275"/>
                <a:gd name="connsiteY4" fmla="*/ 127540 h 390525"/>
                <a:gd name="connsiteX5" fmla="*/ 289693 w 295275"/>
                <a:gd name="connsiteY5" fmla="*/ 83629 h 390525"/>
                <a:gd name="connsiteX6" fmla="*/ 279024 w 295275"/>
                <a:gd name="connsiteY6" fmla="*/ 70009 h 390525"/>
                <a:gd name="connsiteX7" fmla="*/ 231495 w 295275"/>
                <a:gd name="connsiteY7" fmla="*/ 70009 h 390525"/>
                <a:gd name="connsiteX8" fmla="*/ 231495 w 295275"/>
                <a:gd name="connsiteY8" fmla="*/ 40386 h 390525"/>
                <a:gd name="connsiteX9" fmla="*/ 227113 w 295275"/>
                <a:gd name="connsiteY9" fmla="*/ 31528 h 390525"/>
                <a:gd name="connsiteX10" fmla="*/ 197586 w 295275"/>
                <a:gd name="connsiteY10" fmla="*/ 9334 h 390525"/>
                <a:gd name="connsiteX11" fmla="*/ 190918 w 295275"/>
                <a:gd name="connsiteY11" fmla="*/ 7144 h 390525"/>
                <a:gd name="connsiteX12" fmla="*/ 102526 w 295275"/>
                <a:gd name="connsiteY12" fmla="*/ 7144 h 390525"/>
                <a:gd name="connsiteX13" fmla="*/ 95859 w 295275"/>
                <a:gd name="connsiteY13" fmla="*/ 9334 h 390525"/>
                <a:gd name="connsiteX14" fmla="*/ 66427 w 295275"/>
                <a:gd name="connsiteY14" fmla="*/ 31528 h 390525"/>
                <a:gd name="connsiteX15" fmla="*/ 62045 w 295275"/>
                <a:gd name="connsiteY15" fmla="*/ 40386 h 390525"/>
                <a:gd name="connsiteX16" fmla="*/ 62045 w 295275"/>
                <a:gd name="connsiteY16" fmla="*/ 70009 h 390525"/>
                <a:gd name="connsiteX17" fmla="*/ 18135 w 295275"/>
                <a:gd name="connsiteY17" fmla="*/ 70009 h 390525"/>
                <a:gd name="connsiteX18" fmla="*/ 7467 w 295275"/>
                <a:gd name="connsiteY18" fmla="*/ 83629 h 390525"/>
                <a:gd name="connsiteX19" fmla="*/ 18420 w 295275"/>
                <a:gd name="connsiteY19" fmla="*/ 127540 h 390525"/>
                <a:gd name="connsiteX20" fmla="*/ 29088 w 295275"/>
                <a:gd name="connsiteY20" fmla="*/ 135826 h 390525"/>
                <a:gd name="connsiteX21" fmla="*/ 62045 w 295275"/>
                <a:gd name="connsiteY21" fmla="*/ 135826 h 390525"/>
                <a:gd name="connsiteX22" fmla="*/ 62045 w 295275"/>
                <a:gd name="connsiteY22" fmla="*/ 172879 h 390525"/>
                <a:gd name="connsiteX23" fmla="*/ 18135 w 295275"/>
                <a:gd name="connsiteY23" fmla="*/ 172879 h 390525"/>
                <a:gd name="connsiteX24" fmla="*/ 7467 w 295275"/>
                <a:gd name="connsiteY24" fmla="*/ 186499 h 390525"/>
                <a:gd name="connsiteX25" fmla="*/ 18420 w 295275"/>
                <a:gd name="connsiteY25" fmla="*/ 230409 h 390525"/>
                <a:gd name="connsiteX26" fmla="*/ 29088 w 295275"/>
                <a:gd name="connsiteY26" fmla="*/ 238696 h 390525"/>
                <a:gd name="connsiteX27" fmla="*/ 62045 w 295275"/>
                <a:gd name="connsiteY27" fmla="*/ 238696 h 390525"/>
                <a:gd name="connsiteX28" fmla="*/ 62045 w 295275"/>
                <a:gd name="connsiteY28" fmla="*/ 268605 h 390525"/>
                <a:gd name="connsiteX29" fmla="*/ 66522 w 295275"/>
                <a:gd name="connsiteY29" fmla="*/ 277368 h 390525"/>
                <a:gd name="connsiteX30" fmla="*/ 97097 w 295275"/>
                <a:gd name="connsiteY30" fmla="*/ 300133 h 390525"/>
                <a:gd name="connsiteX31" fmla="*/ 101479 w 295275"/>
                <a:gd name="connsiteY31" fmla="*/ 301561 h 390525"/>
                <a:gd name="connsiteX32" fmla="*/ 106431 w 295275"/>
                <a:gd name="connsiteY32" fmla="*/ 301561 h 390525"/>
                <a:gd name="connsiteX33" fmla="*/ 106431 w 295275"/>
                <a:gd name="connsiteY33" fmla="*/ 378523 h 390525"/>
                <a:gd name="connsiteX34" fmla="*/ 113861 w 295275"/>
                <a:gd name="connsiteY34" fmla="*/ 385953 h 390525"/>
                <a:gd name="connsiteX35" fmla="*/ 176059 w 295275"/>
                <a:gd name="connsiteY35" fmla="*/ 385953 h 390525"/>
                <a:gd name="connsiteX36" fmla="*/ 187108 w 295275"/>
                <a:gd name="connsiteY36" fmla="*/ 374904 h 390525"/>
                <a:gd name="connsiteX37" fmla="*/ 187108 w 295275"/>
                <a:gd name="connsiteY37" fmla="*/ 301561 h 390525"/>
                <a:gd name="connsiteX38" fmla="*/ 190823 w 295275"/>
                <a:gd name="connsiteY38" fmla="*/ 301561 h 390525"/>
                <a:gd name="connsiteX39" fmla="*/ 197396 w 295275"/>
                <a:gd name="connsiteY39" fmla="*/ 299371 h 390525"/>
                <a:gd name="connsiteX40" fmla="*/ 227018 w 295275"/>
                <a:gd name="connsiteY40" fmla="*/ 277368 h 390525"/>
                <a:gd name="connsiteX41" fmla="*/ 231495 w 295275"/>
                <a:gd name="connsiteY41" fmla="*/ 268509 h 390525"/>
                <a:gd name="connsiteX42" fmla="*/ 231495 w 295275"/>
                <a:gd name="connsiteY42" fmla="*/ 238696 h 390525"/>
                <a:gd name="connsiteX43" fmla="*/ 268071 w 295275"/>
                <a:gd name="connsiteY43" fmla="*/ 238696 h 390525"/>
                <a:gd name="connsiteX44" fmla="*/ 278739 w 295275"/>
                <a:gd name="connsiteY44" fmla="*/ 230409 h 390525"/>
                <a:gd name="connsiteX45" fmla="*/ 289693 w 295275"/>
                <a:gd name="connsiteY45" fmla="*/ 186499 h 390525"/>
                <a:gd name="connsiteX46" fmla="*/ 279024 w 295275"/>
                <a:gd name="connsiteY46" fmla="*/ 172879 h 390525"/>
                <a:gd name="connsiteX47" fmla="*/ 265404 w 295275"/>
                <a:gd name="connsiteY47" fmla="*/ 91535 h 390525"/>
                <a:gd name="connsiteX48" fmla="*/ 259880 w 295275"/>
                <a:gd name="connsiteY48" fmla="*/ 113728 h 390525"/>
                <a:gd name="connsiteX49" fmla="*/ 231495 w 295275"/>
                <a:gd name="connsiteY49" fmla="*/ 113728 h 390525"/>
                <a:gd name="connsiteX50" fmla="*/ 231495 w 295275"/>
                <a:gd name="connsiteY50" fmla="*/ 91535 h 390525"/>
                <a:gd name="connsiteX51" fmla="*/ 265404 w 295275"/>
                <a:gd name="connsiteY51" fmla="*/ 91535 h 390525"/>
                <a:gd name="connsiteX52" fmla="*/ 38137 w 295275"/>
                <a:gd name="connsiteY52" fmla="*/ 113728 h 390525"/>
                <a:gd name="connsiteX53" fmla="*/ 32613 w 295275"/>
                <a:gd name="connsiteY53" fmla="*/ 91535 h 390525"/>
                <a:gd name="connsiteX54" fmla="*/ 62807 w 295275"/>
                <a:gd name="connsiteY54" fmla="*/ 91535 h 390525"/>
                <a:gd name="connsiteX55" fmla="*/ 62807 w 295275"/>
                <a:gd name="connsiteY55" fmla="*/ 113728 h 390525"/>
                <a:gd name="connsiteX56" fmla="*/ 38137 w 295275"/>
                <a:gd name="connsiteY56" fmla="*/ 113728 h 390525"/>
                <a:gd name="connsiteX57" fmla="*/ 38137 w 295275"/>
                <a:gd name="connsiteY57" fmla="*/ 216598 h 390525"/>
                <a:gd name="connsiteX58" fmla="*/ 32613 w 295275"/>
                <a:gd name="connsiteY58" fmla="*/ 194405 h 390525"/>
                <a:gd name="connsiteX59" fmla="*/ 62807 w 295275"/>
                <a:gd name="connsiteY59" fmla="*/ 194405 h 390525"/>
                <a:gd name="connsiteX60" fmla="*/ 62807 w 295275"/>
                <a:gd name="connsiteY60" fmla="*/ 216598 h 390525"/>
                <a:gd name="connsiteX61" fmla="*/ 38137 w 295275"/>
                <a:gd name="connsiteY61" fmla="*/ 216598 h 390525"/>
                <a:gd name="connsiteX62" fmla="*/ 165582 w 295275"/>
                <a:gd name="connsiteY62" fmla="*/ 363855 h 390525"/>
                <a:gd name="connsiteX63" fmla="*/ 128529 w 295275"/>
                <a:gd name="connsiteY63" fmla="*/ 363855 h 390525"/>
                <a:gd name="connsiteX64" fmla="*/ 128529 w 295275"/>
                <a:gd name="connsiteY64" fmla="*/ 300990 h 390525"/>
                <a:gd name="connsiteX65" fmla="*/ 165582 w 295275"/>
                <a:gd name="connsiteY65" fmla="*/ 300990 h 390525"/>
                <a:gd name="connsiteX66" fmla="*/ 165582 w 295275"/>
                <a:gd name="connsiteY66" fmla="*/ 363855 h 390525"/>
                <a:gd name="connsiteX67" fmla="*/ 209302 w 295275"/>
                <a:gd name="connsiteY67" fmla="*/ 262890 h 390525"/>
                <a:gd name="connsiteX68" fmla="*/ 187204 w 295275"/>
                <a:gd name="connsiteY68" fmla="*/ 279463 h 390525"/>
                <a:gd name="connsiteX69" fmla="*/ 106241 w 295275"/>
                <a:gd name="connsiteY69" fmla="*/ 279463 h 390525"/>
                <a:gd name="connsiteX70" fmla="*/ 84143 w 295275"/>
                <a:gd name="connsiteY70" fmla="*/ 262890 h 390525"/>
                <a:gd name="connsiteX71" fmla="*/ 84143 w 295275"/>
                <a:gd name="connsiteY71" fmla="*/ 45815 h 390525"/>
                <a:gd name="connsiteX72" fmla="*/ 106241 w 295275"/>
                <a:gd name="connsiteY72" fmla="*/ 29242 h 390525"/>
                <a:gd name="connsiteX73" fmla="*/ 187204 w 295275"/>
                <a:gd name="connsiteY73" fmla="*/ 29242 h 390525"/>
                <a:gd name="connsiteX74" fmla="*/ 209302 w 295275"/>
                <a:gd name="connsiteY74" fmla="*/ 45815 h 390525"/>
                <a:gd name="connsiteX75" fmla="*/ 209302 w 295275"/>
                <a:gd name="connsiteY75" fmla="*/ 262890 h 390525"/>
                <a:gd name="connsiteX76" fmla="*/ 259784 w 295275"/>
                <a:gd name="connsiteY76" fmla="*/ 216598 h 390525"/>
                <a:gd name="connsiteX77" fmla="*/ 231399 w 295275"/>
                <a:gd name="connsiteY77" fmla="*/ 216598 h 390525"/>
                <a:gd name="connsiteX78" fmla="*/ 231399 w 295275"/>
                <a:gd name="connsiteY78" fmla="*/ 194405 h 390525"/>
                <a:gd name="connsiteX79" fmla="*/ 265308 w 295275"/>
                <a:gd name="connsiteY79" fmla="*/ 194405 h 390525"/>
                <a:gd name="connsiteX80" fmla="*/ 259784 w 295275"/>
                <a:gd name="connsiteY80" fmla="*/ 21659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95275" h="390525">
                  <a:moveTo>
                    <a:pt x="279024" y="172879"/>
                  </a:moveTo>
                  <a:lnTo>
                    <a:pt x="231495" y="172879"/>
                  </a:lnTo>
                  <a:lnTo>
                    <a:pt x="231495" y="135826"/>
                  </a:lnTo>
                  <a:lnTo>
                    <a:pt x="268071" y="135826"/>
                  </a:lnTo>
                  <a:cubicBezTo>
                    <a:pt x="273119" y="135826"/>
                    <a:pt x="277501" y="132397"/>
                    <a:pt x="278739" y="127540"/>
                  </a:cubicBezTo>
                  <a:lnTo>
                    <a:pt x="289693" y="83629"/>
                  </a:lnTo>
                  <a:cubicBezTo>
                    <a:pt x="291407" y="76771"/>
                    <a:pt x="286073" y="70009"/>
                    <a:pt x="279024" y="70009"/>
                  </a:cubicBezTo>
                  <a:lnTo>
                    <a:pt x="231495" y="70009"/>
                  </a:lnTo>
                  <a:lnTo>
                    <a:pt x="231495" y="40386"/>
                  </a:lnTo>
                  <a:cubicBezTo>
                    <a:pt x="231495" y="36957"/>
                    <a:pt x="229876" y="33623"/>
                    <a:pt x="227113" y="31528"/>
                  </a:cubicBezTo>
                  <a:lnTo>
                    <a:pt x="197586" y="9334"/>
                  </a:lnTo>
                  <a:cubicBezTo>
                    <a:pt x="195681" y="7906"/>
                    <a:pt x="193299" y="7144"/>
                    <a:pt x="190918" y="7144"/>
                  </a:cubicBezTo>
                  <a:lnTo>
                    <a:pt x="102526" y="7144"/>
                  </a:lnTo>
                  <a:cubicBezTo>
                    <a:pt x="100145" y="7144"/>
                    <a:pt x="97764" y="7906"/>
                    <a:pt x="95859" y="9334"/>
                  </a:cubicBezTo>
                  <a:lnTo>
                    <a:pt x="66427" y="31528"/>
                  </a:lnTo>
                  <a:cubicBezTo>
                    <a:pt x="63664" y="33623"/>
                    <a:pt x="62045" y="36957"/>
                    <a:pt x="62045" y="40386"/>
                  </a:cubicBezTo>
                  <a:lnTo>
                    <a:pt x="62045" y="70009"/>
                  </a:lnTo>
                  <a:lnTo>
                    <a:pt x="18135" y="70009"/>
                  </a:lnTo>
                  <a:cubicBezTo>
                    <a:pt x="11087" y="70009"/>
                    <a:pt x="5752" y="76867"/>
                    <a:pt x="7467" y="83629"/>
                  </a:cubicBezTo>
                  <a:lnTo>
                    <a:pt x="18420" y="127540"/>
                  </a:lnTo>
                  <a:cubicBezTo>
                    <a:pt x="19659" y="132397"/>
                    <a:pt x="24040" y="135826"/>
                    <a:pt x="29088" y="135826"/>
                  </a:cubicBezTo>
                  <a:lnTo>
                    <a:pt x="62045" y="135826"/>
                  </a:lnTo>
                  <a:lnTo>
                    <a:pt x="62045" y="172879"/>
                  </a:lnTo>
                  <a:lnTo>
                    <a:pt x="18135" y="172879"/>
                  </a:lnTo>
                  <a:cubicBezTo>
                    <a:pt x="11087" y="172879"/>
                    <a:pt x="5752" y="179737"/>
                    <a:pt x="7467" y="186499"/>
                  </a:cubicBezTo>
                  <a:lnTo>
                    <a:pt x="18420" y="230409"/>
                  </a:lnTo>
                  <a:cubicBezTo>
                    <a:pt x="19659" y="235267"/>
                    <a:pt x="24040" y="238696"/>
                    <a:pt x="29088" y="238696"/>
                  </a:cubicBezTo>
                  <a:lnTo>
                    <a:pt x="62045" y="238696"/>
                  </a:lnTo>
                  <a:lnTo>
                    <a:pt x="62045" y="268605"/>
                  </a:lnTo>
                  <a:cubicBezTo>
                    <a:pt x="62045" y="272034"/>
                    <a:pt x="63664" y="275368"/>
                    <a:pt x="66522" y="277368"/>
                  </a:cubicBezTo>
                  <a:lnTo>
                    <a:pt x="97097" y="300133"/>
                  </a:lnTo>
                  <a:cubicBezTo>
                    <a:pt x="98335" y="301085"/>
                    <a:pt x="99954" y="301561"/>
                    <a:pt x="101479" y="301561"/>
                  </a:cubicBezTo>
                  <a:lnTo>
                    <a:pt x="106431" y="301561"/>
                  </a:lnTo>
                  <a:lnTo>
                    <a:pt x="106431" y="378523"/>
                  </a:lnTo>
                  <a:cubicBezTo>
                    <a:pt x="106431" y="382619"/>
                    <a:pt x="109765" y="385953"/>
                    <a:pt x="113861" y="385953"/>
                  </a:cubicBezTo>
                  <a:lnTo>
                    <a:pt x="176059" y="385953"/>
                  </a:lnTo>
                  <a:cubicBezTo>
                    <a:pt x="182155" y="385953"/>
                    <a:pt x="187108" y="381000"/>
                    <a:pt x="187108" y="374904"/>
                  </a:cubicBezTo>
                  <a:lnTo>
                    <a:pt x="187108" y="301561"/>
                  </a:lnTo>
                  <a:lnTo>
                    <a:pt x="190823" y="301561"/>
                  </a:lnTo>
                  <a:cubicBezTo>
                    <a:pt x="193205" y="301561"/>
                    <a:pt x="195490" y="300799"/>
                    <a:pt x="197396" y="299371"/>
                  </a:cubicBezTo>
                  <a:lnTo>
                    <a:pt x="227018" y="277368"/>
                  </a:lnTo>
                  <a:cubicBezTo>
                    <a:pt x="229780" y="275272"/>
                    <a:pt x="231495" y="272034"/>
                    <a:pt x="231495" y="268509"/>
                  </a:cubicBezTo>
                  <a:lnTo>
                    <a:pt x="231495" y="238696"/>
                  </a:lnTo>
                  <a:lnTo>
                    <a:pt x="268071" y="238696"/>
                  </a:lnTo>
                  <a:cubicBezTo>
                    <a:pt x="273119" y="238696"/>
                    <a:pt x="277501" y="235267"/>
                    <a:pt x="278739" y="230409"/>
                  </a:cubicBezTo>
                  <a:lnTo>
                    <a:pt x="289693" y="186499"/>
                  </a:lnTo>
                  <a:cubicBezTo>
                    <a:pt x="291407" y="179737"/>
                    <a:pt x="286073" y="172879"/>
                    <a:pt x="279024" y="172879"/>
                  </a:cubicBezTo>
                  <a:close/>
                  <a:moveTo>
                    <a:pt x="265404" y="91535"/>
                  </a:moveTo>
                  <a:lnTo>
                    <a:pt x="259880" y="113728"/>
                  </a:lnTo>
                  <a:lnTo>
                    <a:pt x="231495" y="113728"/>
                  </a:lnTo>
                  <a:lnTo>
                    <a:pt x="231495" y="91535"/>
                  </a:lnTo>
                  <a:lnTo>
                    <a:pt x="265404" y="91535"/>
                  </a:lnTo>
                  <a:close/>
                  <a:moveTo>
                    <a:pt x="38137" y="113728"/>
                  </a:moveTo>
                  <a:lnTo>
                    <a:pt x="32613" y="91535"/>
                  </a:lnTo>
                  <a:lnTo>
                    <a:pt x="62807" y="91535"/>
                  </a:lnTo>
                  <a:lnTo>
                    <a:pt x="62807" y="113728"/>
                  </a:lnTo>
                  <a:lnTo>
                    <a:pt x="38137" y="113728"/>
                  </a:lnTo>
                  <a:close/>
                  <a:moveTo>
                    <a:pt x="38137" y="216598"/>
                  </a:moveTo>
                  <a:lnTo>
                    <a:pt x="32613" y="194405"/>
                  </a:lnTo>
                  <a:lnTo>
                    <a:pt x="62807" y="194405"/>
                  </a:lnTo>
                  <a:lnTo>
                    <a:pt x="62807" y="216598"/>
                  </a:lnTo>
                  <a:lnTo>
                    <a:pt x="38137" y="216598"/>
                  </a:lnTo>
                  <a:close/>
                  <a:moveTo>
                    <a:pt x="165582" y="363855"/>
                  </a:moveTo>
                  <a:lnTo>
                    <a:pt x="128529" y="363855"/>
                  </a:lnTo>
                  <a:lnTo>
                    <a:pt x="128529" y="300990"/>
                  </a:lnTo>
                  <a:lnTo>
                    <a:pt x="165582" y="300990"/>
                  </a:lnTo>
                  <a:lnTo>
                    <a:pt x="165582" y="363855"/>
                  </a:lnTo>
                  <a:close/>
                  <a:moveTo>
                    <a:pt x="209302" y="262890"/>
                  </a:moveTo>
                  <a:lnTo>
                    <a:pt x="187204" y="279463"/>
                  </a:lnTo>
                  <a:lnTo>
                    <a:pt x="106241" y="279463"/>
                  </a:lnTo>
                  <a:lnTo>
                    <a:pt x="84143" y="262890"/>
                  </a:lnTo>
                  <a:lnTo>
                    <a:pt x="84143" y="45815"/>
                  </a:lnTo>
                  <a:lnTo>
                    <a:pt x="106241" y="29242"/>
                  </a:lnTo>
                  <a:lnTo>
                    <a:pt x="187204" y="29242"/>
                  </a:lnTo>
                  <a:lnTo>
                    <a:pt x="209302" y="45815"/>
                  </a:lnTo>
                  <a:lnTo>
                    <a:pt x="209302" y="262890"/>
                  </a:lnTo>
                  <a:close/>
                  <a:moveTo>
                    <a:pt x="259784" y="216598"/>
                  </a:moveTo>
                  <a:lnTo>
                    <a:pt x="231399" y="216598"/>
                  </a:lnTo>
                  <a:lnTo>
                    <a:pt x="231399" y="194405"/>
                  </a:lnTo>
                  <a:lnTo>
                    <a:pt x="265308" y="194405"/>
                  </a:lnTo>
                  <a:lnTo>
                    <a:pt x="259784" y="216598"/>
                  </a:lnTo>
                  <a:close/>
                </a:path>
              </a:pathLst>
            </a:custGeom>
            <a:grpFill/>
            <a:ln w="9525" cap="flat">
              <a:noFill/>
              <a:prstDash val="solid"/>
              <a:miter/>
            </a:ln>
          </p:spPr>
          <p:txBody>
            <a:bodyPr rtlCol="0" anchor="ctr"/>
            <a:lstStyle/>
            <a:p>
              <a:endParaRPr lang="ko-KR" altLang="en-US"/>
            </a:p>
          </p:txBody>
        </p:sp>
        <p:sp>
          <p:nvSpPr>
            <p:cNvPr id="429" name="자유형: 도형 428">
              <a:extLst>
                <a:ext uri="{FF2B5EF4-FFF2-40B4-BE49-F238E27FC236}">
                  <a16:creationId xmlns:a16="http://schemas.microsoft.com/office/drawing/2014/main" id="{DDA7EFCE-32D7-448F-8F17-F46CE6EDBC4B}"/>
                </a:ext>
              </a:extLst>
            </p:cNvPr>
            <p:cNvSpPr/>
            <p:nvPr/>
          </p:nvSpPr>
          <p:spPr>
            <a:xfrm>
              <a:off x="8300266" y="3616737"/>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sp>
          <p:nvSpPr>
            <p:cNvPr id="430" name="자유형: 도형 429">
              <a:extLst>
                <a:ext uri="{FF2B5EF4-FFF2-40B4-BE49-F238E27FC236}">
                  <a16:creationId xmlns:a16="http://schemas.microsoft.com/office/drawing/2014/main" id="{FBEEA851-A73D-4A12-9B63-56A6A1B851FF}"/>
                </a:ext>
              </a:extLst>
            </p:cNvPr>
            <p:cNvSpPr/>
            <p:nvPr/>
          </p:nvSpPr>
          <p:spPr>
            <a:xfrm>
              <a:off x="8300266" y="3719798"/>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grpSp>
      <p:grpSp>
        <p:nvGrpSpPr>
          <p:cNvPr id="431" name="그룹 430">
            <a:extLst>
              <a:ext uri="{FF2B5EF4-FFF2-40B4-BE49-F238E27FC236}">
                <a16:creationId xmlns:a16="http://schemas.microsoft.com/office/drawing/2014/main" id="{30DDFA23-4B1A-4310-AC7C-D5BA155BAEBE}"/>
              </a:ext>
            </a:extLst>
          </p:cNvPr>
          <p:cNvGrpSpPr/>
          <p:nvPr/>
        </p:nvGrpSpPr>
        <p:grpSpPr>
          <a:xfrm>
            <a:off x="5500626" y="4224300"/>
            <a:ext cx="364881" cy="390525"/>
            <a:chOff x="5500626" y="4224300"/>
            <a:chExt cx="364881" cy="390525"/>
          </a:xfrm>
          <a:solidFill>
            <a:schemeClr val="bg1"/>
          </a:solidFill>
        </p:grpSpPr>
        <p:sp>
          <p:nvSpPr>
            <p:cNvPr id="432" name="자유형: 도형 431">
              <a:extLst>
                <a:ext uri="{FF2B5EF4-FFF2-40B4-BE49-F238E27FC236}">
                  <a16:creationId xmlns:a16="http://schemas.microsoft.com/office/drawing/2014/main" id="{A8452499-716B-4277-90D9-5C214737043E}"/>
                </a:ext>
              </a:extLst>
            </p:cNvPr>
            <p:cNvSpPr/>
            <p:nvPr/>
          </p:nvSpPr>
          <p:spPr>
            <a:xfrm>
              <a:off x="5655957" y="4269317"/>
              <a:ext cx="209550" cy="209550"/>
            </a:xfrm>
            <a:custGeom>
              <a:avLst/>
              <a:gdLst>
                <a:gd name="connsiteX0" fmla="*/ 195622 w 209550"/>
                <a:gd name="connsiteY0" fmla="*/ 95990 h 209550"/>
                <a:gd name="connsiteX1" fmla="*/ 161523 w 209550"/>
                <a:gd name="connsiteY1" fmla="*/ 95990 h 209550"/>
                <a:gd name="connsiteX2" fmla="*/ 153426 w 209550"/>
                <a:gd name="connsiteY2" fmla="*/ 76464 h 209550"/>
                <a:gd name="connsiteX3" fmla="*/ 177620 w 209550"/>
                <a:gd name="connsiteY3" fmla="*/ 52271 h 209550"/>
                <a:gd name="connsiteX4" fmla="*/ 178668 w 209550"/>
                <a:gd name="connsiteY4" fmla="*/ 37317 h 209550"/>
                <a:gd name="connsiteX5" fmla="*/ 162094 w 209550"/>
                <a:gd name="connsiteY5" fmla="*/ 36364 h 209550"/>
                <a:gd name="connsiteX6" fmla="*/ 137710 w 209550"/>
                <a:gd name="connsiteY6" fmla="*/ 60748 h 209550"/>
                <a:gd name="connsiteX7" fmla="*/ 118184 w 209550"/>
                <a:gd name="connsiteY7" fmla="*/ 52652 h 209550"/>
                <a:gd name="connsiteX8" fmla="*/ 118184 w 209550"/>
                <a:gd name="connsiteY8" fmla="*/ 18552 h 209550"/>
                <a:gd name="connsiteX9" fmla="*/ 108373 w 209550"/>
                <a:gd name="connsiteY9" fmla="*/ 7218 h 209550"/>
                <a:gd name="connsiteX10" fmla="*/ 95991 w 209550"/>
                <a:gd name="connsiteY10" fmla="*/ 18267 h 209550"/>
                <a:gd name="connsiteX11" fmla="*/ 95991 w 209550"/>
                <a:gd name="connsiteY11" fmla="*/ 52652 h 209550"/>
                <a:gd name="connsiteX12" fmla="*/ 76465 w 209550"/>
                <a:gd name="connsiteY12" fmla="*/ 60748 h 209550"/>
                <a:gd name="connsiteX13" fmla="*/ 52081 w 209550"/>
                <a:gd name="connsiteY13" fmla="*/ 36364 h 209550"/>
                <a:gd name="connsiteX14" fmla="*/ 35507 w 209550"/>
                <a:gd name="connsiteY14" fmla="*/ 37317 h 209550"/>
                <a:gd name="connsiteX15" fmla="*/ 36555 w 209550"/>
                <a:gd name="connsiteY15" fmla="*/ 52271 h 209550"/>
                <a:gd name="connsiteX16" fmla="*/ 60748 w 209550"/>
                <a:gd name="connsiteY16" fmla="*/ 76464 h 209550"/>
                <a:gd name="connsiteX17" fmla="*/ 52652 w 209550"/>
                <a:gd name="connsiteY17" fmla="*/ 95990 h 209550"/>
                <a:gd name="connsiteX18" fmla="*/ 18552 w 209550"/>
                <a:gd name="connsiteY18" fmla="*/ 95990 h 209550"/>
                <a:gd name="connsiteX19" fmla="*/ 7218 w 209550"/>
                <a:gd name="connsiteY19" fmla="*/ 105801 h 209550"/>
                <a:gd name="connsiteX20" fmla="*/ 18266 w 209550"/>
                <a:gd name="connsiteY20" fmla="*/ 118184 h 209550"/>
                <a:gd name="connsiteX21" fmla="*/ 52652 w 209550"/>
                <a:gd name="connsiteY21" fmla="*/ 118184 h 209550"/>
                <a:gd name="connsiteX22" fmla="*/ 60748 w 209550"/>
                <a:gd name="connsiteY22" fmla="*/ 137710 h 209550"/>
                <a:gd name="connsiteX23" fmla="*/ 36555 w 209550"/>
                <a:gd name="connsiteY23" fmla="*/ 161904 h 209550"/>
                <a:gd name="connsiteX24" fmla="*/ 35507 w 209550"/>
                <a:gd name="connsiteY24" fmla="*/ 176858 h 209550"/>
                <a:gd name="connsiteX25" fmla="*/ 52081 w 209550"/>
                <a:gd name="connsiteY25" fmla="*/ 177810 h 209550"/>
                <a:gd name="connsiteX26" fmla="*/ 76465 w 209550"/>
                <a:gd name="connsiteY26" fmla="*/ 153426 h 209550"/>
                <a:gd name="connsiteX27" fmla="*/ 95991 w 209550"/>
                <a:gd name="connsiteY27" fmla="*/ 161522 h 209550"/>
                <a:gd name="connsiteX28" fmla="*/ 95991 w 209550"/>
                <a:gd name="connsiteY28" fmla="*/ 195622 h 209550"/>
                <a:gd name="connsiteX29" fmla="*/ 105801 w 209550"/>
                <a:gd name="connsiteY29" fmla="*/ 206957 h 209550"/>
                <a:gd name="connsiteX30" fmla="*/ 118184 w 209550"/>
                <a:gd name="connsiteY30" fmla="*/ 195908 h 209550"/>
                <a:gd name="connsiteX31" fmla="*/ 118184 w 209550"/>
                <a:gd name="connsiteY31" fmla="*/ 161522 h 209550"/>
                <a:gd name="connsiteX32" fmla="*/ 137710 w 209550"/>
                <a:gd name="connsiteY32" fmla="*/ 153426 h 209550"/>
                <a:gd name="connsiteX33" fmla="*/ 162094 w 209550"/>
                <a:gd name="connsiteY33" fmla="*/ 177810 h 209550"/>
                <a:gd name="connsiteX34" fmla="*/ 178668 w 209550"/>
                <a:gd name="connsiteY34" fmla="*/ 176858 h 209550"/>
                <a:gd name="connsiteX35" fmla="*/ 177620 w 209550"/>
                <a:gd name="connsiteY35" fmla="*/ 161904 h 209550"/>
                <a:gd name="connsiteX36" fmla="*/ 153426 w 209550"/>
                <a:gd name="connsiteY36" fmla="*/ 137710 h 209550"/>
                <a:gd name="connsiteX37" fmla="*/ 161523 w 209550"/>
                <a:gd name="connsiteY37" fmla="*/ 118184 h 209550"/>
                <a:gd name="connsiteX38" fmla="*/ 195908 w 209550"/>
                <a:gd name="connsiteY38" fmla="*/ 118184 h 209550"/>
                <a:gd name="connsiteX39" fmla="*/ 206957 w 209550"/>
                <a:gd name="connsiteY39" fmla="*/ 105801 h 209550"/>
                <a:gd name="connsiteX40" fmla="*/ 195622 w 209550"/>
                <a:gd name="connsiteY40" fmla="*/ 95990 h 209550"/>
                <a:gd name="connsiteX41" fmla="*/ 107421 w 209550"/>
                <a:gd name="connsiteY41" fmla="*/ 140472 h 209550"/>
                <a:gd name="connsiteX42" fmla="*/ 74083 w 209550"/>
                <a:gd name="connsiteY42" fmla="*/ 107135 h 209550"/>
                <a:gd name="connsiteX43" fmla="*/ 107421 w 209550"/>
                <a:gd name="connsiteY43" fmla="*/ 73797 h 209550"/>
                <a:gd name="connsiteX44" fmla="*/ 140758 w 209550"/>
                <a:gd name="connsiteY44" fmla="*/ 107135 h 209550"/>
                <a:gd name="connsiteX45" fmla="*/ 107421 w 209550"/>
                <a:gd name="connsiteY45" fmla="*/ 140472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9550" h="209550">
                  <a:moveTo>
                    <a:pt x="195622" y="95990"/>
                  </a:moveTo>
                  <a:lnTo>
                    <a:pt x="161523" y="95990"/>
                  </a:lnTo>
                  <a:cubicBezTo>
                    <a:pt x="160094" y="88942"/>
                    <a:pt x="157236" y="82370"/>
                    <a:pt x="153426" y="76464"/>
                  </a:cubicBezTo>
                  <a:lnTo>
                    <a:pt x="177620" y="52271"/>
                  </a:lnTo>
                  <a:cubicBezTo>
                    <a:pt x="181620" y="48270"/>
                    <a:pt x="182192" y="41793"/>
                    <a:pt x="178668" y="37317"/>
                  </a:cubicBezTo>
                  <a:cubicBezTo>
                    <a:pt x="174477" y="32078"/>
                    <a:pt x="166761" y="31697"/>
                    <a:pt x="162094" y="36364"/>
                  </a:cubicBezTo>
                  <a:lnTo>
                    <a:pt x="137710" y="60748"/>
                  </a:lnTo>
                  <a:cubicBezTo>
                    <a:pt x="131900" y="56843"/>
                    <a:pt x="125328" y="54080"/>
                    <a:pt x="118184" y="52652"/>
                  </a:cubicBezTo>
                  <a:lnTo>
                    <a:pt x="118184" y="18552"/>
                  </a:lnTo>
                  <a:cubicBezTo>
                    <a:pt x="118184" y="12837"/>
                    <a:pt x="113993" y="7884"/>
                    <a:pt x="108373" y="7218"/>
                  </a:cubicBezTo>
                  <a:cubicBezTo>
                    <a:pt x="101705" y="6455"/>
                    <a:pt x="95991" y="11694"/>
                    <a:pt x="95991" y="18267"/>
                  </a:cubicBezTo>
                  <a:lnTo>
                    <a:pt x="95991" y="52652"/>
                  </a:lnTo>
                  <a:cubicBezTo>
                    <a:pt x="88942" y="54080"/>
                    <a:pt x="82370" y="56938"/>
                    <a:pt x="76465" y="60748"/>
                  </a:cubicBezTo>
                  <a:lnTo>
                    <a:pt x="52081" y="36364"/>
                  </a:lnTo>
                  <a:cubicBezTo>
                    <a:pt x="47413" y="31697"/>
                    <a:pt x="39793" y="32078"/>
                    <a:pt x="35507" y="37317"/>
                  </a:cubicBezTo>
                  <a:cubicBezTo>
                    <a:pt x="31982" y="41793"/>
                    <a:pt x="32554" y="48270"/>
                    <a:pt x="36555" y="52271"/>
                  </a:cubicBezTo>
                  <a:lnTo>
                    <a:pt x="60748" y="76464"/>
                  </a:lnTo>
                  <a:cubicBezTo>
                    <a:pt x="56843" y="82274"/>
                    <a:pt x="54080" y="88847"/>
                    <a:pt x="52652" y="95990"/>
                  </a:cubicBezTo>
                  <a:lnTo>
                    <a:pt x="18552" y="95990"/>
                  </a:lnTo>
                  <a:cubicBezTo>
                    <a:pt x="12838" y="95990"/>
                    <a:pt x="7884" y="100181"/>
                    <a:pt x="7218" y="105801"/>
                  </a:cubicBezTo>
                  <a:cubicBezTo>
                    <a:pt x="6455" y="112469"/>
                    <a:pt x="11694" y="118184"/>
                    <a:pt x="18266" y="118184"/>
                  </a:cubicBezTo>
                  <a:lnTo>
                    <a:pt x="52652" y="118184"/>
                  </a:lnTo>
                  <a:cubicBezTo>
                    <a:pt x="54080" y="125232"/>
                    <a:pt x="56938" y="131804"/>
                    <a:pt x="60748" y="137710"/>
                  </a:cubicBezTo>
                  <a:lnTo>
                    <a:pt x="36555" y="161904"/>
                  </a:lnTo>
                  <a:cubicBezTo>
                    <a:pt x="32554" y="165904"/>
                    <a:pt x="31982" y="172381"/>
                    <a:pt x="35507" y="176858"/>
                  </a:cubicBezTo>
                  <a:cubicBezTo>
                    <a:pt x="39698" y="182096"/>
                    <a:pt x="47413" y="182478"/>
                    <a:pt x="52081" y="177810"/>
                  </a:cubicBezTo>
                  <a:lnTo>
                    <a:pt x="76465" y="153426"/>
                  </a:lnTo>
                  <a:cubicBezTo>
                    <a:pt x="82275" y="157331"/>
                    <a:pt x="88847" y="160094"/>
                    <a:pt x="95991" y="161522"/>
                  </a:cubicBezTo>
                  <a:lnTo>
                    <a:pt x="95991" y="195622"/>
                  </a:lnTo>
                  <a:cubicBezTo>
                    <a:pt x="95991" y="201337"/>
                    <a:pt x="100182" y="206290"/>
                    <a:pt x="105801" y="206957"/>
                  </a:cubicBezTo>
                  <a:cubicBezTo>
                    <a:pt x="112469" y="207719"/>
                    <a:pt x="118184" y="202480"/>
                    <a:pt x="118184" y="195908"/>
                  </a:cubicBezTo>
                  <a:lnTo>
                    <a:pt x="118184" y="161522"/>
                  </a:lnTo>
                  <a:cubicBezTo>
                    <a:pt x="125232" y="160094"/>
                    <a:pt x="131805" y="157236"/>
                    <a:pt x="137710" y="153426"/>
                  </a:cubicBezTo>
                  <a:lnTo>
                    <a:pt x="162094" y="177810"/>
                  </a:lnTo>
                  <a:cubicBezTo>
                    <a:pt x="166761" y="182478"/>
                    <a:pt x="174381" y="182096"/>
                    <a:pt x="178668" y="176858"/>
                  </a:cubicBezTo>
                  <a:cubicBezTo>
                    <a:pt x="182192" y="172381"/>
                    <a:pt x="181620" y="165904"/>
                    <a:pt x="177620" y="161904"/>
                  </a:cubicBezTo>
                  <a:lnTo>
                    <a:pt x="153426" y="137710"/>
                  </a:lnTo>
                  <a:cubicBezTo>
                    <a:pt x="157332" y="131900"/>
                    <a:pt x="160094" y="125328"/>
                    <a:pt x="161523" y="118184"/>
                  </a:cubicBezTo>
                  <a:lnTo>
                    <a:pt x="195908" y="118184"/>
                  </a:lnTo>
                  <a:cubicBezTo>
                    <a:pt x="202480" y="118184"/>
                    <a:pt x="207719" y="112469"/>
                    <a:pt x="206957" y="105801"/>
                  </a:cubicBezTo>
                  <a:cubicBezTo>
                    <a:pt x="206290" y="100181"/>
                    <a:pt x="201337" y="95990"/>
                    <a:pt x="195622" y="95990"/>
                  </a:cubicBezTo>
                  <a:close/>
                  <a:moveTo>
                    <a:pt x="107421" y="140472"/>
                  </a:moveTo>
                  <a:cubicBezTo>
                    <a:pt x="89038" y="140472"/>
                    <a:pt x="74083" y="125518"/>
                    <a:pt x="74083" y="107135"/>
                  </a:cubicBezTo>
                  <a:cubicBezTo>
                    <a:pt x="74083" y="88752"/>
                    <a:pt x="89038" y="73797"/>
                    <a:pt x="107421" y="73797"/>
                  </a:cubicBezTo>
                  <a:cubicBezTo>
                    <a:pt x="125804" y="73797"/>
                    <a:pt x="140758" y="88752"/>
                    <a:pt x="140758" y="107135"/>
                  </a:cubicBezTo>
                  <a:cubicBezTo>
                    <a:pt x="140758" y="125518"/>
                    <a:pt x="125804" y="140472"/>
                    <a:pt x="107421" y="140472"/>
                  </a:cubicBezTo>
                  <a:close/>
                </a:path>
              </a:pathLst>
            </a:custGeom>
            <a:grpFill/>
            <a:ln w="9525" cap="flat">
              <a:noFill/>
              <a:prstDash val="solid"/>
              <a:miter/>
            </a:ln>
          </p:spPr>
          <p:txBody>
            <a:bodyPr rtlCol="0" anchor="ctr"/>
            <a:lstStyle/>
            <a:p>
              <a:endParaRPr lang="ko-KR" altLang="en-US"/>
            </a:p>
          </p:txBody>
        </p:sp>
        <p:sp>
          <p:nvSpPr>
            <p:cNvPr id="433" name="자유형: 도형 432">
              <a:extLst>
                <a:ext uri="{FF2B5EF4-FFF2-40B4-BE49-F238E27FC236}">
                  <a16:creationId xmlns:a16="http://schemas.microsoft.com/office/drawing/2014/main" id="{4A4A4C75-0009-4B86-9230-70B5A72B5ACB}"/>
                </a:ext>
              </a:extLst>
            </p:cNvPr>
            <p:cNvSpPr/>
            <p:nvPr/>
          </p:nvSpPr>
          <p:spPr>
            <a:xfrm>
              <a:off x="5544916" y="4358185"/>
              <a:ext cx="76200" cy="209550"/>
            </a:xfrm>
            <a:custGeom>
              <a:avLst/>
              <a:gdLst>
                <a:gd name="connsiteX0" fmla="*/ 29390 w 76200"/>
                <a:gd name="connsiteY0" fmla="*/ 18552 h 209550"/>
                <a:gd name="connsiteX1" fmla="*/ 29390 w 76200"/>
                <a:gd name="connsiteY1" fmla="*/ 143044 h 209550"/>
                <a:gd name="connsiteX2" fmla="*/ 7197 w 76200"/>
                <a:gd name="connsiteY2" fmla="*/ 176382 h 209550"/>
                <a:gd name="connsiteX3" fmla="*/ 39106 w 76200"/>
                <a:gd name="connsiteY3" fmla="*/ 207719 h 209550"/>
                <a:gd name="connsiteX4" fmla="*/ 73777 w 76200"/>
                <a:gd name="connsiteY4" fmla="*/ 174477 h 209550"/>
                <a:gd name="connsiteX5" fmla="*/ 51584 w 76200"/>
                <a:gd name="connsiteY5" fmla="*/ 143044 h 209550"/>
                <a:gd name="connsiteX6" fmla="*/ 51584 w 76200"/>
                <a:gd name="connsiteY6" fmla="*/ 18267 h 209550"/>
                <a:gd name="connsiteX7" fmla="*/ 39201 w 76200"/>
                <a:gd name="connsiteY7" fmla="*/ 7218 h 209550"/>
                <a:gd name="connsiteX8" fmla="*/ 29390 w 76200"/>
                <a:gd name="connsiteY8" fmla="*/ 18552 h 209550"/>
                <a:gd name="connsiteX9" fmla="*/ 40821 w 76200"/>
                <a:gd name="connsiteY9" fmla="*/ 185526 h 209550"/>
                <a:gd name="connsiteX10" fmla="*/ 29676 w 76200"/>
                <a:gd name="connsiteY10" fmla="*/ 174381 h 209550"/>
                <a:gd name="connsiteX11" fmla="*/ 40821 w 76200"/>
                <a:gd name="connsiteY11" fmla="*/ 163237 h 209550"/>
                <a:gd name="connsiteX12" fmla="*/ 51965 w 76200"/>
                <a:gd name="connsiteY12" fmla="*/ 174381 h 209550"/>
                <a:gd name="connsiteX13" fmla="*/ 40821 w 76200"/>
                <a:gd name="connsiteY13" fmla="*/ 18552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209550">
                  <a:moveTo>
                    <a:pt x="29390" y="18552"/>
                  </a:moveTo>
                  <a:lnTo>
                    <a:pt x="29390" y="143044"/>
                  </a:lnTo>
                  <a:cubicBezTo>
                    <a:pt x="15865" y="147807"/>
                    <a:pt x="6340" y="161046"/>
                    <a:pt x="7197" y="176382"/>
                  </a:cubicBezTo>
                  <a:cubicBezTo>
                    <a:pt x="8150" y="193336"/>
                    <a:pt x="22056" y="207052"/>
                    <a:pt x="39106" y="207719"/>
                  </a:cubicBezTo>
                  <a:cubicBezTo>
                    <a:pt x="58061" y="208481"/>
                    <a:pt x="73777" y="193241"/>
                    <a:pt x="73777" y="174477"/>
                  </a:cubicBezTo>
                  <a:cubicBezTo>
                    <a:pt x="73777" y="159999"/>
                    <a:pt x="64538" y="147711"/>
                    <a:pt x="51584" y="143044"/>
                  </a:cubicBezTo>
                  <a:lnTo>
                    <a:pt x="51584" y="18267"/>
                  </a:lnTo>
                  <a:cubicBezTo>
                    <a:pt x="51584" y="11694"/>
                    <a:pt x="45869" y="6456"/>
                    <a:pt x="39201" y="7218"/>
                  </a:cubicBezTo>
                  <a:cubicBezTo>
                    <a:pt x="33581" y="7884"/>
                    <a:pt x="29390" y="12837"/>
                    <a:pt x="29390" y="18552"/>
                  </a:cubicBezTo>
                  <a:close/>
                  <a:moveTo>
                    <a:pt x="40821" y="185526"/>
                  </a:moveTo>
                  <a:cubicBezTo>
                    <a:pt x="34725" y="185526"/>
                    <a:pt x="29676" y="180573"/>
                    <a:pt x="29676" y="174381"/>
                  </a:cubicBezTo>
                  <a:cubicBezTo>
                    <a:pt x="29676" y="168190"/>
                    <a:pt x="34629" y="163237"/>
                    <a:pt x="40821" y="163237"/>
                  </a:cubicBezTo>
                  <a:cubicBezTo>
                    <a:pt x="47012" y="163237"/>
                    <a:pt x="51965" y="168190"/>
                    <a:pt x="51965" y="174381"/>
                  </a:cubicBezTo>
                  <a:cubicBezTo>
                    <a:pt x="51965" y="180573"/>
                    <a:pt x="47012" y="185526"/>
                    <a:pt x="40821" y="185526"/>
                  </a:cubicBezTo>
                  <a:close/>
                </a:path>
              </a:pathLst>
            </a:custGeom>
            <a:grpFill/>
            <a:ln w="9525" cap="flat">
              <a:noFill/>
              <a:prstDash val="solid"/>
              <a:miter/>
            </a:ln>
          </p:spPr>
          <p:txBody>
            <a:bodyPr rtlCol="0" anchor="ctr"/>
            <a:lstStyle/>
            <a:p>
              <a:endParaRPr lang="ko-KR" altLang="en-US"/>
            </a:p>
          </p:txBody>
        </p:sp>
        <p:sp>
          <p:nvSpPr>
            <p:cNvPr id="434" name="자유형: 도형 433">
              <a:extLst>
                <a:ext uri="{FF2B5EF4-FFF2-40B4-BE49-F238E27FC236}">
                  <a16:creationId xmlns:a16="http://schemas.microsoft.com/office/drawing/2014/main" id="{5D3376DD-1F6B-4C9D-B0E3-DB530BF308FA}"/>
                </a:ext>
              </a:extLst>
            </p:cNvPr>
            <p:cNvSpPr/>
            <p:nvPr/>
          </p:nvSpPr>
          <p:spPr>
            <a:xfrm>
              <a:off x="5500626" y="4224300"/>
              <a:ext cx="161925" cy="390525"/>
            </a:xfrm>
            <a:custGeom>
              <a:avLst/>
              <a:gdLst>
                <a:gd name="connsiteX0" fmla="*/ 140260 w 161925"/>
                <a:gd name="connsiteY0" fmla="*/ 62617 h 390525"/>
                <a:gd name="connsiteX1" fmla="*/ 82730 w 161925"/>
                <a:gd name="connsiteY1" fmla="*/ 7181 h 390525"/>
                <a:gd name="connsiteX2" fmla="*/ 29295 w 161925"/>
                <a:gd name="connsiteY2" fmla="*/ 63378 h 390525"/>
                <a:gd name="connsiteX3" fmla="*/ 29295 w 161925"/>
                <a:gd name="connsiteY3" fmla="*/ 254355 h 390525"/>
                <a:gd name="connsiteX4" fmla="*/ 8339 w 161925"/>
                <a:gd name="connsiteY4" fmla="*/ 322173 h 390525"/>
                <a:gd name="connsiteX5" fmla="*/ 71014 w 161925"/>
                <a:gd name="connsiteY5" fmla="*/ 384943 h 390525"/>
                <a:gd name="connsiteX6" fmla="*/ 84730 w 161925"/>
                <a:gd name="connsiteY6" fmla="*/ 386085 h 390525"/>
                <a:gd name="connsiteX7" fmla="*/ 162549 w 161925"/>
                <a:gd name="connsiteY7" fmla="*/ 308361 h 390525"/>
                <a:gd name="connsiteX8" fmla="*/ 140356 w 161925"/>
                <a:gd name="connsiteY8" fmla="*/ 254355 h 390525"/>
                <a:gd name="connsiteX9" fmla="*/ 140356 w 161925"/>
                <a:gd name="connsiteY9" fmla="*/ 62617 h 390525"/>
                <a:gd name="connsiteX10" fmla="*/ 74729 w 161925"/>
                <a:gd name="connsiteY10" fmla="*/ 362940 h 390525"/>
                <a:gd name="connsiteX11" fmla="*/ 30152 w 161925"/>
                <a:gd name="connsiteY11" fmla="*/ 318268 h 390525"/>
                <a:gd name="connsiteX12" fmla="*/ 47773 w 161925"/>
                <a:gd name="connsiteY12" fmla="*/ 267309 h 390525"/>
                <a:gd name="connsiteX13" fmla="*/ 51488 w 161925"/>
                <a:gd name="connsiteY13" fmla="*/ 259022 h 390525"/>
                <a:gd name="connsiteX14" fmla="*/ 51488 w 161925"/>
                <a:gd name="connsiteY14" fmla="*/ 63188 h 390525"/>
                <a:gd name="connsiteX15" fmla="*/ 82920 w 161925"/>
                <a:gd name="connsiteY15" fmla="*/ 29374 h 390525"/>
                <a:gd name="connsiteX16" fmla="*/ 118067 w 161925"/>
                <a:gd name="connsiteY16" fmla="*/ 62617 h 390525"/>
                <a:gd name="connsiteX17" fmla="*/ 118067 w 161925"/>
                <a:gd name="connsiteY17" fmla="*/ 96621 h 390525"/>
                <a:gd name="connsiteX18" fmla="*/ 107304 w 161925"/>
                <a:gd name="connsiteY18" fmla="*/ 96621 h 390525"/>
                <a:gd name="connsiteX19" fmla="*/ 95970 w 161925"/>
                <a:gd name="connsiteY19" fmla="*/ 106432 h 390525"/>
                <a:gd name="connsiteX20" fmla="*/ 107018 w 161925"/>
                <a:gd name="connsiteY20" fmla="*/ 118814 h 390525"/>
                <a:gd name="connsiteX21" fmla="*/ 118163 w 161925"/>
                <a:gd name="connsiteY21" fmla="*/ 118814 h 390525"/>
                <a:gd name="connsiteX22" fmla="*/ 118163 w 161925"/>
                <a:gd name="connsiteY22" fmla="*/ 141007 h 390525"/>
                <a:gd name="connsiteX23" fmla="*/ 107399 w 161925"/>
                <a:gd name="connsiteY23" fmla="*/ 141007 h 390525"/>
                <a:gd name="connsiteX24" fmla="*/ 96065 w 161925"/>
                <a:gd name="connsiteY24" fmla="*/ 150818 h 390525"/>
                <a:gd name="connsiteX25" fmla="*/ 107114 w 161925"/>
                <a:gd name="connsiteY25" fmla="*/ 163201 h 390525"/>
                <a:gd name="connsiteX26" fmla="*/ 118258 w 161925"/>
                <a:gd name="connsiteY26" fmla="*/ 163201 h 390525"/>
                <a:gd name="connsiteX27" fmla="*/ 118258 w 161925"/>
                <a:gd name="connsiteY27" fmla="*/ 185394 h 390525"/>
                <a:gd name="connsiteX28" fmla="*/ 107495 w 161925"/>
                <a:gd name="connsiteY28" fmla="*/ 185394 h 390525"/>
                <a:gd name="connsiteX29" fmla="*/ 96160 w 161925"/>
                <a:gd name="connsiteY29" fmla="*/ 195204 h 390525"/>
                <a:gd name="connsiteX30" fmla="*/ 107209 w 161925"/>
                <a:gd name="connsiteY30" fmla="*/ 207587 h 390525"/>
                <a:gd name="connsiteX31" fmla="*/ 118353 w 161925"/>
                <a:gd name="connsiteY31" fmla="*/ 207587 h 390525"/>
                <a:gd name="connsiteX32" fmla="*/ 118353 w 161925"/>
                <a:gd name="connsiteY32" fmla="*/ 229780 h 390525"/>
                <a:gd name="connsiteX33" fmla="*/ 107590 w 161925"/>
                <a:gd name="connsiteY33" fmla="*/ 229780 h 390525"/>
                <a:gd name="connsiteX34" fmla="*/ 96255 w 161925"/>
                <a:gd name="connsiteY34" fmla="*/ 239591 h 390525"/>
                <a:gd name="connsiteX35" fmla="*/ 107304 w 161925"/>
                <a:gd name="connsiteY35" fmla="*/ 251974 h 390525"/>
                <a:gd name="connsiteX36" fmla="*/ 118448 w 161925"/>
                <a:gd name="connsiteY36" fmla="*/ 251974 h 390525"/>
                <a:gd name="connsiteX37" fmla="*/ 118448 w 161925"/>
                <a:gd name="connsiteY37" fmla="*/ 258927 h 390525"/>
                <a:gd name="connsiteX38" fmla="*/ 122163 w 161925"/>
                <a:gd name="connsiteY38" fmla="*/ 267213 h 390525"/>
                <a:gd name="connsiteX39" fmla="*/ 140737 w 161925"/>
                <a:gd name="connsiteY39" fmla="*/ 308266 h 390525"/>
                <a:gd name="connsiteX40" fmla="*/ 74729 w 161925"/>
                <a:gd name="connsiteY40" fmla="*/ 36294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61925" h="390525">
                  <a:moveTo>
                    <a:pt x="140260" y="62617"/>
                  </a:moveTo>
                  <a:cubicBezTo>
                    <a:pt x="140260" y="31375"/>
                    <a:pt x="114257" y="6038"/>
                    <a:pt x="82730" y="7181"/>
                  </a:cubicBezTo>
                  <a:cubicBezTo>
                    <a:pt x="52726" y="8229"/>
                    <a:pt x="29295" y="33375"/>
                    <a:pt x="29295" y="63378"/>
                  </a:cubicBezTo>
                  <a:lnTo>
                    <a:pt x="29295" y="254355"/>
                  </a:lnTo>
                  <a:cubicBezTo>
                    <a:pt x="11768" y="272262"/>
                    <a:pt x="3958" y="297217"/>
                    <a:pt x="8339" y="322173"/>
                  </a:cubicBezTo>
                  <a:cubicBezTo>
                    <a:pt x="13864" y="353701"/>
                    <a:pt x="39581" y="379513"/>
                    <a:pt x="71014" y="384943"/>
                  </a:cubicBezTo>
                  <a:cubicBezTo>
                    <a:pt x="75586" y="385704"/>
                    <a:pt x="80158" y="386085"/>
                    <a:pt x="84730" y="386085"/>
                  </a:cubicBezTo>
                  <a:cubicBezTo>
                    <a:pt x="128069" y="386085"/>
                    <a:pt x="162549" y="351129"/>
                    <a:pt x="162549" y="308361"/>
                  </a:cubicBezTo>
                  <a:cubicBezTo>
                    <a:pt x="162549" y="288264"/>
                    <a:pt x="154548" y="268833"/>
                    <a:pt x="140356" y="254355"/>
                  </a:cubicBezTo>
                  <a:lnTo>
                    <a:pt x="140356" y="62617"/>
                  </a:lnTo>
                  <a:close/>
                  <a:moveTo>
                    <a:pt x="74729" y="362940"/>
                  </a:moveTo>
                  <a:cubicBezTo>
                    <a:pt x="52440" y="359034"/>
                    <a:pt x="34057" y="340651"/>
                    <a:pt x="30152" y="318268"/>
                  </a:cubicBezTo>
                  <a:cubicBezTo>
                    <a:pt x="26818" y="299027"/>
                    <a:pt x="33200" y="280453"/>
                    <a:pt x="47773" y="267309"/>
                  </a:cubicBezTo>
                  <a:cubicBezTo>
                    <a:pt x="50154" y="265213"/>
                    <a:pt x="51488" y="262165"/>
                    <a:pt x="51488" y="259022"/>
                  </a:cubicBezTo>
                  <a:lnTo>
                    <a:pt x="51488" y="63188"/>
                  </a:lnTo>
                  <a:cubicBezTo>
                    <a:pt x="51488" y="45852"/>
                    <a:pt x="65585" y="30327"/>
                    <a:pt x="82920" y="29374"/>
                  </a:cubicBezTo>
                  <a:cubicBezTo>
                    <a:pt x="102161" y="28326"/>
                    <a:pt x="118067" y="43662"/>
                    <a:pt x="118067" y="62617"/>
                  </a:cubicBezTo>
                  <a:lnTo>
                    <a:pt x="118067" y="96621"/>
                  </a:lnTo>
                  <a:lnTo>
                    <a:pt x="107304" y="96621"/>
                  </a:lnTo>
                  <a:cubicBezTo>
                    <a:pt x="101589" y="96621"/>
                    <a:pt x="96636" y="100812"/>
                    <a:pt x="95970" y="106432"/>
                  </a:cubicBezTo>
                  <a:cubicBezTo>
                    <a:pt x="95207" y="113099"/>
                    <a:pt x="100446" y="118814"/>
                    <a:pt x="107018" y="118814"/>
                  </a:cubicBezTo>
                  <a:lnTo>
                    <a:pt x="118163" y="118814"/>
                  </a:lnTo>
                  <a:lnTo>
                    <a:pt x="118163" y="141007"/>
                  </a:lnTo>
                  <a:lnTo>
                    <a:pt x="107399" y="141007"/>
                  </a:lnTo>
                  <a:cubicBezTo>
                    <a:pt x="101684" y="141007"/>
                    <a:pt x="96731" y="145198"/>
                    <a:pt x="96065" y="150818"/>
                  </a:cubicBezTo>
                  <a:cubicBezTo>
                    <a:pt x="95303" y="157485"/>
                    <a:pt x="100541" y="163201"/>
                    <a:pt x="107114" y="163201"/>
                  </a:cubicBezTo>
                  <a:lnTo>
                    <a:pt x="118258" y="163201"/>
                  </a:lnTo>
                  <a:lnTo>
                    <a:pt x="118258" y="185394"/>
                  </a:lnTo>
                  <a:lnTo>
                    <a:pt x="107495" y="185394"/>
                  </a:lnTo>
                  <a:cubicBezTo>
                    <a:pt x="101780" y="185394"/>
                    <a:pt x="96827" y="189585"/>
                    <a:pt x="96160" y="195204"/>
                  </a:cubicBezTo>
                  <a:cubicBezTo>
                    <a:pt x="95398" y="201872"/>
                    <a:pt x="100637" y="207587"/>
                    <a:pt x="107209" y="207587"/>
                  </a:cubicBezTo>
                  <a:lnTo>
                    <a:pt x="118353" y="207587"/>
                  </a:lnTo>
                  <a:lnTo>
                    <a:pt x="118353" y="229780"/>
                  </a:lnTo>
                  <a:lnTo>
                    <a:pt x="107590" y="229780"/>
                  </a:lnTo>
                  <a:cubicBezTo>
                    <a:pt x="101875" y="229780"/>
                    <a:pt x="96922" y="233971"/>
                    <a:pt x="96255" y="239591"/>
                  </a:cubicBezTo>
                  <a:cubicBezTo>
                    <a:pt x="95493" y="246259"/>
                    <a:pt x="100732" y="251974"/>
                    <a:pt x="107304" y="251974"/>
                  </a:cubicBezTo>
                  <a:lnTo>
                    <a:pt x="118448" y="251974"/>
                  </a:lnTo>
                  <a:lnTo>
                    <a:pt x="118448" y="258927"/>
                  </a:lnTo>
                  <a:cubicBezTo>
                    <a:pt x="118448" y="262070"/>
                    <a:pt x="119782" y="265023"/>
                    <a:pt x="122163" y="267213"/>
                  </a:cubicBezTo>
                  <a:cubicBezTo>
                    <a:pt x="134070" y="277977"/>
                    <a:pt x="140737" y="292550"/>
                    <a:pt x="140737" y="308266"/>
                  </a:cubicBezTo>
                  <a:cubicBezTo>
                    <a:pt x="140260" y="341794"/>
                    <a:pt x="110352" y="369131"/>
                    <a:pt x="74729" y="362940"/>
                  </a:cubicBezTo>
                  <a:close/>
                </a:path>
              </a:pathLst>
            </a:custGeom>
            <a:grpFill/>
            <a:ln w="9525" cap="flat">
              <a:noFill/>
              <a:prstDash val="solid"/>
              <a:miter/>
            </a:ln>
          </p:spPr>
          <p:txBody>
            <a:bodyPr rtlCol="0" anchor="ctr"/>
            <a:lstStyle/>
            <a:p>
              <a:endParaRPr lang="ko-KR" altLang="en-US"/>
            </a:p>
          </p:txBody>
        </p:sp>
      </p:grpSp>
      <p:grpSp>
        <p:nvGrpSpPr>
          <p:cNvPr id="435" name="그룹 434">
            <a:extLst>
              <a:ext uri="{FF2B5EF4-FFF2-40B4-BE49-F238E27FC236}">
                <a16:creationId xmlns:a16="http://schemas.microsoft.com/office/drawing/2014/main" id="{4ED083A8-070B-464A-9163-00FB4573B064}"/>
              </a:ext>
            </a:extLst>
          </p:cNvPr>
          <p:cNvGrpSpPr/>
          <p:nvPr/>
        </p:nvGrpSpPr>
        <p:grpSpPr>
          <a:xfrm>
            <a:off x="8162630" y="4236869"/>
            <a:ext cx="390525" cy="388615"/>
            <a:chOff x="8162630" y="4236869"/>
            <a:chExt cx="390525" cy="388615"/>
          </a:xfrm>
          <a:solidFill>
            <a:schemeClr val="bg1"/>
          </a:solidFill>
        </p:grpSpPr>
        <p:sp>
          <p:nvSpPr>
            <p:cNvPr id="436" name="자유형: 도형 435">
              <a:extLst>
                <a:ext uri="{FF2B5EF4-FFF2-40B4-BE49-F238E27FC236}">
                  <a16:creationId xmlns:a16="http://schemas.microsoft.com/office/drawing/2014/main" id="{C33AA78A-229F-4006-90F1-18EBE84B8CBA}"/>
                </a:ext>
              </a:extLst>
            </p:cNvPr>
            <p:cNvSpPr/>
            <p:nvPr/>
          </p:nvSpPr>
          <p:spPr>
            <a:xfrm>
              <a:off x="8230026" y="4236869"/>
              <a:ext cx="161925" cy="161925"/>
            </a:xfrm>
            <a:custGeom>
              <a:avLst/>
              <a:gdLst>
                <a:gd name="connsiteX0" fmla="*/ 21758 w 161925"/>
                <a:gd name="connsiteY0" fmla="*/ 92243 h 161925"/>
                <a:gd name="connsiteX1" fmla="*/ 80528 w 161925"/>
                <a:gd name="connsiteY1" fmla="*/ 140440 h 161925"/>
                <a:gd name="connsiteX2" fmla="*/ 114246 w 161925"/>
                <a:gd name="connsiteY2" fmla="*/ 129962 h 161925"/>
                <a:gd name="connsiteX3" fmla="*/ 143678 w 161925"/>
                <a:gd name="connsiteY3" fmla="*/ 159394 h 161925"/>
                <a:gd name="connsiteX4" fmla="*/ 159394 w 161925"/>
                <a:gd name="connsiteY4" fmla="*/ 159394 h 161925"/>
                <a:gd name="connsiteX5" fmla="*/ 159394 w 161925"/>
                <a:gd name="connsiteY5" fmla="*/ 143678 h 161925"/>
                <a:gd name="connsiteX6" fmla="*/ 129962 w 161925"/>
                <a:gd name="connsiteY6" fmla="*/ 114246 h 161925"/>
                <a:gd name="connsiteX7" fmla="*/ 140440 w 161925"/>
                <a:gd name="connsiteY7" fmla="*/ 80527 h 161925"/>
                <a:gd name="connsiteX8" fmla="*/ 92243 w 161925"/>
                <a:gd name="connsiteY8" fmla="*/ 21758 h 161925"/>
                <a:gd name="connsiteX9" fmla="*/ 20425 w 161925"/>
                <a:gd name="connsiteY9" fmla="*/ 7375 h 161925"/>
                <a:gd name="connsiteX10" fmla="*/ 10424 w 161925"/>
                <a:gd name="connsiteY10" fmla="*/ 10424 h 161925"/>
                <a:gd name="connsiteX11" fmla="*/ 7376 w 161925"/>
                <a:gd name="connsiteY11" fmla="*/ 20425 h 161925"/>
                <a:gd name="connsiteX12" fmla="*/ 21758 w 161925"/>
                <a:gd name="connsiteY12" fmla="*/ 92243 h 161925"/>
                <a:gd name="connsiteX13" fmla="*/ 87957 w 161925"/>
                <a:gd name="connsiteY13" fmla="*/ 43571 h 161925"/>
                <a:gd name="connsiteX14" fmla="*/ 118247 w 161925"/>
                <a:gd name="connsiteY14" fmla="*/ 80527 h 161925"/>
                <a:gd name="connsiteX15" fmla="*/ 113865 w 161925"/>
                <a:gd name="connsiteY15" fmla="*/ 98149 h 161925"/>
                <a:gd name="connsiteX16" fmla="*/ 92815 w 161925"/>
                <a:gd name="connsiteY16" fmla="*/ 77099 h 161925"/>
                <a:gd name="connsiteX17" fmla="*/ 77099 w 161925"/>
                <a:gd name="connsiteY17" fmla="*/ 77099 h 161925"/>
                <a:gd name="connsiteX18" fmla="*/ 77099 w 161925"/>
                <a:gd name="connsiteY18" fmla="*/ 92815 h 161925"/>
                <a:gd name="connsiteX19" fmla="*/ 98149 w 161925"/>
                <a:gd name="connsiteY19" fmla="*/ 113865 h 161925"/>
                <a:gd name="connsiteX20" fmla="*/ 80528 w 161925"/>
                <a:gd name="connsiteY20" fmla="*/ 118247 h 161925"/>
                <a:gd name="connsiteX21" fmla="*/ 43570 w 161925"/>
                <a:gd name="connsiteY21" fmla="*/ 87957 h 161925"/>
                <a:gd name="connsiteX22" fmla="*/ 32522 w 161925"/>
                <a:gd name="connsiteY22" fmla="*/ 32522 h 161925"/>
                <a:gd name="connsiteX23" fmla="*/ 87957 w 161925"/>
                <a:gd name="connsiteY23" fmla="*/ 4357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925" h="161925">
                  <a:moveTo>
                    <a:pt x="21758" y="92243"/>
                  </a:moveTo>
                  <a:cubicBezTo>
                    <a:pt x="27378" y="120151"/>
                    <a:pt x="52048" y="140440"/>
                    <a:pt x="80528" y="140440"/>
                  </a:cubicBezTo>
                  <a:cubicBezTo>
                    <a:pt x="93005" y="140440"/>
                    <a:pt x="104625" y="136534"/>
                    <a:pt x="114246" y="129962"/>
                  </a:cubicBezTo>
                  <a:lnTo>
                    <a:pt x="143678" y="159394"/>
                  </a:lnTo>
                  <a:cubicBezTo>
                    <a:pt x="148059" y="163776"/>
                    <a:pt x="155013" y="163776"/>
                    <a:pt x="159394" y="159394"/>
                  </a:cubicBezTo>
                  <a:cubicBezTo>
                    <a:pt x="163776" y="155013"/>
                    <a:pt x="163776" y="148060"/>
                    <a:pt x="159394" y="143678"/>
                  </a:cubicBezTo>
                  <a:lnTo>
                    <a:pt x="129962" y="114246"/>
                  </a:lnTo>
                  <a:cubicBezTo>
                    <a:pt x="136535" y="104626"/>
                    <a:pt x="140440" y="93005"/>
                    <a:pt x="140440" y="80527"/>
                  </a:cubicBezTo>
                  <a:cubicBezTo>
                    <a:pt x="140440" y="52048"/>
                    <a:pt x="120151" y="27378"/>
                    <a:pt x="92243" y="21758"/>
                  </a:cubicBezTo>
                  <a:lnTo>
                    <a:pt x="20425" y="7375"/>
                  </a:lnTo>
                  <a:cubicBezTo>
                    <a:pt x="16805" y="6614"/>
                    <a:pt x="12995" y="7757"/>
                    <a:pt x="10424" y="10424"/>
                  </a:cubicBezTo>
                  <a:cubicBezTo>
                    <a:pt x="7756" y="13090"/>
                    <a:pt x="6613" y="16805"/>
                    <a:pt x="7376" y="20425"/>
                  </a:cubicBezTo>
                  <a:lnTo>
                    <a:pt x="21758" y="92243"/>
                  </a:lnTo>
                  <a:close/>
                  <a:moveTo>
                    <a:pt x="87957" y="43571"/>
                  </a:moveTo>
                  <a:cubicBezTo>
                    <a:pt x="105483" y="47095"/>
                    <a:pt x="118247" y="62621"/>
                    <a:pt x="118247" y="80527"/>
                  </a:cubicBezTo>
                  <a:cubicBezTo>
                    <a:pt x="118247" y="86909"/>
                    <a:pt x="116627" y="92910"/>
                    <a:pt x="113865" y="98149"/>
                  </a:cubicBezTo>
                  <a:lnTo>
                    <a:pt x="92815" y="77099"/>
                  </a:lnTo>
                  <a:cubicBezTo>
                    <a:pt x="88433" y="72717"/>
                    <a:pt x="81480" y="72717"/>
                    <a:pt x="77099" y="77099"/>
                  </a:cubicBezTo>
                  <a:cubicBezTo>
                    <a:pt x="72717" y="81480"/>
                    <a:pt x="72717" y="88433"/>
                    <a:pt x="77099" y="92815"/>
                  </a:cubicBezTo>
                  <a:lnTo>
                    <a:pt x="98149" y="113865"/>
                  </a:lnTo>
                  <a:cubicBezTo>
                    <a:pt x="92910" y="116627"/>
                    <a:pt x="86909" y="118247"/>
                    <a:pt x="80528" y="118247"/>
                  </a:cubicBezTo>
                  <a:cubicBezTo>
                    <a:pt x="62620" y="118247"/>
                    <a:pt x="47095" y="105483"/>
                    <a:pt x="43570" y="87957"/>
                  </a:cubicBezTo>
                  <a:lnTo>
                    <a:pt x="32522" y="32522"/>
                  </a:lnTo>
                  <a:lnTo>
                    <a:pt x="87957" y="43571"/>
                  </a:lnTo>
                  <a:close/>
                </a:path>
              </a:pathLst>
            </a:custGeom>
            <a:grpFill/>
            <a:ln w="9525" cap="flat">
              <a:noFill/>
              <a:prstDash val="solid"/>
              <a:miter/>
            </a:ln>
          </p:spPr>
          <p:txBody>
            <a:bodyPr rtlCol="0" anchor="ctr"/>
            <a:lstStyle/>
            <a:p>
              <a:endParaRPr lang="ko-KR" altLang="en-US"/>
            </a:p>
          </p:txBody>
        </p:sp>
        <p:sp>
          <p:nvSpPr>
            <p:cNvPr id="437" name="자유형: 도형 436">
              <a:extLst>
                <a:ext uri="{FF2B5EF4-FFF2-40B4-BE49-F238E27FC236}">
                  <a16:creationId xmlns:a16="http://schemas.microsoft.com/office/drawing/2014/main" id="{32771A62-F6C2-4ED3-B5D4-D2C5D3B58EE4}"/>
                </a:ext>
              </a:extLst>
            </p:cNvPr>
            <p:cNvSpPr/>
            <p:nvPr/>
          </p:nvSpPr>
          <p:spPr>
            <a:xfrm>
              <a:off x="8408423" y="4482609"/>
              <a:ext cx="142875" cy="142875"/>
            </a:xfrm>
            <a:custGeom>
              <a:avLst/>
              <a:gdLst>
                <a:gd name="connsiteX0" fmla="*/ 126635 w 142875"/>
                <a:gd name="connsiteY0" fmla="*/ 7476 h 142875"/>
                <a:gd name="connsiteX1" fmla="*/ 66151 w 142875"/>
                <a:gd name="connsiteY1" fmla="*/ 22620 h 142875"/>
                <a:gd name="connsiteX2" fmla="*/ 29385 w 142875"/>
                <a:gd name="connsiteY2" fmla="*/ 69674 h 142875"/>
                <a:gd name="connsiteX3" fmla="*/ 36624 w 142875"/>
                <a:gd name="connsiteY3" fmla="*/ 95201 h 142875"/>
                <a:gd name="connsiteX4" fmla="*/ 10430 w 142875"/>
                <a:gd name="connsiteY4" fmla="*/ 121394 h 142875"/>
                <a:gd name="connsiteX5" fmla="*/ 10430 w 142875"/>
                <a:gd name="connsiteY5" fmla="*/ 137111 h 142875"/>
                <a:gd name="connsiteX6" fmla="*/ 26147 w 142875"/>
                <a:gd name="connsiteY6" fmla="*/ 137111 h 142875"/>
                <a:gd name="connsiteX7" fmla="*/ 52340 w 142875"/>
                <a:gd name="connsiteY7" fmla="*/ 110917 h 142875"/>
                <a:gd name="connsiteX8" fmla="*/ 77867 w 142875"/>
                <a:gd name="connsiteY8" fmla="*/ 118156 h 142875"/>
                <a:gd name="connsiteX9" fmla="*/ 124921 w 142875"/>
                <a:gd name="connsiteY9" fmla="*/ 81390 h 142875"/>
                <a:gd name="connsiteX10" fmla="*/ 140065 w 142875"/>
                <a:gd name="connsiteY10" fmla="*/ 20906 h 142875"/>
                <a:gd name="connsiteX11" fmla="*/ 137112 w 142875"/>
                <a:gd name="connsiteY11" fmla="*/ 10333 h 142875"/>
                <a:gd name="connsiteX12" fmla="*/ 126635 w 142875"/>
                <a:gd name="connsiteY12" fmla="*/ 7476 h 142875"/>
                <a:gd name="connsiteX13" fmla="*/ 103394 w 142875"/>
                <a:gd name="connsiteY13" fmla="*/ 76056 h 142875"/>
                <a:gd name="connsiteX14" fmla="*/ 77867 w 142875"/>
                <a:gd name="connsiteY14" fmla="*/ 95963 h 142875"/>
                <a:gd name="connsiteX15" fmla="*/ 68818 w 142875"/>
                <a:gd name="connsiteY15" fmla="*/ 94343 h 142875"/>
                <a:gd name="connsiteX16" fmla="*/ 81582 w 142875"/>
                <a:gd name="connsiteY16" fmla="*/ 81580 h 142875"/>
                <a:gd name="connsiteX17" fmla="*/ 81582 w 142875"/>
                <a:gd name="connsiteY17" fmla="*/ 65864 h 142875"/>
                <a:gd name="connsiteX18" fmla="*/ 65866 w 142875"/>
                <a:gd name="connsiteY18" fmla="*/ 65864 h 142875"/>
                <a:gd name="connsiteX19" fmla="*/ 53102 w 142875"/>
                <a:gd name="connsiteY19" fmla="*/ 78627 h 142875"/>
                <a:gd name="connsiteX20" fmla="*/ 51483 w 142875"/>
                <a:gd name="connsiteY20" fmla="*/ 69579 h 142875"/>
                <a:gd name="connsiteX21" fmla="*/ 71390 w 142875"/>
                <a:gd name="connsiteY21" fmla="*/ 44051 h 142875"/>
                <a:gd name="connsiteX22" fmla="*/ 113967 w 142875"/>
                <a:gd name="connsiteY22" fmla="*/ 33384 h 142875"/>
                <a:gd name="connsiteX23" fmla="*/ 103394 w 142875"/>
                <a:gd name="connsiteY23" fmla="*/ 76056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2875" h="142875">
                  <a:moveTo>
                    <a:pt x="126635" y="7476"/>
                  </a:moveTo>
                  <a:lnTo>
                    <a:pt x="66151" y="22620"/>
                  </a:lnTo>
                  <a:cubicBezTo>
                    <a:pt x="44530" y="28050"/>
                    <a:pt x="29385" y="47385"/>
                    <a:pt x="29385" y="69674"/>
                  </a:cubicBezTo>
                  <a:cubicBezTo>
                    <a:pt x="29385" y="79008"/>
                    <a:pt x="32052" y="87771"/>
                    <a:pt x="36624" y="95201"/>
                  </a:cubicBezTo>
                  <a:lnTo>
                    <a:pt x="10430" y="121394"/>
                  </a:lnTo>
                  <a:cubicBezTo>
                    <a:pt x="6048" y="125776"/>
                    <a:pt x="6048" y="132729"/>
                    <a:pt x="10430" y="137111"/>
                  </a:cubicBezTo>
                  <a:cubicBezTo>
                    <a:pt x="14812" y="141492"/>
                    <a:pt x="21765" y="141492"/>
                    <a:pt x="26147" y="137111"/>
                  </a:cubicBezTo>
                  <a:lnTo>
                    <a:pt x="52340" y="110917"/>
                  </a:lnTo>
                  <a:cubicBezTo>
                    <a:pt x="59769" y="115489"/>
                    <a:pt x="68532" y="118156"/>
                    <a:pt x="77867" y="118156"/>
                  </a:cubicBezTo>
                  <a:cubicBezTo>
                    <a:pt x="100155" y="118156"/>
                    <a:pt x="119491" y="103011"/>
                    <a:pt x="124921" y="81390"/>
                  </a:cubicBezTo>
                  <a:lnTo>
                    <a:pt x="140065" y="20906"/>
                  </a:lnTo>
                  <a:cubicBezTo>
                    <a:pt x="141018" y="17096"/>
                    <a:pt x="139875" y="13095"/>
                    <a:pt x="137112" y="10333"/>
                  </a:cubicBezTo>
                  <a:cubicBezTo>
                    <a:pt x="134350" y="7666"/>
                    <a:pt x="130350" y="6523"/>
                    <a:pt x="126635" y="7476"/>
                  </a:cubicBezTo>
                  <a:close/>
                  <a:moveTo>
                    <a:pt x="103394" y="76056"/>
                  </a:moveTo>
                  <a:cubicBezTo>
                    <a:pt x="100441" y="87771"/>
                    <a:pt x="89964" y="95963"/>
                    <a:pt x="77867" y="95963"/>
                  </a:cubicBezTo>
                  <a:cubicBezTo>
                    <a:pt x="74724" y="95963"/>
                    <a:pt x="71676" y="95391"/>
                    <a:pt x="68818" y="94343"/>
                  </a:cubicBezTo>
                  <a:lnTo>
                    <a:pt x="81582" y="81580"/>
                  </a:lnTo>
                  <a:cubicBezTo>
                    <a:pt x="85963" y="77199"/>
                    <a:pt x="85963" y="70245"/>
                    <a:pt x="81582" y="65864"/>
                  </a:cubicBezTo>
                  <a:cubicBezTo>
                    <a:pt x="77200" y="61482"/>
                    <a:pt x="70247" y="61482"/>
                    <a:pt x="65866" y="65864"/>
                  </a:cubicBezTo>
                  <a:lnTo>
                    <a:pt x="53102" y="78627"/>
                  </a:lnTo>
                  <a:cubicBezTo>
                    <a:pt x="52054" y="75770"/>
                    <a:pt x="51483" y="72817"/>
                    <a:pt x="51483" y="69579"/>
                  </a:cubicBezTo>
                  <a:cubicBezTo>
                    <a:pt x="51483" y="57482"/>
                    <a:pt x="59674" y="47004"/>
                    <a:pt x="71390" y="44051"/>
                  </a:cubicBezTo>
                  <a:lnTo>
                    <a:pt x="113967" y="33384"/>
                  </a:lnTo>
                  <a:lnTo>
                    <a:pt x="103394" y="76056"/>
                  </a:lnTo>
                  <a:close/>
                </a:path>
              </a:pathLst>
            </a:custGeom>
            <a:grpFill/>
            <a:ln w="9525" cap="flat">
              <a:noFill/>
              <a:prstDash val="solid"/>
              <a:miter/>
            </a:ln>
          </p:spPr>
          <p:txBody>
            <a:bodyPr rtlCol="0" anchor="ctr"/>
            <a:lstStyle/>
            <a:p>
              <a:endParaRPr lang="ko-KR" altLang="en-US"/>
            </a:p>
          </p:txBody>
        </p:sp>
        <p:sp>
          <p:nvSpPr>
            <p:cNvPr id="438" name="자유형: 도형 437">
              <a:extLst>
                <a:ext uri="{FF2B5EF4-FFF2-40B4-BE49-F238E27FC236}">
                  <a16:creationId xmlns:a16="http://schemas.microsoft.com/office/drawing/2014/main" id="{1F1D7C5C-FC42-41BF-9C4D-DDBAE86E862B}"/>
                </a:ext>
              </a:extLst>
            </p:cNvPr>
            <p:cNvSpPr/>
            <p:nvPr/>
          </p:nvSpPr>
          <p:spPr>
            <a:xfrm>
              <a:off x="8162630" y="4282154"/>
              <a:ext cx="390525" cy="161925"/>
            </a:xfrm>
            <a:custGeom>
              <a:avLst/>
              <a:gdLst>
                <a:gd name="connsiteX0" fmla="*/ 18384 w 390525"/>
                <a:gd name="connsiteY0" fmla="*/ 162496 h 161925"/>
                <a:gd name="connsiteX1" fmla="*/ 297371 w 390525"/>
                <a:gd name="connsiteY1" fmla="*/ 162496 h 161925"/>
                <a:gd name="connsiteX2" fmla="*/ 386144 w 390525"/>
                <a:gd name="connsiteY2" fmla="*/ 73723 h 161925"/>
                <a:gd name="connsiteX3" fmla="*/ 319564 w 390525"/>
                <a:gd name="connsiteY3" fmla="*/ 7144 h 161925"/>
                <a:gd name="connsiteX4" fmla="*/ 252984 w 390525"/>
                <a:gd name="connsiteY4" fmla="*/ 73723 h 161925"/>
                <a:gd name="connsiteX5" fmla="*/ 297371 w 390525"/>
                <a:gd name="connsiteY5" fmla="*/ 118110 h 161925"/>
                <a:gd name="connsiteX6" fmla="*/ 341757 w 390525"/>
                <a:gd name="connsiteY6" fmla="*/ 73723 h 161925"/>
                <a:gd name="connsiteX7" fmla="*/ 330613 w 390525"/>
                <a:gd name="connsiteY7" fmla="*/ 62579 h 161925"/>
                <a:gd name="connsiteX8" fmla="*/ 319469 w 390525"/>
                <a:gd name="connsiteY8" fmla="*/ 73723 h 161925"/>
                <a:gd name="connsiteX9" fmla="*/ 297275 w 390525"/>
                <a:gd name="connsiteY9" fmla="*/ 95917 h 161925"/>
                <a:gd name="connsiteX10" fmla="*/ 275082 w 390525"/>
                <a:gd name="connsiteY10" fmla="*/ 73723 h 161925"/>
                <a:gd name="connsiteX11" fmla="*/ 319469 w 390525"/>
                <a:gd name="connsiteY11" fmla="*/ 29337 h 161925"/>
                <a:gd name="connsiteX12" fmla="*/ 363855 w 390525"/>
                <a:gd name="connsiteY12" fmla="*/ 73723 h 161925"/>
                <a:gd name="connsiteX13" fmla="*/ 297275 w 390525"/>
                <a:gd name="connsiteY13" fmla="*/ 140303 h 161925"/>
                <a:gd name="connsiteX14" fmla="*/ 18288 w 390525"/>
                <a:gd name="connsiteY14" fmla="*/ 140303 h 161925"/>
                <a:gd name="connsiteX15" fmla="*/ 7144 w 390525"/>
                <a:gd name="connsiteY15" fmla="*/ 151447 h 161925"/>
                <a:gd name="connsiteX16" fmla="*/ 18384 w 390525"/>
                <a:gd name="connsiteY16" fmla="*/ 16249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525" h="161925">
                  <a:moveTo>
                    <a:pt x="18384" y="162496"/>
                  </a:moveTo>
                  <a:lnTo>
                    <a:pt x="297371" y="162496"/>
                  </a:lnTo>
                  <a:cubicBezTo>
                    <a:pt x="346329" y="162496"/>
                    <a:pt x="386144" y="122682"/>
                    <a:pt x="386144" y="73723"/>
                  </a:cubicBezTo>
                  <a:cubicBezTo>
                    <a:pt x="386144" y="36957"/>
                    <a:pt x="356235" y="7144"/>
                    <a:pt x="319564" y="7144"/>
                  </a:cubicBezTo>
                  <a:cubicBezTo>
                    <a:pt x="282893" y="7144"/>
                    <a:pt x="252984" y="37052"/>
                    <a:pt x="252984" y="73723"/>
                  </a:cubicBezTo>
                  <a:cubicBezTo>
                    <a:pt x="252984" y="98203"/>
                    <a:pt x="272891" y="118110"/>
                    <a:pt x="297371" y="118110"/>
                  </a:cubicBezTo>
                  <a:cubicBezTo>
                    <a:pt x="321850" y="118110"/>
                    <a:pt x="341757" y="98203"/>
                    <a:pt x="341757" y="73723"/>
                  </a:cubicBezTo>
                  <a:cubicBezTo>
                    <a:pt x="341757" y="67628"/>
                    <a:pt x="336804" y="62579"/>
                    <a:pt x="330613" y="62579"/>
                  </a:cubicBezTo>
                  <a:cubicBezTo>
                    <a:pt x="324421" y="62579"/>
                    <a:pt x="319469" y="67532"/>
                    <a:pt x="319469" y="73723"/>
                  </a:cubicBezTo>
                  <a:cubicBezTo>
                    <a:pt x="319469" y="86011"/>
                    <a:pt x="309468" y="95917"/>
                    <a:pt x="297275" y="95917"/>
                  </a:cubicBezTo>
                  <a:cubicBezTo>
                    <a:pt x="284988" y="95917"/>
                    <a:pt x="275082" y="85915"/>
                    <a:pt x="275082" y="73723"/>
                  </a:cubicBezTo>
                  <a:cubicBezTo>
                    <a:pt x="275082" y="49244"/>
                    <a:pt x="294990" y="29337"/>
                    <a:pt x="319469" y="29337"/>
                  </a:cubicBezTo>
                  <a:cubicBezTo>
                    <a:pt x="343948" y="29337"/>
                    <a:pt x="363855" y="49244"/>
                    <a:pt x="363855" y="73723"/>
                  </a:cubicBezTo>
                  <a:cubicBezTo>
                    <a:pt x="363855" y="110490"/>
                    <a:pt x="333946" y="140303"/>
                    <a:pt x="297275" y="140303"/>
                  </a:cubicBezTo>
                  <a:lnTo>
                    <a:pt x="18288" y="140303"/>
                  </a:lnTo>
                  <a:cubicBezTo>
                    <a:pt x="12192" y="140303"/>
                    <a:pt x="7144" y="145256"/>
                    <a:pt x="7144" y="151447"/>
                  </a:cubicBezTo>
                  <a:cubicBezTo>
                    <a:pt x="7144" y="157639"/>
                    <a:pt x="12192" y="162496"/>
                    <a:pt x="18384" y="162496"/>
                  </a:cubicBezTo>
                  <a:close/>
                </a:path>
              </a:pathLst>
            </a:custGeom>
            <a:grpFill/>
            <a:ln w="9525" cap="flat">
              <a:noFill/>
              <a:prstDash val="solid"/>
              <a:miter/>
            </a:ln>
          </p:spPr>
          <p:txBody>
            <a:bodyPr rtlCol="0" anchor="ctr"/>
            <a:lstStyle/>
            <a:p>
              <a:endParaRPr lang="ko-KR" altLang="en-US"/>
            </a:p>
          </p:txBody>
        </p:sp>
        <p:sp>
          <p:nvSpPr>
            <p:cNvPr id="439" name="자유형: 도형 438">
              <a:extLst>
                <a:ext uri="{FF2B5EF4-FFF2-40B4-BE49-F238E27FC236}">
                  <a16:creationId xmlns:a16="http://schemas.microsoft.com/office/drawing/2014/main" id="{4B1635DA-5397-4105-BA18-D76E3052D012}"/>
                </a:ext>
              </a:extLst>
            </p:cNvPr>
            <p:cNvSpPr/>
            <p:nvPr/>
          </p:nvSpPr>
          <p:spPr>
            <a:xfrm>
              <a:off x="8162725" y="4459700"/>
              <a:ext cx="257175" cy="142875"/>
            </a:xfrm>
            <a:custGeom>
              <a:avLst/>
              <a:gdLst>
                <a:gd name="connsiteX0" fmla="*/ 174403 w 257175"/>
                <a:gd name="connsiteY0" fmla="*/ 7144 h 142875"/>
                <a:gd name="connsiteX1" fmla="*/ 18288 w 257175"/>
                <a:gd name="connsiteY1" fmla="*/ 7144 h 142875"/>
                <a:gd name="connsiteX2" fmla="*/ 7144 w 257175"/>
                <a:gd name="connsiteY2" fmla="*/ 18288 h 142875"/>
                <a:gd name="connsiteX3" fmla="*/ 18288 w 257175"/>
                <a:gd name="connsiteY3" fmla="*/ 29432 h 142875"/>
                <a:gd name="connsiteX4" fmla="*/ 174403 w 257175"/>
                <a:gd name="connsiteY4" fmla="*/ 29432 h 142875"/>
                <a:gd name="connsiteX5" fmla="*/ 229934 w 257175"/>
                <a:gd name="connsiteY5" fmla="*/ 84963 h 142875"/>
                <a:gd name="connsiteX6" fmla="*/ 196596 w 257175"/>
                <a:gd name="connsiteY6" fmla="*/ 118301 h 142875"/>
                <a:gd name="connsiteX7" fmla="*/ 163259 w 257175"/>
                <a:gd name="connsiteY7" fmla="*/ 84963 h 142875"/>
                <a:gd name="connsiteX8" fmla="*/ 174403 w 257175"/>
                <a:gd name="connsiteY8" fmla="*/ 73819 h 142875"/>
                <a:gd name="connsiteX9" fmla="*/ 185547 w 257175"/>
                <a:gd name="connsiteY9" fmla="*/ 84963 h 142875"/>
                <a:gd name="connsiteX10" fmla="*/ 196691 w 257175"/>
                <a:gd name="connsiteY10" fmla="*/ 96107 h 142875"/>
                <a:gd name="connsiteX11" fmla="*/ 207836 w 257175"/>
                <a:gd name="connsiteY11" fmla="*/ 84963 h 142875"/>
                <a:gd name="connsiteX12" fmla="*/ 174498 w 257175"/>
                <a:gd name="connsiteY12" fmla="*/ 51626 h 142875"/>
                <a:gd name="connsiteX13" fmla="*/ 141161 w 257175"/>
                <a:gd name="connsiteY13" fmla="*/ 84963 h 142875"/>
                <a:gd name="connsiteX14" fmla="*/ 196691 w 257175"/>
                <a:gd name="connsiteY14" fmla="*/ 140494 h 142875"/>
                <a:gd name="connsiteX15" fmla="*/ 252222 w 257175"/>
                <a:gd name="connsiteY15" fmla="*/ 84963 h 142875"/>
                <a:gd name="connsiteX16" fmla="*/ 174403 w 257175"/>
                <a:gd name="connsiteY16"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75" h="142875">
                  <a:moveTo>
                    <a:pt x="174403" y="7144"/>
                  </a:moveTo>
                  <a:lnTo>
                    <a:pt x="18288" y="7144"/>
                  </a:lnTo>
                  <a:cubicBezTo>
                    <a:pt x="12192" y="7144"/>
                    <a:pt x="7144" y="12097"/>
                    <a:pt x="7144" y="18288"/>
                  </a:cubicBezTo>
                  <a:cubicBezTo>
                    <a:pt x="7144" y="24479"/>
                    <a:pt x="12097" y="29432"/>
                    <a:pt x="18288" y="29432"/>
                  </a:cubicBezTo>
                  <a:lnTo>
                    <a:pt x="174403" y="29432"/>
                  </a:lnTo>
                  <a:cubicBezTo>
                    <a:pt x="204978" y="29432"/>
                    <a:pt x="229934" y="54293"/>
                    <a:pt x="229934" y="84963"/>
                  </a:cubicBezTo>
                  <a:cubicBezTo>
                    <a:pt x="229934" y="103346"/>
                    <a:pt x="214979" y="118301"/>
                    <a:pt x="196596" y="118301"/>
                  </a:cubicBezTo>
                  <a:cubicBezTo>
                    <a:pt x="178213" y="118301"/>
                    <a:pt x="163259" y="103346"/>
                    <a:pt x="163259" y="84963"/>
                  </a:cubicBezTo>
                  <a:cubicBezTo>
                    <a:pt x="163259" y="78867"/>
                    <a:pt x="168212" y="73819"/>
                    <a:pt x="174403" y="73819"/>
                  </a:cubicBezTo>
                  <a:cubicBezTo>
                    <a:pt x="180499" y="73819"/>
                    <a:pt x="185547" y="78772"/>
                    <a:pt x="185547" y="84963"/>
                  </a:cubicBezTo>
                  <a:cubicBezTo>
                    <a:pt x="185547" y="91059"/>
                    <a:pt x="190500" y="96107"/>
                    <a:pt x="196691" y="96107"/>
                  </a:cubicBezTo>
                  <a:cubicBezTo>
                    <a:pt x="202882" y="96107"/>
                    <a:pt x="207836" y="91154"/>
                    <a:pt x="207836" y="84963"/>
                  </a:cubicBezTo>
                  <a:cubicBezTo>
                    <a:pt x="207836" y="66580"/>
                    <a:pt x="192881" y="51626"/>
                    <a:pt x="174498" y="51626"/>
                  </a:cubicBezTo>
                  <a:cubicBezTo>
                    <a:pt x="156115" y="51626"/>
                    <a:pt x="141161" y="66580"/>
                    <a:pt x="141161" y="84963"/>
                  </a:cubicBezTo>
                  <a:cubicBezTo>
                    <a:pt x="141161" y="115538"/>
                    <a:pt x="166021" y="140494"/>
                    <a:pt x="196691" y="140494"/>
                  </a:cubicBezTo>
                  <a:cubicBezTo>
                    <a:pt x="227362" y="140494"/>
                    <a:pt x="252222" y="115634"/>
                    <a:pt x="252222" y="84963"/>
                  </a:cubicBezTo>
                  <a:cubicBezTo>
                    <a:pt x="252127" y="42005"/>
                    <a:pt x="217265" y="7144"/>
                    <a:pt x="174403" y="7144"/>
                  </a:cubicBezTo>
                  <a:close/>
                </a:path>
              </a:pathLst>
            </a:custGeom>
            <a:grpFill/>
            <a:ln w="9525" cap="flat">
              <a:noFill/>
              <a:prstDash val="solid"/>
              <a:miter/>
            </a:ln>
          </p:spPr>
          <p:txBody>
            <a:bodyPr rtlCol="0" anchor="ctr"/>
            <a:lstStyle/>
            <a:p>
              <a:endParaRPr lang="ko-KR" altLang="en-US"/>
            </a:p>
          </p:txBody>
        </p:sp>
        <p:sp>
          <p:nvSpPr>
            <p:cNvPr id="440" name="자유형: 도형 439">
              <a:extLst>
                <a:ext uri="{FF2B5EF4-FFF2-40B4-BE49-F238E27FC236}">
                  <a16:creationId xmlns:a16="http://schemas.microsoft.com/office/drawing/2014/main" id="{163AC53F-D440-4BA1-98B9-A56E990DEC90}"/>
                </a:ext>
              </a:extLst>
            </p:cNvPr>
            <p:cNvSpPr/>
            <p:nvPr/>
          </p:nvSpPr>
          <p:spPr>
            <a:xfrm>
              <a:off x="8162725" y="4370832"/>
              <a:ext cx="95250" cy="28575"/>
            </a:xfrm>
            <a:custGeom>
              <a:avLst/>
              <a:gdLst>
                <a:gd name="connsiteX0" fmla="*/ 18288 w 95250"/>
                <a:gd name="connsiteY0" fmla="*/ 29432 h 28575"/>
                <a:gd name="connsiteX1" fmla="*/ 85630 w 95250"/>
                <a:gd name="connsiteY1" fmla="*/ 29432 h 28575"/>
                <a:gd name="connsiteX2" fmla="*/ 96774 w 95250"/>
                <a:gd name="connsiteY2" fmla="*/ 18288 h 28575"/>
                <a:gd name="connsiteX3" fmla="*/ 85630 w 95250"/>
                <a:gd name="connsiteY3" fmla="*/ 7144 h 28575"/>
                <a:gd name="connsiteX4" fmla="*/ 18288 w 95250"/>
                <a:gd name="connsiteY4" fmla="*/ 7144 h 28575"/>
                <a:gd name="connsiteX5" fmla="*/ 7144 w 95250"/>
                <a:gd name="connsiteY5" fmla="*/ 18288 h 28575"/>
                <a:gd name="connsiteX6" fmla="*/ 18288 w 952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288" y="29432"/>
                  </a:moveTo>
                  <a:lnTo>
                    <a:pt x="85630" y="29432"/>
                  </a:lnTo>
                  <a:cubicBezTo>
                    <a:pt x="91726" y="29432"/>
                    <a:pt x="96774" y="24479"/>
                    <a:pt x="96774" y="18288"/>
                  </a:cubicBezTo>
                  <a:cubicBezTo>
                    <a:pt x="96774" y="12097"/>
                    <a:pt x="91821" y="7144"/>
                    <a:pt x="85630" y="7144"/>
                  </a:cubicBezTo>
                  <a:lnTo>
                    <a:pt x="18288" y="7144"/>
                  </a:lnTo>
                  <a:cubicBezTo>
                    <a:pt x="12192"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441" name="자유형: 도형 440">
              <a:extLst>
                <a:ext uri="{FF2B5EF4-FFF2-40B4-BE49-F238E27FC236}">
                  <a16:creationId xmlns:a16="http://schemas.microsoft.com/office/drawing/2014/main" id="{009EBB97-BB46-4118-82A9-AEB2E769289F}"/>
                </a:ext>
              </a:extLst>
            </p:cNvPr>
            <p:cNvSpPr/>
            <p:nvPr/>
          </p:nvSpPr>
          <p:spPr>
            <a:xfrm>
              <a:off x="8162725" y="4526280"/>
              <a:ext cx="123825" cy="28575"/>
            </a:xfrm>
            <a:custGeom>
              <a:avLst/>
              <a:gdLst>
                <a:gd name="connsiteX0" fmla="*/ 107823 w 123825"/>
                <a:gd name="connsiteY0" fmla="*/ 7144 h 28575"/>
                <a:gd name="connsiteX1" fmla="*/ 18288 w 123825"/>
                <a:gd name="connsiteY1" fmla="*/ 7144 h 28575"/>
                <a:gd name="connsiteX2" fmla="*/ 7144 w 123825"/>
                <a:gd name="connsiteY2" fmla="*/ 18288 h 28575"/>
                <a:gd name="connsiteX3" fmla="*/ 18288 w 123825"/>
                <a:gd name="connsiteY3" fmla="*/ 29432 h 28575"/>
                <a:gd name="connsiteX4" fmla="*/ 107823 w 123825"/>
                <a:gd name="connsiteY4" fmla="*/ 29432 h 28575"/>
                <a:gd name="connsiteX5" fmla="*/ 118967 w 123825"/>
                <a:gd name="connsiteY5" fmla="*/ 18288 h 28575"/>
                <a:gd name="connsiteX6" fmla="*/ 107823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823" y="7144"/>
                  </a:moveTo>
                  <a:lnTo>
                    <a:pt x="18288" y="7144"/>
                  </a:lnTo>
                  <a:cubicBezTo>
                    <a:pt x="12192" y="7144"/>
                    <a:pt x="7144" y="12097"/>
                    <a:pt x="7144" y="18288"/>
                  </a:cubicBezTo>
                  <a:cubicBezTo>
                    <a:pt x="7144" y="24479"/>
                    <a:pt x="12097" y="29432"/>
                    <a:pt x="18288" y="29432"/>
                  </a:cubicBezTo>
                  <a:lnTo>
                    <a:pt x="107823" y="29432"/>
                  </a:lnTo>
                  <a:cubicBezTo>
                    <a:pt x="113919" y="29432"/>
                    <a:pt x="118967" y="24479"/>
                    <a:pt x="118967" y="18288"/>
                  </a:cubicBezTo>
                  <a:cubicBezTo>
                    <a:pt x="118967" y="12097"/>
                    <a:pt x="113919" y="7144"/>
                    <a:pt x="107823" y="7144"/>
                  </a:cubicBezTo>
                  <a:close/>
                </a:path>
              </a:pathLst>
            </a:custGeom>
            <a:grpFill/>
            <a:ln w="9525" cap="flat">
              <a:noFill/>
              <a:prstDash val="solid"/>
              <a:miter/>
            </a:ln>
          </p:spPr>
          <p:txBody>
            <a:bodyPr rtlCol="0" anchor="ctr"/>
            <a:lstStyle/>
            <a:p>
              <a:endParaRPr lang="ko-KR" altLang="en-US"/>
            </a:p>
          </p:txBody>
        </p:sp>
      </p:grpSp>
      <p:grpSp>
        <p:nvGrpSpPr>
          <p:cNvPr id="442" name="그룹 441">
            <a:extLst>
              <a:ext uri="{FF2B5EF4-FFF2-40B4-BE49-F238E27FC236}">
                <a16:creationId xmlns:a16="http://schemas.microsoft.com/office/drawing/2014/main" id="{CBD25BCF-2B4E-4403-9604-20447ECA8F06}"/>
              </a:ext>
            </a:extLst>
          </p:cNvPr>
          <p:cNvGrpSpPr/>
          <p:nvPr/>
        </p:nvGrpSpPr>
        <p:grpSpPr>
          <a:xfrm>
            <a:off x="6812461" y="2905696"/>
            <a:ext cx="390525" cy="390525"/>
            <a:chOff x="6812461" y="2905696"/>
            <a:chExt cx="390525" cy="390525"/>
          </a:xfrm>
          <a:solidFill>
            <a:schemeClr val="bg1"/>
          </a:solidFill>
        </p:grpSpPr>
        <p:sp>
          <p:nvSpPr>
            <p:cNvPr id="443" name="자유형: 도형 442">
              <a:extLst>
                <a:ext uri="{FF2B5EF4-FFF2-40B4-BE49-F238E27FC236}">
                  <a16:creationId xmlns:a16="http://schemas.microsoft.com/office/drawing/2014/main" id="{DEAFE3A2-69EB-4FC8-9164-F6744AFB8788}"/>
                </a:ext>
              </a:extLst>
            </p:cNvPr>
            <p:cNvSpPr/>
            <p:nvPr/>
          </p:nvSpPr>
          <p:spPr>
            <a:xfrm>
              <a:off x="6812461" y="2905696"/>
              <a:ext cx="390525" cy="390525"/>
            </a:xfrm>
            <a:custGeom>
              <a:avLst/>
              <a:gdLst>
                <a:gd name="connsiteX0" fmla="*/ 341567 w 390525"/>
                <a:gd name="connsiteY0" fmla="*/ 170021 h 390525"/>
                <a:gd name="connsiteX1" fmla="*/ 173641 w 390525"/>
                <a:gd name="connsiteY1" fmla="*/ 7144 h 390525"/>
                <a:gd name="connsiteX2" fmla="*/ 7144 w 390525"/>
                <a:gd name="connsiteY2" fmla="*/ 173641 h 390525"/>
                <a:gd name="connsiteX3" fmla="*/ 173641 w 390525"/>
                <a:gd name="connsiteY3" fmla="*/ 340138 h 390525"/>
                <a:gd name="connsiteX4" fmla="*/ 261938 w 390525"/>
                <a:gd name="connsiteY4" fmla="*/ 315754 h 390525"/>
                <a:gd name="connsiteX5" fmla="*/ 298704 w 390525"/>
                <a:gd name="connsiteY5" fmla="*/ 380429 h 390525"/>
                <a:gd name="connsiteX6" fmla="*/ 318040 w 390525"/>
                <a:gd name="connsiteY6" fmla="*/ 380429 h 390525"/>
                <a:gd name="connsiteX7" fmla="*/ 376809 w 390525"/>
                <a:gd name="connsiteY7" fmla="*/ 277082 h 390525"/>
                <a:gd name="connsiteX8" fmla="*/ 376904 w 390525"/>
                <a:gd name="connsiteY8" fmla="*/ 276796 h 390525"/>
                <a:gd name="connsiteX9" fmla="*/ 386049 w 390525"/>
                <a:gd name="connsiteY9" fmla="*/ 240125 h 390525"/>
                <a:gd name="connsiteX10" fmla="*/ 341567 w 390525"/>
                <a:gd name="connsiteY10" fmla="*/ 170021 h 390525"/>
                <a:gd name="connsiteX11" fmla="*/ 120205 w 390525"/>
                <a:gd name="connsiteY11" fmla="*/ 39624 h 390525"/>
                <a:gd name="connsiteX12" fmla="*/ 94965 w 390525"/>
                <a:gd name="connsiteY12" fmla="*/ 95059 h 390525"/>
                <a:gd name="connsiteX13" fmla="*/ 39529 w 390525"/>
                <a:gd name="connsiteY13" fmla="*/ 120301 h 390525"/>
                <a:gd name="connsiteX14" fmla="*/ 120205 w 390525"/>
                <a:gd name="connsiteY14" fmla="*/ 39624 h 390525"/>
                <a:gd name="connsiteX15" fmla="*/ 89440 w 390525"/>
                <a:gd name="connsiteY15" fmla="*/ 120015 h 390525"/>
                <a:gd name="connsiteX16" fmla="*/ 85059 w 390525"/>
                <a:gd name="connsiteY16" fmla="*/ 162592 h 390525"/>
                <a:gd name="connsiteX17" fmla="*/ 31623 w 390525"/>
                <a:gd name="connsiteY17" fmla="*/ 162592 h 390525"/>
                <a:gd name="connsiteX18" fmla="*/ 89440 w 390525"/>
                <a:gd name="connsiteY18" fmla="*/ 120015 h 390525"/>
                <a:gd name="connsiteX19" fmla="*/ 85059 w 390525"/>
                <a:gd name="connsiteY19" fmla="*/ 184785 h 390525"/>
                <a:gd name="connsiteX20" fmla="*/ 89440 w 390525"/>
                <a:gd name="connsiteY20" fmla="*/ 227362 h 390525"/>
                <a:gd name="connsiteX21" fmla="*/ 31623 w 390525"/>
                <a:gd name="connsiteY21" fmla="*/ 184785 h 390525"/>
                <a:gd name="connsiteX22" fmla="*/ 85059 w 390525"/>
                <a:gd name="connsiteY22" fmla="*/ 184785 h 390525"/>
                <a:gd name="connsiteX23" fmla="*/ 39529 w 390525"/>
                <a:gd name="connsiteY23" fmla="*/ 227076 h 390525"/>
                <a:gd name="connsiteX24" fmla="*/ 94965 w 390525"/>
                <a:gd name="connsiteY24" fmla="*/ 252317 h 390525"/>
                <a:gd name="connsiteX25" fmla="*/ 120205 w 390525"/>
                <a:gd name="connsiteY25" fmla="*/ 307753 h 390525"/>
                <a:gd name="connsiteX26" fmla="*/ 39529 w 390525"/>
                <a:gd name="connsiteY26" fmla="*/ 227076 h 390525"/>
                <a:gd name="connsiteX27" fmla="*/ 162592 w 390525"/>
                <a:gd name="connsiteY27" fmla="*/ 315754 h 390525"/>
                <a:gd name="connsiteX28" fmla="*/ 120015 w 390525"/>
                <a:gd name="connsiteY28" fmla="*/ 257937 h 390525"/>
                <a:gd name="connsiteX29" fmla="*/ 162592 w 390525"/>
                <a:gd name="connsiteY29" fmla="*/ 262319 h 390525"/>
                <a:gd name="connsiteX30" fmla="*/ 162592 w 390525"/>
                <a:gd name="connsiteY30" fmla="*/ 315754 h 390525"/>
                <a:gd name="connsiteX31" fmla="*/ 162592 w 390525"/>
                <a:gd name="connsiteY31" fmla="*/ 240030 h 390525"/>
                <a:gd name="connsiteX32" fmla="*/ 113348 w 390525"/>
                <a:gd name="connsiteY32" fmla="*/ 233934 h 390525"/>
                <a:gd name="connsiteX33" fmla="*/ 107252 w 390525"/>
                <a:gd name="connsiteY33" fmla="*/ 184690 h 390525"/>
                <a:gd name="connsiteX34" fmla="*/ 162592 w 390525"/>
                <a:gd name="connsiteY34" fmla="*/ 184690 h 390525"/>
                <a:gd name="connsiteX35" fmla="*/ 162592 w 390525"/>
                <a:gd name="connsiteY35" fmla="*/ 240030 h 390525"/>
                <a:gd name="connsiteX36" fmla="*/ 162592 w 390525"/>
                <a:gd name="connsiteY36" fmla="*/ 162592 h 390525"/>
                <a:gd name="connsiteX37" fmla="*/ 107252 w 390525"/>
                <a:gd name="connsiteY37" fmla="*/ 162592 h 390525"/>
                <a:gd name="connsiteX38" fmla="*/ 113348 w 390525"/>
                <a:gd name="connsiteY38" fmla="*/ 113348 h 390525"/>
                <a:gd name="connsiteX39" fmla="*/ 162592 w 390525"/>
                <a:gd name="connsiteY39" fmla="*/ 107252 h 390525"/>
                <a:gd name="connsiteX40" fmla="*/ 162592 w 390525"/>
                <a:gd name="connsiteY40" fmla="*/ 162592 h 390525"/>
                <a:gd name="connsiteX41" fmla="*/ 162592 w 390525"/>
                <a:gd name="connsiteY41" fmla="*/ 85058 h 390525"/>
                <a:gd name="connsiteX42" fmla="*/ 120015 w 390525"/>
                <a:gd name="connsiteY42" fmla="*/ 89440 h 390525"/>
                <a:gd name="connsiteX43" fmla="*/ 162592 w 390525"/>
                <a:gd name="connsiteY43" fmla="*/ 31623 h 390525"/>
                <a:gd name="connsiteX44" fmla="*/ 162592 w 390525"/>
                <a:gd name="connsiteY44" fmla="*/ 85058 h 390525"/>
                <a:gd name="connsiteX45" fmla="*/ 309277 w 390525"/>
                <a:gd name="connsiteY45" fmla="*/ 120587 h 390525"/>
                <a:gd name="connsiteX46" fmla="*/ 253461 w 390525"/>
                <a:gd name="connsiteY46" fmla="*/ 95250 h 390525"/>
                <a:gd name="connsiteX47" fmla="*/ 227552 w 390525"/>
                <a:gd name="connsiteY47" fmla="*/ 39529 h 390525"/>
                <a:gd name="connsiteX48" fmla="*/ 309277 w 390525"/>
                <a:gd name="connsiteY48" fmla="*/ 120587 h 390525"/>
                <a:gd name="connsiteX49" fmla="*/ 317183 w 390525"/>
                <a:gd name="connsiteY49" fmla="*/ 162592 h 390525"/>
                <a:gd name="connsiteX50" fmla="*/ 263747 w 390525"/>
                <a:gd name="connsiteY50" fmla="*/ 162592 h 390525"/>
                <a:gd name="connsiteX51" fmla="*/ 259271 w 390525"/>
                <a:gd name="connsiteY51" fmla="*/ 120396 h 390525"/>
                <a:gd name="connsiteX52" fmla="*/ 317183 w 390525"/>
                <a:gd name="connsiteY52" fmla="*/ 162592 h 390525"/>
                <a:gd name="connsiteX53" fmla="*/ 184785 w 390525"/>
                <a:gd name="connsiteY53" fmla="*/ 31528 h 390525"/>
                <a:gd name="connsiteX54" fmla="*/ 228410 w 390525"/>
                <a:gd name="connsiteY54" fmla="*/ 89535 h 390525"/>
                <a:gd name="connsiteX55" fmla="*/ 184785 w 390525"/>
                <a:gd name="connsiteY55" fmla="*/ 85058 h 390525"/>
                <a:gd name="connsiteX56" fmla="*/ 184785 w 390525"/>
                <a:gd name="connsiteY56" fmla="*/ 31528 h 390525"/>
                <a:gd name="connsiteX57" fmla="*/ 184785 w 390525"/>
                <a:gd name="connsiteY57" fmla="*/ 107252 h 390525"/>
                <a:gd name="connsiteX58" fmla="*/ 235268 w 390525"/>
                <a:gd name="connsiteY58" fmla="*/ 113538 h 390525"/>
                <a:gd name="connsiteX59" fmla="*/ 241554 w 390525"/>
                <a:gd name="connsiteY59" fmla="*/ 162496 h 390525"/>
                <a:gd name="connsiteX60" fmla="*/ 184785 w 390525"/>
                <a:gd name="connsiteY60" fmla="*/ 162496 h 390525"/>
                <a:gd name="connsiteX61" fmla="*/ 184785 w 390525"/>
                <a:gd name="connsiteY61" fmla="*/ 107252 h 390525"/>
                <a:gd name="connsiteX62" fmla="*/ 241554 w 390525"/>
                <a:gd name="connsiteY62" fmla="*/ 184785 h 390525"/>
                <a:gd name="connsiteX63" fmla="*/ 240316 w 390525"/>
                <a:gd name="connsiteY63" fmla="*/ 202883 h 390525"/>
                <a:gd name="connsiteX64" fmla="*/ 230791 w 390525"/>
                <a:gd name="connsiteY64" fmla="*/ 235077 h 390525"/>
                <a:gd name="connsiteX65" fmla="*/ 184690 w 390525"/>
                <a:gd name="connsiteY65" fmla="*/ 240221 h 390525"/>
                <a:gd name="connsiteX66" fmla="*/ 184690 w 390525"/>
                <a:gd name="connsiteY66" fmla="*/ 184785 h 390525"/>
                <a:gd name="connsiteX67" fmla="*/ 241554 w 390525"/>
                <a:gd name="connsiteY67" fmla="*/ 184785 h 390525"/>
                <a:gd name="connsiteX68" fmla="*/ 184785 w 390525"/>
                <a:gd name="connsiteY68" fmla="*/ 315849 h 390525"/>
                <a:gd name="connsiteX69" fmla="*/ 184785 w 390525"/>
                <a:gd name="connsiteY69" fmla="*/ 262319 h 390525"/>
                <a:gd name="connsiteX70" fmla="*/ 228791 w 390525"/>
                <a:gd name="connsiteY70" fmla="*/ 257937 h 390525"/>
                <a:gd name="connsiteX71" fmla="*/ 184785 w 390525"/>
                <a:gd name="connsiteY71" fmla="*/ 315849 h 390525"/>
                <a:gd name="connsiteX72" fmla="*/ 227838 w 390525"/>
                <a:gd name="connsiteY72" fmla="*/ 307848 h 390525"/>
                <a:gd name="connsiteX73" fmla="*/ 242793 w 390525"/>
                <a:gd name="connsiteY73" fmla="*/ 282226 h 390525"/>
                <a:gd name="connsiteX74" fmla="*/ 250889 w 390525"/>
                <a:gd name="connsiteY74" fmla="*/ 296418 h 390525"/>
                <a:gd name="connsiteX75" fmla="*/ 227838 w 390525"/>
                <a:gd name="connsiteY75" fmla="*/ 307848 h 390525"/>
                <a:gd name="connsiteX76" fmla="*/ 357378 w 390525"/>
                <a:gd name="connsiteY76" fmla="*/ 266319 h 390525"/>
                <a:gd name="connsiteX77" fmla="*/ 308324 w 390525"/>
                <a:gd name="connsiteY77" fmla="*/ 352520 h 390525"/>
                <a:gd name="connsiteX78" fmla="*/ 260509 w 390525"/>
                <a:gd name="connsiteY78" fmla="*/ 268510 h 390525"/>
                <a:gd name="connsiteX79" fmla="*/ 260414 w 390525"/>
                <a:gd name="connsiteY79" fmla="*/ 268319 h 390525"/>
                <a:gd name="connsiteX80" fmla="*/ 252794 w 390525"/>
                <a:gd name="connsiteY80" fmla="*/ 240221 h 390525"/>
                <a:gd name="connsiteX81" fmla="*/ 308324 w 390525"/>
                <a:gd name="connsiteY81" fmla="*/ 184690 h 390525"/>
                <a:gd name="connsiteX82" fmla="*/ 363855 w 390525"/>
                <a:gd name="connsiteY82" fmla="*/ 240221 h 390525"/>
                <a:gd name="connsiteX83" fmla="*/ 357378 w 390525"/>
                <a:gd name="connsiteY83" fmla="*/ 26631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90525" h="390525">
                  <a:moveTo>
                    <a:pt x="341567" y="170021"/>
                  </a:moveTo>
                  <a:cubicBezTo>
                    <a:pt x="339662" y="79820"/>
                    <a:pt x="264605" y="7144"/>
                    <a:pt x="173641" y="7144"/>
                  </a:cubicBezTo>
                  <a:cubicBezTo>
                    <a:pt x="81629" y="7144"/>
                    <a:pt x="7144" y="81629"/>
                    <a:pt x="7144" y="173641"/>
                  </a:cubicBezTo>
                  <a:cubicBezTo>
                    <a:pt x="7144" y="265652"/>
                    <a:pt x="81629" y="340138"/>
                    <a:pt x="173641" y="340138"/>
                  </a:cubicBezTo>
                  <a:cubicBezTo>
                    <a:pt x="204978" y="340138"/>
                    <a:pt x="235839" y="331565"/>
                    <a:pt x="261938" y="315754"/>
                  </a:cubicBezTo>
                  <a:lnTo>
                    <a:pt x="298704" y="380429"/>
                  </a:lnTo>
                  <a:cubicBezTo>
                    <a:pt x="302990" y="387858"/>
                    <a:pt x="313754" y="387858"/>
                    <a:pt x="318040" y="380429"/>
                  </a:cubicBezTo>
                  <a:lnTo>
                    <a:pt x="376809" y="277082"/>
                  </a:lnTo>
                  <a:cubicBezTo>
                    <a:pt x="376809" y="276987"/>
                    <a:pt x="376904" y="276892"/>
                    <a:pt x="376904" y="276796"/>
                  </a:cubicBezTo>
                  <a:cubicBezTo>
                    <a:pt x="382905" y="265557"/>
                    <a:pt x="386049" y="252889"/>
                    <a:pt x="386049" y="240125"/>
                  </a:cubicBezTo>
                  <a:cubicBezTo>
                    <a:pt x="386049" y="209359"/>
                    <a:pt x="367855" y="182499"/>
                    <a:pt x="341567" y="170021"/>
                  </a:cubicBezTo>
                  <a:close/>
                  <a:moveTo>
                    <a:pt x="120205" y="39624"/>
                  </a:moveTo>
                  <a:cubicBezTo>
                    <a:pt x="108585" y="55912"/>
                    <a:pt x="100394" y="75819"/>
                    <a:pt x="94965" y="95059"/>
                  </a:cubicBezTo>
                  <a:cubicBezTo>
                    <a:pt x="75819" y="100394"/>
                    <a:pt x="55817" y="108585"/>
                    <a:pt x="39529" y="120301"/>
                  </a:cubicBezTo>
                  <a:cubicBezTo>
                    <a:pt x="54197" y="83534"/>
                    <a:pt x="83534" y="54292"/>
                    <a:pt x="120205" y="39624"/>
                  </a:cubicBezTo>
                  <a:close/>
                  <a:moveTo>
                    <a:pt x="89440" y="120015"/>
                  </a:moveTo>
                  <a:cubicBezTo>
                    <a:pt x="87059" y="133636"/>
                    <a:pt x="85535" y="147923"/>
                    <a:pt x="85059" y="162592"/>
                  </a:cubicBezTo>
                  <a:lnTo>
                    <a:pt x="31623" y="162592"/>
                  </a:lnTo>
                  <a:cubicBezTo>
                    <a:pt x="40005" y="141637"/>
                    <a:pt x="68009" y="127445"/>
                    <a:pt x="89440" y="120015"/>
                  </a:cubicBezTo>
                  <a:close/>
                  <a:moveTo>
                    <a:pt x="85059" y="184785"/>
                  </a:moveTo>
                  <a:cubicBezTo>
                    <a:pt x="85535" y="199454"/>
                    <a:pt x="87059" y="213741"/>
                    <a:pt x="89440" y="227362"/>
                  </a:cubicBezTo>
                  <a:cubicBezTo>
                    <a:pt x="68009" y="219932"/>
                    <a:pt x="40005" y="205835"/>
                    <a:pt x="31623" y="184785"/>
                  </a:cubicBezTo>
                  <a:lnTo>
                    <a:pt x="85059" y="184785"/>
                  </a:lnTo>
                  <a:close/>
                  <a:moveTo>
                    <a:pt x="39529" y="227076"/>
                  </a:moveTo>
                  <a:cubicBezTo>
                    <a:pt x="55817" y="238792"/>
                    <a:pt x="75819" y="246888"/>
                    <a:pt x="94965" y="252317"/>
                  </a:cubicBezTo>
                  <a:cubicBezTo>
                    <a:pt x="100394" y="271558"/>
                    <a:pt x="108490" y="291465"/>
                    <a:pt x="120205" y="307753"/>
                  </a:cubicBezTo>
                  <a:cubicBezTo>
                    <a:pt x="83534" y="293084"/>
                    <a:pt x="54197" y="263747"/>
                    <a:pt x="39529" y="227076"/>
                  </a:cubicBezTo>
                  <a:close/>
                  <a:moveTo>
                    <a:pt x="162592" y="315754"/>
                  </a:moveTo>
                  <a:cubicBezTo>
                    <a:pt x="141637" y="307372"/>
                    <a:pt x="127445" y="279368"/>
                    <a:pt x="120015" y="257937"/>
                  </a:cubicBezTo>
                  <a:cubicBezTo>
                    <a:pt x="133636" y="260318"/>
                    <a:pt x="147924" y="261842"/>
                    <a:pt x="162592" y="262319"/>
                  </a:cubicBezTo>
                  <a:lnTo>
                    <a:pt x="162592" y="315754"/>
                  </a:lnTo>
                  <a:close/>
                  <a:moveTo>
                    <a:pt x="162592" y="240030"/>
                  </a:moveTo>
                  <a:cubicBezTo>
                    <a:pt x="145352" y="239363"/>
                    <a:pt x="128778" y="237363"/>
                    <a:pt x="113348" y="233934"/>
                  </a:cubicBezTo>
                  <a:cubicBezTo>
                    <a:pt x="109919" y="218504"/>
                    <a:pt x="107918" y="201930"/>
                    <a:pt x="107252" y="184690"/>
                  </a:cubicBezTo>
                  <a:lnTo>
                    <a:pt x="162592" y="184690"/>
                  </a:lnTo>
                  <a:lnTo>
                    <a:pt x="162592" y="240030"/>
                  </a:lnTo>
                  <a:close/>
                  <a:moveTo>
                    <a:pt x="162592" y="162592"/>
                  </a:moveTo>
                  <a:lnTo>
                    <a:pt x="107252" y="162592"/>
                  </a:lnTo>
                  <a:cubicBezTo>
                    <a:pt x="107918" y="145352"/>
                    <a:pt x="109919" y="128778"/>
                    <a:pt x="113348" y="113348"/>
                  </a:cubicBezTo>
                  <a:cubicBezTo>
                    <a:pt x="128778" y="109919"/>
                    <a:pt x="145352" y="107918"/>
                    <a:pt x="162592" y="107252"/>
                  </a:cubicBezTo>
                  <a:lnTo>
                    <a:pt x="162592" y="162592"/>
                  </a:lnTo>
                  <a:close/>
                  <a:moveTo>
                    <a:pt x="162592" y="85058"/>
                  </a:moveTo>
                  <a:cubicBezTo>
                    <a:pt x="147924" y="85534"/>
                    <a:pt x="133636" y="87058"/>
                    <a:pt x="120015" y="89440"/>
                  </a:cubicBezTo>
                  <a:cubicBezTo>
                    <a:pt x="127445" y="68008"/>
                    <a:pt x="141542" y="40005"/>
                    <a:pt x="162592" y="31623"/>
                  </a:cubicBezTo>
                  <a:lnTo>
                    <a:pt x="162592" y="85058"/>
                  </a:lnTo>
                  <a:close/>
                  <a:moveTo>
                    <a:pt x="309277" y="120587"/>
                  </a:moveTo>
                  <a:cubicBezTo>
                    <a:pt x="292894" y="108871"/>
                    <a:pt x="272701" y="100679"/>
                    <a:pt x="253461" y="95250"/>
                  </a:cubicBezTo>
                  <a:cubicBezTo>
                    <a:pt x="247841" y="75819"/>
                    <a:pt x="239459" y="55817"/>
                    <a:pt x="227552" y="39529"/>
                  </a:cubicBezTo>
                  <a:cubicBezTo>
                    <a:pt x="264795" y="54292"/>
                    <a:pt x="294513" y="83725"/>
                    <a:pt x="309277" y="120587"/>
                  </a:cubicBezTo>
                  <a:close/>
                  <a:moveTo>
                    <a:pt x="317183" y="162592"/>
                  </a:moveTo>
                  <a:lnTo>
                    <a:pt x="263747" y="162592"/>
                  </a:lnTo>
                  <a:cubicBezTo>
                    <a:pt x="263271" y="148114"/>
                    <a:pt x="261747" y="133921"/>
                    <a:pt x="259271" y="120396"/>
                  </a:cubicBezTo>
                  <a:cubicBezTo>
                    <a:pt x="280511" y="127635"/>
                    <a:pt x="308706" y="141827"/>
                    <a:pt x="317183" y="162592"/>
                  </a:cubicBezTo>
                  <a:close/>
                  <a:moveTo>
                    <a:pt x="184785" y="31528"/>
                  </a:moveTo>
                  <a:cubicBezTo>
                    <a:pt x="206121" y="39910"/>
                    <a:pt x="220790" y="68104"/>
                    <a:pt x="228410" y="89535"/>
                  </a:cubicBezTo>
                  <a:cubicBezTo>
                    <a:pt x="214408" y="87058"/>
                    <a:pt x="199835" y="85534"/>
                    <a:pt x="184785" y="85058"/>
                  </a:cubicBezTo>
                  <a:lnTo>
                    <a:pt x="184785" y="31528"/>
                  </a:lnTo>
                  <a:close/>
                  <a:moveTo>
                    <a:pt x="184785" y="107252"/>
                  </a:moveTo>
                  <a:cubicBezTo>
                    <a:pt x="202406" y="107918"/>
                    <a:pt x="219456" y="110014"/>
                    <a:pt x="235268" y="113538"/>
                  </a:cubicBezTo>
                  <a:cubicBezTo>
                    <a:pt x="238792" y="128873"/>
                    <a:pt x="240888" y="145447"/>
                    <a:pt x="241554" y="162496"/>
                  </a:cubicBezTo>
                  <a:lnTo>
                    <a:pt x="184785" y="162496"/>
                  </a:lnTo>
                  <a:lnTo>
                    <a:pt x="184785" y="107252"/>
                  </a:lnTo>
                  <a:close/>
                  <a:moveTo>
                    <a:pt x="241554" y="184785"/>
                  </a:moveTo>
                  <a:cubicBezTo>
                    <a:pt x="241364" y="190881"/>
                    <a:pt x="240888" y="196977"/>
                    <a:pt x="240316" y="202883"/>
                  </a:cubicBezTo>
                  <a:cubicBezTo>
                    <a:pt x="234982" y="212503"/>
                    <a:pt x="231648" y="223457"/>
                    <a:pt x="230791" y="235077"/>
                  </a:cubicBezTo>
                  <a:cubicBezTo>
                    <a:pt x="216504" y="237934"/>
                    <a:pt x="200692" y="239649"/>
                    <a:pt x="184690" y="240221"/>
                  </a:cubicBezTo>
                  <a:lnTo>
                    <a:pt x="184690" y="184785"/>
                  </a:lnTo>
                  <a:lnTo>
                    <a:pt x="241554" y="184785"/>
                  </a:lnTo>
                  <a:close/>
                  <a:moveTo>
                    <a:pt x="184785" y="315849"/>
                  </a:moveTo>
                  <a:lnTo>
                    <a:pt x="184785" y="262319"/>
                  </a:lnTo>
                  <a:cubicBezTo>
                    <a:pt x="199835" y="261842"/>
                    <a:pt x="214789" y="260318"/>
                    <a:pt x="228791" y="257937"/>
                  </a:cubicBezTo>
                  <a:cubicBezTo>
                    <a:pt x="218313" y="287750"/>
                    <a:pt x="201930" y="309182"/>
                    <a:pt x="184785" y="315849"/>
                  </a:cubicBezTo>
                  <a:close/>
                  <a:moveTo>
                    <a:pt x="227838" y="307848"/>
                  </a:moveTo>
                  <a:cubicBezTo>
                    <a:pt x="233363" y="300323"/>
                    <a:pt x="238411" y="291751"/>
                    <a:pt x="242793" y="282226"/>
                  </a:cubicBezTo>
                  <a:lnTo>
                    <a:pt x="250889" y="296418"/>
                  </a:lnTo>
                  <a:cubicBezTo>
                    <a:pt x="243650" y="300990"/>
                    <a:pt x="235839" y="304800"/>
                    <a:pt x="227838" y="307848"/>
                  </a:cubicBezTo>
                  <a:close/>
                  <a:moveTo>
                    <a:pt x="357378" y="266319"/>
                  </a:moveTo>
                  <a:lnTo>
                    <a:pt x="308324" y="352520"/>
                  </a:lnTo>
                  <a:lnTo>
                    <a:pt x="260509" y="268510"/>
                  </a:lnTo>
                  <a:cubicBezTo>
                    <a:pt x="260509" y="268415"/>
                    <a:pt x="260414" y="268415"/>
                    <a:pt x="260414" y="268319"/>
                  </a:cubicBezTo>
                  <a:cubicBezTo>
                    <a:pt x="255461" y="259842"/>
                    <a:pt x="252794" y="250127"/>
                    <a:pt x="252794" y="240221"/>
                  </a:cubicBezTo>
                  <a:cubicBezTo>
                    <a:pt x="252794" y="209645"/>
                    <a:pt x="277654" y="184690"/>
                    <a:pt x="308324" y="184690"/>
                  </a:cubicBezTo>
                  <a:cubicBezTo>
                    <a:pt x="338900" y="184690"/>
                    <a:pt x="363855" y="209550"/>
                    <a:pt x="363855" y="240221"/>
                  </a:cubicBezTo>
                  <a:cubicBezTo>
                    <a:pt x="363855" y="249365"/>
                    <a:pt x="361665" y="258318"/>
                    <a:pt x="357378" y="266319"/>
                  </a:cubicBezTo>
                  <a:close/>
                </a:path>
              </a:pathLst>
            </a:custGeom>
            <a:grpFill/>
            <a:ln w="9525" cap="flat">
              <a:noFill/>
              <a:prstDash val="solid"/>
              <a:miter/>
            </a:ln>
          </p:spPr>
          <p:txBody>
            <a:bodyPr rtlCol="0" anchor="ctr"/>
            <a:lstStyle/>
            <a:p>
              <a:endParaRPr lang="ko-KR" altLang="en-US"/>
            </a:p>
          </p:txBody>
        </p:sp>
        <p:sp>
          <p:nvSpPr>
            <p:cNvPr id="444" name="자유형: 도형 443">
              <a:extLst>
                <a:ext uri="{FF2B5EF4-FFF2-40B4-BE49-F238E27FC236}">
                  <a16:creationId xmlns:a16="http://schemas.microsoft.com/office/drawing/2014/main" id="{636D5B04-917C-4D1C-B3C7-55A4B8D63129}"/>
                </a:ext>
              </a:extLst>
            </p:cNvPr>
            <p:cNvSpPr/>
            <p:nvPr/>
          </p:nvSpPr>
          <p:spPr>
            <a:xfrm>
              <a:off x="7080304" y="31055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5" y="73819"/>
                    <a:pt x="73819" y="58865"/>
                    <a:pt x="73819" y="40481"/>
                  </a:cubicBezTo>
                  <a:cubicBezTo>
                    <a:pt x="73819" y="22098"/>
                    <a:pt x="58865" y="7144"/>
                    <a:pt x="40481" y="7144"/>
                  </a:cubicBezTo>
                  <a:close/>
                  <a:moveTo>
                    <a:pt x="40481" y="51530"/>
                  </a:moveTo>
                  <a:cubicBezTo>
                    <a:pt x="34386" y="51530"/>
                    <a:pt x="29337" y="46577"/>
                    <a:pt x="29337" y="40386"/>
                  </a:cubicBezTo>
                  <a:cubicBezTo>
                    <a:pt x="29337" y="34195"/>
                    <a:pt x="34290" y="29242"/>
                    <a:pt x="40481" y="29242"/>
                  </a:cubicBezTo>
                  <a:cubicBezTo>
                    <a:pt x="46577" y="29242"/>
                    <a:pt x="51626" y="34195"/>
                    <a:pt x="51626" y="40386"/>
                  </a:cubicBezTo>
                  <a:cubicBezTo>
                    <a:pt x="51626" y="46577"/>
                    <a:pt x="46673" y="51530"/>
                    <a:pt x="40481" y="51530"/>
                  </a:cubicBezTo>
                  <a:close/>
                </a:path>
              </a:pathLst>
            </a:custGeom>
            <a:grpFill/>
            <a:ln w="9525" cap="flat">
              <a:noFill/>
              <a:prstDash val="solid"/>
              <a:miter/>
            </a:ln>
          </p:spPr>
          <p:txBody>
            <a:bodyPr rtlCol="0" anchor="ctr"/>
            <a:lstStyle/>
            <a:p>
              <a:endParaRPr lang="ko-KR" altLang="en-US"/>
            </a:p>
          </p:txBody>
        </p:sp>
      </p:grpSp>
      <p:sp>
        <p:nvSpPr>
          <p:cNvPr id="445" name="자유형: 도형 444">
            <a:extLst>
              <a:ext uri="{FF2B5EF4-FFF2-40B4-BE49-F238E27FC236}">
                <a16:creationId xmlns:a16="http://schemas.microsoft.com/office/drawing/2014/main" id="{54337020-959F-41DF-B5B1-755F2160B6DE}"/>
              </a:ext>
            </a:extLst>
          </p:cNvPr>
          <p:cNvSpPr/>
          <p:nvPr/>
        </p:nvSpPr>
        <p:spPr>
          <a:xfrm>
            <a:off x="7470163" y="2905696"/>
            <a:ext cx="390525" cy="390525"/>
          </a:xfrm>
          <a:custGeom>
            <a:avLst/>
            <a:gdLst>
              <a:gd name="connsiteX0" fmla="*/ 370998 w 390525"/>
              <a:gd name="connsiteY0" fmla="*/ 123634 h 390525"/>
              <a:gd name="connsiteX1" fmla="*/ 195834 w 390525"/>
              <a:gd name="connsiteY1" fmla="*/ 7144 h 390525"/>
              <a:gd name="connsiteX2" fmla="*/ 7144 w 390525"/>
              <a:gd name="connsiteY2" fmla="*/ 197358 h 390525"/>
              <a:gd name="connsiteX3" fmla="*/ 195834 w 390525"/>
              <a:gd name="connsiteY3" fmla="*/ 386048 h 390525"/>
              <a:gd name="connsiteX4" fmla="*/ 386048 w 390525"/>
              <a:gd name="connsiteY4" fmla="*/ 197358 h 390525"/>
              <a:gd name="connsiteX5" fmla="*/ 370998 w 390525"/>
              <a:gd name="connsiteY5" fmla="*/ 123634 h 390525"/>
              <a:gd name="connsiteX6" fmla="*/ 354044 w 390525"/>
              <a:gd name="connsiteY6" fmla="*/ 140779 h 390525"/>
              <a:gd name="connsiteX7" fmla="*/ 285369 w 390525"/>
              <a:gd name="connsiteY7" fmla="*/ 107823 h 390525"/>
              <a:gd name="connsiteX8" fmla="*/ 252317 w 390525"/>
              <a:gd name="connsiteY8" fmla="*/ 39148 h 390525"/>
              <a:gd name="connsiteX9" fmla="*/ 354044 w 390525"/>
              <a:gd name="connsiteY9" fmla="*/ 140779 h 390525"/>
              <a:gd name="connsiteX10" fmla="*/ 286321 w 390525"/>
              <a:gd name="connsiteY10" fmla="*/ 186214 h 390525"/>
              <a:gd name="connsiteX11" fmla="*/ 297275 w 390525"/>
              <a:gd name="connsiteY11" fmla="*/ 197263 h 390525"/>
              <a:gd name="connsiteX12" fmla="*/ 286321 w 390525"/>
              <a:gd name="connsiteY12" fmla="*/ 208312 h 390525"/>
              <a:gd name="connsiteX13" fmla="*/ 286226 w 390525"/>
              <a:gd name="connsiteY13" fmla="*/ 208312 h 390525"/>
              <a:gd name="connsiteX14" fmla="*/ 285655 w 390525"/>
              <a:gd name="connsiteY14" fmla="*/ 208312 h 390525"/>
              <a:gd name="connsiteX15" fmla="*/ 275082 w 390525"/>
              <a:gd name="connsiteY15" fmla="*/ 197263 h 390525"/>
              <a:gd name="connsiteX16" fmla="*/ 275082 w 390525"/>
              <a:gd name="connsiteY16" fmla="*/ 197263 h 390525"/>
              <a:gd name="connsiteX17" fmla="*/ 275082 w 390525"/>
              <a:gd name="connsiteY17" fmla="*/ 197263 h 390525"/>
              <a:gd name="connsiteX18" fmla="*/ 285369 w 390525"/>
              <a:gd name="connsiteY18" fmla="*/ 186214 h 390525"/>
              <a:gd name="connsiteX19" fmla="*/ 285464 w 390525"/>
              <a:gd name="connsiteY19" fmla="*/ 186214 h 390525"/>
              <a:gd name="connsiteX20" fmla="*/ 286131 w 390525"/>
              <a:gd name="connsiteY20" fmla="*/ 186214 h 390525"/>
              <a:gd name="connsiteX21" fmla="*/ 286321 w 390525"/>
              <a:gd name="connsiteY21" fmla="*/ 186214 h 390525"/>
              <a:gd name="connsiteX22" fmla="*/ 206978 w 390525"/>
              <a:gd name="connsiteY22" fmla="*/ 31147 h 390525"/>
              <a:gd name="connsiteX23" fmla="*/ 260318 w 390525"/>
              <a:gd name="connsiteY23" fmla="*/ 101822 h 390525"/>
              <a:gd name="connsiteX24" fmla="*/ 206978 w 390525"/>
              <a:gd name="connsiteY24" fmla="*/ 96012 h 390525"/>
              <a:gd name="connsiteX25" fmla="*/ 206978 w 390525"/>
              <a:gd name="connsiteY25" fmla="*/ 31147 h 390525"/>
              <a:gd name="connsiteX26" fmla="*/ 206978 w 390525"/>
              <a:gd name="connsiteY26" fmla="*/ 118300 h 390525"/>
              <a:gd name="connsiteX27" fmla="*/ 267176 w 390525"/>
              <a:gd name="connsiteY27" fmla="*/ 126016 h 390525"/>
              <a:gd name="connsiteX28" fmla="*/ 273653 w 390525"/>
              <a:gd name="connsiteY28" fmla="*/ 166497 h 390525"/>
              <a:gd name="connsiteX29" fmla="*/ 254794 w 390525"/>
              <a:gd name="connsiteY29" fmla="*/ 186214 h 390525"/>
              <a:gd name="connsiteX30" fmla="*/ 206978 w 390525"/>
              <a:gd name="connsiteY30" fmla="*/ 186214 h 390525"/>
              <a:gd name="connsiteX31" fmla="*/ 206978 w 390525"/>
              <a:gd name="connsiteY31" fmla="*/ 118300 h 390525"/>
              <a:gd name="connsiteX32" fmla="*/ 206978 w 390525"/>
              <a:gd name="connsiteY32" fmla="*/ 208407 h 390525"/>
              <a:gd name="connsiteX33" fmla="*/ 254794 w 390525"/>
              <a:gd name="connsiteY33" fmla="*/ 208407 h 390525"/>
              <a:gd name="connsiteX34" fmla="*/ 273653 w 390525"/>
              <a:gd name="connsiteY34" fmla="*/ 228124 h 390525"/>
              <a:gd name="connsiteX35" fmla="*/ 267462 w 390525"/>
              <a:gd name="connsiteY35" fmla="*/ 267176 h 390525"/>
              <a:gd name="connsiteX36" fmla="*/ 226695 w 390525"/>
              <a:gd name="connsiteY36" fmla="*/ 273558 h 390525"/>
              <a:gd name="connsiteX37" fmla="*/ 206883 w 390525"/>
              <a:gd name="connsiteY37" fmla="*/ 254603 h 390525"/>
              <a:gd name="connsiteX38" fmla="*/ 206883 w 390525"/>
              <a:gd name="connsiteY38" fmla="*/ 208407 h 390525"/>
              <a:gd name="connsiteX39" fmla="*/ 139255 w 390525"/>
              <a:gd name="connsiteY39" fmla="*/ 39338 h 390525"/>
              <a:gd name="connsiteX40" fmla="*/ 119063 w 390525"/>
              <a:gd name="connsiteY40" fmla="*/ 73819 h 390525"/>
              <a:gd name="connsiteX41" fmla="*/ 118110 w 390525"/>
              <a:gd name="connsiteY41" fmla="*/ 73819 h 390525"/>
              <a:gd name="connsiteX42" fmla="*/ 85630 w 390525"/>
              <a:gd name="connsiteY42" fmla="*/ 114395 h 390525"/>
              <a:gd name="connsiteX43" fmla="*/ 39338 w 390525"/>
              <a:gd name="connsiteY43" fmla="*/ 139922 h 390525"/>
              <a:gd name="connsiteX44" fmla="*/ 139255 w 390525"/>
              <a:gd name="connsiteY44" fmla="*/ 39338 h 390525"/>
              <a:gd name="connsiteX45" fmla="*/ 129254 w 390525"/>
              <a:gd name="connsiteY45" fmla="*/ 107061 h 390525"/>
              <a:gd name="connsiteX46" fmla="*/ 118110 w 390525"/>
              <a:gd name="connsiteY46" fmla="*/ 118205 h 390525"/>
              <a:gd name="connsiteX47" fmla="*/ 106966 w 390525"/>
              <a:gd name="connsiteY47" fmla="*/ 107061 h 390525"/>
              <a:gd name="connsiteX48" fmla="*/ 118110 w 390525"/>
              <a:gd name="connsiteY48" fmla="*/ 95917 h 390525"/>
              <a:gd name="connsiteX49" fmla="*/ 129254 w 390525"/>
              <a:gd name="connsiteY49" fmla="*/ 107061 h 390525"/>
              <a:gd name="connsiteX50" fmla="*/ 97917 w 390525"/>
              <a:gd name="connsiteY50" fmla="*/ 133541 h 390525"/>
              <a:gd name="connsiteX51" fmla="*/ 101060 w 390525"/>
              <a:gd name="connsiteY51" fmla="*/ 135636 h 390525"/>
              <a:gd name="connsiteX52" fmla="*/ 96107 w 390525"/>
              <a:gd name="connsiteY52" fmla="*/ 186309 h 390525"/>
              <a:gd name="connsiteX53" fmla="*/ 31146 w 390525"/>
              <a:gd name="connsiteY53" fmla="*/ 186309 h 390525"/>
              <a:gd name="connsiteX54" fmla="*/ 97917 w 390525"/>
              <a:gd name="connsiteY54" fmla="*/ 133541 h 390525"/>
              <a:gd name="connsiteX55" fmla="*/ 96107 w 390525"/>
              <a:gd name="connsiteY55" fmla="*/ 208407 h 390525"/>
              <a:gd name="connsiteX56" fmla="*/ 101536 w 390525"/>
              <a:gd name="connsiteY56" fmla="*/ 260890 h 390525"/>
              <a:gd name="connsiteX57" fmla="*/ 31146 w 390525"/>
              <a:gd name="connsiteY57" fmla="*/ 208407 h 390525"/>
              <a:gd name="connsiteX58" fmla="*/ 96107 w 390525"/>
              <a:gd name="connsiteY58" fmla="*/ 208407 h 390525"/>
              <a:gd name="connsiteX59" fmla="*/ 39148 w 390525"/>
              <a:gd name="connsiteY59" fmla="*/ 253746 h 390525"/>
              <a:gd name="connsiteX60" fmla="*/ 107156 w 390525"/>
              <a:gd name="connsiteY60" fmla="*/ 285845 h 390525"/>
              <a:gd name="connsiteX61" fmla="*/ 139351 w 390525"/>
              <a:gd name="connsiteY61" fmla="*/ 354044 h 390525"/>
              <a:gd name="connsiteX62" fmla="*/ 39148 w 390525"/>
              <a:gd name="connsiteY62" fmla="*/ 253746 h 390525"/>
              <a:gd name="connsiteX63" fmla="*/ 184785 w 390525"/>
              <a:gd name="connsiteY63" fmla="*/ 361950 h 390525"/>
              <a:gd name="connsiteX64" fmla="*/ 132207 w 390525"/>
              <a:gd name="connsiteY64" fmla="*/ 291560 h 390525"/>
              <a:gd name="connsiteX65" fmla="*/ 164020 w 390525"/>
              <a:gd name="connsiteY65" fmla="*/ 295846 h 390525"/>
              <a:gd name="connsiteX66" fmla="*/ 184785 w 390525"/>
              <a:gd name="connsiteY66" fmla="*/ 317563 h 390525"/>
              <a:gd name="connsiteX67" fmla="*/ 184785 w 390525"/>
              <a:gd name="connsiteY67" fmla="*/ 361950 h 390525"/>
              <a:gd name="connsiteX68" fmla="*/ 184785 w 390525"/>
              <a:gd name="connsiteY68" fmla="*/ 254794 h 390525"/>
              <a:gd name="connsiteX69" fmla="*/ 164972 w 390525"/>
              <a:gd name="connsiteY69" fmla="*/ 273653 h 390525"/>
              <a:gd name="connsiteX70" fmla="*/ 125539 w 390525"/>
              <a:gd name="connsiteY70" fmla="*/ 267557 h 390525"/>
              <a:gd name="connsiteX71" fmla="*/ 118300 w 390525"/>
              <a:gd name="connsiteY71" fmla="*/ 208502 h 390525"/>
              <a:gd name="connsiteX72" fmla="*/ 184689 w 390525"/>
              <a:gd name="connsiteY72" fmla="*/ 208502 h 390525"/>
              <a:gd name="connsiteX73" fmla="*/ 184689 w 390525"/>
              <a:gd name="connsiteY73" fmla="*/ 254794 h 390525"/>
              <a:gd name="connsiteX74" fmla="*/ 184785 w 390525"/>
              <a:gd name="connsiteY74" fmla="*/ 186214 h 390525"/>
              <a:gd name="connsiteX75" fmla="*/ 118396 w 390525"/>
              <a:gd name="connsiteY75" fmla="*/ 186214 h 390525"/>
              <a:gd name="connsiteX76" fmla="*/ 122872 w 390525"/>
              <a:gd name="connsiteY76" fmla="*/ 140017 h 390525"/>
              <a:gd name="connsiteX77" fmla="*/ 148209 w 390525"/>
              <a:gd name="connsiteY77" fmla="*/ 121539 h 390525"/>
              <a:gd name="connsiteX78" fmla="*/ 184785 w 390525"/>
              <a:gd name="connsiteY78" fmla="*/ 118396 h 390525"/>
              <a:gd name="connsiteX79" fmla="*/ 184785 w 390525"/>
              <a:gd name="connsiteY79" fmla="*/ 186214 h 390525"/>
              <a:gd name="connsiteX80" fmla="*/ 184785 w 390525"/>
              <a:gd name="connsiteY80" fmla="*/ 96107 h 390525"/>
              <a:gd name="connsiteX81" fmla="*/ 150400 w 390525"/>
              <a:gd name="connsiteY81" fmla="*/ 98774 h 390525"/>
              <a:gd name="connsiteX82" fmla="*/ 139827 w 390525"/>
              <a:gd name="connsiteY82" fmla="*/ 81820 h 390525"/>
              <a:gd name="connsiteX83" fmla="*/ 184689 w 390525"/>
              <a:gd name="connsiteY83" fmla="*/ 31242 h 390525"/>
              <a:gd name="connsiteX84" fmla="*/ 184689 w 390525"/>
              <a:gd name="connsiteY84" fmla="*/ 96107 h 390525"/>
              <a:gd name="connsiteX85" fmla="*/ 195834 w 390525"/>
              <a:gd name="connsiteY85" fmla="*/ 297275 h 390525"/>
              <a:gd name="connsiteX86" fmla="*/ 184785 w 390525"/>
              <a:gd name="connsiteY86" fmla="*/ 286321 h 390525"/>
              <a:gd name="connsiteX87" fmla="*/ 184785 w 390525"/>
              <a:gd name="connsiteY87" fmla="*/ 286226 h 390525"/>
              <a:gd name="connsiteX88" fmla="*/ 184785 w 390525"/>
              <a:gd name="connsiteY88" fmla="*/ 285655 h 390525"/>
              <a:gd name="connsiteX89" fmla="*/ 195834 w 390525"/>
              <a:gd name="connsiteY89" fmla="*/ 275082 h 390525"/>
              <a:gd name="connsiteX90" fmla="*/ 206883 w 390525"/>
              <a:gd name="connsiteY90" fmla="*/ 285655 h 390525"/>
              <a:gd name="connsiteX91" fmla="*/ 206883 w 390525"/>
              <a:gd name="connsiteY91" fmla="*/ 286226 h 390525"/>
              <a:gd name="connsiteX92" fmla="*/ 206883 w 390525"/>
              <a:gd name="connsiteY92" fmla="*/ 286321 h 390525"/>
              <a:gd name="connsiteX93" fmla="*/ 195834 w 390525"/>
              <a:gd name="connsiteY93" fmla="*/ 297275 h 390525"/>
              <a:gd name="connsiteX94" fmla="*/ 206978 w 390525"/>
              <a:gd name="connsiteY94" fmla="*/ 362045 h 390525"/>
              <a:gd name="connsiteX95" fmla="*/ 206978 w 390525"/>
              <a:gd name="connsiteY95" fmla="*/ 317563 h 390525"/>
              <a:gd name="connsiteX96" fmla="*/ 227743 w 390525"/>
              <a:gd name="connsiteY96" fmla="*/ 295846 h 390525"/>
              <a:gd name="connsiteX97" fmla="*/ 260699 w 390525"/>
              <a:gd name="connsiteY97" fmla="*/ 291370 h 390525"/>
              <a:gd name="connsiteX98" fmla="*/ 206978 w 390525"/>
              <a:gd name="connsiteY98" fmla="*/ 362045 h 390525"/>
              <a:gd name="connsiteX99" fmla="*/ 252793 w 390525"/>
              <a:gd name="connsiteY99" fmla="*/ 354044 h 390525"/>
              <a:gd name="connsiteX100" fmla="*/ 285655 w 390525"/>
              <a:gd name="connsiteY100" fmla="*/ 285655 h 390525"/>
              <a:gd name="connsiteX101" fmla="*/ 354044 w 390525"/>
              <a:gd name="connsiteY101" fmla="*/ 253460 h 390525"/>
              <a:gd name="connsiteX102" fmla="*/ 252793 w 390525"/>
              <a:gd name="connsiteY102" fmla="*/ 354044 h 390525"/>
              <a:gd name="connsiteX103" fmla="*/ 291560 w 390525"/>
              <a:gd name="connsiteY103" fmla="*/ 260795 h 390525"/>
              <a:gd name="connsiteX104" fmla="*/ 295846 w 390525"/>
              <a:gd name="connsiteY104" fmla="*/ 229362 h 390525"/>
              <a:gd name="connsiteX105" fmla="*/ 317563 w 390525"/>
              <a:gd name="connsiteY105" fmla="*/ 208502 h 390525"/>
              <a:gd name="connsiteX106" fmla="*/ 361950 w 390525"/>
              <a:gd name="connsiteY106" fmla="*/ 208502 h 390525"/>
              <a:gd name="connsiteX107" fmla="*/ 291560 w 390525"/>
              <a:gd name="connsiteY107" fmla="*/ 260795 h 390525"/>
              <a:gd name="connsiteX108" fmla="*/ 317563 w 390525"/>
              <a:gd name="connsiteY108" fmla="*/ 186214 h 390525"/>
              <a:gd name="connsiteX109" fmla="*/ 295846 w 390525"/>
              <a:gd name="connsiteY109" fmla="*/ 165449 h 390525"/>
              <a:gd name="connsiteX110" fmla="*/ 291369 w 390525"/>
              <a:gd name="connsiteY110" fmla="*/ 132874 h 390525"/>
              <a:gd name="connsiteX111" fmla="*/ 362045 w 390525"/>
              <a:gd name="connsiteY111" fmla="*/ 186214 h 390525"/>
              <a:gd name="connsiteX112" fmla="*/ 317563 w 390525"/>
              <a:gd name="connsiteY112" fmla="*/ 18621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90525" h="390525">
                <a:moveTo>
                  <a:pt x="370998" y="123634"/>
                </a:moveTo>
                <a:cubicBezTo>
                  <a:pt x="341566" y="54674"/>
                  <a:pt x="273177" y="7144"/>
                  <a:pt x="195834" y="7144"/>
                </a:cubicBezTo>
                <a:cubicBezTo>
                  <a:pt x="90678" y="7144"/>
                  <a:pt x="7144" y="93917"/>
                  <a:pt x="7144" y="197358"/>
                </a:cubicBezTo>
                <a:cubicBezTo>
                  <a:pt x="7144" y="301657"/>
                  <a:pt x="91535" y="386048"/>
                  <a:pt x="195834" y="386048"/>
                </a:cubicBezTo>
                <a:cubicBezTo>
                  <a:pt x="299371" y="386048"/>
                  <a:pt x="386048" y="302419"/>
                  <a:pt x="386048" y="197358"/>
                </a:cubicBezTo>
                <a:cubicBezTo>
                  <a:pt x="386048" y="171831"/>
                  <a:pt x="381000" y="147066"/>
                  <a:pt x="370998" y="123634"/>
                </a:cubicBezTo>
                <a:close/>
                <a:moveTo>
                  <a:pt x="354044" y="140779"/>
                </a:moveTo>
                <a:cubicBezTo>
                  <a:pt x="334613" y="125349"/>
                  <a:pt x="309467" y="114681"/>
                  <a:pt x="285369" y="107823"/>
                </a:cubicBezTo>
                <a:cubicBezTo>
                  <a:pt x="278511" y="83725"/>
                  <a:pt x="267843" y="58579"/>
                  <a:pt x="252317" y="39148"/>
                </a:cubicBezTo>
                <a:cubicBezTo>
                  <a:pt x="299561" y="56102"/>
                  <a:pt x="337089" y="93536"/>
                  <a:pt x="354044" y="140779"/>
                </a:cubicBezTo>
                <a:close/>
                <a:moveTo>
                  <a:pt x="286321" y="186214"/>
                </a:moveTo>
                <a:cubicBezTo>
                  <a:pt x="292417" y="186309"/>
                  <a:pt x="297275" y="191262"/>
                  <a:pt x="297275" y="197263"/>
                </a:cubicBezTo>
                <a:cubicBezTo>
                  <a:pt x="297275" y="203359"/>
                  <a:pt x="292322" y="208312"/>
                  <a:pt x="286321" y="208312"/>
                </a:cubicBezTo>
                <a:cubicBezTo>
                  <a:pt x="286321" y="208312"/>
                  <a:pt x="286226" y="208312"/>
                  <a:pt x="286226" y="208312"/>
                </a:cubicBezTo>
                <a:cubicBezTo>
                  <a:pt x="286035" y="208312"/>
                  <a:pt x="285845" y="208312"/>
                  <a:pt x="285655" y="208312"/>
                </a:cubicBezTo>
                <a:cubicBezTo>
                  <a:pt x="279749" y="208026"/>
                  <a:pt x="275082" y="203168"/>
                  <a:pt x="275082" y="197263"/>
                </a:cubicBezTo>
                <a:cubicBezTo>
                  <a:pt x="275082" y="197263"/>
                  <a:pt x="275082" y="197263"/>
                  <a:pt x="275082" y="197263"/>
                </a:cubicBezTo>
                <a:cubicBezTo>
                  <a:pt x="275082" y="197263"/>
                  <a:pt x="275082" y="197263"/>
                  <a:pt x="275082" y="197263"/>
                </a:cubicBezTo>
                <a:cubicBezTo>
                  <a:pt x="275082" y="191453"/>
                  <a:pt x="279654" y="186595"/>
                  <a:pt x="285369" y="186214"/>
                </a:cubicBezTo>
                <a:cubicBezTo>
                  <a:pt x="285369" y="186214"/>
                  <a:pt x="285464" y="186214"/>
                  <a:pt x="285464" y="186214"/>
                </a:cubicBezTo>
                <a:cubicBezTo>
                  <a:pt x="285655" y="186214"/>
                  <a:pt x="285940" y="186214"/>
                  <a:pt x="286131" y="186214"/>
                </a:cubicBezTo>
                <a:cubicBezTo>
                  <a:pt x="286226" y="186309"/>
                  <a:pt x="286226" y="186214"/>
                  <a:pt x="286321" y="186214"/>
                </a:cubicBezTo>
                <a:close/>
                <a:moveTo>
                  <a:pt x="206978" y="31147"/>
                </a:moveTo>
                <a:cubicBezTo>
                  <a:pt x="228219" y="38195"/>
                  <a:pt x="247650" y="64865"/>
                  <a:pt x="260318" y="101822"/>
                </a:cubicBezTo>
                <a:cubicBezTo>
                  <a:pt x="243268" y="98584"/>
                  <a:pt x="225361" y="96583"/>
                  <a:pt x="206978" y="96012"/>
                </a:cubicBezTo>
                <a:lnTo>
                  <a:pt x="206978" y="31147"/>
                </a:lnTo>
                <a:close/>
                <a:moveTo>
                  <a:pt x="206978" y="118300"/>
                </a:moveTo>
                <a:cubicBezTo>
                  <a:pt x="228029" y="118967"/>
                  <a:pt x="248316" y="121634"/>
                  <a:pt x="267176" y="126016"/>
                </a:cubicBezTo>
                <a:cubicBezTo>
                  <a:pt x="270129" y="138779"/>
                  <a:pt x="272415" y="152400"/>
                  <a:pt x="273653" y="166497"/>
                </a:cubicBezTo>
                <a:cubicBezTo>
                  <a:pt x="264890" y="170021"/>
                  <a:pt x="257937" y="177260"/>
                  <a:pt x="254794" y="186214"/>
                </a:cubicBezTo>
                <a:lnTo>
                  <a:pt x="206978" y="186214"/>
                </a:lnTo>
                <a:lnTo>
                  <a:pt x="206978" y="118300"/>
                </a:lnTo>
                <a:close/>
                <a:moveTo>
                  <a:pt x="206978" y="208407"/>
                </a:moveTo>
                <a:lnTo>
                  <a:pt x="254794" y="208407"/>
                </a:lnTo>
                <a:cubicBezTo>
                  <a:pt x="257937" y="217361"/>
                  <a:pt x="264890" y="224600"/>
                  <a:pt x="273653" y="228124"/>
                </a:cubicBezTo>
                <a:cubicBezTo>
                  <a:pt x="272415" y="241649"/>
                  <a:pt x="270320" y="254794"/>
                  <a:pt x="267462" y="267176"/>
                </a:cubicBezTo>
                <a:cubicBezTo>
                  <a:pt x="254508" y="270129"/>
                  <a:pt x="240887" y="272225"/>
                  <a:pt x="226695" y="273558"/>
                </a:cubicBezTo>
                <a:cubicBezTo>
                  <a:pt x="223171" y="264795"/>
                  <a:pt x="215932" y="257842"/>
                  <a:pt x="206883" y="254603"/>
                </a:cubicBezTo>
                <a:lnTo>
                  <a:pt x="206883" y="208407"/>
                </a:lnTo>
                <a:close/>
                <a:moveTo>
                  <a:pt x="139255" y="39338"/>
                </a:moveTo>
                <a:cubicBezTo>
                  <a:pt x="131826" y="48863"/>
                  <a:pt x="124968" y="60388"/>
                  <a:pt x="119063" y="73819"/>
                </a:cubicBezTo>
                <a:cubicBezTo>
                  <a:pt x="118776" y="73819"/>
                  <a:pt x="118396" y="73819"/>
                  <a:pt x="118110" y="73819"/>
                </a:cubicBezTo>
                <a:cubicBezTo>
                  <a:pt x="96964" y="73819"/>
                  <a:pt x="80963" y="93440"/>
                  <a:pt x="85630" y="114395"/>
                </a:cubicBezTo>
                <a:cubicBezTo>
                  <a:pt x="67341" y="121349"/>
                  <a:pt x="51721" y="130016"/>
                  <a:pt x="39338" y="139922"/>
                </a:cubicBezTo>
                <a:cubicBezTo>
                  <a:pt x="56197" y="93250"/>
                  <a:pt x="93059" y="56198"/>
                  <a:pt x="139255" y="39338"/>
                </a:cubicBezTo>
                <a:close/>
                <a:moveTo>
                  <a:pt x="129254" y="107061"/>
                </a:moveTo>
                <a:cubicBezTo>
                  <a:pt x="129254" y="113157"/>
                  <a:pt x="124301" y="118205"/>
                  <a:pt x="118110" y="118205"/>
                </a:cubicBezTo>
                <a:cubicBezTo>
                  <a:pt x="112014" y="118205"/>
                  <a:pt x="106966" y="113252"/>
                  <a:pt x="106966" y="107061"/>
                </a:cubicBezTo>
                <a:cubicBezTo>
                  <a:pt x="106966" y="100870"/>
                  <a:pt x="111919" y="95917"/>
                  <a:pt x="118110" y="95917"/>
                </a:cubicBezTo>
                <a:cubicBezTo>
                  <a:pt x="124301" y="95917"/>
                  <a:pt x="129254" y="100965"/>
                  <a:pt x="129254" y="107061"/>
                </a:cubicBezTo>
                <a:close/>
                <a:moveTo>
                  <a:pt x="97917" y="133541"/>
                </a:moveTo>
                <a:cubicBezTo>
                  <a:pt x="98870" y="134303"/>
                  <a:pt x="99917" y="134969"/>
                  <a:pt x="101060" y="135636"/>
                </a:cubicBezTo>
                <a:cubicBezTo>
                  <a:pt x="98393" y="151543"/>
                  <a:pt x="96678" y="168974"/>
                  <a:pt x="96107" y="186309"/>
                </a:cubicBezTo>
                <a:lnTo>
                  <a:pt x="31146" y="186309"/>
                </a:lnTo>
                <a:cubicBezTo>
                  <a:pt x="37814" y="165640"/>
                  <a:pt x="62389" y="146018"/>
                  <a:pt x="97917" y="133541"/>
                </a:cubicBezTo>
                <a:close/>
                <a:moveTo>
                  <a:pt x="96107" y="208407"/>
                </a:moveTo>
                <a:cubicBezTo>
                  <a:pt x="96678" y="226790"/>
                  <a:pt x="98488" y="244412"/>
                  <a:pt x="101536" y="260890"/>
                </a:cubicBezTo>
                <a:cubicBezTo>
                  <a:pt x="64389" y="248698"/>
                  <a:pt x="38005" y="229648"/>
                  <a:pt x="31146" y="208407"/>
                </a:cubicBezTo>
                <a:lnTo>
                  <a:pt x="96107" y="208407"/>
                </a:lnTo>
                <a:close/>
                <a:moveTo>
                  <a:pt x="39148" y="253746"/>
                </a:moveTo>
                <a:cubicBezTo>
                  <a:pt x="58483" y="268891"/>
                  <a:pt x="83248" y="279178"/>
                  <a:pt x="107156" y="285845"/>
                </a:cubicBezTo>
                <a:cubicBezTo>
                  <a:pt x="114776" y="313468"/>
                  <a:pt x="125825" y="336804"/>
                  <a:pt x="139351" y="354044"/>
                </a:cubicBezTo>
                <a:cubicBezTo>
                  <a:pt x="92964" y="337185"/>
                  <a:pt x="56007" y="300323"/>
                  <a:pt x="39148" y="253746"/>
                </a:cubicBezTo>
                <a:close/>
                <a:moveTo>
                  <a:pt x="184785" y="361950"/>
                </a:moveTo>
                <a:cubicBezTo>
                  <a:pt x="158401" y="353092"/>
                  <a:pt x="140970" y="317849"/>
                  <a:pt x="132207" y="291560"/>
                </a:cubicBezTo>
                <a:cubicBezTo>
                  <a:pt x="142494" y="293465"/>
                  <a:pt x="153162" y="294894"/>
                  <a:pt x="164020" y="295846"/>
                </a:cubicBezTo>
                <a:cubicBezTo>
                  <a:pt x="167068" y="305943"/>
                  <a:pt x="174879" y="314039"/>
                  <a:pt x="184785" y="317563"/>
                </a:cubicBezTo>
                <a:lnTo>
                  <a:pt x="184785" y="361950"/>
                </a:lnTo>
                <a:close/>
                <a:moveTo>
                  <a:pt x="184785" y="254794"/>
                </a:moveTo>
                <a:cubicBezTo>
                  <a:pt x="175831" y="257937"/>
                  <a:pt x="168592" y="264890"/>
                  <a:pt x="164972" y="273653"/>
                </a:cubicBezTo>
                <a:cubicBezTo>
                  <a:pt x="151162" y="272415"/>
                  <a:pt x="137922" y="270320"/>
                  <a:pt x="125539" y="267557"/>
                </a:cubicBezTo>
                <a:cubicBezTo>
                  <a:pt x="121444" y="249079"/>
                  <a:pt x="118967" y="229171"/>
                  <a:pt x="118300" y="208502"/>
                </a:cubicBezTo>
                <a:lnTo>
                  <a:pt x="184689" y="208502"/>
                </a:lnTo>
                <a:lnTo>
                  <a:pt x="184689" y="254794"/>
                </a:lnTo>
                <a:close/>
                <a:moveTo>
                  <a:pt x="184785" y="186214"/>
                </a:moveTo>
                <a:lnTo>
                  <a:pt x="118396" y="186214"/>
                </a:lnTo>
                <a:cubicBezTo>
                  <a:pt x="118872" y="170402"/>
                  <a:pt x="120396" y="154496"/>
                  <a:pt x="122872" y="140017"/>
                </a:cubicBezTo>
                <a:cubicBezTo>
                  <a:pt x="134016" y="138398"/>
                  <a:pt x="143446" y="131350"/>
                  <a:pt x="148209" y="121539"/>
                </a:cubicBezTo>
                <a:cubicBezTo>
                  <a:pt x="160115" y="119825"/>
                  <a:pt x="172402" y="118777"/>
                  <a:pt x="184785" y="118396"/>
                </a:cubicBezTo>
                <a:lnTo>
                  <a:pt x="184785" y="186214"/>
                </a:lnTo>
                <a:close/>
                <a:moveTo>
                  <a:pt x="184785" y="96107"/>
                </a:moveTo>
                <a:cubicBezTo>
                  <a:pt x="173164" y="96488"/>
                  <a:pt x="161639" y="97346"/>
                  <a:pt x="150400" y="98774"/>
                </a:cubicBezTo>
                <a:cubicBezTo>
                  <a:pt x="148685" y="92107"/>
                  <a:pt x="144970" y="86201"/>
                  <a:pt x="139827" y="81820"/>
                </a:cubicBezTo>
                <a:cubicBezTo>
                  <a:pt x="152019" y="54769"/>
                  <a:pt x="168021" y="36767"/>
                  <a:pt x="184689" y="31242"/>
                </a:cubicBezTo>
                <a:lnTo>
                  <a:pt x="184689" y="96107"/>
                </a:lnTo>
                <a:close/>
                <a:moveTo>
                  <a:pt x="195834" y="297275"/>
                </a:moveTo>
                <a:cubicBezTo>
                  <a:pt x="189738" y="297275"/>
                  <a:pt x="184785" y="292322"/>
                  <a:pt x="184785" y="286321"/>
                </a:cubicBezTo>
                <a:cubicBezTo>
                  <a:pt x="184785" y="286321"/>
                  <a:pt x="184785" y="286226"/>
                  <a:pt x="184785" y="286226"/>
                </a:cubicBezTo>
                <a:cubicBezTo>
                  <a:pt x="184785" y="286036"/>
                  <a:pt x="184785" y="285845"/>
                  <a:pt x="184785" y="285655"/>
                </a:cubicBezTo>
                <a:cubicBezTo>
                  <a:pt x="185071" y="279749"/>
                  <a:pt x="189929" y="275082"/>
                  <a:pt x="195834" y="275082"/>
                </a:cubicBezTo>
                <a:cubicBezTo>
                  <a:pt x="201739" y="275082"/>
                  <a:pt x="206597" y="279749"/>
                  <a:pt x="206883" y="285655"/>
                </a:cubicBezTo>
                <a:cubicBezTo>
                  <a:pt x="206883" y="285845"/>
                  <a:pt x="206883" y="286036"/>
                  <a:pt x="206883" y="286226"/>
                </a:cubicBezTo>
                <a:cubicBezTo>
                  <a:pt x="206883" y="286226"/>
                  <a:pt x="206883" y="286321"/>
                  <a:pt x="206883" y="286321"/>
                </a:cubicBezTo>
                <a:cubicBezTo>
                  <a:pt x="206883" y="292322"/>
                  <a:pt x="201930" y="297275"/>
                  <a:pt x="195834" y="297275"/>
                </a:cubicBezTo>
                <a:close/>
                <a:moveTo>
                  <a:pt x="206978" y="362045"/>
                </a:moveTo>
                <a:lnTo>
                  <a:pt x="206978" y="317563"/>
                </a:lnTo>
                <a:cubicBezTo>
                  <a:pt x="216884" y="314039"/>
                  <a:pt x="224599" y="305943"/>
                  <a:pt x="227743" y="295846"/>
                </a:cubicBezTo>
                <a:cubicBezTo>
                  <a:pt x="238982" y="294894"/>
                  <a:pt x="250031" y="293370"/>
                  <a:pt x="260699" y="291370"/>
                </a:cubicBezTo>
                <a:cubicBezTo>
                  <a:pt x="251746" y="317849"/>
                  <a:pt x="233553" y="353378"/>
                  <a:pt x="206978" y="362045"/>
                </a:cubicBezTo>
                <a:close/>
                <a:moveTo>
                  <a:pt x="252793" y="354044"/>
                </a:moveTo>
                <a:cubicBezTo>
                  <a:pt x="268414" y="334518"/>
                  <a:pt x="278987" y="309467"/>
                  <a:pt x="285655" y="285655"/>
                </a:cubicBezTo>
                <a:cubicBezTo>
                  <a:pt x="309467" y="279083"/>
                  <a:pt x="334518" y="268700"/>
                  <a:pt x="354044" y="253460"/>
                </a:cubicBezTo>
                <a:cubicBezTo>
                  <a:pt x="337185" y="300038"/>
                  <a:pt x="299847" y="337185"/>
                  <a:pt x="252793" y="354044"/>
                </a:cubicBezTo>
                <a:close/>
                <a:moveTo>
                  <a:pt x="291560" y="260795"/>
                </a:moveTo>
                <a:cubicBezTo>
                  <a:pt x="293465" y="250603"/>
                  <a:pt x="294894" y="240125"/>
                  <a:pt x="295846" y="229362"/>
                </a:cubicBezTo>
                <a:cubicBezTo>
                  <a:pt x="305943" y="226314"/>
                  <a:pt x="314039" y="218408"/>
                  <a:pt x="317563" y="208502"/>
                </a:cubicBezTo>
                <a:lnTo>
                  <a:pt x="361950" y="208502"/>
                </a:lnTo>
                <a:cubicBezTo>
                  <a:pt x="353187" y="234410"/>
                  <a:pt x="317659" y="252127"/>
                  <a:pt x="291560" y="260795"/>
                </a:cubicBezTo>
                <a:close/>
                <a:moveTo>
                  <a:pt x="317563" y="186214"/>
                </a:moveTo>
                <a:cubicBezTo>
                  <a:pt x="314039" y="176308"/>
                  <a:pt x="305943" y="168497"/>
                  <a:pt x="295846" y="165449"/>
                </a:cubicBezTo>
                <a:cubicBezTo>
                  <a:pt x="294894" y="154305"/>
                  <a:pt x="293370" y="143446"/>
                  <a:pt x="291369" y="132874"/>
                </a:cubicBezTo>
                <a:cubicBezTo>
                  <a:pt x="317849" y="141923"/>
                  <a:pt x="353187" y="159925"/>
                  <a:pt x="362045" y="186214"/>
                </a:cubicBezTo>
                <a:lnTo>
                  <a:pt x="317563" y="186214"/>
                </a:lnTo>
                <a:close/>
              </a:path>
            </a:pathLst>
          </a:custGeom>
          <a:solidFill>
            <a:schemeClr val="bg1"/>
          </a:solidFill>
          <a:ln w="9525" cap="flat">
            <a:noFill/>
            <a:prstDash val="solid"/>
            <a:miter/>
          </a:ln>
        </p:spPr>
        <p:txBody>
          <a:bodyPr rtlCol="0" anchor="ctr"/>
          <a:lstStyle/>
          <a:p>
            <a:endParaRPr lang="ko-KR" altLang="en-US"/>
          </a:p>
        </p:txBody>
      </p:sp>
      <p:grpSp>
        <p:nvGrpSpPr>
          <p:cNvPr id="446" name="그룹 445">
            <a:extLst>
              <a:ext uri="{FF2B5EF4-FFF2-40B4-BE49-F238E27FC236}">
                <a16:creationId xmlns:a16="http://schemas.microsoft.com/office/drawing/2014/main" id="{0957B046-9115-43B7-BA9B-77B56E76BA04}"/>
              </a:ext>
            </a:extLst>
          </p:cNvPr>
          <p:cNvGrpSpPr/>
          <p:nvPr/>
        </p:nvGrpSpPr>
        <p:grpSpPr>
          <a:xfrm>
            <a:off x="8143675" y="2905696"/>
            <a:ext cx="390525" cy="390525"/>
            <a:chOff x="8143675" y="2905696"/>
            <a:chExt cx="390525" cy="390525"/>
          </a:xfrm>
          <a:solidFill>
            <a:schemeClr val="bg1"/>
          </a:solidFill>
        </p:grpSpPr>
        <p:sp>
          <p:nvSpPr>
            <p:cNvPr id="447" name="자유형: 도형 446">
              <a:extLst>
                <a:ext uri="{FF2B5EF4-FFF2-40B4-BE49-F238E27FC236}">
                  <a16:creationId xmlns:a16="http://schemas.microsoft.com/office/drawing/2014/main" id="{066053C1-91D8-4B7D-9ED0-30897B80E84C}"/>
                </a:ext>
              </a:extLst>
            </p:cNvPr>
            <p:cNvSpPr/>
            <p:nvPr/>
          </p:nvSpPr>
          <p:spPr>
            <a:xfrm>
              <a:off x="8166230" y="3061761"/>
              <a:ext cx="342900" cy="76200"/>
            </a:xfrm>
            <a:custGeom>
              <a:avLst/>
              <a:gdLst>
                <a:gd name="connsiteX0" fmla="*/ 335680 w 342900"/>
                <a:gd name="connsiteY0" fmla="*/ 8432 h 76200"/>
                <a:gd name="connsiteX1" fmla="*/ 320726 w 342900"/>
                <a:gd name="connsiteY1" fmla="*/ 13195 h 76200"/>
                <a:gd name="connsiteX2" fmla="*/ 307772 w 342900"/>
                <a:gd name="connsiteY2" fmla="*/ 38150 h 76200"/>
                <a:gd name="connsiteX3" fmla="*/ 295294 w 342900"/>
                <a:gd name="connsiteY3" fmla="*/ 13290 h 76200"/>
                <a:gd name="connsiteX4" fmla="*/ 285388 w 342900"/>
                <a:gd name="connsiteY4" fmla="*/ 7194 h 76200"/>
                <a:gd name="connsiteX5" fmla="*/ 275483 w 342900"/>
                <a:gd name="connsiteY5" fmla="*/ 13290 h 76200"/>
                <a:gd name="connsiteX6" fmla="*/ 263195 w 342900"/>
                <a:gd name="connsiteY6" fmla="*/ 37864 h 76200"/>
                <a:gd name="connsiteX7" fmla="*/ 250908 w 342900"/>
                <a:gd name="connsiteY7" fmla="*/ 13290 h 76200"/>
                <a:gd name="connsiteX8" fmla="*/ 240335 w 342900"/>
                <a:gd name="connsiteY8" fmla="*/ 7194 h 76200"/>
                <a:gd name="connsiteX9" fmla="*/ 239669 w 342900"/>
                <a:gd name="connsiteY9" fmla="*/ 7194 h 76200"/>
                <a:gd name="connsiteX10" fmla="*/ 229572 w 342900"/>
                <a:gd name="connsiteY10" fmla="*/ 15576 h 76200"/>
                <a:gd name="connsiteX11" fmla="*/ 223761 w 342900"/>
                <a:gd name="connsiteY11" fmla="*/ 8337 h 76200"/>
                <a:gd name="connsiteX12" fmla="*/ 208902 w 342900"/>
                <a:gd name="connsiteY12" fmla="*/ 13290 h 76200"/>
                <a:gd name="connsiteX13" fmla="*/ 196615 w 342900"/>
                <a:gd name="connsiteY13" fmla="*/ 37864 h 76200"/>
                <a:gd name="connsiteX14" fmla="*/ 184328 w 342900"/>
                <a:gd name="connsiteY14" fmla="*/ 13290 h 76200"/>
                <a:gd name="connsiteX15" fmla="*/ 174422 w 342900"/>
                <a:gd name="connsiteY15" fmla="*/ 7194 h 76200"/>
                <a:gd name="connsiteX16" fmla="*/ 164516 w 342900"/>
                <a:gd name="connsiteY16" fmla="*/ 13290 h 76200"/>
                <a:gd name="connsiteX17" fmla="*/ 152229 w 342900"/>
                <a:gd name="connsiteY17" fmla="*/ 37864 h 76200"/>
                <a:gd name="connsiteX18" fmla="*/ 139942 w 342900"/>
                <a:gd name="connsiteY18" fmla="*/ 13290 h 76200"/>
                <a:gd name="connsiteX19" fmla="*/ 125083 w 342900"/>
                <a:gd name="connsiteY19" fmla="*/ 8337 h 76200"/>
                <a:gd name="connsiteX20" fmla="*/ 119272 w 342900"/>
                <a:gd name="connsiteY20" fmla="*/ 15576 h 76200"/>
                <a:gd name="connsiteX21" fmla="*/ 109176 w 342900"/>
                <a:gd name="connsiteY21" fmla="*/ 7194 h 76200"/>
                <a:gd name="connsiteX22" fmla="*/ 108509 w 342900"/>
                <a:gd name="connsiteY22" fmla="*/ 7194 h 76200"/>
                <a:gd name="connsiteX23" fmla="*/ 97937 w 342900"/>
                <a:gd name="connsiteY23" fmla="*/ 13290 h 76200"/>
                <a:gd name="connsiteX24" fmla="*/ 85649 w 342900"/>
                <a:gd name="connsiteY24" fmla="*/ 37864 h 76200"/>
                <a:gd name="connsiteX25" fmla="*/ 73362 w 342900"/>
                <a:gd name="connsiteY25" fmla="*/ 13290 h 76200"/>
                <a:gd name="connsiteX26" fmla="*/ 53550 w 342900"/>
                <a:gd name="connsiteY26" fmla="*/ 13290 h 76200"/>
                <a:gd name="connsiteX27" fmla="*/ 41072 w 342900"/>
                <a:gd name="connsiteY27" fmla="*/ 38150 h 76200"/>
                <a:gd name="connsiteX28" fmla="*/ 28118 w 342900"/>
                <a:gd name="connsiteY28" fmla="*/ 13195 h 76200"/>
                <a:gd name="connsiteX29" fmla="*/ 13164 w 342900"/>
                <a:gd name="connsiteY29" fmla="*/ 8432 h 76200"/>
                <a:gd name="connsiteX30" fmla="*/ 8401 w 342900"/>
                <a:gd name="connsiteY30" fmla="*/ 23386 h 76200"/>
                <a:gd name="connsiteX31" fmla="*/ 31357 w 342900"/>
                <a:gd name="connsiteY31" fmla="*/ 67773 h 76200"/>
                <a:gd name="connsiteX32" fmla="*/ 51168 w 342900"/>
                <a:gd name="connsiteY32" fmla="*/ 67678 h 76200"/>
                <a:gd name="connsiteX33" fmla="*/ 63456 w 342900"/>
                <a:gd name="connsiteY33" fmla="*/ 43103 h 76200"/>
                <a:gd name="connsiteX34" fmla="*/ 75743 w 342900"/>
                <a:gd name="connsiteY34" fmla="*/ 67678 h 76200"/>
                <a:gd name="connsiteX35" fmla="*/ 95555 w 342900"/>
                <a:gd name="connsiteY35" fmla="*/ 67678 h 76200"/>
                <a:gd name="connsiteX36" fmla="*/ 116224 w 342900"/>
                <a:gd name="connsiteY36" fmla="*/ 26339 h 76200"/>
                <a:gd name="connsiteX37" fmla="*/ 119272 w 342900"/>
                <a:gd name="connsiteY37" fmla="*/ 21100 h 76200"/>
                <a:gd name="connsiteX38" fmla="*/ 120130 w 342900"/>
                <a:gd name="connsiteY38" fmla="*/ 23386 h 76200"/>
                <a:gd name="connsiteX39" fmla="*/ 142323 w 342900"/>
                <a:gd name="connsiteY39" fmla="*/ 67773 h 76200"/>
                <a:gd name="connsiteX40" fmla="*/ 162135 w 342900"/>
                <a:gd name="connsiteY40" fmla="*/ 67773 h 76200"/>
                <a:gd name="connsiteX41" fmla="*/ 174422 w 342900"/>
                <a:gd name="connsiteY41" fmla="*/ 43198 h 76200"/>
                <a:gd name="connsiteX42" fmla="*/ 186710 w 342900"/>
                <a:gd name="connsiteY42" fmla="*/ 67773 h 76200"/>
                <a:gd name="connsiteX43" fmla="*/ 206521 w 342900"/>
                <a:gd name="connsiteY43" fmla="*/ 67773 h 76200"/>
                <a:gd name="connsiteX44" fmla="*/ 228715 w 342900"/>
                <a:gd name="connsiteY44" fmla="*/ 23386 h 76200"/>
                <a:gd name="connsiteX45" fmla="*/ 229572 w 342900"/>
                <a:gd name="connsiteY45" fmla="*/ 21100 h 76200"/>
                <a:gd name="connsiteX46" fmla="*/ 232620 w 342900"/>
                <a:gd name="connsiteY46" fmla="*/ 26339 h 76200"/>
                <a:gd name="connsiteX47" fmla="*/ 253289 w 342900"/>
                <a:gd name="connsiteY47" fmla="*/ 67678 h 76200"/>
                <a:gd name="connsiteX48" fmla="*/ 273101 w 342900"/>
                <a:gd name="connsiteY48" fmla="*/ 67678 h 76200"/>
                <a:gd name="connsiteX49" fmla="*/ 285388 w 342900"/>
                <a:gd name="connsiteY49" fmla="*/ 43103 h 76200"/>
                <a:gd name="connsiteX50" fmla="*/ 297676 w 342900"/>
                <a:gd name="connsiteY50" fmla="*/ 67678 h 76200"/>
                <a:gd name="connsiteX51" fmla="*/ 317488 w 342900"/>
                <a:gd name="connsiteY51" fmla="*/ 67773 h 76200"/>
                <a:gd name="connsiteX52" fmla="*/ 340443 w 342900"/>
                <a:gd name="connsiteY52" fmla="*/ 23386 h 76200"/>
                <a:gd name="connsiteX53" fmla="*/ 335680 w 342900"/>
                <a:gd name="connsiteY53" fmla="*/ 8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900" h="7620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grpFill/>
            <a:ln w="9525" cap="flat">
              <a:noFill/>
              <a:prstDash val="solid"/>
              <a:miter/>
            </a:ln>
          </p:spPr>
          <p:txBody>
            <a:bodyPr rtlCol="0" anchor="ctr"/>
            <a:lstStyle/>
            <a:p>
              <a:endParaRPr lang="ko-KR" altLang="en-US"/>
            </a:p>
          </p:txBody>
        </p:sp>
        <p:sp>
          <p:nvSpPr>
            <p:cNvPr id="448" name="자유형: 도형 447">
              <a:extLst>
                <a:ext uri="{FF2B5EF4-FFF2-40B4-BE49-F238E27FC236}">
                  <a16:creationId xmlns:a16="http://schemas.microsoft.com/office/drawing/2014/main" id="{85C81D46-AD20-4BB8-AA30-B6FC8960449E}"/>
                </a:ext>
              </a:extLst>
            </p:cNvPr>
            <p:cNvSpPr/>
            <p:nvPr/>
          </p:nvSpPr>
          <p:spPr>
            <a:xfrm>
              <a:off x="8143675" y="2905696"/>
              <a:ext cx="390525" cy="390525"/>
            </a:xfrm>
            <a:custGeom>
              <a:avLst/>
              <a:gdLst>
                <a:gd name="connsiteX0" fmla="*/ 372046 w 390525"/>
                <a:gd name="connsiteY0" fmla="*/ 125063 h 390525"/>
                <a:gd name="connsiteX1" fmla="*/ 196596 w 390525"/>
                <a:gd name="connsiteY1" fmla="*/ 7144 h 390525"/>
                <a:gd name="connsiteX2" fmla="*/ 21146 w 390525"/>
                <a:gd name="connsiteY2" fmla="*/ 125063 h 390525"/>
                <a:gd name="connsiteX3" fmla="*/ 7144 w 390525"/>
                <a:gd name="connsiteY3" fmla="*/ 152209 h 390525"/>
                <a:gd name="connsiteX4" fmla="*/ 7144 w 390525"/>
                <a:gd name="connsiteY4" fmla="*/ 240983 h 390525"/>
                <a:gd name="connsiteX5" fmla="*/ 21146 w 390525"/>
                <a:gd name="connsiteY5" fmla="*/ 268129 h 390525"/>
                <a:gd name="connsiteX6" fmla="*/ 196596 w 390525"/>
                <a:gd name="connsiteY6" fmla="*/ 386048 h 390525"/>
                <a:gd name="connsiteX7" fmla="*/ 372046 w 390525"/>
                <a:gd name="connsiteY7" fmla="*/ 268129 h 390525"/>
                <a:gd name="connsiteX8" fmla="*/ 386049 w 390525"/>
                <a:gd name="connsiteY8" fmla="*/ 240983 h 390525"/>
                <a:gd name="connsiteX9" fmla="*/ 386049 w 390525"/>
                <a:gd name="connsiteY9" fmla="*/ 152209 h 390525"/>
                <a:gd name="connsiteX10" fmla="*/ 372046 w 390525"/>
                <a:gd name="connsiteY10" fmla="*/ 125063 h 390525"/>
                <a:gd name="connsiteX11" fmla="*/ 344996 w 390525"/>
                <a:gd name="connsiteY11" fmla="*/ 118682 h 390525"/>
                <a:gd name="connsiteX12" fmla="*/ 288227 w 390525"/>
                <a:gd name="connsiteY12" fmla="*/ 118682 h 390525"/>
                <a:gd name="connsiteX13" fmla="*/ 256127 w 390525"/>
                <a:gd name="connsiteY13" fmla="*/ 42958 h 390525"/>
                <a:gd name="connsiteX14" fmla="*/ 253175 w 390525"/>
                <a:gd name="connsiteY14" fmla="*/ 38957 h 390525"/>
                <a:gd name="connsiteX15" fmla="*/ 344996 w 390525"/>
                <a:gd name="connsiteY15" fmla="*/ 118682 h 390525"/>
                <a:gd name="connsiteX16" fmla="*/ 207740 w 390525"/>
                <a:gd name="connsiteY16" fmla="*/ 30956 h 390525"/>
                <a:gd name="connsiteX17" fmla="*/ 265081 w 390525"/>
                <a:gd name="connsiteY17" fmla="*/ 118682 h 390525"/>
                <a:gd name="connsiteX18" fmla="*/ 207740 w 390525"/>
                <a:gd name="connsiteY18" fmla="*/ 118682 h 390525"/>
                <a:gd name="connsiteX19" fmla="*/ 207740 w 390525"/>
                <a:gd name="connsiteY19" fmla="*/ 30956 h 390525"/>
                <a:gd name="connsiteX20" fmla="*/ 185547 w 390525"/>
                <a:gd name="connsiteY20" fmla="*/ 30956 h 390525"/>
                <a:gd name="connsiteX21" fmla="*/ 185547 w 390525"/>
                <a:gd name="connsiteY21" fmla="*/ 118682 h 390525"/>
                <a:gd name="connsiteX22" fmla="*/ 128207 w 390525"/>
                <a:gd name="connsiteY22" fmla="*/ 118682 h 390525"/>
                <a:gd name="connsiteX23" fmla="*/ 155448 w 390525"/>
                <a:gd name="connsiteY23" fmla="*/ 56007 h 390525"/>
                <a:gd name="connsiteX24" fmla="*/ 185547 w 390525"/>
                <a:gd name="connsiteY24" fmla="*/ 30956 h 390525"/>
                <a:gd name="connsiteX25" fmla="*/ 140684 w 390525"/>
                <a:gd name="connsiteY25" fmla="*/ 39053 h 390525"/>
                <a:gd name="connsiteX26" fmla="*/ 137732 w 390525"/>
                <a:gd name="connsiteY26" fmla="*/ 43053 h 390525"/>
                <a:gd name="connsiteX27" fmla="*/ 105633 w 390525"/>
                <a:gd name="connsiteY27" fmla="*/ 118777 h 390525"/>
                <a:gd name="connsiteX28" fmla="*/ 48959 w 390525"/>
                <a:gd name="connsiteY28" fmla="*/ 118777 h 390525"/>
                <a:gd name="connsiteX29" fmla="*/ 140684 w 390525"/>
                <a:gd name="connsiteY29" fmla="*/ 39053 h 390525"/>
                <a:gd name="connsiteX30" fmla="*/ 48959 w 390525"/>
                <a:gd name="connsiteY30" fmla="*/ 274034 h 390525"/>
                <a:gd name="connsiteX31" fmla="*/ 105728 w 390525"/>
                <a:gd name="connsiteY31" fmla="*/ 274034 h 390525"/>
                <a:gd name="connsiteX32" fmla="*/ 140780 w 390525"/>
                <a:gd name="connsiteY32" fmla="*/ 353663 h 390525"/>
                <a:gd name="connsiteX33" fmla="*/ 48959 w 390525"/>
                <a:gd name="connsiteY33" fmla="*/ 274034 h 390525"/>
                <a:gd name="connsiteX34" fmla="*/ 185547 w 390525"/>
                <a:gd name="connsiteY34" fmla="*/ 361759 h 390525"/>
                <a:gd name="connsiteX35" fmla="*/ 128207 w 390525"/>
                <a:gd name="connsiteY35" fmla="*/ 274034 h 390525"/>
                <a:gd name="connsiteX36" fmla="*/ 185547 w 390525"/>
                <a:gd name="connsiteY36" fmla="*/ 274034 h 390525"/>
                <a:gd name="connsiteX37" fmla="*/ 185547 w 390525"/>
                <a:gd name="connsiteY37" fmla="*/ 361759 h 390525"/>
                <a:gd name="connsiteX38" fmla="*/ 207740 w 390525"/>
                <a:gd name="connsiteY38" fmla="*/ 361950 h 390525"/>
                <a:gd name="connsiteX39" fmla="*/ 207740 w 390525"/>
                <a:gd name="connsiteY39" fmla="*/ 274130 h 390525"/>
                <a:gd name="connsiteX40" fmla="*/ 265081 w 390525"/>
                <a:gd name="connsiteY40" fmla="*/ 274130 h 390525"/>
                <a:gd name="connsiteX41" fmla="*/ 207740 w 390525"/>
                <a:gd name="connsiteY41" fmla="*/ 361950 h 390525"/>
                <a:gd name="connsiteX42" fmla="*/ 253175 w 390525"/>
                <a:gd name="connsiteY42" fmla="*/ 353854 h 390525"/>
                <a:gd name="connsiteX43" fmla="*/ 288227 w 390525"/>
                <a:gd name="connsiteY43" fmla="*/ 274034 h 390525"/>
                <a:gd name="connsiteX44" fmla="*/ 344996 w 390525"/>
                <a:gd name="connsiteY44" fmla="*/ 274034 h 390525"/>
                <a:gd name="connsiteX45" fmla="*/ 253175 w 390525"/>
                <a:gd name="connsiteY45" fmla="*/ 353854 h 390525"/>
                <a:gd name="connsiteX46" fmla="*/ 352806 w 390525"/>
                <a:gd name="connsiteY46" fmla="*/ 251841 h 390525"/>
                <a:gd name="connsiteX47" fmla="*/ 40481 w 390525"/>
                <a:gd name="connsiteY47" fmla="*/ 251841 h 390525"/>
                <a:gd name="connsiteX48" fmla="*/ 29337 w 390525"/>
                <a:gd name="connsiteY48" fmla="*/ 240697 h 390525"/>
                <a:gd name="connsiteX49" fmla="*/ 29337 w 390525"/>
                <a:gd name="connsiteY49" fmla="*/ 151924 h 390525"/>
                <a:gd name="connsiteX50" fmla="*/ 40481 w 390525"/>
                <a:gd name="connsiteY50" fmla="*/ 140779 h 390525"/>
                <a:gd name="connsiteX51" fmla="*/ 352806 w 390525"/>
                <a:gd name="connsiteY51" fmla="*/ 140779 h 390525"/>
                <a:gd name="connsiteX52" fmla="*/ 363950 w 390525"/>
                <a:gd name="connsiteY52" fmla="*/ 151924 h 390525"/>
                <a:gd name="connsiteX53" fmla="*/ 363950 w 390525"/>
                <a:gd name="connsiteY53" fmla="*/ 240697 h 390525"/>
                <a:gd name="connsiteX54" fmla="*/ 352806 w 390525"/>
                <a:gd name="connsiteY54" fmla="*/ 251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0525" h="390525">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grpFill/>
            <a:ln w="9525" cap="flat">
              <a:noFill/>
              <a:prstDash val="solid"/>
              <a:miter/>
            </a:ln>
          </p:spPr>
          <p:txBody>
            <a:bodyPr rtlCol="0" anchor="ctr"/>
            <a:lstStyle/>
            <a:p>
              <a:endParaRPr lang="ko-KR" altLang="en-US"/>
            </a:p>
          </p:txBody>
        </p:sp>
      </p:grpSp>
      <p:sp>
        <p:nvSpPr>
          <p:cNvPr id="451" name="TextBox 450">
            <a:extLst>
              <a:ext uri="{FF2B5EF4-FFF2-40B4-BE49-F238E27FC236}">
                <a16:creationId xmlns:a16="http://schemas.microsoft.com/office/drawing/2014/main" id="{E423BB7E-59FC-401F-8EC2-E11A220527A0}"/>
              </a:ext>
            </a:extLst>
          </p:cNvPr>
          <p:cNvSpPr txBox="1"/>
          <p:nvPr/>
        </p:nvSpPr>
        <p:spPr>
          <a:xfrm>
            <a:off x="9220772" y="3655123"/>
            <a:ext cx="2228636" cy="40011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000" dirty="0">
                <a:solidFill>
                  <a:schemeClr val="bg1"/>
                </a:solidFill>
              </a:rPr>
              <a:t>Icon</a:t>
            </a:r>
          </a:p>
        </p:txBody>
      </p:sp>
      <p:sp>
        <p:nvSpPr>
          <p:cNvPr id="452" name="TextBox 451">
            <a:extLst>
              <a:ext uri="{FF2B5EF4-FFF2-40B4-BE49-F238E27FC236}">
                <a16:creationId xmlns:a16="http://schemas.microsoft.com/office/drawing/2014/main" id="{0CD81FC7-1BF4-4C01-8F5F-0BC564666384}"/>
              </a:ext>
            </a:extLst>
          </p:cNvPr>
          <p:cNvSpPr txBox="1"/>
          <p:nvPr/>
        </p:nvSpPr>
        <p:spPr>
          <a:xfrm>
            <a:off x="9280068" y="4239100"/>
            <a:ext cx="2622724" cy="1815882"/>
          </a:xfrm>
          <a:prstGeom prst="rect">
            <a:avLst/>
          </a:prstGeom>
          <a:noFill/>
        </p:spPr>
        <p:txBody>
          <a:bodyPr wrap="square" rtlCol="0">
            <a:spAutoFit/>
          </a:bodyPr>
          <a:lstStyle/>
          <a:p>
            <a:r>
              <a:rPr lang="en-US" altLang="ko-KR" sz="1600" dirty="0">
                <a:solidFill>
                  <a:schemeClr val="bg1"/>
                </a:solidFill>
              </a:rPr>
              <a:t>You can resize these icons keeping the quality.</a:t>
            </a:r>
          </a:p>
          <a:p>
            <a:endParaRPr lang="en-US" altLang="ko-KR" sz="1600" dirty="0">
              <a:solidFill>
                <a:schemeClr val="bg1"/>
              </a:solidFill>
            </a:endParaRPr>
          </a:p>
          <a:p>
            <a:r>
              <a:rPr lang="en-US" altLang="ko-KR" sz="1600" dirty="0">
                <a:solidFill>
                  <a:schemeClr val="bg1"/>
                </a:solidFill>
              </a:rPr>
              <a:t>You can change the stroke and fill color; just select the icon and click on the paint bucket/pen.</a:t>
            </a:r>
          </a:p>
        </p:txBody>
      </p:sp>
    </p:spTree>
    <p:extLst>
      <p:ext uri="{BB962C8B-B14F-4D97-AF65-F5344CB8AC3E}">
        <p14:creationId xmlns:p14="http://schemas.microsoft.com/office/powerpoint/2010/main" val="334341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4E3403-79B9-48F2-A68C-C8B5406E0327}"/>
              </a:ext>
            </a:extLst>
          </p:cNvPr>
          <p:cNvSpPr txBox="1"/>
          <p:nvPr/>
        </p:nvSpPr>
        <p:spPr>
          <a:xfrm>
            <a:off x="6604001" y="1881778"/>
            <a:ext cx="4216999" cy="584775"/>
          </a:xfrm>
          <a:prstGeom prst="rect">
            <a:avLst/>
          </a:prstGeom>
          <a:noFill/>
        </p:spPr>
        <p:txBody>
          <a:bodyPr wrap="square" rtlCol="0">
            <a:spAutoFit/>
          </a:bodyPr>
          <a:lstStyle/>
          <a:p>
            <a:r>
              <a:rPr lang="en-US" altLang="ko-KR" sz="3200" dirty="0">
                <a:solidFill>
                  <a:srgbClr val="211C50"/>
                </a:solidFill>
                <a:latin typeface="+mj-lt"/>
                <a:cs typeface="Arial" panose="020B0604020202020204" pitchFamily="34" charset="0"/>
              </a:rPr>
              <a:t>Introduction.</a:t>
            </a:r>
            <a:endParaRPr lang="ko-KR" altLang="en-US" sz="3200" dirty="0">
              <a:solidFill>
                <a:srgbClr val="211C50"/>
              </a:solidFill>
              <a:latin typeface="+mj-lt"/>
              <a:cs typeface="Arial" panose="020B0604020202020204" pitchFamily="34" charset="0"/>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7405" r="37405"/>
          <a:stretch>
            <a:fillRect/>
          </a:stretch>
        </p:blipFill>
        <p:spPr>
          <a:xfrm>
            <a:off x="1640325" y="1309100"/>
            <a:ext cx="4240800" cy="4240800"/>
          </a:xfrm>
          <a:prstGeom prst="roundRect">
            <a:avLst>
              <a:gd name="adj" fmla="val 50000"/>
            </a:avLst>
          </a:prstGeom>
        </p:spPr>
      </p:pic>
      <p:sp>
        <p:nvSpPr>
          <p:cNvPr id="3" name="Rectangle 2">
            <a:extLst>
              <a:ext uri="{FF2B5EF4-FFF2-40B4-BE49-F238E27FC236}">
                <a16:creationId xmlns:a16="http://schemas.microsoft.com/office/drawing/2014/main" id="{CD058EB9-DDD5-6C44-88F2-AEB8DF60B0A0}"/>
              </a:ext>
            </a:extLst>
          </p:cNvPr>
          <p:cNvSpPr/>
          <p:nvPr/>
        </p:nvSpPr>
        <p:spPr>
          <a:xfrm>
            <a:off x="6071647" y="2634668"/>
            <a:ext cx="5240787" cy="2585323"/>
          </a:xfrm>
          <a:prstGeom prst="rect">
            <a:avLst/>
          </a:prstGeom>
        </p:spPr>
        <p:txBody>
          <a:bodyPr wrap="square">
            <a:spAutoFit/>
          </a:bodyPr>
          <a:lstStyle/>
          <a:p>
            <a:pPr algn="just"/>
            <a:r>
              <a:rPr lang="en-US" b="1" dirty="0">
                <a:solidFill>
                  <a:srgbClr val="211C50"/>
                </a:solidFill>
                <a:sym typeface="Barlow Semi Condensed"/>
              </a:rPr>
              <a:t>Explenet is a learning network platform interconnecting various stakeholders involved in connecting academia </a:t>
            </a:r>
            <a:endParaRPr lang="en-US" b="1" dirty="0" smtClean="0">
              <a:solidFill>
                <a:srgbClr val="211C50"/>
              </a:solidFill>
              <a:sym typeface="Barlow Semi Condensed"/>
            </a:endParaRPr>
          </a:p>
          <a:p>
            <a:pPr algn="just"/>
            <a:r>
              <a:rPr lang="en-US" b="1" dirty="0" smtClean="0">
                <a:solidFill>
                  <a:srgbClr val="211C50"/>
                </a:solidFill>
                <a:sym typeface="Barlow Semi Condensed"/>
              </a:rPr>
              <a:t>and </a:t>
            </a:r>
            <a:r>
              <a:rPr lang="en-US" b="1" dirty="0">
                <a:solidFill>
                  <a:srgbClr val="211C50"/>
                </a:solidFill>
                <a:sym typeface="Barlow Semi Condensed"/>
              </a:rPr>
              <a:t>industry. </a:t>
            </a:r>
          </a:p>
          <a:p>
            <a:pPr algn="just"/>
            <a:endParaRPr lang="en-US" b="1" dirty="0">
              <a:solidFill>
                <a:srgbClr val="211C50"/>
              </a:solidFill>
              <a:sym typeface="Barlow Semi Condensed"/>
            </a:endParaRPr>
          </a:p>
          <a:p>
            <a:pPr algn="just"/>
            <a:r>
              <a:rPr lang="en-US" b="1" dirty="0">
                <a:solidFill>
                  <a:srgbClr val="211C50"/>
                </a:solidFill>
                <a:sym typeface="Barlow Semi Condensed"/>
              </a:rPr>
              <a:t>It can be used as an Online Learning </a:t>
            </a:r>
            <a:r>
              <a:rPr lang="en-US" b="1" dirty="0" smtClean="0">
                <a:solidFill>
                  <a:srgbClr val="211C50"/>
                </a:solidFill>
                <a:sym typeface="Barlow Semi Condensed"/>
              </a:rPr>
              <a:t>Management</a:t>
            </a:r>
          </a:p>
          <a:p>
            <a:pPr algn="just"/>
            <a:r>
              <a:rPr lang="en-US" b="1" dirty="0" smtClean="0">
                <a:solidFill>
                  <a:srgbClr val="211C50"/>
                </a:solidFill>
                <a:sym typeface="Barlow Semi Condensed"/>
              </a:rPr>
              <a:t> </a:t>
            </a:r>
            <a:r>
              <a:rPr lang="en-US" b="1" dirty="0">
                <a:solidFill>
                  <a:srgbClr val="211C50"/>
                </a:solidFill>
                <a:sym typeface="Barlow Semi Condensed"/>
              </a:rPr>
              <a:t>Solution as well as for business promotion, </a:t>
            </a:r>
            <a:r>
              <a:rPr lang="en-US" b="1" dirty="0" smtClean="0">
                <a:solidFill>
                  <a:srgbClr val="211C50"/>
                </a:solidFill>
                <a:sym typeface="Barlow Semi Condensed"/>
              </a:rPr>
              <a:t>connecting</a:t>
            </a:r>
          </a:p>
          <a:p>
            <a:pPr algn="just"/>
            <a:r>
              <a:rPr lang="en-US" b="1" dirty="0" smtClean="0">
                <a:solidFill>
                  <a:srgbClr val="211C50"/>
                </a:solidFill>
                <a:sym typeface="Barlow Semi Condensed"/>
              </a:rPr>
              <a:t> </a:t>
            </a:r>
            <a:r>
              <a:rPr lang="en-US" b="1" dirty="0">
                <a:solidFill>
                  <a:srgbClr val="211C50"/>
                </a:solidFill>
                <a:sym typeface="Barlow Semi Condensed"/>
              </a:rPr>
              <a:t>infrastructures, exploring new businesses, </a:t>
            </a:r>
            <a:r>
              <a:rPr lang="en-US" b="1" dirty="0" smtClean="0">
                <a:solidFill>
                  <a:srgbClr val="211C50"/>
                </a:solidFill>
                <a:sym typeface="Barlow Semi Condensed"/>
              </a:rPr>
              <a:t>assessment </a:t>
            </a:r>
            <a:r>
              <a:rPr lang="en-US" b="1" dirty="0">
                <a:solidFill>
                  <a:srgbClr val="211C50"/>
                </a:solidFill>
                <a:sym typeface="Barlow Semi Condensed"/>
              </a:rPr>
              <a:t>and certification processes, Online webinars and more</a:t>
            </a:r>
            <a:endParaRPr lang="en-US" b="1" dirty="0">
              <a:solidFill>
                <a:srgbClr val="211C50"/>
              </a:solidFill>
            </a:endParaRPr>
          </a:p>
          <a:p>
            <a:pPr algn="just"/>
            <a:endParaRPr lang="en-US" dirty="0"/>
          </a:p>
        </p:txBody>
      </p:sp>
    </p:spTree>
    <p:extLst>
      <p:ext uri="{BB962C8B-B14F-4D97-AF65-F5344CB8AC3E}">
        <p14:creationId xmlns:p14="http://schemas.microsoft.com/office/powerpoint/2010/main" val="122726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4E3403-79B9-48F2-A68C-C8B5406E0327}"/>
              </a:ext>
            </a:extLst>
          </p:cNvPr>
          <p:cNvSpPr txBox="1"/>
          <p:nvPr/>
        </p:nvSpPr>
        <p:spPr>
          <a:xfrm>
            <a:off x="0" y="814978"/>
            <a:ext cx="12192000" cy="584775"/>
          </a:xfrm>
          <a:prstGeom prst="rect">
            <a:avLst/>
          </a:prstGeom>
          <a:noFill/>
        </p:spPr>
        <p:txBody>
          <a:bodyPr wrap="square" rtlCol="0">
            <a:spAutoFit/>
          </a:bodyPr>
          <a:lstStyle/>
          <a:p>
            <a:pPr algn="ctr"/>
            <a:r>
              <a:rPr lang="en-US" altLang="ko-KR" sz="3200" dirty="0">
                <a:solidFill>
                  <a:srgbClr val="211C50"/>
                </a:solidFill>
                <a:latin typeface="+mj-lt"/>
                <a:cs typeface="Arial" panose="020B0604020202020204" pitchFamily="34" charset="0"/>
              </a:rPr>
              <a:t>Why Explenet</a:t>
            </a:r>
            <a:endParaRPr lang="ko-KR" altLang="en-US" sz="3200" dirty="0">
              <a:solidFill>
                <a:srgbClr val="211C50"/>
              </a:solidFill>
              <a:latin typeface="+mj-lt"/>
              <a:cs typeface="Arial" panose="020B0604020202020204" pitchFamily="34" charset="0"/>
            </a:endParaRPr>
          </a:p>
        </p:txBody>
      </p:sp>
      <p:sp>
        <p:nvSpPr>
          <p:cNvPr id="24" name="TextBox 23">
            <a:extLst>
              <a:ext uri="{FF2B5EF4-FFF2-40B4-BE49-F238E27FC236}">
                <a16:creationId xmlns:a16="http://schemas.microsoft.com/office/drawing/2014/main" id="{EDFC5A10-49AD-4A56-983E-8E939F31F61B}"/>
              </a:ext>
            </a:extLst>
          </p:cNvPr>
          <p:cNvSpPr txBox="1"/>
          <p:nvPr/>
        </p:nvSpPr>
        <p:spPr>
          <a:xfrm>
            <a:off x="1543109" y="2868622"/>
            <a:ext cx="3943292" cy="880369"/>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l"/>
            <a:r>
              <a:rPr lang="en-US" altLang="ko-KR" sz="1800" b="1" dirty="0">
                <a:solidFill>
                  <a:srgbClr val="211C50"/>
                </a:solidFill>
              </a:rPr>
              <a:t>Highly Scalable to integrate multiple entities</a:t>
            </a:r>
          </a:p>
        </p:txBody>
      </p:sp>
      <p:sp>
        <p:nvSpPr>
          <p:cNvPr id="26" name="직사각형 25">
            <a:extLst>
              <a:ext uri="{FF2B5EF4-FFF2-40B4-BE49-F238E27FC236}">
                <a16:creationId xmlns:a16="http://schemas.microsoft.com/office/drawing/2014/main" id="{481859BB-253A-455A-A990-A55A6BDFEB8B}"/>
              </a:ext>
            </a:extLst>
          </p:cNvPr>
          <p:cNvSpPr/>
          <p:nvPr/>
        </p:nvSpPr>
        <p:spPr>
          <a:xfrm>
            <a:off x="1543109" y="2323510"/>
            <a:ext cx="3943292" cy="523220"/>
          </a:xfrm>
          <a:prstGeom prst="rect">
            <a:avLst/>
          </a:prstGeom>
          <a:noFill/>
        </p:spPr>
        <p:txBody>
          <a:bodyPr wrap="square" rtlCol="0">
            <a:spAutoFit/>
          </a:bodyPr>
          <a:lstStyle/>
          <a:p>
            <a:r>
              <a:rPr lang="en-US" altLang="ko-KR" sz="2800" dirty="0">
                <a:solidFill>
                  <a:srgbClr val="8690FE"/>
                </a:solidFill>
                <a:latin typeface="+mj-lt"/>
              </a:rPr>
              <a:t>01.</a:t>
            </a:r>
          </a:p>
        </p:txBody>
      </p:sp>
      <p:sp>
        <p:nvSpPr>
          <p:cNvPr id="28" name="직사각형 27">
            <a:extLst>
              <a:ext uri="{FF2B5EF4-FFF2-40B4-BE49-F238E27FC236}">
                <a16:creationId xmlns:a16="http://schemas.microsoft.com/office/drawing/2014/main" id="{4F14BB33-B7BD-4D59-BBEB-31A42FD6BA95}"/>
              </a:ext>
            </a:extLst>
          </p:cNvPr>
          <p:cNvSpPr/>
          <p:nvPr/>
        </p:nvSpPr>
        <p:spPr>
          <a:xfrm>
            <a:off x="1543109" y="4917227"/>
            <a:ext cx="3943292" cy="369332"/>
          </a:xfrm>
          <a:prstGeom prst="rect">
            <a:avLst/>
          </a:prstGeom>
          <a:noFill/>
        </p:spPr>
        <p:txBody>
          <a:bodyPr wrap="square" rtlCol="0">
            <a:spAutoFit/>
          </a:bodyPr>
          <a:lstStyle/>
          <a:p>
            <a:r>
              <a:rPr lang="en-US" altLang="ko-KR" b="1" dirty="0">
                <a:solidFill>
                  <a:srgbClr val="211C50"/>
                </a:solidFill>
              </a:rPr>
              <a:t>Hybrid &amp; Self-learning courses  </a:t>
            </a:r>
          </a:p>
        </p:txBody>
      </p:sp>
      <p:sp>
        <p:nvSpPr>
          <p:cNvPr id="29" name="직사각형 28">
            <a:extLst>
              <a:ext uri="{FF2B5EF4-FFF2-40B4-BE49-F238E27FC236}">
                <a16:creationId xmlns:a16="http://schemas.microsoft.com/office/drawing/2014/main" id="{6F432489-125B-41DC-B498-F06BDC262E4B}"/>
              </a:ext>
            </a:extLst>
          </p:cNvPr>
          <p:cNvSpPr/>
          <p:nvPr/>
        </p:nvSpPr>
        <p:spPr>
          <a:xfrm>
            <a:off x="1543109" y="4394007"/>
            <a:ext cx="3943292" cy="523220"/>
          </a:xfrm>
          <a:prstGeom prst="rect">
            <a:avLst/>
          </a:prstGeom>
          <a:noFill/>
        </p:spPr>
        <p:txBody>
          <a:bodyPr wrap="square" rtlCol="0">
            <a:spAutoFit/>
          </a:bodyPr>
          <a:lstStyle/>
          <a:p>
            <a:r>
              <a:rPr lang="en-US" altLang="ko-KR" sz="2800" dirty="0">
                <a:solidFill>
                  <a:srgbClr val="8690FE"/>
                </a:solidFill>
                <a:latin typeface="+mj-lt"/>
              </a:rPr>
              <a:t>03.</a:t>
            </a:r>
          </a:p>
        </p:txBody>
      </p:sp>
      <p:sp>
        <p:nvSpPr>
          <p:cNvPr id="32" name="직사각형 31">
            <a:extLst>
              <a:ext uri="{FF2B5EF4-FFF2-40B4-BE49-F238E27FC236}">
                <a16:creationId xmlns:a16="http://schemas.microsoft.com/office/drawing/2014/main" id="{87D517BA-2296-4EC7-A7E7-B298181CCEE4}"/>
              </a:ext>
            </a:extLst>
          </p:cNvPr>
          <p:cNvSpPr/>
          <p:nvPr/>
        </p:nvSpPr>
        <p:spPr>
          <a:xfrm>
            <a:off x="6705599" y="2846730"/>
            <a:ext cx="3943292" cy="646331"/>
          </a:xfrm>
          <a:prstGeom prst="rect">
            <a:avLst/>
          </a:prstGeom>
          <a:noFill/>
        </p:spPr>
        <p:txBody>
          <a:bodyPr wrap="square" rtlCol="0">
            <a:spAutoFit/>
          </a:bodyPr>
          <a:lstStyle/>
          <a:p>
            <a:r>
              <a:rPr lang="en-US" altLang="ko-KR" b="1" dirty="0">
                <a:solidFill>
                  <a:srgbClr val="211C50"/>
                </a:solidFill>
              </a:rPr>
              <a:t>Integration and utilization of Infrastructure </a:t>
            </a:r>
          </a:p>
        </p:txBody>
      </p:sp>
      <p:sp>
        <p:nvSpPr>
          <p:cNvPr id="36" name="직사각형 35">
            <a:extLst>
              <a:ext uri="{FF2B5EF4-FFF2-40B4-BE49-F238E27FC236}">
                <a16:creationId xmlns:a16="http://schemas.microsoft.com/office/drawing/2014/main" id="{705D90A3-683C-4CA3-AA18-8F1367339DB0}"/>
              </a:ext>
            </a:extLst>
          </p:cNvPr>
          <p:cNvSpPr/>
          <p:nvPr/>
        </p:nvSpPr>
        <p:spPr>
          <a:xfrm>
            <a:off x="6705599" y="2323510"/>
            <a:ext cx="3943292" cy="523220"/>
          </a:xfrm>
          <a:prstGeom prst="rect">
            <a:avLst/>
          </a:prstGeom>
          <a:noFill/>
        </p:spPr>
        <p:txBody>
          <a:bodyPr wrap="square" rtlCol="0">
            <a:spAutoFit/>
          </a:bodyPr>
          <a:lstStyle/>
          <a:p>
            <a:r>
              <a:rPr lang="en-US" altLang="ko-KR" sz="2800" dirty="0">
                <a:solidFill>
                  <a:srgbClr val="8690FE"/>
                </a:solidFill>
                <a:latin typeface="+mj-lt"/>
              </a:rPr>
              <a:t>02.</a:t>
            </a:r>
          </a:p>
        </p:txBody>
      </p:sp>
      <p:sp>
        <p:nvSpPr>
          <p:cNvPr id="38" name="직사각형 37">
            <a:extLst>
              <a:ext uri="{FF2B5EF4-FFF2-40B4-BE49-F238E27FC236}">
                <a16:creationId xmlns:a16="http://schemas.microsoft.com/office/drawing/2014/main" id="{A2560A9F-4C45-4069-AEEC-25FABC68F852}"/>
              </a:ext>
            </a:extLst>
          </p:cNvPr>
          <p:cNvSpPr/>
          <p:nvPr/>
        </p:nvSpPr>
        <p:spPr>
          <a:xfrm>
            <a:off x="6705599" y="4917227"/>
            <a:ext cx="3943292" cy="646331"/>
          </a:xfrm>
          <a:prstGeom prst="rect">
            <a:avLst/>
          </a:prstGeom>
          <a:noFill/>
        </p:spPr>
        <p:txBody>
          <a:bodyPr wrap="square" rtlCol="0">
            <a:spAutoFit/>
          </a:bodyPr>
          <a:lstStyle/>
          <a:p>
            <a:r>
              <a:rPr lang="en-US" altLang="ko-KR" b="1" dirty="0">
                <a:solidFill>
                  <a:srgbClr val="211C50"/>
                </a:solidFill>
              </a:rPr>
              <a:t>Easy Management of Content delivery, Student &amp; Batch</a:t>
            </a:r>
          </a:p>
        </p:txBody>
      </p:sp>
      <p:sp>
        <p:nvSpPr>
          <p:cNvPr id="39" name="직사각형 38">
            <a:extLst>
              <a:ext uri="{FF2B5EF4-FFF2-40B4-BE49-F238E27FC236}">
                <a16:creationId xmlns:a16="http://schemas.microsoft.com/office/drawing/2014/main" id="{7B255572-E757-4EA9-BE8F-CBC0A2E4D6B7}"/>
              </a:ext>
            </a:extLst>
          </p:cNvPr>
          <p:cNvSpPr/>
          <p:nvPr/>
        </p:nvSpPr>
        <p:spPr>
          <a:xfrm>
            <a:off x="6705599" y="4394007"/>
            <a:ext cx="3943292" cy="523220"/>
          </a:xfrm>
          <a:prstGeom prst="rect">
            <a:avLst/>
          </a:prstGeom>
          <a:noFill/>
        </p:spPr>
        <p:txBody>
          <a:bodyPr wrap="square" rtlCol="0">
            <a:spAutoFit/>
          </a:bodyPr>
          <a:lstStyle/>
          <a:p>
            <a:r>
              <a:rPr lang="en-US" altLang="ko-KR" sz="2800" dirty="0">
                <a:solidFill>
                  <a:srgbClr val="8690FE"/>
                </a:solidFill>
                <a:latin typeface="+mj-lt"/>
              </a:rPr>
              <a:t>04.</a:t>
            </a:r>
          </a:p>
        </p:txBody>
      </p:sp>
      <p:pic>
        <p:nvPicPr>
          <p:cNvPr id="15" name="Picture 14">
            <a:extLst>
              <a:ext uri="{FF2B5EF4-FFF2-40B4-BE49-F238E27FC236}">
                <a16:creationId xmlns:a16="http://schemas.microsoft.com/office/drawing/2014/main" id="{6023248E-C3E5-3A44-8802-F1309B352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31" y="448319"/>
            <a:ext cx="2547099" cy="641587"/>
          </a:xfrm>
          <a:prstGeom prst="rect">
            <a:avLst/>
          </a:prstGeom>
        </p:spPr>
      </p:pic>
    </p:spTree>
    <p:extLst>
      <p:ext uri="{BB962C8B-B14F-4D97-AF65-F5344CB8AC3E}">
        <p14:creationId xmlns:p14="http://schemas.microsoft.com/office/powerpoint/2010/main" val="7803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4E3403-79B9-48F2-A68C-C8B5406E0327}"/>
              </a:ext>
            </a:extLst>
          </p:cNvPr>
          <p:cNvSpPr txBox="1"/>
          <p:nvPr/>
        </p:nvSpPr>
        <p:spPr>
          <a:xfrm>
            <a:off x="0" y="801123"/>
            <a:ext cx="12192000" cy="584775"/>
          </a:xfrm>
          <a:prstGeom prst="rect">
            <a:avLst/>
          </a:prstGeom>
          <a:noFill/>
        </p:spPr>
        <p:txBody>
          <a:bodyPr wrap="square" rtlCol="0">
            <a:spAutoFit/>
          </a:bodyPr>
          <a:lstStyle/>
          <a:p>
            <a:pPr algn="ctr"/>
            <a:r>
              <a:rPr lang="en-US" altLang="ko-KR" sz="3200" dirty="0">
                <a:solidFill>
                  <a:srgbClr val="211C50"/>
                </a:solidFill>
                <a:latin typeface="+mj-lt"/>
                <a:cs typeface="Arial" panose="020B0604020202020204" pitchFamily="34" charset="0"/>
              </a:rPr>
              <a:t>Stake Holders</a:t>
            </a:r>
            <a:endParaRPr lang="ko-KR" altLang="en-US" sz="3200" dirty="0">
              <a:solidFill>
                <a:srgbClr val="211C50"/>
              </a:solidFill>
              <a:latin typeface="+mj-lt"/>
              <a:cs typeface="Arial" panose="020B0604020202020204" pitchFamily="34" charset="0"/>
            </a:endParaRPr>
          </a:p>
        </p:txBody>
      </p:sp>
      <p:sp>
        <p:nvSpPr>
          <p:cNvPr id="41" name="Rounded Rectangle 40">
            <a:extLst>
              <a:ext uri="{FF2B5EF4-FFF2-40B4-BE49-F238E27FC236}">
                <a16:creationId xmlns:a16="http://schemas.microsoft.com/office/drawing/2014/main" id="{D05CA1E1-979F-7E4A-A5BF-1855DCBB50BD}"/>
              </a:ext>
            </a:extLst>
          </p:cNvPr>
          <p:cNvSpPr/>
          <p:nvPr/>
        </p:nvSpPr>
        <p:spPr>
          <a:xfrm>
            <a:off x="3005572" y="2790728"/>
            <a:ext cx="154377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 Admin</a:t>
            </a:r>
            <a:endParaRPr lang="en-IN" b="1" dirty="0"/>
          </a:p>
        </p:txBody>
      </p:sp>
      <p:sp>
        <p:nvSpPr>
          <p:cNvPr id="42" name="Rounded Rectangle 41">
            <a:extLst>
              <a:ext uri="{FF2B5EF4-FFF2-40B4-BE49-F238E27FC236}">
                <a16:creationId xmlns:a16="http://schemas.microsoft.com/office/drawing/2014/main" id="{C0855E2E-EB85-2446-97F0-EE5248522F10}"/>
              </a:ext>
            </a:extLst>
          </p:cNvPr>
          <p:cNvSpPr/>
          <p:nvPr/>
        </p:nvSpPr>
        <p:spPr>
          <a:xfrm>
            <a:off x="4826833" y="2790727"/>
            <a:ext cx="1738348" cy="6858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Business Admin</a:t>
            </a:r>
            <a:endParaRPr lang="en-IN" b="1" dirty="0"/>
          </a:p>
        </p:txBody>
      </p:sp>
      <p:cxnSp>
        <p:nvCxnSpPr>
          <p:cNvPr id="43" name="Elbow Connector 42">
            <a:extLst>
              <a:ext uri="{FF2B5EF4-FFF2-40B4-BE49-F238E27FC236}">
                <a16:creationId xmlns:a16="http://schemas.microsoft.com/office/drawing/2014/main" id="{3F84DC7F-0237-8641-9049-ECB5513B6A77}"/>
              </a:ext>
            </a:extLst>
          </p:cNvPr>
          <p:cNvCxnSpPr>
            <a:cxnSpLocks/>
            <a:endCxn id="41" idx="0"/>
          </p:cNvCxnSpPr>
          <p:nvPr/>
        </p:nvCxnSpPr>
        <p:spPr>
          <a:xfrm rot="5400000">
            <a:off x="4599818" y="1531947"/>
            <a:ext cx="436421" cy="20811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Elbow Connector 43">
            <a:extLst>
              <a:ext uri="{FF2B5EF4-FFF2-40B4-BE49-F238E27FC236}">
                <a16:creationId xmlns:a16="http://schemas.microsoft.com/office/drawing/2014/main" id="{BD22B114-0457-FD4E-8929-BF32A418A5A6}"/>
              </a:ext>
            </a:extLst>
          </p:cNvPr>
          <p:cNvCxnSpPr>
            <a:cxnSpLocks/>
            <a:endCxn id="42" idx="0"/>
          </p:cNvCxnSpPr>
          <p:nvPr/>
        </p:nvCxnSpPr>
        <p:spPr>
          <a:xfrm rot="5400000">
            <a:off x="5559093" y="2491222"/>
            <a:ext cx="436420" cy="16259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Rounded Rectangle 44">
            <a:extLst>
              <a:ext uri="{FF2B5EF4-FFF2-40B4-BE49-F238E27FC236}">
                <a16:creationId xmlns:a16="http://schemas.microsoft.com/office/drawing/2014/main" id="{D00CE7D9-0BA6-4F43-B748-B631FAC81D64}"/>
              </a:ext>
            </a:extLst>
          </p:cNvPr>
          <p:cNvSpPr/>
          <p:nvPr/>
        </p:nvSpPr>
        <p:spPr>
          <a:xfrm>
            <a:off x="7124273" y="2790727"/>
            <a:ext cx="1415180" cy="685801"/>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Faculty</a:t>
            </a:r>
            <a:endParaRPr lang="en-IN" b="1" dirty="0"/>
          </a:p>
        </p:txBody>
      </p:sp>
      <p:sp>
        <p:nvSpPr>
          <p:cNvPr id="46" name="Rounded Rectangle 45">
            <a:extLst>
              <a:ext uri="{FF2B5EF4-FFF2-40B4-BE49-F238E27FC236}">
                <a16:creationId xmlns:a16="http://schemas.microsoft.com/office/drawing/2014/main" id="{AA6B67AB-664A-CA47-90AC-D1ABEDAC8575}"/>
              </a:ext>
            </a:extLst>
          </p:cNvPr>
          <p:cNvSpPr/>
          <p:nvPr/>
        </p:nvSpPr>
        <p:spPr>
          <a:xfrm>
            <a:off x="9098545" y="2790726"/>
            <a:ext cx="1415180" cy="6858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Student</a:t>
            </a:r>
            <a:endParaRPr lang="en-IN" b="1" dirty="0"/>
          </a:p>
        </p:txBody>
      </p:sp>
      <p:sp>
        <p:nvSpPr>
          <p:cNvPr id="47" name="Rounded Rectangle 46">
            <a:extLst>
              <a:ext uri="{FF2B5EF4-FFF2-40B4-BE49-F238E27FC236}">
                <a16:creationId xmlns:a16="http://schemas.microsoft.com/office/drawing/2014/main" id="{8D5C7E6A-6B5D-1041-80BC-8D7A3D508F24}"/>
              </a:ext>
            </a:extLst>
          </p:cNvPr>
          <p:cNvSpPr/>
          <p:nvPr/>
        </p:nvSpPr>
        <p:spPr>
          <a:xfrm>
            <a:off x="4143090" y="4210818"/>
            <a:ext cx="1415180" cy="685801"/>
          </a:xfrm>
          <a:prstGeom prst="roundRect">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a:t>
            </a:r>
            <a:endParaRPr lang="en-IN" dirty="0"/>
          </a:p>
        </p:txBody>
      </p:sp>
      <p:sp>
        <p:nvSpPr>
          <p:cNvPr id="48" name="Rounded Rectangle 47">
            <a:extLst>
              <a:ext uri="{FF2B5EF4-FFF2-40B4-BE49-F238E27FC236}">
                <a16:creationId xmlns:a16="http://schemas.microsoft.com/office/drawing/2014/main" id="{80208888-E8F9-8D41-855D-1A4AE0B9AD13}"/>
              </a:ext>
            </a:extLst>
          </p:cNvPr>
          <p:cNvSpPr/>
          <p:nvPr/>
        </p:nvSpPr>
        <p:spPr>
          <a:xfrm>
            <a:off x="6247973" y="4210818"/>
            <a:ext cx="1415180" cy="685801"/>
          </a:xfrm>
          <a:prstGeom prst="roundRect">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Institute</a:t>
            </a:r>
            <a:endParaRPr lang="en-IN" dirty="0"/>
          </a:p>
        </p:txBody>
      </p:sp>
      <p:cxnSp>
        <p:nvCxnSpPr>
          <p:cNvPr id="49" name="Elbow Connector 48">
            <a:extLst>
              <a:ext uri="{FF2B5EF4-FFF2-40B4-BE49-F238E27FC236}">
                <a16:creationId xmlns:a16="http://schemas.microsoft.com/office/drawing/2014/main" id="{58BEFE49-7E8E-3C4B-8A6B-463CE8293C6D}"/>
              </a:ext>
            </a:extLst>
          </p:cNvPr>
          <p:cNvCxnSpPr>
            <a:cxnSpLocks/>
            <a:endCxn id="45" idx="0"/>
          </p:cNvCxnSpPr>
          <p:nvPr/>
        </p:nvCxnSpPr>
        <p:spPr>
          <a:xfrm rot="16200000" flipH="1">
            <a:off x="6627020" y="1585884"/>
            <a:ext cx="436420" cy="197326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Elbow Connector 49">
            <a:extLst>
              <a:ext uri="{FF2B5EF4-FFF2-40B4-BE49-F238E27FC236}">
                <a16:creationId xmlns:a16="http://schemas.microsoft.com/office/drawing/2014/main" id="{56CFA912-820F-C346-8DD6-792C05115E48}"/>
              </a:ext>
            </a:extLst>
          </p:cNvPr>
          <p:cNvCxnSpPr>
            <a:cxnSpLocks/>
            <a:endCxn id="46" idx="0"/>
          </p:cNvCxnSpPr>
          <p:nvPr/>
        </p:nvCxnSpPr>
        <p:spPr>
          <a:xfrm rot="16200000" flipH="1">
            <a:off x="7614157" y="598747"/>
            <a:ext cx="436419" cy="394753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Elbow Connector 50">
            <a:extLst>
              <a:ext uri="{FF2B5EF4-FFF2-40B4-BE49-F238E27FC236}">
                <a16:creationId xmlns:a16="http://schemas.microsoft.com/office/drawing/2014/main" id="{01E098F6-30C7-A648-A385-DB46B194F5B6}"/>
              </a:ext>
            </a:extLst>
          </p:cNvPr>
          <p:cNvCxnSpPr>
            <a:cxnSpLocks/>
            <a:stCxn id="42" idx="2"/>
            <a:endCxn id="47" idx="0"/>
          </p:cNvCxnSpPr>
          <p:nvPr/>
        </p:nvCxnSpPr>
        <p:spPr>
          <a:xfrm rot="5400000">
            <a:off x="4906200" y="3421010"/>
            <a:ext cx="734289" cy="8453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Elbow Connector 51">
            <a:extLst>
              <a:ext uri="{FF2B5EF4-FFF2-40B4-BE49-F238E27FC236}">
                <a16:creationId xmlns:a16="http://schemas.microsoft.com/office/drawing/2014/main" id="{A9DB659C-E011-DF4D-AA74-857EBE8237ED}"/>
              </a:ext>
            </a:extLst>
          </p:cNvPr>
          <p:cNvCxnSpPr>
            <a:cxnSpLocks/>
            <a:stCxn id="42" idx="2"/>
            <a:endCxn id="48" idx="0"/>
          </p:cNvCxnSpPr>
          <p:nvPr/>
        </p:nvCxnSpPr>
        <p:spPr>
          <a:xfrm rot="16200000" flipH="1">
            <a:off x="5958641" y="3213895"/>
            <a:ext cx="734289" cy="125955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pic>
        <p:nvPicPr>
          <p:cNvPr id="53" name="Picture 52">
            <a:extLst>
              <a:ext uri="{FF2B5EF4-FFF2-40B4-BE49-F238E27FC236}">
                <a16:creationId xmlns:a16="http://schemas.microsoft.com/office/drawing/2014/main" id="{990378BE-7354-BA48-8053-223059313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614" y="1779812"/>
            <a:ext cx="2547099" cy="641587"/>
          </a:xfrm>
          <a:prstGeom prst="rect">
            <a:avLst/>
          </a:prstGeom>
        </p:spPr>
      </p:pic>
    </p:spTree>
    <p:extLst>
      <p:ext uri="{BB962C8B-B14F-4D97-AF65-F5344CB8AC3E}">
        <p14:creationId xmlns:p14="http://schemas.microsoft.com/office/powerpoint/2010/main" val="28628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4E3403-79B9-48F2-A68C-C8B5406E0327}"/>
              </a:ext>
            </a:extLst>
          </p:cNvPr>
          <p:cNvSpPr txBox="1"/>
          <p:nvPr/>
        </p:nvSpPr>
        <p:spPr>
          <a:xfrm>
            <a:off x="0" y="134963"/>
            <a:ext cx="12191999" cy="584775"/>
          </a:xfrm>
          <a:prstGeom prst="rect">
            <a:avLst/>
          </a:prstGeom>
          <a:noFill/>
        </p:spPr>
        <p:txBody>
          <a:bodyPr wrap="square" rtlCol="0">
            <a:spAutoFit/>
          </a:bodyPr>
          <a:lstStyle/>
          <a:p>
            <a:pPr algn="ctr"/>
            <a:r>
              <a:rPr lang="en-US" altLang="ko-KR" sz="3200" dirty="0">
                <a:solidFill>
                  <a:srgbClr val="211C50"/>
                </a:solidFill>
                <a:latin typeface="+mj-lt"/>
                <a:cs typeface="Arial" panose="020B0604020202020204" pitchFamily="34" charset="0"/>
              </a:rPr>
              <a:t>Stakeholders features</a:t>
            </a:r>
            <a:endParaRPr lang="ko-KR" altLang="en-US" sz="3200" dirty="0">
              <a:solidFill>
                <a:srgbClr val="211C50"/>
              </a:solidFill>
              <a:latin typeface="+mj-lt"/>
              <a:cs typeface="Arial" panose="020B0604020202020204" pitchFamily="34" charset="0"/>
            </a:endParaRPr>
          </a:p>
        </p:txBody>
      </p:sp>
      <p:grpSp>
        <p:nvGrpSpPr>
          <p:cNvPr id="2" name="Group 1">
            <a:extLst>
              <a:ext uri="{FF2B5EF4-FFF2-40B4-BE49-F238E27FC236}">
                <a16:creationId xmlns:a16="http://schemas.microsoft.com/office/drawing/2014/main" id="{156A4E47-8CFE-6B4D-9223-E67EC69A8EE1}"/>
              </a:ext>
            </a:extLst>
          </p:cNvPr>
          <p:cNvGrpSpPr/>
          <p:nvPr/>
        </p:nvGrpSpPr>
        <p:grpSpPr>
          <a:xfrm>
            <a:off x="773872" y="2143953"/>
            <a:ext cx="10801336" cy="669582"/>
            <a:chOff x="773872" y="3487738"/>
            <a:chExt cx="8608377" cy="533639"/>
          </a:xfrm>
        </p:grpSpPr>
        <p:sp>
          <p:nvSpPr>
            <p:cNvPr id="11" name="자유형: 도형 10">
              <a:extLst>
                <a:ext uri="{FF2B5EF4-FFF2-40B4-BE49-F238E27FC236}">
                  <a16:creationId xmlns:a16="http://schemas.microsoft.com/office/drawing/2014/main" id="{884C1E61-40E1-48E3-AC3E-07F1C9691342}"/>
                </a:ext>
              </a:extLst>
            </p:cNvPr>
            <p:cNvSpPr/>
            <p:nvPr/>
          </p:nvSpPr>
          <p:spPr>
            <a:xfrm>
              <a:off x="7343925" y="3487738"/>
              <a:ext cx="2038324" cy="533639"/>
            </a:xfrm>
            <a:custGeom>
              <a:avLst/>
              <a:gdLst>
                <a:gd name="connsiteX0" fmla="*/ 1559197 w 1769398"/>
                <a:gd name="connsiteY0" fmla="*/ 5695 h 463232"/>
                <a:gd name="connsiteX1" fmla="*/ 5695 w 1769398"/>
                <a:gd name="connsiteY1" fmla="*/ 5695 h 463232"/>
                <a:gd name="connsiteX2" fmla="*/ 98038 w 1769398"/>
                <a:gd name="connsiteY2" fmla="*/ 233515 h 463232"/>
                <a:gd name="connsiteX3" fmla="*/ 5695 w 1769398"/>
                <a:gd name="connsiteY3" fmla="*/ 461335 h 463232"/>
                <a:gd name="connsiteX4" fmla="*/ 1559197 w 1769398"/>
                <a:gd name="connsiteY4" fmla="*/ 461335 h 463232"/>
                <a:gd name="connsiteX5" fmla="*/ 1764842 w 1769398"/>
                <a:gd name="connsiteY5" fmla="*/ 233515 h 463232"/>
                <a:gd name="connsiteX6" fmla="*/ 1559197 w 1769398"/>
                <a:gd name="connsiteY6" fmla="*/ 5695 h 4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9398" h="463232">
                  <a:moveTo>
                    <a:pt x="1559197" y="5695"/>
                  </a:moveTo>
                  <a:lnTo>
                    <a:pt x="5695" y="5695"/>
                  </a:lnTo>
                  <a:cubicBezTo>
                    <a:pt x="62422" y="62574"/>
                    <a:pt x="98038" y="143678"/>
                    <a:pt x="98038" y="233515"/>
                  </a:cubicBezTo>
                  <a:cubicBezTo>
                    <a:pt x="98038" y="323352"/>
                    <a:pt x="62422" y="404456"/>
                    <a:pt x="5695" y="461335"/>
                  </a:cubicBezTo>
                  <a:lnTo>
                    <a:pt x="1559197" y="461335"/>
                  </a:lnTo>
                  <a:cubicBezTo>
                    <a:pt x="1672803" y="461335"/>
                    <a:pt x="1764842" y="359347"/>
                    <a:pt x="1764842" y="233515"/>
                  </a:cubicBezTo>
                  <a:cubicBezTo>
                    <a:pt x="1764842" y="107683"/>
                    <a:pt x="1672726" y="5695"/>
                    <a:pt x="1559197" y="5695"/>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2" name="자유형: 도형 11">
              <a:extLst>
                <a:ext uri="{FF2B5EF4-FFF2-40B4-BE49-F238E27FC236}">
                  <a16:creationId xmlns:a16="http://schemas.microsoft.com/office/drawing/2014/main" id="{5359EA3C-ED38-4CA5-8BF7-8BA5F105B283}"/>
                </a:ext>
              </a:extLst>
            </p:cNvPr>
            <p:cNvSpPr/>
            <p:nvPr/>
          </p:nvSpPr>
          <p:spPr>
            <a:xfrm>
              <a:off x="5327559" y="3487738"/>
              <a:ext cx="2038324" cy="533639"/>
            </a:xfrm>
            <a:custGeom>
              <a:avLst/>
              <a:gdLst>
                <a:gd name="connsiteX0" fmla="*/ 1559196 w 1769398"/>
                <a:gd name="connsiteY0" fmla="*/ 5695 h 463232"/>
                <a:gd name="connsiteX1" fmla="*/ 5695 w 1769398"/>
                <a:gd name="connsiteY1" fmla="*/ 5695 h 463232"/>
                <a:gd name="connsiteX2" fmla="*/ 98038 w 1769398"/>
                <a:gd name="connsiteY2" fmla="*/ 233515 h 463232"/>
                <a:gd name="connsiteX3" fmla="*/ 5695 w 1769398"/>
                <a:gd name="connsiteY3" fmla="*/ 461335 h 463232"/>
                <a:gd name="connsiteX4" fmla="*/ 1559196 w 1769398"/>
                <a:gd name="connsiteY4" fmla="*/ 461335 h 463232"/>
                <a:gd name="connsiteX5" fmla="*/ 1764842 w 1769398"/>
                <a:gd name="connsiteY5" fmla="*/ 233515 h 463232"/>
                <a:gd name="connsiteX6" fmla="*/ 1559196 w 1769398"/>
                <a:gd name="connsiteY6" fmla="*/ 5695 h 4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9398" h="463232">
                  <a:moveTo>
                    <a:pt x="1559196" y="5695"/>
                  </a:moveTo>
                  <a:lnTo>
                    <a:pt x="5695" y="5695"/>
                  </a:lnTo>
                  <a:cubicBezTo>
                    <a:pt x="62422" y="62574"/>
                    <a:pt x="98038" y="143678"/>
                    <a:pt x="98038" y="233515"/>
                  </a:cubicBezTo>
                  <a:cubicBezTo>
                    <a:pt x="98038" y="323352"/>
                    <a:pt x="62422" y="404456"/>
                    <a:pt x="5695" y="461335"/>
                  </a:cubicBezTo>
                  <a:lnTo>
                    <a:pt x="1559196" y="461335"/>
                  </a:lnTo>
                  <a:cubicBezTo>
                    <a:pt x="1672803" y="461335"/>
                    <a:pt x="1764842" y="359347"/>
                    <a:pt x="1764842" y="233515"/>
                  </a:cubicBezTo>
                  <a:cubicBezTo>
                    <a:pt x="1764842" y="107683"/>
                    <a:pt x="1672803" y="5695"/>
                    <a:pt x="1559196" y="5695"/>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3" name="자유형: 도형 12">
              <a:extLst>
                <a:ext uri="{FF2B5EF4-FFF2-40B4-BE49-F238E27FC236}">
                  <a16:creationId xmlns:a16="http://schemas.microsoft.com/office/drawing/2014/main" id="{DFEFCA6A-EDE7-4314-8397-17B2AFA5C458}"/>
                </a:ext>
              </a:extLst>
            </p:cNvPr>
            <p:cNvSpPr/>
            <p:nvPr/>
          </p:nvSpPr>
          <p:spPr>
            <a:xfrm>
              <a:off x="3311192" y="3487738"/>
              <a:ext cx="2038324" cy="533639"/>
            </a:xfrm>
            <a:custGeom>
              <a:avLst/>
              <a:gdLst>
                <a:gd name="connsiteX0" fmla="*/ 1559197 w 1769398"/>
                <a:gd name="connsiteY0" fmla="*/ 5695 h 463232"/>
                <a:gd name="connsiteX1" fmla="*/ 5695 w 1769398"/>
                <a:gd name="connsiteY1" fmla="*/ 5695 h 463232"/>
                <a:gd name="connsiteX2" fmla="*/ 98038 w 1769398"/>
                <a:gd name="connsiteY2" fmla="*/ 233515 h 463232"/>
                <a:gd name="connsiteX3" fmla="*/ 5695 w 1769398"/>
                <a:gd name="connsiteY3" fmla="*/ 461335 h 463232"/>
                <a:gd name="connsiteX4" fmla="*/ 1559197 w 1769398"/>
                <a:gd name="connsiteY4" fmla="*/ 461335 h 463232"/>
                <a:gd name="connsiteX5" fmla="*/ 1764842 w 1769398"/>
                <a:gd name="connsiteY5" fmla="*/ 233515 h 463232"/>
                <a:gd name="connsiteX6" fmla="*/ 1559197 w 1769398"/>
                <a:gd name="connsiteY6" fmla="*/ 5695 h 4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9398" h="463232">
                  <a:moveTo>
                    <a:pt x="1559197" y="5695"/>
                  </a:moveTo>
                  <a:lnTo>
                    <a:pt x="5695" y="5695"/>
                  </a:lnTo>
                  <a:cubicBezTo>
                    <a:pt x="62423" y="62574"/>
                    <a:pt x="98038" y="143678"/>
                    <a:pt x="98038" y="233515"/>
                  </a:cubicBezTo>
                  <a:cubicBezTo>
                    <a:pt x="98038" y="323352"/>
                    <a:pt x="62423" y="404456"/>
                    <a:pt x="5695" y="461335"/>
                  </a:cubicBezTo>
                  <a:lnTo>
                    <a:pt x="1559197" y="461335"/>
                  </a:lnTo>
                  <a:cubicBezTo>
                    <a:pt x="1672803" y="461335"/>
                    <a:pt x="1764842" y="359347"/>
                    <a:pt x="1764842" y="233515"/>
                  </a:cubicBezTo>
                  <a:cubicBezTo>
                    <a:pt x="1764842" y="107683"/>
                    <a:pt x="1672803" y="5695"/>
                    <a:pt x="1559197" y="5695"/>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4" name="자유형: 도형 13">
              <a:extLst>
                <a:ext uri="{FF2B5EF4-FFF2-40B4-BE49-F238E27FC236}">
                  <a16:creationId xmlns:a16="http://schemas.microsoft.com/office/drawing/2014/main" id="{06CE5762-33A8-4C28-83FA-495404114782}"/>
                </a:ext>
              </a:extLst>
            </p:cNvPr>
            <p:cNvSpPr/>
            <p:nvPr/>
          </p:nvSpPr>
          <p:spPr>
            <a:xfrm>
              <a:off x="773872" y="3487738"/>
              <a:ext cx="2554467" cy="533639"/>
            </a:xfrm>
            <a:custGeom>
              <a:avLst/>
              <a:gdLst>
                <a:gd name="connsiteX0" fmla="*/ 2011418 w 2217443"/>
                <a:gd name="connsiteY0" fmla="*/ 5695 h 463232"/>
                <a:gd name="connsiteX1" fmla="*/ 211341 w 2217443"/>
                <a:gd name="connsiteY1" fmla="*/ 5695 h 463232"/>
                <a:gd name="connsiteX2" fmla="*/ 5695 w 2217443"/>
                <a:gd name="connsiteY2" fmla="*/ 233515 h 463232"/>
                <a:gd name="connsiteX3" fmla="*/ 211341 w 2217443"/>
                <a:gd name="connsiteY3" fmla="*/ 461335 h 463232"/>
                <a:gd name="connsiteX4" fmla="*/ 2011418 w 2217443"/>
                <a:gd name="connsiteY4" fmla="*/ 461335 h 463232"/>
                <a:gd name="connsiteX5" fmla="*/ 2217064 w 2217443"/>
                <a:gd name="connsiteY5" fmla="*/ 233515 h 463232"/>
                <a:gd name="connsiteX6" fmla="*/ 2011418 w 2217443"/>
                <a:gd name="connsiteY6" fmla="*/ 5695 h 4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7443" h="463232">
                  <a:moveTo>
                    <a:pt x="2011418" y="5695"/>
                  </a:moveTo>
                  <a:lnTo>
                    <a:pt x="211341" y="5695"/>
                  </a:lnTo>
                  <a:cubicBezTo>
                    <a:pt x="97811" y="5695"/>
                    <a:pt x="5695" y="107683"/>
                    <a:pt x="5695" y="233515"/>
                  </a:cubicBezTo>
                  <a:cubicBezTo>
                    <a:pt x="5695" y="359347"/>
                    <a:pt x="97811" y="461335"/>
                    <a:pt x="211341" y="461335"/>
                  </a:cubicBezTo>
                  <a:lnTo>
                    <a:pt x="2011418" y="461335"/>
                  </a:lnTo>
                  <a:cubicBezTo>
                    <a:pt x="2125024" y="461335"/>
                    <a:pt x="2217064" y="359347"/>
                    <a:pt x="2217064" y="233515"/>
                  </a:cubicBezTo>
                  <a:cubicBezTo>
                    <a:pt x="2217139" y="107683"/>
                    <a:pt x="2125024" y="5695"/>
                    <a:pt x="2011418" y="5695"/>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nvGrpSpPr>
            <p:cNvPr id="19" name="그룹 18">
              <a:extLst>
                <a:ext uri="{FF2B5EF4-FFF2-40B4-BE49-F238E27FC236}">
                  <a16:creationId xmlns:a16="http://schemas.microsoft.com/office/drawing/2014/main" id="{A943BCD2-EA1E-4182-83D8-F148C9D19803}"/>
                </a:ext>
              </a:extLst>
            </p:cNvPr>
            <p:cNvGrpSpPr/>
            <p:nvPr/>
          </p:nvGrpSpPr>
          <p:grpSpPr>
            <a:xfrm>
              <a:off x="1989887" y="3586964"/>
              <a:ext cx="267756" cy="286610"/>
              <a:chOff x="2090919" y="902017"/>
              <a:chExt cx="388715" cy="388239"/>
            </a:xfrm>
            <a:solidFill>
              <a:schemeClr val="bg1"/>
            </a:solidFill>
          </p:grpSpPr>
          <p:sp>
            <p:nvSpPr>
              <p:cNvPr id="20" name="자유형: 도형 19">
                <a:extLst>
                  <a:ext uri="{FF2B5EF4-FFF2-40B4-BE49-F238E27FC236}">
                    <a16:creationId xmlns:a16="http://schemas.microsoft.com/office/drawing/2014/main" id="{2B6325B2-4E9B-43D7-BEF6-AB9AB9BEBC52}"/>
                  </a:ext>
                </a:extLst>
              </p:cNvPr>
              <p:cNvSpPr/>
              <p:nvPr/>
            </p:nvSpPr>
            <p:spPr>
              <a:xfrm>
                <a:off x="2412959" y="991314"/>
                <a:ext cx="66675" cy="66675"/>
              </a:xfrm>
              <a:custGeom>
                <a:avLst/>
                <a:gdLst>
                  <a:gd name="connsiteX0" fmla="*/ 62198 w 66675"/>
                  <a:gd name="connsiteY0" fmla="*/ 26146 h 66675"/>
                  <a:gd name="connsiteX1" fmla="*/ 46482 w 66675"/>
                  <a:gd name="connsiteY1" fmla="*/ 10430 h 66675"/>
                  <a:gd name="connsiteX2" fmla="*/ 30766 w 66675"/>
                  <a:gd name="connsiteY2" fmla="*/ 10430 h 66675"/>
                  <a:gd name="connsiteX3" fmla="*/ 7144 w 66675"/>
                  <a:gd name="connsiteY3" fmla="*/ 34052 h 66675"/>
                  <a:gd name="connsiteX4" fmla="*/ 38671 w 66675"/>
                  <a:gd name="connsiteY4" fmla="*/ 65580 h 66675"/>
                  <a:gd name="connsiteX5" fmla="*/ 62293 w 66675"/>
                  <a:gd name="connsiteY5" fmla="*/ 41958 h 66675"/>
                  <a:gd name="connsiteX6" fmla="*/ 62198 w 66675"/>
                  <a:gd name="connsiteY6" fmla="*/ 2614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grp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AF34255D-2367-47F9-BEF3-0290161E46FB}"/>
                  </a:ext>
                </a:extLst>
              </p:cNvPr>
              <p:cNvSpPr/>
              <p:nvPr/>
            </p:nvSpPr>
            <p:spPr>
              <a:xfrm>
                <a:off x="2331893" y="1034034"/>
                <a:ext cx="104775" cy="104775"/>
              </a:xfrm>
              <a:custGeom>
                <a:avLst/>
                <a:gdLst>
                  <a:gd name="connsiteX0" fmla="*/ 19725 w 104775"/>
                  <a:gd name="connsiteY0" fmla="*/ 59531 h 104775"/>
                  <a:gd name="connsiteX1" fmla="*/ 7438 w 104775"/>
                  <a:gd name="connsiteY1" fmla="*/ 96488 h 104775"/>
                  <a:gd name="connsiteX2" fmla="*/ 8771 w 104775"/>
                  <a:gd name="connsiteY2" fmla="*/ 102108 h 104775"/>
                  <a:gd name="connsiteX3" fmla="*/ 14391 w 104775"/>
                  <a:gd name="connsiteY3" fmla="*/ 103442 h 104775"/>
                  <a:gd name="connsiteX4" fmla="*/ 51348 w 104775"/>
                  <a:gd name="connsiteY4" fmla="*/ 91154 h 104775"/>
                  <a:gd name="connsiteX5" fmla="*/ 104021 w 104775"/>
                  <a:gd name="connsiteY5" fmla="*/ 38672 h 104775"/>
                  <a:gd name="connsiteX6" fmla="*/ 72494 w 104775"/>
                  <a:gd name="connsiteY6" fmla="*/ 7144 h 104775"/>
                  <a:gd name="connsiteX7" fmla="*/ 19725 w 104775"/>
                  <a:gd name="connsiteY7" fmla="*/ 5953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04775">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grp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43E045E-A71D-4529-AA33-02C0E81625EF}"/>
                  </a:ext>
                </a:extLst>
              </p:cNvPr>
              <p:cNvSpPr/>
              <p:nvPr/>
            </p:nvSpPr>
            <p:spPr>
              <a:xfrm>
                <a:off x="2090919" y="947356"/>
                <a:ext cx="257175" cy="342900"/>
              </a:xfrm>
              <a:custGeom>
                <a:avLst/>
                <a:gdLst>
                  <a:gd name="connsiteX0" fmla="*/ 29432 w 257175"/>
                  <a:gd name="connsiteY0" fmla="*/ 308705 h 342900"/>
                  <a:gd name="connsiteX1" fmla="*/ 29432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2 w 257175"/>
                  <a:gd name="connsiteY10" fmla="*/ 30870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grp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98D4E8F4-16A2-4245-AA51-ED0A50EF0D00}"/>
                  </a:ext>
                </a:extLst>
              </p:cNvPr>
              <p:cNvSpPr/>
              <p:nvPr/>
            </p:nvSpPr>
            <p:spPr>
              <a:xfrm>
                <a:off x="2225317" y="969645"/>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EDECD848-2882-42D2-AF57-00AA8BC18BE6}"/>
                  </a:ext>
                </a:extLst>
              </p:cNvPr>
              <p:cNvSpPr/>
              <p:nvPr/>
            </p:nvSpPr>
            <p:spPr>
              <a:xfrm>
                <a:off x="2203028" y="1036510"/>
                <a:ext cx="76200" cy="57150"/>
              </a:xfrm>
              <a:custGeom>
                <a:avLst/>
                <a:gdLst>
                  <a:gd name="connsiteX0" fmla="*/ 40576 w 76200"/>
                  <a:gd name="connsiteY0" fmla="*/ 7144 h 57150"/>
                  <a:gd name="connsiteX1" fmla="*/ 7144 w 76200"/>
                  <a:gd name="connsiteY1" fmla="*/ 40577 h 57150"/>
                  <a:gd name="connsiteX2" fmla="*/ 7144 w 76200"/>
                  <a:gd name="connsiteY2" fmla="*/ 51721 h 57150"/>
                  <a:gd name="connsiteX3" fmla="*/ 74009 w 76200"/>
                  <a:gd name="connsiteY3" fmla="*/ 51721 h 57150"/>
                  <a:gd name="connsiteX4" fmla="*/ 74009 w 76200"/>
                  <a:gd name="connsiteY4" fmla="*/ 40577 h 57150"/>
                  <a:gd name="connsiteX5" fmla="*/ 40576 w 76200"/>
                  <a:gd name="connsiteY5"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grp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7E9DD4D3-DFED-4891-B82B-F81DCC29E763}"/>
                  </a:ext>
                </a:extLst>
              </p:cNvPr>
              <p:cNvSpPr/>
              <p:nvPr/>
            </p:nvSpPr>
            <p:spPr>
              <a:xfrm>
                <a:off x="2135496" y="902017"/>
                <a:ext cx="257175" cy="342900"/>
              </a:xfrm>
              <a:custGeom>
                <a:avLst/>
                <a:gdLst>
                  <a:gd name="connsiteX0" fmla="*/ 189357 w 257175"/>
                  <a:gd name="connsiteY0" fmla="*/ 249936 h 342900"/>
                  <a:gd name="connsiteX1" fmla="*/ 182594 w 257175"/>
                  <a:gd name="connsiteY1" fmla="*/ 221551 h 342900"/>
                  <a:gd name="connsiteX2" fmla="*/ 196596 w 257175"/>
                  <a:gd name="connsiteY2" fmla="*/ 179642 h 342900"/>
                  <a:gd name="connsiteX3" fmla="*/ 252984 w 257175"/>
                  <a:gd name="connsiteY3" fmla="*/ 123254 h 342900"/>
                  <a:gd name="connsiteX4" fmla="*/ 252984 w 257175"/>
                  <a:gd name="connsiteY4" fmla="*/ 97155 h 342900"/>
                  <a:gd name="connsiteX5" fmla="*/ 174974 w 257175"/>
                  <a:gd name="connsiteY5" fmla="*/ 97155 h 342900"/>
                  <a:gd name="connsiteX6" fmla="*/ 163830 w 257175"/>
                  <a:gd name="connsiteY6" fmla="*/ 86011 h 342900"/>
                  <a:gd name="connsiteX7" fmla="*/ 163830 w 257175"/>
                  <a:gd name="connsiteY7" fmla="*/ 7144 h 342900"/>
                  <a:gd name="connsiteX8" fmla="*/ 18288 w 257175"/>
                  <a:gd name="connsiteY8" fmla="*/ 7144 h 342900"/>
                  <a:gd name="connsiteX9" fmla="*/ 7144 w 257175"/>
                  <a:gd name="connsiteY9" fmla="*/ 18288 h 342900"/>
                  <a:gd name="connsiteX10" fmla="*/ 7144 w 257175"/>
                  <a:gd name="connsiteY10" fmla="*/ 331851 h 342900"/>
                  <a:gd name="connsiteX11" fmla="*/ 18288 w 257175"/>
                  <a:gd name="connsiteY11" fmla="*/ 342995 h 342900"/>
                  <a:gd name="connsiteX12" fmla="*/ 241935 w 257175"/>
                  <a:gd name="connsiteY12" fmla="*/ 342995 h 342900"/>
                  <a:gd name="connsiteX13" fmla="*/ 253079 w 257175"/>
                  <a:gd name="connsiteY13" fmla="*/ 331851 h 342900"/>
                  <a:gd name="connsiteX14" fmla="*/ 253079 w 257175"/>
                  <a:gd name="connsiteY14" fmla="*/ 244793 h 342900"/>
                  <a:gd name="connsiteX15" fmla="*/ 214408 w 257175"/>
                  <a:gd name="connsiteY15" fmla="*/ 257747 h 342900"/>
                  <a:gd name="connsiteX16" fmla="*/ 189357 w 257175"/>
                  <a:gd name="connsiteY16" fmla="*/ 249936 h 342900"/>
                  <a:gd name="connsiteX17" fmla="*/ 152686 w 257175"/>
                  <a:gd name="connsiteY17" fmla="*/ 297656 h 342900"/>
                  <a:gd name="connsiteX18" fmla="*/ 63532 w 257175"/>
                  <a:gd name="connsiteY18" fmla="*/ 297656 h 342900"/>
                  <a:gd name="connsiteX19" fmla="*/ 52388 w 257175"/>
                  <a:gd name="connsiteY19" fmla="*/ 286512 h 342900"/>
                  <a:gd name="connsiteX20" fmla="*/ 63532 w 257175"/>
                  <a:gd name="connsiteY20" fmla="*/ 275368 h 342900"/>
                  <a:gd name="connsiteX21" fmla="*/ 152686 w 257175"/>
                  <a:gd name="connsiteY21" fmla="*/ 275368 h 342900"/>
                  <a:gd name="connsiteX22" fmla="*/ 163830 w 257175"/>
                  <a:gd name="connsiteY22" fmla="*/ 286512 h 342900"/>
                  <a:gd name="connsiteX23" fmla="*/ 152686 w 257175"/>
                  <a:gd name="connsiteY23" fmla="*/ 297656 h 342900"/>
                  <a:gd name="connsiteX24" fmla="*/ 152686 w 257175"/>
                  <a:gd name="connsiteY24" fmla="*/ 253079 h 342900"/>
                  <a:gd name="connsiteX25" fmla="*/ 63532 w 257175"/>
                  <a:gd name="connsiteY25" fmla="*/ 253079 h 342900"/>
                  <a:gd name="connsiteX26" fmla="*/ 52388 w 257175"/>
                  <a:gd name="connsiteY26" fmla="*/ 241935 h 342900"/>
                  <a:gd name="connsiteX27" fmla="*/ 63532 w 257175"/>
                  <a:gd name="connsiteY27" fmla="*/ 230791 h 342900"/>
                  <a:gd name="connsiteX28" fmla="*/ 152686 w 257175"/>
                  <a:gd name="connsiteY28" fmla="*/ 230791 h 342900"/>
                  <a:gd name="connsiteX29" fmla="*/ 163830 w 257175"/>
                  <a:gd name="connsiteY29" fmla="*/ 241935 h 342900"/>
                  <a:gd name="connsiteX30" fmla="*/ 152686 w 257175"/>
                  <a:gd name="connsiteY30" fmla="*/ 253079 h 342900"/>
                  <a:gd name="connsiteX31" fmla="*/ 163830 w 257175"/>
                  <a:gd name="connsiteY31" fmla="*/ 197358 h 342900"/>
                  <a:gd name="connsiteX32" fmla="*/ 152686 w 257175"/>
                  <a:gd name="connsiteY32" fmla="*/ 208502 h 342900"/>
                  <a:gd name="connsiteX33" fmla="*/ 63532 w 257175"/>
                  <a:gd name="connsiteY33" fmla="*/ 208502 h 342900"/>
                  <a:gd name="connsiteX34" fmla="*/ 52388 w 257175"/>
                  <a:gd name="connsiteY34" fmla="*/ 197358 h 342900"/>
                  <a:gd name="connsiteX35" fmla="*/ 52388 w 257175"/>
                  <a:gd name="connsiteY35" fmla="*/ 175070 h 342900"/>
                  <a:gd name="connsiteX36" fmla="*/ 108109 w 257175"/>
                  <a:gd name="connsiteY36" fmla="*/ 119348 h 342900"/>
                  <a:gd name="connsiteX37" fmla="*/ 74676 w 257175"/>
                  <a:gd name="connsiteY37" fmla="*/ 85916 h 342900"/>
                  <a:gd name="connsiteX38" fmla="*/ 108109 w 257175"/>
                  <a:gd name="connsiteY38" fmla="*/ 52483 h 342900"/>
                  <a:gd name="connsiteX39" fmla="*/ 141542 w 257175"/>
                  <a:gd name="connsiteY39" fmla="*/ 85916 h 342900"/>
                  <a:gd name="connsiteX40" fmla="*/ 108109 w 257175"/>
                  <a:gd name="connsiteY40" fmla="*/ 119348 h 342900"/>
                  <a:gd name="connsiteX41" fmla="*/ 163830 w 257175"/>
                  <a:gd name="connsiteY41" fmla="*/ 175070 h 342900"/>
                  <a:gd name="connsiteX42" fmla="*/ 163830 w 257175"/>
                  <a:gd name="connsiteY42" fmla="*/ 19735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7175" h="342900">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grp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BBEB1C85-9C1A-4143-B7DA-F3266F6EB8C4}"/>
                  </a:ext>
                </a:extLst>
              </p:cNvPr>
              <p:cNvSpPr/>
              <p:nvPr/>
            </p:nvSpPr>
            <p:spPr>
              <a:xfrm>
                <a:off x="2314471" y="902017"/>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p>
            </p:txBody>
          </p:sp>
        </p:grpSp>
        <p:grpSp>
          <p:nvGrpSpPr>
            <p:cNvPr id="27" name="그룹 26">
              <a:extLst>
                <a:ext uri="{FF2B5EF4-FFF2-40B4-BE49-F238E27FC236}">
                  <a16:creationId xmlns:a16="http://schemas.microsoft.com/office/drawing/2014/main" id="{A70925BC-4E86-43C8-820B-495AF5B80D99}"/>
                </a:ext>
              </a:extLst>
            </p:cNvPr>
            <p:cNvGrpSpPr/>
            <p:nvPr/>
          </p:nvGrpSpPr>
          <p:grpSpPr>
            <a:xfrm>
              <a:off x="4140696" y="3572442"/>
              <a:ext cx="287121" cy="315654"/>
              <a:chOff x="2772242" y="1560385"/>
              <a:chExt cx="376198" cy="385905"/>
            </a:xfrm>
            <a:solidFill>
              <a:schemeClr val="bg1"/>
            </a:solidFill>
          </p:grpSpPr>
          <p:sp>
            <p:nvSpPr>
              <p:cNvPr id="28" name="자유형: 도형 27">
                <a:extLst>
                  <a:ext uri="{FF2B5EF4-FFF2-40B4-BE49-F238E27FC236}">
                    <a16:creationId xmlns:a16="http://schemas.microsoft.com/office/drawing/2014/main" id="{9616D9D8-4DD7-4AB5-B4EB-DADAD820F639}"/>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7D161B35-E729-4D9C-A550-BBB845D45753}"/>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A4991B72-9E3D-4C93-9034-5CFF2E28A9F1}"/>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6F191108-E980-4D17-BA88-946F308E2CA0}"/>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endParaRPr lang="ko-KR" altLang="en-US"/>
              </a:p>
            </p:txBody>
          </p:sp>
        </p:grpSp>
        <p:grpSp>
          <p:nvGrpSpPr>
            <p:cNvPr id="32" name="그룹 31">
              <a:extLst>
                <a:ext uri="{FF2B5EF4-FFF2-40B4-BE49-F238E27FC236}">
                  <a16:creationId xmlns:a16="http://schemas.microsoft.com/office/drawing/2014/main" id="{9D3DF6A6-DBA1-4A26-A2AA-65001B737665}"/>
                </a:ext>
              </a:extLst>
            </p:cNvPr>
            <p:cNvGrpSpPr/>
            <p:nvPr/>
          </p:nvGrpSpPr>
          <p:grpSpPr>
            <a:xfrm>
              <a:off x="6147699" y="3582080"/>
              <a:ext cx="276542" cy="296379"/>
              <a:chOff x="746465" y="2902362"/>
              <a:chExt cx="390525" cy="390525"/>
            </a:xfrm>
            <a:solidFill>
              <a:schemeClr val="bg1"/>
            </a:solidFill>
          </p:grpSpPr>
          <p:sp>
            <p:nvSpPr>
              <p:cNvPr id="33" name="자유형: 도형 32">
                <a:extLst>
                  <a:ext uri="{FF2B5EF4-FFF2-40B4-BE49-F238E27FC236}">
                    <a16:creationId xmlns:a16="http://schemas.microsoft.com/office/drawing/2014/main" id="{A9C728DE-DB67-4558-BF29-72D5DFC3C4DF}"/>
                  </a:ext>
                </a:extLst>
              </p:cNvPr>
              <p:cNvSpPr/>
              <p:nvPr/>
            </p:nvSpPr>
            <p:spPr>
              <a:xfrm>
                <a:off x="746465" y="2902362"/>
                <a:ext cx="390525" cy="390525"/>
              </a:xfrm>
              <a:custGeom>
                <a:avLst/>
                <a:gdLst>
                  <a:gd name="connsiteX0" fmla="*/ 346520 w 390525"/>
                  <a:gd name="connsiteY0" fmla="*/ 7144 h 390525"/>
                  <a:gd name="connsiteX1" fmla="*/ 48101 w 390525"/>
                  <a:gd name="connsiteY1" fmla="*/ 7144 h 390525"/>
                  <a:gd name="connsiteX2" fmla="*/ 7144 w 390525"/>
                  <a:gd name="connsiteY2" fmla="*/ 48101 h 390525"/>
                  <a:gd name="connsiteX3" fmla="*/ 7144 w 390525"/>
                  <a:gd name="connsiteY3" fmla="*/ 346519 h 390525"/>
                  <a:gd name="connsiteX4" fmla="*/ 48101 w 390525"/>
                  <a:gd name="connsiteY4" fmla="*/ 387477 h 390525"/>
                  <a:gd name="connsiteX5" fmla="*/ 346520 w 390525"/>
                  <a:gd name="connsiteY5" fmla="*/ 387477 h 390525"/>
                  <a:gd name="connsiteX6" fmla="*/ 387477 w 390525"/>
                  <a:gd name="connsiteY6" fmla="*/ 346519 h 390525"/>
                  <a:gd name="connsiteX7" fmla="*/ 387477 w 390525"/>
                  <a:gd name="connsiteY7" fmla="*/ 48101 h 390525"/>
                  <a:gd name="connsiteX8" fmla="*/ 346520 w 390525"/>
                  <a:gd name="connsiteY8" fmla="*/ 7144 h 390525"/>
                  <a:gd name="connsiteX9" fmla="*/ 308420 w 390525"/>
                  <a:gd name="connsiteY9" fmla="*/ 70009 h 390525"/>
                  <a:gd name="connsiteX10" fmla="*/ 316325 w 390525"/>
                  <a:gd name="connsiteY10" fmla="*/ 66770 h 390525"/>
                  <a:gd name="connsiteX11" fmla="*/ 324231 w 390525"/>
                  <a:gd name="connsiteY11" fmla="*/ 70009 h 390525"/>
                  <a:gd name="connsiteX12" fmla="*/ 327470 w 390525"/>
                  <a:gd name="connsiteY12" fmla="*/ 77914 h 390525"/>
                  <a:gd name="connsiteX13" fmla="*/ 324231 w 390525"/>
                  <a:gd name="connsiteY13" fmla="*/ 85820 h 390525"/>
                  <a:gd name="connsiteX14" fmla="*/ 316325 w 390525"/>
                  <a:gd name="connsiteY14" fmla="*/ 89059 h 390525"/>
                  <a:gd name="connsiteX15" fmla="*/ 308420 w 390525"/>
                  <a:gd name="connsiteY15" fmla="*/ 85820 h 390525"/>
                  <a:gd name="connsiteX16" fmla="*/ 305181 w 390525"/>
                  <a:gd name="connsiteY16" fmla="*/ 77914 h 390525"/>
                  <a:gd name="connsiteX17" fmla="*/ 308420 w 390525"/>
                  <a:gd name="connsiteY17" fmla="*/ 70009 h 390525"/>
                  <a:gd name="connsiteX18" fmla="*/ 248793 w 390525"/>
                  <a:gd name="connsiteY18" fmla="*/ 70009 h 390525"/>
                  <a:gd name="connsiteX19" fmla="*/ 256699 w 390525"/>
                  <a:gd name="connsiteY19" fmla="*/ 66770 h 390525"/>
                  <a:gd name="connsiteX20" fmla="*/ 264605 w 390525"/>
                  <a:gd name="connsiteY20" fmla="*/ 70009 h 390525"/>
                  <a:gd name="connsiteX21" fmla="*/ 267843 w 390525"/>
                  <a:gd name="connsiteY21" fmla="*/ 77914 h 390525"/>
                  <a:gd name="connsiteX22" fmla="*/ 264605 w 390525"/>
                  <a:gd name="connsiteY22" fmla="*/ 85820 h 390525"/>
                  <a:gd name="connsiteX23" fmla="*/ 256699 w 390525"/>
                  <a:gd name="connsiteY23" fmla="*/ 89059 h 390525"/>
                  <a:gd name="connsiteX24" fmla="*/ 248793 w 390525"/>
                  <a:gd name="connsiteY24" fmla="*/ 85820 h 390525"/>
                  <a:gd name="connsiteX25" fmla="*/ 245555 w 390525"/>
                  <a:gd name="connsiteY25" fmla="*/ 77914 h 390525"/>
                  <a:gd name="connsiteX26" fmla="*/ 248793 w 390525"/>
                  <a:gd name="connsiteY26" fmla="*/ 70009 h 390525"/>
                  <a:gd name="connsiteX27" fmla="*/ 189071 w 390525"/>
                  <a:gd name="connsiteY27" fmla="*/ 70009 h 390525"/>
                  <a:gd name="connsiteX28" fmla="*/ 196977 w 390525"/>
                  <a:gd name="connsiteY28" fmla="*/ 66770 h 390525"/>
                  <a:gd name="connsiteX29" fmla="*/ 204883 w 390525"/>
                  <a:gd name="connsiteY29" fmla="*/ 70009 h 390525"/>
                  <a:gd name="connsiteX30" fmla="*/ 208121 w 390525"/>
                  <a:gd name="connsiteY30" fmla="*/ 77914 h 390525"/>
                  <a:gd name="connsiteX31" fmla="*/ 204883 w 390525"/>
                  <a:gd name="connsiteY31" fmla="*/ 85820 h 390525"/>
                  <a:gd name="connsiteX32" fmla="*/ 196977 w 390525"/>
                  <a:gd name="connsiteY32" fmla="*/ 89059 h 390525"/>
                  <a:gd name="connsiteX33" fmla="*/ 189071 w 390525"/>
                  <a:gd name="connsiteY33" fmla="*/ 85820 h 390525"/>
                  <a:gd name="connsiteX34" fmla="*/ 185833 w 390525"/>
                  <a:gd name="connsiteY34" fmla="*/ 77914 h 390525"/>
                  <a:gd name="connsiteX35" fmla="*/ 189071 w 390525"/>
                  <a:gd name="connsiteY35" fmla="*/ 70009 h 390525"/>
                  <a:gd name="connsiteX36" fmla="*/ 77629 w 390525"/>
                  <a:gd name="connsiteY36" fmla="*/ 66580 h 390525"/>
                  <a:gd name="connsiteX37" fmla="*/ 137065 w 390525"/>
                  <a:gd name="connsiteY37" fmla="*/ 66580 h 390525"/>
                  <a:gd name="connsiteX38" fmla="*/ 148400 w 390525"/>
                  <a:gd name="connsiteY38" fmla="*/ 76486 h 390525"/>
                  <a:gd name="connsiteX39" fmla="*/ 137351 w 390525"/>
                  <a:gd name="connsiteY39" fmla="*/ 88868 h 390525"/>
                  <a:gd name="connsiteX40" fmla="*/ 77915 w 390525"/>
                  <a:gd name="connsiteY40" fmla="*/ 88868 h 390525"/>
                  <a:gd name="connsiteX41" fmla="*/ 66580 w 390525"/>
                  <a:gd name="connsiteY41" fmla="*/ 78962 h 390525"/>
                  <a:gd name="connsiteX42" fmla="*/ 77629 w 390525"/>
                  <a:gd name="connsiteY42" fmla="*/ 66580 h 390525"/>
                  <a:gd name="connsiteX43" fmla="*/ 346520 w 390525"/>
                  <a:gd name="connsiteY43" fmla="*/ 365188 h 390525"/>
                  <a:gd name="connsiteX44" fmla="*/ 48101 w 390525"/>
                  <a:gd name="connsiteY44" fmla="*/ 365188 h 390525"/>
                  <a:gd name="connsiteX45" fmla="*/ 29432 w 390525"/>
                  <a:gd name="connsiteY45" fmla="*/ 346519 h 390525"/>
                  <a:gd name="connsiteX46" fmla="*/ 29432 w 390525"/>
                  <a:gd name="connsiteY46" fmla="*/ 148971 h 390525"/>
                  <a:gd name="connsiteX47" fmla="*/ 365284 w 390525"/>
                  <a:gd name="connsiteY47" fmla="*/ 148971 h 390525"/>
                  <a:gd name="connsiteX48" fmla="*/ 365284 w 390525"/>
                  <a:gd name="connsiteY48" fmla="*/ 346519 h 390525"/>
                  <a:gd name="connsiteX49" fmla="*/ 346520 w 390525"/>
                  <a:gd name="connsiteY49" fmla="*/ 365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0525" h="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grp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E1498E3D-1A68-4EC0-BFB8-31BEEA118934}"/>
                  </a:ext>
                </a:extLst>
              </p:cNvPr>
              <p:cNvSpPr/>
              <p:nvPr/>
            </p:nvSpPr>
            <p:spPr>
              <a:xfrm>
                <a:off x="805827" y="3200971"/>
                <a:ext cx="266700" cy="28575"/>
              </a:xfrm>
              <a:custGeom>
                <a:avLst/>
                <a:gdLst>
                  <a:gd name="connsiteX0" fmla="*/ 18267 w 266700"/>
                  <a:gd name="connsiteY0" fmla="*/ 29432 h 28575"/>
                  <a:gd name="connsiteX1" fmla="*/ 256677 w 266700"/>
                  <a:gd name="connsiteY1" fmla="*/ 29432 h 28575"/>
                  <a:gd name="connsiteX2" fmla="*/ 268012 w 266700"/>
                  <a:gd name="connsiteY2" fmla="*/ 19526 h 28575"/>
                  <a:gd name="connsiteX3" fmla="*/ 256963 w 266700"/>
                  <a:gd name="connsiteY3" fmla="*/ 7144 h 28575"/>
                  <a:gd name="connsiteX4" fmla="*/ 18552 w 266700"/>
                  <a:gd name="connsiteY4" fmla="*/ 7144 h 28575"/>
                  <a:gd name="connsiteX5" fmla="*/ 7218 w 266700"/>
                  <a:gd name="connsiteY5" fmla="*/ 17050 h 28575"/>
                  <a:gd name="connsiteX6" fmla="*/ 18267 w 2667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35B0B311-9DD3-4F37-953A-0605F6327C95}"/>
                  </a:ext>
                </a:extLst>
              </p:cNvPr>
              <p:cNvSpPr/>
              <p:nvPr/>
            </p:nvSpPr>
            <p:spPr>
              <a:xfrm>
                <a:off x="805806" y="3081432"/>
                <a:ext cx="95250" cy="95250"/>
              </a:xfrm>
              <a:custGeom>
                <a:avLst/>
                <a:gdLst>
                  <a:gd name="connsiteX0" fmla="*/ 48101 w 95250"/>
                  <a:gd name="connsiteY0" fmla="*/ 89059 h 95250"/>
                  <a:gd name="connsiteX1" fmla="*/ 89059 w 95250"/>
                  <a:gd name="connsiteY1" fmla="*/ 48101 h 95250"/>
                  <a:gd name="connsiteX2" fmla="*/ 48101 w 95250"/>
                  <a:gd name="connsiteY2" fmla="*/ 7144 h 95250"/>
                  <a:gd name="connsiteX3" fmla="*/ 7144 w 95250"/>
                  <a:gd name="connsiteY3" fmla="*/ 48101 h 95250"/>
                  <a:gd name="connsiteX4" fmla="*/ 48101 w 95250"/>
                  <a:gd name="connsiteY4" fmla="*/ 890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grp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984EFF53-45A4-4BC7-A8B1-09A95B5320F9}"/>
                  </a:ext>
                </a:extLst>
              </p:cNvPr>
              <p:cNvSpPr/>
              <p:nvPr/>
            </p:nvSpPr>
            <p:spPr>
              <a:xfrm>
                <a:off x="925154" y="3081337"/>
                <a:ext cx="152400" cy="28575"/>
              </a:xfrm>
              <a:custGeom>
                <a:avLst/>
                <a:gdLst>
                  <a:gd name="connsiteX0" fmla="*/ 18288 w 152400"/>
                  <a:gd name="connsiteY0" fmla="*/ 29432 h 28575"/>
                  <a:gd name="connsiteX1" fmla="*/ 137636 w 152400"/>
                  <a:gd name="connsiteY1" fmla="*/ 29432 h 28575"/>
                  <a:gd name="connsiteX2" fmla="*/ 148781 w 152400"/>
                  <a:gd name="connsiteY2" fmla="*/ 18288 h 28575"/>
                  <a:gd name="connsiteX3" fmla="*/ 137636 w 152400"/>
                  <a:gd name="connsiteY3" fmla="*/ 7144 h 28575"/>
                  <a:gd name="connsiteX4" fmla="*/ 18288 w 152400"/>
                  <a:gd name="connsiteY4" fmla="*/ 7144 h 28575"/>
                  <a:gd name="connsiteX5" fmla="*/ 7144 w 152400"/>
                  <a:gd name="connsiteY5" fmla="*/ 18288 h 28575"/>
                  <a:gd name="connsiteX6" fmla="*/ 18288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55CA4F05-3DBE-4664-992F-3476F0474588}"/>
                  </a:ext>
                </a:extLst>
              </p:cNvPr>
              <p:cNvSpPr/>
              <p:nvPr/>
            </p:nvSpPr>
            <p:spPr>
              <a:xfrm>
                <a:off x="925176" y="3140773"/>
                <a:ext cx="152400" cy="28575"/>
              </a:xfrm>
              <a:custGeom>
                <a:avLst/>
                <a:gdLst>
                  <a:gd name="connsiteX0" fmla="*/ 18267 w 152400"/>
                  <a:gd name="connsiteY0" fmla="*/ 29432 h 28575"/>
                  <a:gd name="connsiteX1" fmla="*/ 137329 w 152400"/>
                  <a:gd name="connsiteY1" fmla="*/ 29432 h 28575"/>
                  <a:gd name="connsiteX2" fmla="*/ 148664 w 152400"/>
                  <a:gd name="connsiteY2" fmla="*/ 19526 h 28575"/>
                  <a:gd name="connsiteX3" fmla="*/ 137615 w 152400"/>
                  <a:gd name="connsiteY3" fmla="*/ 7144 h 28575"/>
                  <a:gd name="connsiteX4" fmla="*/ 18552 w 152400"/>
                  <a:gd name="connsiteY4" fmla="*/ 7144 h 28575"/>
                  <a:gd name="connsiteX5" fmla="*/ 7218 w 152400"/>
                  <a:gd name="connsiteY5" fmla="*/ 17050 h 28575"/>
                  <a:gd name="connsiteX6" fmla="*/ 18267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grpFill/>
              <a:ln w="9525" cap="flat">
                <a:noFill/>
                <a:prstDash val="solid"/>
                <a:miter/>
              </a:ln>
            </p:spPr>
            <p:txBody>
              <a:bodyPr rtlCol="0" anchor="ctr"/>
              <a:lstStyle/>
              <a:p>
                <a:endParaRPr lang="ko-KR" altLang="en-US"/>
              </a:p>
            </p:txBody>
          </p:sp>
        </p:grpSp>
        <p:grpSp>
          <p:nvGrpSpPr>
            <p:cNvPr id="38" name="그룹 37">
              <a:extLst>
                <a:ext uri="{FF2B5EF4-FFF2-40B4-BE49-F238E27FC236}">
                  <a16:creationId xmlns:a16="http://schemas.microsoft.com/office/drawing/2014/main" id="{0F67EFDF-43E5-4F95-9150-698AF9562A5C}"/>
                </a:ext>
              </a:extLst>
            </p:cNvPr>
            <p:cNvGrpSpPr/>
            <p:nvPr/>
          </p:nvGrpSpPr>
          <p:grpSpPr>
            <a:xfrm>
              <a:off x="8144207" y="3570675"/>
              <a:ext cx="301754" cy="319188"/>
              <a:chOff x="4107647" y="4896992"/>
              <a:chExt cx="394132" cy="389001"/>
            </a:xfrm>
            <a:solidFill>
              <a:schemeClr val="bg1"/>
            </a:solidFill>
          </p:grpSpPr>
          <p:sp>
            <p:nvSpPr>
              <p:cNvPr id="39" name="자유형: 도형 38">
                <a:extLst>
                  <a:ext uri="{FF2B5EF4-FFF2-40B4-BE49-F238E27FC236}">
                    <a16:creationId xmlns:a16="http://schemas.microsoft.com/office/drawing/2014/main" id="{9DAD61A6-A426-460F-83A7-60690DE20D01}"/>
                  </a:ext>
                </a:extLst>
              </p:cNvPr>
              <p:cNvSpPr/>
              <p:nvPr/>
            </p:nvSpPr>
            <p:spPr>
              <a:xfrm>
                <a:off x="4398827" y="5142928"/>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D7DF7398-1642-42CA-97A6-47AD16F5A73C}"/>
                  </a:ext>
                </a:extLst>
              </p:cNvPr>
              <p:cNvSpPr/>
              <p:nvPr/>
            </p:nvSpPr>
            <p:spPr>
              <a:xfrm>
                <a:off x="4376538" y="5209793"/>
                <a:ext cx="123825" cy="76200"/>
              </a:xfrm>
              <a:custGeom>
                <a:avLst/>
                <a:gdLst>
                  <a:gd name="connsiteX0" fmla="*/ 62865 w 123825"/>
                  <a:gd name="connsiteY0" fmla="*/ 7144 h 76200"/>
                  <a:gd name="connsiteX1" fmla="*/ 7144 w 123825"/>
                  <a:gd name="connsiteY1" fmla="*/ 63722 h 76200"/>
                  <a:gd name="connsiteX2" fmla="*/ 18288 w 123825"/>
                  <a:gd name="connsiteY2" fmla="*/ 74771 h 76200"/>
                  <a:gd name="connsiteX3" fmla="*/ 107443 w 123825"/>
                  <a:gd name="connsiteY3" fmla="*/ 74771 h 76200"/>
                  <a:gd name="connsiteX4" fmla="*/ 118587 w 123825"/>
                  <a:gd name="connsiteY4" fmla="*/ 63722 h 76200"/>
                  <a:gd name="connsiteX5" fmla="*/ 62865 w 123825"/>
                  <a:gd name="connsiteY5"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grp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B94BD25E-27C3-48F7-86FA-6AB2E82FA964}"/>
                  </a:ext>
                </a:extLst>
              </p:cNvPr>
              <p:cNvSpPr/>
              <p:nvPr/>
            </p:nvSpPr>
            <p:spPr>
              <a:xfrm>
                <a:off x="4107647" y="5209793"/>
                <a:ext cx="123825" cy="76200"/>
              </a:xfrm>
              <a:custGeom>
                <a:avLst/>
                <a:gdLst>
                  <a:gd name="connsiteX0" fmla="*/ 18288 w 123825"/>
                  <a:gd name="connsiteY0" fmla="*/ 74771 h 76200"/>
                  <a:gd name="connsiteX1" fmla="*/ 107442 w 123825"/>
                  <a:gd name="connsiteY1" fmla="*/ 74771 h 76200"/>
                  <a:gd name="connsiteX2" fmla="*/ 118586 w 123825"/>
                  <a:gd name="connsiteY2" fmla="*/ 63722 h 76200"/>
                  <a:gd name="connsiteX3" fmla="*/ 62865 w 123825"/>
                  <a:gd name="connsiteY3" fmla="*/ 7144 h 76200"/>
                  <a:gd name="connsiteX4" fmla="*/ 7144 w 123825"/>
                  <a:gd name="connsiteY4" fmla="*/ 63722 h 76200"/>
                  <a:gd name="connsiteX5" fmla="*/ 18288 w 123825"/>
                  <a:gd name="connsiteY5" fmla="*/ 747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grp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88F60C49-9148-4B2A-94B4-07FEE70CB393}"/>
                  </a:ext>
                </a:extLst>
              </p:cNvPr>
              <p:cNvSpPr/>
              <p:nvPr/>
            </p:nvSpPr>
            <p:spPr>
              <a:xfrm>
                <a:off x="4398827" y="4896992"/>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E3E30133-9277-4BB3-AF63-CE3698C3197B}"/>
                  </a:ext>
                </a:extLst>
              </p:cNvPr>
              <p:cNvSpPr/>
              <p:nvPr/>
            </p:nvSpPr>
            <p:spPr>
              <a:xfrm>
                <a:off x="4129936" y="4896992"/>
                <a:ext cx="76200" cy="76200"/>
              </a:xfrm>
              <a:custGeom>
                <a:avLst/>
                <a:gdLst>
                  <a:gd name="connsiteX0" fmla="*/ 74009 w 76200"/>
                  <a:gd name="connsiteY0" fmla="*/ 40577 h 76200"/>
                  <a:gd name="connsiteX1" fmla="*/ 40577 w 76200"/>
                  <a:gd name="connsiteY1" fmla="*/ 7144 h 76200"/>
                  <a:gd name="connsiteX2" fmla="*/ 7144 w 76200"/>
                  <a:gd name="connsiteY2" fmla="*/ 40577 h 76200"/>
                  <a:gd name="connsiteX3" fmla="*/ 40577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grp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0BEE9D92-9519-4546-AF79-FEEB36F3EBBD}"/>
                  </a:ext>
                </a:extLst>
              </p:cNvPr>
              <p:cNvSpPr/>
              <p:nvPr/>
            </p:nvSpPr>
            <p:spPr>
              <a:xfrm>
                <a:off x="4271858" y="5076180"/>
                <a:ext cx="152400" cy="133350"/>
              </a:xfrm>
              <a:custGeom>
                <a:avLst/>
                <a:gdLst>
                  <a:gd name="connsiteX0" fmla="*/ 130778 w 152400"/>
                  <a:gd name="connsiteY0" fmla="*/ 74083 h 133350"/>
                  <a:gd name="connsiteX1" fmla="*/ 140684 w 152400"/>
                  <a:gd name="connsiteY1" fmla="*/ 79798 h 133350"/>
                  <a:gd name="connsiteX2" fmla="*/ 146399 w 152400"/>
                  <a:gd name="connsiteY2" fmla="*/ 79702 h 133350"/>
                  <a:gd name="connsiteX3" fmla="*/ 148971 w 152400"/>
                  <a:gd name="connsiteY3" fmla="*/ 74654 h 133350"/>
                  <a:gd name="connsiteX4" fmla="*/ 144971 w 152400"/>
                  <a:gd name="connsiteY4" fmla="*/ 12361 h 133350"/>
                  <a:gd name="connsiteX5" fmla="*/ 142208 w 152400"/>
                  <a:gd name="connsiteY5" fmla="*/ 7884 h 133350"/>
                  <a:gd name="connsiteX6" fmla="*/ 136970 w 152400"/>
                  <a:gd name="connsiteY6" fmla="*/ 7693 h 133350"/>
                  <a:gd name="connsiteX7" fmla="*/ 81629 w 152400"/>
                  <a:gd name="connsiteY7" fmla="*/ 35792 h 133350"/>
                  <a:gd name="connsiteX8" fmla="*/ 78581 w 152400"/>
                  <a:gd name="connsiteY8" fmla="*/ 40555 h 133350"/>
                  <a:gd name="connsiteX9" fmla="*/ 81344 w 152400"/>
                  <a:gd name="connsiteY9" fmla="*/ 45508 h 133350"/>
                  <a:gd name="connsiteX10" fmla="*/ 92869 w 152400"/>
                  <a:gd name="connsiteY10" fmla="*/ 52175 h 133350"/>
                  <a:gd name="connsiteX11" fmla="*/ 83725 w 152400"/>
                  <a:gd name="connsiteY11" fmla="*/ 62367 h 133350"/>
                  <a:gd name="connsiteX12" fmla="*/ 31718 w 152400"/>
                  <a:gd name="connsiteY12" fmla="*/ 84370 h 133350"/>
                  <a:gd name="connsiteX13" fmla="*/ 13335 w 152400"/>
                  <a:gd name="connsiteY13" fmla="*/ 81703 h 133350"/>
                  <a:gd name="connsiteX14" fmla="*/ 11239 w 152400"/>
                  <a:gd name="connsiteY14" fmla="*/ 113707 h 133350"/>
                  <a:gd name="connsiteX15" fmla="*/ 7144 w 152400"/>
                  <a:gd name="connsiteY15" fmla="*/ 126470 h 133350"/>
                  <a:gd name="connsiteX16" fmla="*/ 32195 w 152400"/>
                  <a:gd name="connsiteY16" fmla="*/ 129518 h 133350"/>
                  <a:gd name="connsiteX17" fmla="*/ 124778 w 152400"/>
                  <a:gd name="connsiteY17" fmla="*/ 82369 h 133350"/>
                  <a:gd name="connsiteX18" fmla="*/ 130778 w 152400"/>
                  <a:gd name="connsiteY18" fmla="*/ 740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00" h="13335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grp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9DBE2019-C82E-4348-A7DB-F833CF0FA969}"/>
                  </a:ext>
                </a:extLst>
              </p:cNvPr>
              <p:cNvSpPr/>
              <p:nvPr/>
            </p:nvSpPr>
            <p:spPr>
              <a:xfrm>
                <a:off x="4107647" y="4963953"/>
                <a:ext cx="161925" cy="257175"/>
              </a:xfrm>
              <a:custGeom>
                <a:avLst/>
                <a:gdLst>
                  <a:gd name="connsiteX0" fmla="*/ 157258 w 161925"/>
                  <a:gd name="connsiteY0" fmla="*/ 163163 h 257175"/>
                  <a:gd name="connsiteX1" fmla="*/ 156020 w 161925"/>
                  <a:gd name="connsiteY1" fmla="*/ 159163 h 257175"/>
                  <a:gd name="connsiteX2" fmla="*/ 148971 w 161925"/>
                  <a:gd name="connsiteY2" fmla="*/ 157925 h 257175"/>
                  <a:gd name="connsiteX3" fmla="*/ 137446 w 161925"/>
                  <a:gd name="connsiteY3" fmla="*/ 164592 h 257175"/>
                  <a:gd name="connsiteX4" fmla="*/ 133160 w 161925"/>
                  <a:gd name="connsiteY4" fmla="*/ 151638 h 257175"/>
                  <a:gd name="connsiteX5" fmla="*/ 129731 w 161925"/>
                  <a:gd name="connsiteY5" fmla="*/ 129730 h 257175"/>
                  <a:gd name="connsiteX6" fmla="*/ 150686 w 161925"/>
                  <a:gd name="connsiteY6" fmla="*/ 81344 h 257175"/>
                  <a:gd name="connsiteX7" fmla="*/ 124301 w 161925"/>
                  <a:gd name="connsiteY7" fmla="*/ 63722 h 257175"/>
                  <a:gd name="connsiteX8" fmla="*/ 118396 w 161925"/>
                  <a:gd name="connsiteY8" fmla="*/ 58388 h 257175"/>
                  <a:gd name="connsiteX9" fmla="*/ 62865 w 161925"/>
                  <a:gd name="connsiteY9" fmla="*/ 7144 h 257175"/>
                  <a:gd name="connsiteX10" fmla="*/ 7144 w 161925"/>
                  <a:gd name="connsiteY10" fmla="*/ 62960 h 257175"/>
                  <a:gd name="connsiteX11" fmla="*/ 18288 w 161925"/>
                  <a:gd name="connsiteY11" fmla="*/ 74009 h 257175"/>
                  <a:gd name="connsiteX12" fmla="*/ 100299 w 161925"/>
                  <a:gd name="connsiteY12" fmla="*/ 74009 h 257175"/>
                  <a:gd name="connsiteX13" fmla="*/ 85154 w 161925"/>
                  <a:gd name="connsiteY13" fmla="*/ 129730 h 257175"/>
                  <a:gd name="connsiteX14" fmla="*/ 95441 w 161925"/>
                  <a:gd name="connsiteY14" fmla="*/ 177165 h 257175"/>
                  <a:gd name="connsiteX15" fmla="*/ 99727 w 161925"/>
                  <a:gd name="connsiteY15" fmla="*/ 186404 h 257175"/>
                  <a:gd name="connsiteX16" fmla="*/ 89821 w 161925"/>
                  <a:gd name="connsiteY16" fmla="*/ 192119 h 257175"/>
                  <a:gd name="connsiteX17" fmla="*/ 87059 w 161925"/>
                  <a:gd name="connsiteY17" fmla="*/ 196501 h 257175"/>
                  <a:gd name="connsiteX18" fmla="*/ 60198 w 161925"/>
                  <a:gd name="connsiteY18" fmla="*/ 186309 h 257175"/>
                  <a:gd name="connsiteX19" fmla="*/ 29623 w 161925"/>
                  <a:gd name="connsiteY19" fmla="*/ 216599 h 257175"/>
                  <a:gd name="connsiteX20" fmla="*/ 64580 w 161925"/>
                  <a:gd name="connsiteY20" fmla="*/ 253079 h 257175"/>
                  <a:gd name="connsiteX21" fmla="*/ 96298 w 161925"/>
                  <a:gd name="connsiteY21" fmla="*/ 220980 h 257175"/>
                  <a:gd name="connsiteX22" fmla="*/ 91726 w 161925"/>
                  <a:gd name="connsiteY22" fmla="*/ 202883 h 257175"/>
                  <a:gd name="connsiteX23" fmla="*/ 145352 w 161925"/>
                  <a:gd name="connsiteY23" fmla="*/ 229457 h 257175"/>
                  <a:gd name="connsiteX24" fmla="*/ 150591 w 161925"/>
                  <a:gd name="connsiteY24" fmla="*/ 229267 h 257175"/>
                  <a:gd name="connsiteX25" fmla="*/ 153353 w 161925"/>
                  <a:gd name="connsiteY25" fmla="*/ 224790 h 257175"/>
                  <a:gd name="connsiteX26" fmla="*/ 157258 w 161925"/>
                  <a:gd name="connsiteY26" fmla="*/ 16316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25717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grp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A4F11ECC-C881-4435-B379-3211C1078951}"/>
                  </a:ext>
                </a:extLst>
              </p:cNvPr>
              <p:cNvSpPr/>
              <p:nvPr/>
            </p:nvSpPr>
            <p:spPr>
              <a:xfrm>
                <a:off x="4235079" y="4957499"/>
                <a:ext cx="266700" cy="123825"/>
              </a:xfrm>
              <a:custGeom>
                <a:avLst/>
                <a:gdLst>
                  <a:gd name="connsiteX0" fmla="*/ 9538 w 266700"/>
                  <a:gd name="connsiteY0" fmla="*/ 51507 h 123825"/>
                  <a:gd name="connsiteX1" fmla="*/ 60877 w 266700"/>
                  <a:gd name="connsiteY1" fmla="*/ 85702 h 123825"/>
                  <a:gd name="connsiteX2" fmla="*/ 67926 w 266700"/>
                  <a:gd name="connsiteY2" fmla="*/ 84940 h 123825"/>
                  <a:gd name="connsiteX3" fmla="*/ 69450 w 266700"/>
                  <a:gd name="connsiteY3" fmla="*/ 80940 h 123825"/>
                  <a:gd name="connsiteX4" fmla="*/ 69450 w 266700"/>
                  <a:gd name="connsiteY4" fmla="*/ 67795 h 123825"/>
                  <a:gd name="connsiteX5" fmla="*/ 82785 w 266700"/>
                  <a:gd name="connsiteY5" fmla="*/ 70557 h 123825"/>
                  <a:gd name="connsiteX6" fmla="*/ 135744 w 266700"/>
                  <a:gd name="connsiteY6" fmla="*/ 120564 h 123825"/>
                  <a:gd name="connsiteX7" fmla="*/ 164224 w 266700"/>
                  <a:gd name="connsiteY7" fmla="*/ 106467 h 123825"/>
                  <a:gd name="connsiteX8" fmla="*/ 176606 w 266700"/>
                  <a:gd name="connsiteY8" fmla="*/ 103609 h 123825"/>
                  <a:gd name="connsiteX9" fmla="*/ 177559 w 266700"/>
                  <a:gd name="connsiteY9" fmla="*/ 103704 h 123825"/>
                  <a:gd name="connsiteX10" fmla="*/ 167367 w 266700"/>
                  <a:gd name="connsiteY10" fmla="*/ 80368 h 123825"/>
                  <a:gd name="connsiteX11" fmla="*/ 249282 w 266700"/>
                  <a:gd name="connsiteY11" fmla="*/ 80368 h 123825"/>
                  <a:gd name="connsiteX12" fmla="*/ 260426 w 266700"/>
                  <a:gd name="connsiteY12" fmla="*/ 69319 h 123825"/>
                  <a:gd name="connsiteX13" fmla="*/ 204705 w 266700"/>
                  <a:gd name="connsiteY13" fmla="*/ 13503 h 123825"/>
                  <a:gd name="connsiteX14" fmla="*/ 150127 w 266700"/>
                  <a:gd name="connsiteY14" fmla="*/ 57889 h 123825"/>
                  <a:gd name="connsiteX15" fmla="*/ 79642 w 266700"/>
                  <a:gd name="connsiteY15" fmla="*/ 25123 h 123825"/>
                  <a:gd name="connsiteX16" fmla="*/ 69545 w 266700"/>
                  <a:gd name="connsiteY16" fmla="*/ 24171 h 123825"/>
                  <a:gd name="connsiteX17" fmla="*/ 69545 w 266700"/>
                  <a:gd name="connsiteY17" fmla="*/ 12836 h 123825"/>
                  <a:gd name="connsiteX18" fmla="*/ 68021 w 266700"/>
                  <a:gd name="connsiteY18" fmla="*/ 8835 h 123825"/>
                  <a:gd name="connsiteX19" fmla="*/ 60973 w 266700"/>
                  <a:gd name="connsiteY19" fmla="*/ 8073 h 123825"/>
                  <a:gd name="connsiteX20" fmla="*/ 9728 w 266700"/>
                  <a:gd name="connsiteY20" fmla="*/ 42173 h 123825"/>
                  <a:gd name="connsiteX21" fmla="*/ 7633 w 266700"/>
                  <a:gd name="connsiteY21" fmla="*/ 44649 h 123825"/>
                  <a:gd name="connsiteX22" fmla="*/ 9538 w 266700"/>
                  <a:gd name="connsiteY22" fmla="*/ 5150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6700" h="123825">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grpFill/>
              <a:ln w="9525" cap="flat">
                <a:noFill/>
                <a:prstDash val="solid"/>
                <a:miter/>
              </a:ln>
            </p:spPr>
            <p:txBody>
              <a:bodyPr rtlCol="0" anchor="ctr"/>
              <a:lstStyle/>
              <a:p>
                <a:endParaRPr lang="ko-KR" altLang="en-US"/>
              </a:p>
            </p:txBody>
          </p:sp>
        </p:grpSp>
      </p:grpSp>
      <p:sp>
        <p:nvSpPr>
          <p:cNvPr id="56" name="직사각형 55">
            <a:extLst>
              <a:ext uri="{FF2B5EF4-FFF2-40B4-BE49-F238E27FC236}">
                <a16:creationId xmlns:a16="http://schemas.microsoft.com/office/drawing/2014/main" id="{AC7BF245-1A8E-4644-A51E-51E5C75B05A9}"/>
              </a:ext>
            </a:extLst>
          </p:cNvPr>
          <p:cNvSpPr/>
          <p:nvPr/>
        </p:nvSpPr>
        <p:spPr>
          <a:xfrm>
            <a:off x="9282110" y="1682287"/>
            <a:ext cx="1927670" cy="461665"/>
          </a:xfrm>
          <a:prstGeom prst="rect">
            <a:avLst/>
          </a:prstGeom>
        </p:spPr>
        <p:txBody>
          <a:bodyPr wrap="square" anchor="t" anchorCtr="0">
            <a:spAutoFit/>
          </a:bodyPr>
          <a:lstStyle/>
          <a:p>
            <a:pPr algn="ctr"/>
            <a:r>
              <a:rPr lang="en-US" altLang="ko-KR" sz="2400" dirty="0">
                <a:solidFill>
                  <a:srgbClr val="211C50"/>
                </a:solidFill>
              </a:rPr>
              <a:t>Instructors</a:t>
            </a:r>
          </a:p>
        </p:txBody>
      </p:sp>
      <p:sp>
        <p:nvSpPr>
          <p:cNvPr id="57" name="자유형: 도형 56">
            <a:extLst>
              <a:ext uri="{FF2B5EF4-FFF2-40B4-BE49-F238E27FC236}">
                <a16:creationId xmlns:a16="http://schemas.microsoft.com/office/drawing/2014/main" id="{839CB6AF-CFE6-46DD-8D8B-D5434B4F94CA}"/>
              </a:ext>
            </a:extLst>
          </p:cNvPr>
          <p:cNvSpPr/>
          <p:nvPr/>
        </p:nvSpPr>
        <p:spPr>
          <a:xfrm>
            <a:off x="10077302" y="987484"/>
            <a:ext cx="337286" cy="494020"/>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60" name="직사각형 59">
            <a:extLst>
              <a:ext uri="{FF2B5EF4-FFF2-40B4-BE49-F238E27FC236}">
                <a16:creationId xmlns:a16="http://schemas.microsoft.com/office/drawing/2014/main" id="{7070A034-09EF-4CC5-91C5-34D557B0D7BA}"/>
              </a:ext>
            </a:extLst>
          </p:cNvPr>
          <p:cNvSpPr/>
          <p:nvPr/>
        </p:nvSpPr>
        <p:spPr>
          <a:xfrm>
            <a:off x="6851999" y="1682287"/>
            <a:ext cx="1927670" cy="461665"/>
          </a:xfrm>
          <a:prstGeom prst="rect">
            <a:avLst/>
          </a:prstGeom>
        </p:spPr>
        <p:txBody>
          <a:bodyPr wrap="square" anchor="t" anchorCtr="0">
            <a:spAutoFit/>
          </a:bodyPr>
          <a:lstStyle/>
          <a:p>
            <a:pPr algn="ctr"/>
            <a:r>
              <a:rPr lang="en-US" altLang="ko-KR" sz="2400" dirty="0">
                <a:solidFill>
                  <a:srgbClr val="211C50"/>
                </a:solidFill>
              </a:rPr>
              <a:t>Business</a:t>
            </a:r>
          </a:p>
        </p:txBody>
      </p:sp>
      <p:sp>
        <p:nvSpPr>
          <p:cNvPr id="61" name="자유형: 도형 60">
            <a:extLst>
              <a:ext uri="{FF2B5EF4-FFF2-40B4-BE49-F238E27FC236}">
                <a16:creationId xmlns:a16="http://schemas.microsoft.com/office/drawing/2014/main" id="{98A5D4A8-A90A-4C83-9AB4-FD4D8C0E79CC}"/>
              </a:ext>
            </a:extLst>
          </p:cNvPr>
          <p:cNvSpPr/>
          <p:nvPr/>
        </p:nvSpPr>
        <p:spPr>
          <a:xfrm>
            <a:off x="7647191" y="987484"/>
            <a:ext cx="337286" cy="494020"/>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62" name="TextBox 61">
            <a:extLst>
              <a:ext uri="{FF2B5EF4-FFF2-40B4-BE49-F238E27FC236}">
                <a16:creationId xmlns:a16="http://schemas.microsoft.com/office/drawing/2014/main" id="{E95710D1-C6D1-4644-8FA7-F2697DD4A18F}"/>
              </a:ext>
            </a:extLst>
          </p:cNvPr>
          <p:cNvSpPr txBox="1"/>
          <p:nvPr/>
        </p:nvSpPr>
        <p:spPr>
          <a:xfrm>
            <a:off x="773872" y="3081281"/>
            <a:ext cx="2791698" cy="584775"/>
          </a:xfrm>
          <a:prstGeom prst="rect">
            <a:avLst/>
          </a:prstGeom>
          <a:noFill/>
        </p:spPr>
        <p:txBody>
          <a:bodyPr wrap="square" rtlCol="0" anchor="t" anchorCtr="0">
            <a:spAutoFit/>
          </a:bodyPr>
          <a:lstStyle/>
          <a:p>
            <a:r>
              <a:rPr lang="en-US" altLang="ko-KR" sz="1600" dirty="0">
                <a:solidFill>
                  <a:srgbClr val="211C50"/>
                </a:solidFill>
              </a:rPr>
              <a:t>End-to-end access and control of the LMS modules</a:t>
            </a:r>
            <a:endParaRPr lang="ko-KR" altLang="en-US" sz="1600" dirty="0">
              <a:solidFill>
                <a:srgbClr val="211C50"/>
              </a:solidFill>
            </a:endParaRPr>
          </a:p>
        </p:txBody>
      </p:sp>
      <p:sp>
        <p:nvSpPr>
          <p:cNvPr id="64" name="직사각형 63">
            <a:extLst>
              <a:ext uri="{FF2B5EF4-FFF2-40B4-BE49-F238E27FC236}">
                <a16:creationId xmlns:a16="http://schemas.microsoft.com/office/drawing/2014/main" id="{239F7664-3B71-405F-92A5-9B2C91166DD6}"/>
              </a:ext>
            </a:extLst>
          </p:cNvPr>
          <p:cNvSpPr/>
          <p:nvPr/>
        </p:nvSpPr>
        <p:spPr>
          <a:xfrm>
            <a:off x="4164484" y="1682287"/>
            <a:ext cx="1927670" cy="461665"/>
          </a:xfrm>
          <a:prstGeom prst="rect">
            <a:avLst/>
          </a:prstGeom>
        </p:spPr>
        <p:txBody>
          <a:bodyPr wrap="square" anchor="t" anchorCtr="0">
            <a:spAutoFit/>
          </a:bodyPr>
          <a:lstStyle/>
          <a:p>
            <a:pPr algn="ctr"/>
            <a:r>
              <a:rPr lang="en-US" altLang="ko-KR" sz="2400" dirty="0">
                <a:solidFill>
                  <a:srgbClr val="211C50"/>
                </a:solidFill>
              </a:rPr>
              <a:t>Student</a:t>
            </a:r>
          </a:p>
        </p:txBody>
      </p:sp>
      <p:sp>
        <p:nvSpPr>
          <p:cNvPr id="65" name="자유형: 도형 64">
            <a:extLst>
              <a:ext uri="{FF2B5EF4-FFF2-40B4-BE49-F238E27FC236}">
                <a16:creationId xmlns:a16="http://schemas.microsoft.com/office/drawing/2014/main" id="{1923A9FA-AE87-4F67-BECB-CED2614EF10C}"/>
              </a:ext>
            </a:extLst>
          </p:cNvPr>
          <p:cNvSpPr/>
          <p:nvPr/>
        </p:nvSpPr>
        <p:spPr>
          <a:xfrm>
            <a:off x="4959677" y="987484"/>
            <a:ext cx="337286" cy="494020"/>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68" name="직사각형 67">
            <a:extLst>
              <a:ext uri="{FF2B5EF4-FFF2-40B4-BE49-F238E27FC236}">
                <a16:creationId xmlns:a16="http://schemas.microsoft.com/office/drawing/2014/main" id="{CE82386C-6CD3-47A8-99C7-17DB067F73EB}"/>
              </a:ext>
            </a:extLst>
          </p:cNvPr>
          <p:cNvSpPr/>
          <p:nvPr/>
        </p:nvSpPr>
        <p:spPr>
          <a:xfrm>
            <a:off x="1149481" y="1682287"/>
            <a:ext cx="1927670" cy="461665"/>
          </a:xfrm>
          <a:prstGeom prst="rect">
            <a:avLst/>
          </a:prstGeom>
        </p:spPr>
        <p:txBody>
          <a:bodyPr wrap="square" anchor="t" anchorCtr="0">
            <a:spAutoFit/>
          </a:bodyPr>
          <a:lstStyle/>
          <a:p>
            <a:pPr algn="ctr"/>
            <a:r>
              <a:rPr lang="en-US" altLang="ko-KR" sz="2400" dirty="0">
                <a:solidFill>
                  <a:srgbClr val="211C50"/>
                </a:solidFill>
              </a:rPr>
              <a:t>Admin</a:t>
            </a:r>
          </a:p>
        </p:txBody>
      </p:sp>
      <p:sp>
        <p:nvSpPr>
          <p:cNvPr id="69" name="자유형: 도형 68">
            <a:extLst>
              <a:ext uri="{FF2B5EF4-FFF2-40B4-BE49-F238E27FC236}">
                <a16:creationId xmlns:a16="http://schemas.microsoft.com/office/drawing/2014/main" id="{EC11AF65-6AD5-411E-8B5D-99EA480F9D9C}"/>
              </a:ext>
            </a:extLst>
          </p:cNvPr>
          <p:cNvSpPr/>
          <p:nvPr/>
        </p:nvSpPr>
        <p:spPr>
          <a:xfrm>
            <a:off x="1944674" y="987484"/>
            <a:ext cx="337286" cy="494020"/>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0" name="TextBox 69">
            <a:extLst>
              <a:ext uri="{FF2B5EF4-FFF2-40B4-BE49-F238E27FC236}">
                <a16:creationId xmlns:a16="http://schemas.microsoft.com/office/drawing/2014/main" id="{7783BC31-C23F-084B-8F96-E2FBC916E649}"/>
              </a:ext>
            </a:extLst>
          </p:cNvPr>
          <p:cNvSpPr txBox="1"/>
          <p:nvPr/>
        </p:nvSpPr>
        <p:spPr>
          <a:xfrm>
            <a:off x="773872" y="3770654"/>
            <a:ext cx="2791698" cy="584775"/>
          </a:xfrm>
          <a:prstGeom prst="rect">
            <a:avLst/>
          </a:prstGeom>
          <a:noFill/>
        </p:spPr>
        <p:txBody>
          <a:bodyPr wrap="square" rtlCol="0" anchor="t" anchorCtr="0">
            <a:spAutoFit/>
          </a:bodyPr>
          <a:lstStyle/>
          <a:p>
            <a:r>
              <a:rPr lang="en-US" altLang="ko-KR" sz="1600" dirty="0">
                <a:solidFill>
                  <a:srgbClr val="211C50"/>
                </a:solidFill>
              </a:rPr>
              <a:t>Protect sensitive application data</a:t>
            </a:r>
            <a:endParaRPr lang="ko-KR" altLang="en-US" sz="1600" dirty="0">
              <a:solidFill>
                <a:srgbClr val="211C50"/>
              </a:solidFill>
            </a:endParaRPr>
          </a:p>
        </p:txBody>
      </p:sp>
      <p:sp>
        <p:nvSpPr>
          <p:cNvPr id="71" name="TextBox 70">
            <a:extLst>
              <a:ext uri="{FF2B5EF4-FFF2-40B4-BE49-F238E27FC236}">
                <a16:creationId xmlns:a16="http://schemas.microsoft.com/office/drawing/2014/main" id="{4DDF6C2D-F8C7-BB46-988D-D5F9AD324F36}"/>
              </a:ext>
            </a:extLst>
          </p:cNvPr>
          <p:cNvSpPr txBox="1"/>
          <p:nvPr/>
        </p:nvSpPr>
        <p:spPr>
          <a:xfrm>
            <a:off x="3956542" y="3060325"/>
            <a:ext cx="2503504" cy="830997"/>
          </a:xfrm>
          <a:prstGeom prst="rect">
            <a:avLst/>
          </a:prstGeom>
          <a:noFill/>
        </p:spPr>
        <p:txBody>
          <a:bodyPr wrap="square" rtlCol="0" anchor="t" anchorCtr="0">
            <a:spAutoFit/>
          </a:bodyPr>
          <a:lstStyle/>
          <a:p>
            <a:r>
              <a:rPr lang="en-US" altLang="ko-KR" sz="1600" dirty="0">
                <a:solidFill>
                  <a:srgbClr val="211C50"/>
                </a:solidFill>
              </a:rPr>
              <a:t>Type 1: Individual self-registration, avail all public courses </a:t>
            </a:r>
            <a:endParaRPr lang="ko-KR" altLang="en-US" sz="1600" dirty="0">
              <a:solidFill>
                <a:srgbClr val="211C50"/>
              </a:solidFill>
            </a:endParaRPr>
          </a:p>
        </p:txBody>
      </p:sp>
      <p:sp>
        <p:nvSpPr>
          <p:cNvPr id="72" name="TextBox 71">
            <a:extLst>
              <a:ext uri="{FF2B5EF4-FFF2-40B4-BE49-F238E27FC236}">
                <a16:creationId xmlns:a16="http://schemas.microsoft.com/office/drawing/2014/main" id="{A5044923-A90A-824F-AFA6-5029AE71574E}"/>
              </a:ext>
            </a:extLst>
          </p:cNvPr>
          <p:cNvSpPr txBox="1"/>
          <p:nvPr/>
        </p:nvSpPr>
        <p:spPr>
          <a:xfrm>
            <a:off x="3956541" y="3988547"/>
            <a:ext cx="2548320" cy="830997"/>
          </a:xfrm>
          <a:prstGeom prst="rect">
            <a:avLst/>
          </a:prstGeom>
          <a:noFill/>
        </p:spPr>
        <p:txBody>
          <a:bodyPr wrap="square" rtlCol="0" anchor="t" anchorCtr="0">
            <a:spAutoFit/>
          </a:bodyPr>
          <a:lstStyle/>
          <a:p>
            <a:r>
              <a:rPr lang="en-US" altLang="ko-KR" sz="1600" dirty="0">
                <a:solidFill>
                  <a:srgbClr val="211C50"/>
                </a:solidFill>
              </a:rPr>
              <a:t>Type 2: Business that register their users as students for their courses</a:t>
            </a:r>
            <a:endParaRPr lang="ko-KR" altLang="en-US" sz="1600" dirty="0">
              <a:solidFill>
                <a:srgbClr val="211C50"/>
              </a:solidFill>
            </a:endParaRPr>
          </a:p>
        </p:txBody>
      </p:sp>
      <p:sp>
        <p:nvSpPr>
          <p:cNvPr id="73" name="TextBox 72">
            <a:extLst>
              <a:ext uri="{FF2B5EF4-FFF2-40B4-BE49-F238E27FC236}">
                <a16:creationId xmlns:a16="http://schemas.microsoft.com/office/drawing/2014/main" id="{4DFBA0B9-159D-AC45-8D54-B638FB3F7476}"/>
              </a:ext>
            </a:extLst>
          </p:cNvPr>
          <p:cNvSpPr txBox="1"/>
          <p:nvPr/>
        </p:nvSpPr>
        <p:spPr>
          <a:xfrm>
            <a:off x="6515148" y="3006132"/>
            <a:ext cx="2365895" cy="584775"/>
          </a:xfrm>
          <a:prstGeom prst="rect">
            <a:avLst/>
          </a:prstGeom>
          <a:noFill/>
        </p:spPr>
        <p:txBody>
          <a:bodyPr wrap="square" rtlCol="0" anchor="t" anchorCtr="0">
            <a:spAutoFit/>
          </a:bodyPr>
          <a:lstStyle/>
          <a:p>
            <a:r>
              <a:rPr lang="en-US" altLang="ko-KR" sz="1600" dirty="0">
                <a:solidFill>
                  <a:srgbClr val="211C50"/>
                </a:solidFill>
              </a:rPr>
              <a:t>Create custom learning portal</a:t>
            </a:r>
            <a:endParaRPr lang="ko-KR" altLang="en-US" sz="1600" dirty="0">
              <a:solidFill>
                <a:srgbClr val="211C50"/>
              </a:solidFill>
            </a:endParaRPr>
          </a:p>
        </p:txBody>
      </p:sp>
      <p:sp>
        <p:nvSpPr>
          <p:cNvPr id="74" name="TextBox 73">
            <a:extLst>
              <a:ext uri="{FF2B5EF4-FFF2-40B4-BE49-F238E27FC236}">
                <a16:creationId xmlns:a16="http://schemas.microsoft.com/office/drawing/2014/main" id="{6ADC0641-2160-FF46-9FB9-E9436A251103}"/>
              </a:ext>
            </a:extLst>
          </p:cNvPr>
          <p:cNvSpPr txBox="1"/>
          <p:nvPr/>
        </p:nvSpPr>
        <p:spPr>
          <a:xfrm>
            <a:off x="6515148" y="3657361"/>
            <a:ext cx="2365895" cy="584775"/>
          </a:xfrm>
          <a:prstGeom prst="rect">
            <a:avLst/>
          </a:prstGeom>
          <a:noFill/>
        </p:spPr>
        <p:txBody>
          <a:bodyPr wrap="square" rtlCol="0" anchor="t" anchorCtr="0">
            <a:spAutoFit/>
          </a:bodyPr>
          <a:lstStyle/>
          <a:p>
            <a:r>
              <a:rPr lang="en-US" altLang="ko-KR" sz="1600" dirty="0">
                <a:solidFill>
                  <a:srgbClr val="211C50"/>
                </a:solidFill>
              </a:rPr>
              <a:t>Publish courses in SCORM Standards</a:t>
            </a:r>
            <a:endParaRPr lang="ko-KR" altLang="en-US" sz="1600" dirty="0">
              <a:solidFill>
                <a:srgbClr val="211C50"/>
              </a:solidFill>
            </a:endParaRPr>
          </a:p>
        </p:txBody>
      </p:sp>
      <p:sp>
        <p:nvSpPr>
          <p:cNvPr id="75" name="TextBox 74">
            <a:extLst>
              <a:ext uri="{FF2B5EF4-FFF2-40B4-BE49-F238E27FC236}">
                <a16:creationId xmlns:a16="http://schemas.microsoft.com/office/drawing/2014/main" id="{79BFB28E-B5DC-734A-B7DF-7BFB871F9744}"/>
              </a:ext>
            </a:extLst>
          </p:cNvPr>
          <p:cNvSpPr txBox="1"/>
          <p:nvPr/>
        </p:nvSpPr>
        <p:spPr>
          <a:xfrm>
            <a:off x="6487598" y="4280951"/>
            <a:ext cx="2365895" cy="584775"/>
          </a:xfrm>
          <a:prstGeom prst="rect">
            <a:avLst/>
          </a:prstGeom>
          <a:noFill/>
        </p:spPr>
        <p:txBody>
          <a:bodyPr wrap="square" rtlCol="0" anchor="t" anchorCtr="0">
            <a:spAutoFit/>
          </a:bodyPr>
          <a:lstStyle/>
          <a:p>
            <a:r>
              <a:rPr lang="en-US" altLang="ko-KR" sz="1600" dirty="0">
                <a:solidFill>
                  <a:srgbClr val="211C50"/>
                </a:solidFill>
              </a:rPr>
              <a:t>Publish public &amp; privet courses</a:t>
            </a:r>
            <a:endParaRPr lang="ko-KR" altLang="en-US" sz="1600" dirty="0">
              <a:solidFill>
                <a:srgbClr val="211C50"/>
              </a:solidFill>
            </a:endParaRPr>
          </a:p>
        </p:txBody>
      </p:sp>
      <p:sp>
        <p:nvSpPr>
          <p:cNvPr id="77" name="TextBox 76">
            <a:extLst>
              <a:ext uri="{FF2B5EF4-FFF2-40B4-BE49-F238E27FC236}">
                <a16:creationId xmlns:a16="http://schemas.microsoft.com/office/drawing/2014/main" id="{4F962BF9-FB24-5C40-B624-5B313276B6BF}"/>
              </a:ext>
            </a:extLst>
          </p:cNvPr>
          <p:cNvSpPr txBox="1"/>
          <p:nvPr/>
        </p:nvSpPr>
        <p:spPr>
          <a:xfrm>
            <a:off x="9017627" y="3036704"/>
            <a:ext cx="2365895" cy="584775"/>
          </a:xfrm>
          <a:prstGeom prst="rect">
            <a:avLst/>
          </a:prstGeom>
          <a:noFill/>
        </p:spPr>
        <p:txBody>
          <a:bodyPr wrap="square" rtlCol="0" anchor="t" anchorCtr="0">
            <a:spAutoFit/>
          </a:bodyPr>
          <a:lstStyle/>
          <a:p>
            <a:r>
              <a:rPr lang="en-US" altLang="ko-KR" sz="1600" dirty="0">
                <a:solidFill>
                  <a:srgbClr val="211C50"/>
                </a:solidFill>
              </a:rPr>
              <a:t>Create online courses on their topics</a:t>
            </a:r>
            <a:endParaRPr lang="ko-KR" altLang="en-US" sz="1600" dirty="0">
              <a:solidFill>
                <a:srgbClr val="211C50"/>
              </a:solidFill>
            </a:endParaRPr>
          </a:p>
        </p:txBody>
      </p:sp>
      <p:sp>
        <p:nvSpPr>
          <p:cNvPr id="78" name="TextBox 77">
            <a:extLst>
              <a:ext uri="{FF2B5EF4-FFF2-40B4-BE49-F238E27FC236}">
                <a16:creationId xmlns:a16="http://schemas.microsoft.com/office/drawing/2014/main" id="{A9FDC5F4-990F-AB45-A7F3-A996FD32256B}"/>
              </a:ext>
            </a:extLst>
          </p:cNvPr>
          <p:cNvSpPr txBox="1"/>
          <p:nvPr/>
        </p:nvSpPr>
        <p:spPr>
          <a:xfrm>
            <a:off x="9017627" y="3714492"/>
            <a:ext cx="2365895" cy="830997"/>
          </a:xfrm>
          <a:prstGeom prst="rect">
            <a:avLst/>
          </a:prstGeom>
          <a:noFill/>
        </p:spPr>
        <p:txBody>
          <a:bodyPr wrap="square" rtlCol="0" anchor="t" anchorCtr="0">
            <a:spAutoFit/>
          </a:bodyPr>
          <a:lstStyle/>
          <a:p>
            <a:r>
              <a:rPr lang="en-US" altLang="ko-KR" sz="1600" dirty="0">
                <a:solidFill>
                  <a:srgbClr val="211C50"/>
                </a:solidFill>
              </a:rPr>
              <a:t>Video, PowerPoint presentations, PDF can be uploaded as a courses</a:t>
            </a:r>
            <a:endParaRPr lang="ko-KR" altLang="en-US" sz="1600" dirty="0">
              <a:solidFill>
                <a:srgbClr val="211C50"/>
              </a:solidFill>
            </a:endParaRPr>
          </a:p>
        </p:txBody>
      </p:sp>
      <p:sp>
        <p:nvSpPr>
          <p:cNvPr id="79" name="TextBox 78">
            <a:extLst>
              <a:ext uri="{FF2B5EF4-FFF2-40B4-BE49-F238E27FC236}">
                <a16:creationId xmlns:a16="http://schemas.microsoft.com/office/drawing/2014/main" id="{3C202C5D-CAA1-1F40-AC07-F30859913E12}"/>
              </a:ext>
            </a:extLst>
          </p:cNvPr>
          <p:cNvSpPr txBox="1"/>
          <p:nvPr/>
        </p:nvSpPr>
        <p:spPr>
          <a:xfrm>
            <a:off x="9017626" y="4606113"/>
            <a:ext cx="2365895" cy="584775"/>
          </a:xfrm>
          <a:prstGeom prst="rect">
            <a:avLst/>
          </a:prstGeom>
          <a:noFill/>
        </p:spPr>
        <p:txBody>
          <a:bodyPr wrap="square" rtlCol="0" anchor="t" anchorCtr="0">
            <a:spAutoFit/>
          </a:bodyPr>
          <a:lstStyle/>
          <a:p>
            <a:r>
              <a:rPr lang="en-US" altLang="ko-KR" sz="1600" dirty="0">
                <a:solidFill>
                  <a:srgbClr val="211C50"/>
                </a:solidFill>
              </a:rPr>
              <a:t>Option to conduct live class</a:t>
            </a:r>
            <a:endParaRPr lang="ko-KR" altLang="en-US" sz="1600" dirty="0">
              <a:solidFill>
                <a:srgbClr val="211C50"/>
              </a:solidFill>
            </a:endParaRPr>
          </a:p>
        </p:txBody>
      </p:sp>
      <p:sp>
        <p:nvSpPr>
          <p:cNvPr id="80" name="TextBox 79">
            <a:extLst>
              <a:ext uri="{FF2B5EF4-FFF2-40B4-BE49-F238E27FC236}">
                <a16:creationId xmlns:a16="http://schemas.microsoft.com/office/drawing/2014/main" id="{30515880-9131-464B-884A-0CFECD8AB1B8}"/>
              </a:ext>
            </a:extLst>
          </p:cNvPr>
          <p:cNvSpPr txBox="1"/>
          <p:nvPr/>
        </p:nvSpPr>
        <p:spPr>
          <a:xfrm>
            <a:off x="6515148" y="4914518"/>
            <a:ext cx="2365895" cy="584775"/>
          </a:xfrm>
          <a:prstGeom prst="rect">
            <a:avLst/>
          </a:prstGeom>
          <a:noFill/>
        </p:spPr>
        <p:txBody>
          <a:bodyPr wrap="square" rtlCol="0" anchor="t" anchorCtr="0">
            <a:spAutoFit/>
          </a:bodyPr>
          <a:lstStyle/>
          <a:p>
            <a:r>
              <a:rPr lang="en-US" altLang="ko-KR" sz="1600" dirty="0">
                <a:solidFill>
                  <a:srgbClr val="211C50"/>
                </a:solidFill>
              </a:rPr>
              <a:t>Option to conduct assessment </a:t>
            </a:r>
            <a:endParaRPr lang="ko-KR" altLang="en-US" sz="1600" dirty="0">
              <a:solidFill>
                <a:srgbClr val="211C50"/>
              </a:solidFill>
            </a:endParaRPr>
          </a:p>
        </p:txBody>
      </p:sp>
      <p:sp>
        <p:nvSpPr>
          <p:cNvPr id="82" name="TextBox 81">
            <a:extLst>
              <a:ext uri="{FF2B5EF4-FFF2-40B4-BE49-F238E27FC236}">
                <a16:creationId xmlns:a16="http://schemas.microsoft.com/office/drawing/2014/main" id="{2732F7F1-2812-F14E-8045-5076382AFB9D}"/>
              </a:ext>
            </a:extLst>
          </p:cNvPr>
          <p:cNvSpPr txBox="1"/>
          <p:nvPr/>
        </p:nvSpPr>
        <p:spPr>
          <a:xfrm>
            <a:off x="9017626" y="5251512"/>
            <a:ext cx="2365895" cy="584775"/>
          </a:xfrm>
          <a:prstGeom prst="rect">
            <a:avLst/>
          </a:prstGeom>
          <a:noFill/>
        </p:spPr>
        <p:txBody>
          <a:bodyPr wrap="square" rtlCol="0" anchor="t" anchorCtr="0">
            <a:spAutoFit/>
          </a:bodyPr>
          <a:lstStyle/>
          <a:p>
            <a:r>
              <a:rPr lang="en-US" altLang="ko-KR" sz="1600" dirty="0">
                <a:solidFill>
                  <a:srgbClr val="211C50"/>
                </a:solidFill>
              </a:rPr>
              <a:t>Option to conduct assessment </a:t>
            </a:r>
            <a:endParaRPr lang="ko-KR" altLang="en-US" sz="1600" dirty="0">
              <a:solidFill>
                <a:srgbClr val="211C50"/>
              </a:solidFill>
            </a:endParaRPr>
          </a:p>
        </p:txBody>
      </p:sp>
      <p:pic>
        <p:nvPicPr>
          <p:cNvPr id="83" name="Picture 82">
            <a:extLst>
              <a:ext uri="{FF2B5EF4-FFF2-40B4-BE49-F238E27FC236}">
                <a16:creationId xmlns:a16="http://schemas.microsoft.com/office/drawing/2014/main" id="{20C5365F-4700-BA4B-8F3A-A5E168268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31" y="448319"/>
            <a:ext cx="2547099" cy="641587"/>
          </a:xfrm>
          <a:prstGeom prst="rect">
            <a:avLst/>
          </a:prstGeom>
        </p:spPr>
      </p:pic>
    </p:spTree>
    <p:extLst>
      <p:ext uri="{BB962C8B-B14F-4D97-AF65-F5344CB8AC3E}">
        <p14:creationId xmlns:p14="http://schemas.microsoft.com/office/powerpoint/2010/main" val="357638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4E3403-79B9-48F2-A68C-C8B5406E0327}"/>
              </a:ext>
            </a:extLst>
          </p:cNvPr>
          <p:cNvSpPr txBox="1"/>
          <p:nvPr/>
        </p:nvSpPr>
        <p:spPr>
          <a:xfrm>
            <a:off x="2743202" y="726078"/>
            <a:ext cx="6705598" cy="584775"/>
          </a:xfrm>
          <a:prstGeom prst="rect">
            <a:avLst/>
          </a:prstGeom>
          <a:noFill/>
        </p:spPr>
        <p:txBody>
          <a:bodyPr wrap="square" rtlCol="0">
            <a:spAutoFit/>
          </a:bodyPr>
          <a:lstStyle/>
          <a:p>
            <a:pPr algn="ctr"/>
            <a:r>
              <a:rPr lang="en-US" altLang="ko-KR" sz="3200" dirty="0">
                <a:solidFill>
                  <a:srgbClr val="211C50"/>
                </a:solidFill>
                <a:latin typeface="+mj-lt"/>
                <a:cs typeface="Arial" panose="020B0604020202020204" pitchFamily="34" charset="0"/>
              </a:rPr>
              <a:t>Key Features</a:t>
            </a:r>
            <a:endParaRPr lang="ko-KR" altLang="en-US" sz="3200" dirty="0">
              <a:solidFill>
                <a:srgbClr val="211C50"/>
              </a:solidFill>
              <a:latin typeface="+mj-lt"/>
              <a:cs typeface="Arial" panose="020B0604020202020204" pitchFamily="34" charset="0"/>
            </a:endParaRPr>
          </a:p>
        </p:txBody>
      </p:sp>
      <p:grpSp>
        <p:nvGrpSpPr>
          <p:cNvPr id="92" name="Group 91">
            <a:extLst>
              <a:ext uri="{FF2B5EF4-FFF2-40B4-BE49-F238E27FC236}">
                <a16:creationId xmlns:a16="http://schemas.microsoft.com/office/drawing/2014/main" id="{ED2666F9-ABF0-B842-BE77-C02FE948ABE5}"/>
              </a:ext>
            </a:extLst>
          </p:cNvPr>
          <p:cNvGrpSpPr/>
          <p:nvPr/>
        </p:nvGrpSpPr>
        <p:grpSpPr>
          <a:xfrm>
            <a:off x="432787" y="1849146"/>
            <a:ext cx="5139338" cy="369332"/>
            <a:chOff x="432787" y="1849146"/>
            <a:chExt cx="5139338" cy="369332"/>
          </a:xfrm>
        </p:grpSpPr>
        <p:sp>
          <p:nvSpPr>
            <p:cNvPr id="5" name="TextBox 4">
              <a:extLst>
                <a:ext uri="{FF2B5EF4-FFF2-40B4-BE49-F238E27FC236}">
                  <a16:creationId xmlns:a16="http://schemas.microsoft.com/office/drawing/2014/main" id="{6B2F212A-8FC0-4F98-ADB8-BA887AAFB040}"/>
                </a:ext>
              </a:extLst>
            </p:cNvPr>
            <p:cNvSpPr txBox="1"/>
            <p:nvPr/>
          </p:nvSpPr>
          <p:spPr>
            <a:xfrm>
              <a:off x="784155" y="1849146"/>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Detailed dashboard view</a:t>
              </a:r>
            </a:p>
          </p:txBody>
        </p:sp>
        <p:sp>
          <p:nvSpPr>
            <p:cNvPr id="7" name="자유형: 도형 6">
              <a:extLst>
                <a:ext uri="{FF2B5EF4-FFF2-40B4-BE49-F238E27FC236}">
                  <a16:creationId xmlns:a16="http://schemas.microsoft.com/office/drawing/2014/main" id="{567D4915-57B3-4494-AC08-E1E9E41486B7}"/>
                </a:ext>
              </a:extLst>
            </p:cNvPr>
            <p:cNvSpPr/>
            <p:nvPr/>
          </p:nvSpPr>
          <p:spPr>
            <a:xfrm rot="16200000">
              <a:off x="456874" y="1902490"/>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4" name="Group 93">
            <a:extLst>
              <a:ext uri="{FF2B5EF4-FFF2-40B4-BE49-F238E27FC236}">
                <a16:creationId xmlns:a16="http://schemas.microsoft.com/office/drawing/2014/main" id="{E7610AE1-0DEA-0347-90CD-27C6304917DF}"/>
              </a:ext>
            </a:extLst>
          </p:cNvPr>
          <p:cNvGrpSpPr/>
          <p:nvPr/>
        </p:nvGrpSpPr>
        <p:grpSpPr>
          <a:xfrm>
            <a:off x="432786" y="2391012"/>
            <a:ext cx="5139339" cy="646331"/>
            <a:chOff x="432786" y="2391012"/>
            <a:chExt cx="5139339" cy="646331"/>
          </a:xfrm>
        </p:grpSpPr>
        <p:sp>
          <p:nvSpPr>
            <p:cNvPr id="74" name="TextBox 73">
              <a:extLst>
                <a:ext uri="{FF2B5EF4-FFF2-40B4-BE49-F238E27FC236}">
                  <a16:creationId xmlns:a16="http://schemas.microsoft.com/office/drawing/2014/main" id="{FA7F2171-580C-0140-A40B-58E3E4D8337D}"/>
                </a:ext>
              </a:extLst>
            </p:cNvPr>
            <p:cNvSpPr txBox="1"/>
            <p:nvPr/>
          </p:nvSpPr>
          <p:spPr>
            <a:xfrm>
              <a:off x="784155" y="2391012"/>
              <a:ext cx="4787970" cy="646331"/>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Manage hybrid and online courses, categories, and course types.</a:t>
              </a:r>
            </a:p>
          </p:txBody>
        </p:sp>
        <p:sp>
          <p:nvSpPr>
            <p:cNvPr id="75" name="자유형: 도형 6">
              <a:extLst>
                <a:ext uri="{FF2B5EF4-FFF2-40B4-BE49-F238E27FC236}">
                  <a16:creationId xmlns:a16="http://schemas.microsoft.com/office/drawing/2014/main" id="{E1FA52B7-4A61-8543-BC13-8183B71C8A56}"/>
                </a:ext>
              </a:extLst>
            </p:cNvPr>
            <p:cNvSpPr/>
            <p:nvPr/>
          </p:nvSpPr>
          <p:spPr>
            <a:xfrm rot="16200000">
              <a:off x="456873" y="2582855"/>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6" name="Group 95">
            <a:extLst>
              <a:ext uri="{FF2B5EF4-FFF2-40B4-BE49-F238E27FC236}">
                <a16:creationId xmlns:a16="http://schemas.microsoft.com/office/drawing/2014/main" id="{9413A3B5-5C66-D342-9539-344310EFE11E}"/>
              </a:ext>
            </a:extLst>
          </p:cNvPr>
          <p:cNvGrpSpPr/>
          <p:nvPr/>
        </p:nvGrpSpPr>
        <p:grpSpPr>
          <a:xfrm>
            <a:off x="418931" y="3097594"/>
            <a:ext cx="5139339" cy="369332"/>
            <a:chOff x="432786" y="3568650"/>
            <a:chExt cx="5139339" cy="369332"/>
          </a:xfrm>
        </p:grpSpPr>
        <p:sp>
          <p:nvSpPr>
            <p:cNvPr id="76" name="TextBox 75">
              <a:extLst>
                <a:ext uri="{FF2B5EF4-FFF2-40B4-BE49-F238E27FC236}">
                  <a16:creationId xmlns:a16="http://schemas.microsoft.com/office/drawing/2014/main" id="{ACDFF501-58B0-2148-96BC-5BE0BD3C4350}"/>
                </a:ext>
              </a:extLst>
            </p:cNvPr>
            <p:cNvSpPr txBox="1"/>
            <p:nvPr/>
          </p:nvSpPr>
          <p:spPr>
            <a:xfrm>
              <a:off x="784155" y="3568650"/>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Set a deadline for enrollment to a hybrid course.</a:t>
              </a:r>
            </a:p>
          </p:txBody>
        </p:sp>
        <p:sp>
          <p:nvSpPr>
            <p:cNvPr id="77" name="자유형: 도형 6">
              <a:extLst>
                <a:ext uri="{FF2B5EF4-FFF2-40B4-BE49-F238E27FC236}">
                  <a16:creationId xmlns:a16="http://schemas.microsoft.com/office/drawing/2014/main" id="{9BCC9224-2E4A-CB43-85D4-4CDEC891AC13}"/>
                </a:ext>
              </a:extLst>
            </p:cNvPr>
            <p:cNvSpPr/>
            <p:nvPr/>
          </p:nvSpPr>
          <p:spPr>
            <a:xfrm rot="16200000">
              <a:off x="456873" y="3621993"/>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8" name="Group 97">
            <a:extLst>
              <a:ext uri="{FF2B5EF4-FFF2-40B4-BE49-F238E27FC236}">
                <a16:creationId xmlns:a16="http://schemas.microsoft.com/office/drawing/2014/main" id="{C8761C38-B000-5D49-B4F5-6BEB2FAD0819}"/>
              </a:ext>
            </a:extLst>
          </p:cNvPr>
          <p:cNvGrpSpPr/>
          <p:nvPr/>
        </p:nvGrpSpPr>
        <p:grpSpPr>
          <a:xfrm>
            <a:off x="432786" y="3677943"/>
            <a:ext cx="5139339" cy="646331"/>
            <a:chOff x="432786" y="4245982"/>
            <a:chExt cx="5139339" cy="646331"/>
          </a:xfrm>
        </p:grpSpPr>
        <p:sp>
          <p:nvSpPr>
            <p:cNvPr id="78" name="TextBox 77">
              <a:extLst>
                <a:ext uri="{FF2B5EF4-FFF2-40B4-BE49-F238E27FC236}">
                  <a16:creationId xmlns:a16="http://schemas.microsoft.com/office/drawing/2014/main" id="{FB34CE83-E6C2-8F45-8A98-A02411098F9B}"/>
                </a:ext>
              </a:extLst>
            </p:cNvPr>
            <p:cNvSpPr txBox="1"/>
            <p:nvPr/>
          </p:nvSpPr>
          <p:spPr>
            <a:xfrm>
              <a:off x="784155" y="4245982"/>
              <a:ext cx="4787970" cy="646331"/>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View enrollment details as in student name, enrolled courses.</a:t>
              </a:r>
            </a:p>
          </p:txBody>
        </p:sp>
        <p:sp>
          <p:nvSpPr>
            <p:cNvPr id="79" name="자유형: 도형 6">
              <a:extLst>
                <a:ext uri="{FF2B5EF4-FFF2-40B4-BE49-F238E27FC236}">
                  <a16:creationId xmlns:a16="http://schemas.microsoft.com/office/drawing/2014/main" id="{1B962352-DDC2-964F-B329-F8553164B741}"/>
                </a:ext>
              </a:extLst>
            </p:cNvPr>
            <p:cNvSpPr/>
            <p:nvPr/>
          </p:nvSpPr>
          <p:spPr>
            <a:xfrm rot="16200000">
              <a:off x="456873" y="4437825"/>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9" name="Group 98">
            <a:extLst>
              <a:ext uri="{FF2B5EF4-FFF2-40B4-BE49-F238E27FC236}">
                <a16:creationId xmlns:a16="http://schemas.microsoft.com/office/drawing/2014/main" id="{75350B6D-330C-C249-BE7F-3CFB67E82F97}"/>
              </a:ext>
            </a:extLst>
          </p:cNvPr>
          <p:cNvGrpSpPr/>
          <p:nvPr/>
        </p:nvGrpSpPr>
        <p:grpSpPr>
          <a:xfrm>
            <a:off x="432786" y="4549239"/>
            <a:ext cx="5139339" cy="646331"/>
            <a:chOff x="432786" y="4923314"/>
            <a:chExt cx="5139339" cy="646331"/>
          </a:xfrm>
        </p:grpSpPr>
        <p:sp>
          <p:nvSpPr>
            <p:cNvPr id="80" name="TextBox 79">
              <a:extLst>
                <a:ext uri="{FF2B5EF4-FFF2-40B4-BE49-F238E27FC236}">
                  <a16:creationId xmlns:a16="http://schemas.microsoft.com/office/drawing/2014/main" id="{A095121A-5699-AB40-8BBD-F0CC6432FB13}"/>
                </a:ext>
              </a:extLst>
            </p:cNvPr>
            <p:cNvSpPr txBox="1"/>
            <p:nvPr/>
          </p:nvSpPr>
          <p:spPr>
            <a:xfrm>
              <a:off x="784155" y="4923314"/>
              <a:ext cx="4787970" cy="646331"/>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Create and automate assessment evaluations based on a specific category.</a:t>
              </a:r>
            </a:p>
          </p:txBody>
        </p:sp>
        <p:sp>
          <p:nvSpPr>
            <p:cNvPr id="81" name="자유형: 도형 6">
              <a:extLst>
                <a:ext uri="{FF2B5EF4-FFF2-40B4-BE49-F238E27FC236}">
                  <a16:creationId xmlns:a16="http://schemas.microsoft.com/office/drawing/2014/main" id="{33361274-C2AF-0943-BA66-2FBC81CC6B21}"/>
                </a:ext>
              </a:extLst>
            </p:cNvPr>
            <p:cNvSpPr/>
            <p:nvPr/>
          </p:nvSpPr>
          <p:spPr>
            <a:xfrm rot="16200000">
              <a:off x="456873" y="5115157"/>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3" name="Group 92">
            <a:extLst>
              <a:ext uri="{FF2B5EF4-FFF2-40B4-BE49-F238E27FC236}">
                <a16:creationId xmlns:a16="http://schemas.microsoft.com/office/drawing/2014/main" id="{28AA42C6-228F-5548-8AB5-FE9EB32AE147}"/>
              </a:ext>
            </a:extLst>
          </p:cNvPr>
          <p:cNvGrpSpPr/>
          <p:nvPr/>
        </p:nvGrpSpPr>
        <p:grpSpPr>
          <a:xfrm>
            <a:off x="6307112" y="1849146"/>
            <a:ext cx="5139338" cy="369332"/>
            <a:chOff x="6307112" y="1849146"/>
            <a:chExt cx="5139338" cy="369332"/>
          </a:xfrm>
        </p:grpSpPr>
        <p:sp>
          <p:nvSpPr>
            <p:cNvPr id="82" name="TextBox 81">
              <a:extLst>
                <a:ext uri="{FF2B5EF4-FFF2-40B4-BE49-F238E27FC236}">
                  <a16:creationId xmlns:a16="http://schemas.microsoft.com/office/drawing/2014/main" id="{675DCA65-C242-6A4B-9540-665308B97B2B}"/>
                </a:ext>
              </a:extLst>
            </p:cNvPr>
            <p:cNvSpPr txBox="1"/>
            <p:nvPr/>
          </p:nvSpPr>
          <p:spPr>
            <a:xfrm>
              <a:off x="6658480" y="1849146"/>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Book Lab Infrastructure to gain practical exposure.</a:t>
              </a:r>
            </a:p>
          </p:txBody>
        </p:sp>
        <p:sp>
          <p:nvSpPr>
            <p:cNvPr id="83" name="자유형: 도형 6">
              <a:extLst>
                <a:ext uri="{FF2B5EF4-FFF2-40B4-BE49-F238E27FC236}">
                  <a16:creationId xmlns:a16="http://schemas.microsoft.com/office/drawing/2014/main" id="{9D7BDCA3-19F4-4C41-AE8E-8F11AE095C51}"/>
                </a:ext>
              </a:extLst>
            </p:cNvPr>
            <p:cNvSpPr/>
            <p:nvPr/>
          </p:nvSpPr>
          <p:spPr>
            <a:xfrm rot="16200000">
              <a:off x="6331199" y="1902490"/>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5" name="Group 94">
            <a:extLst>
              <a:ext uri="{FF2B5EF4-FFF2-40B4-BE49-F238E27FC236}">
                <a16:creationId xmlns:a16="http://schemas.microsoft.com/office/drawing/2014/main" id="{E60DC4D3-0530-EC4A-8464-61532246EA42}"/>
              </a:ext>
            </a:extLst>
          </p:cNvPr>
          <p:cNvGrpSpPr/>
          <p:nvPr/>
        </p:nvGrpSpPr>
        <p:grpSpPr>
          <a:xfrm>
            <a:off x="6307111" y="2391012"/>
            <a:ext cx="5139339" cy="369332"/>
            <a:chOff x="6307111" y="2391012"/>
            <a:chExt cx="5139339" cy="369332"/>
          </a:xfrm>
        </p:grpSpPr>
        <p:sp>
          <p:nvSpPr>
            <p:cNvPr id="84" name="TextBox 83">
              <a:extLst>
                <a:ext uri="{FF2B5EF4-FFF2-40B4-BE49-F238E27FC236}">
                  <a16:creationId xmlns:a16="http://schemas.microsoft.com/office/drawing/2014/main" id="{57E5A998-A6AD-674D-A132-37C9BC4D98A9}"/>
                </a:ext>
              </a:extLst>
            </p:cNvPr>
            <p:cNvSpPr txBox="1"/>
            <p:nvPr/>
          </p:nvSpPr>
          <p:spPr>
            <a:xfrm>
              <a:off x="6658480" y="2391012"/>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Create batches for enrolled students.</a:t>
              </a:r>
            </a:p>
          </p:txBody>
        </p:sp>
        <p:sp>
          <p:nvSpPr>
            <p:cNvPr id="85" name="자유형: 도형 6">
              <a:extLst>
                <a:ext uri="{FF2B5EF4-FFF2-40B4-BE49-F238E27FC236}">
                  <a16:creationId xmlns:a16="http://schemas.microsoft.com/office/drawing/2014/main" id="{E4B3A008-35DA-E443-838C-D55D0CCADA87}"/>
                </a:ext>
              </a:extLst>
            </p:cNvPr>
            <p:cNvSpPr/>
            <p:nvPr/>
          </p:nvSpPr>
          <p:spPr>
            <a:xfrm rot="16200000">
              <a:off x="6331198" y="2444356"/>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97" name="Group 96">
            <a:extLst>
              <a:ext uri="{FF2B5EF4-FFF2-40B4-BE49-F238E27FC236}">
                <a16:creationId xmlns:a16="http://schemas.microsoft.com/office/drawing/2014/main" id="{42AA6D6E-943D-4146-AC46-2080B18D2DFD}"/>
              </a:ext>
            </a:extLst>
          </p:cNvPr>
          <p:cNvGrpSpPr/>
          <p:nvPr/>
        </p:nvGrpSpPr>
        <p:grpSpPr>
          <a:xfrm>
            <a:off x="6307111" y="3056029"/>
            <a:ext cx="5139339" cy="369332"/>
            <a:chOff x="6307111" y="3568650"/>
            <a:chExt cx="5139339" cy="369332"/>
          </a:xfrm>
        </p:grpSpPr>
        <p:sp>
          <p:nvSpPr>
            <p:cNvPr id="86" name="TextBox 85">
              <a:extLst>
                <a:ext uri="{FF2B5EF4-FFF2-40B4-BE49-F238E27FC236}">
                  <a16:creationId xmlns:a16="http://schemas.microsoft.com/office/drawing/2014/main" id="{2192670F-3779-4C48-8924-1228CD5C12F3}"/>
                </a:ext>
              </a:extLst>
            </p:cNvPr>
            <p:cNvSpPr txBox="1"/>
            <p:nvPr/>
          </p:nvSpPr>
          <p:spPr>
            <a:xfrm>
              <a:off x="6658480" y="3568650"/>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Platform for providing feedback.</a:t>
              </a:r>
            </a:p>
          </p:txBody>
        </p:sp>
        <p:sp>
          <p:nvSpPr>
            <p:cNvPr id="87" name="자유형: 도형 6">
              <a:extLst>
                <a:ext uri="{FF2B5EF4-FFF2-40B4-BE49-F238E27FC236}">
                  <a16:creationId xmlns:a16="http://schemas.microsoft.com/office/drawing/2014/main" id="{57FFD34C-7B6A-9C49-B249-BDE3706D7DAF}"/>
                </a:ext>
              </a:extLst>
            </p:cNvPr>
            <p:cNvSpPr/>
            <p:nvPr/>
          </p:nvSpPr>
          <p:spPr>
            <a:xfrm rot="16200000">
              <a:off x="6331198" y="3621994"/>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grpSp>
        <p:nvGrpSpPr>
          <p:cNvPr id="100" name="Group 99">
            <a:extLst>
              <a:ext uri="{FF2B5EF4-FFF2-40B4-BE49-F238E27FC236}">
                <a16:creationId xmlns:a16="http://schemas.microsoft.com/office/drawing/2014/main" id="{72DF7277-7C02-964B-BECD-4AE59D81F139}"/>
              </a:ext>
            </a:extLst>
          </p:cNvPr>
          <p:cNvGrpSpPr/>
          <p:nvPr/>
        </p:nvGrpSpPr>
        <p:grpSpPr>
          <a:xfrm>
            <a:off x="6307111" y="3816487"/>
            <a:ext cx="5139339" cy="369332"/>
            <a:chOff x="6307111" y="4245982"/>
            <a:chExt cx="5139339" cy="369332"/>
          </a:xfrm>
        </p:grpSpPr>
        <p:sp>
          <p:nvSpPr>
            <p:cNvPr id="88" name="TextBox 87">
              <a:extLst>
                <a:ext uri="{FF2B5EF4-FFF2-40B4-BE49-F238E27FC236}">
                  <a16:creationId xmlns:a16="http://schemas.microsoft.com/office/drawing/2014/main" id="{B0474B0D-2300-FD41-A5B6-585E87E1A096}"/>
                </a:ext>
              </a:extLst>
            </p:cNvPr>
            <p:cNvSpPr txBox="1"/>
            <p:nvPr/>
          </p:nvSpPr>
          <p:spPr>
            <a:xfrm>
              <a:off x="6658480" y="4245982"/>
              <a:ext cx="4787970" cy="369332"/>
            </a:xfrm>
            <a:prstGeom prst="rect">
              <a:avLst/>
            </a:prstGeom>
            <a:noFill/>
          </p:spPr>
          <p:txBody>
            <a:bodyPr wrap="square" rtlCol="0">
              <a:spAutoFit/>
            </a:bodyPr>
            <a:lstStyle>
              <a:defPPr>
                <a:defRPr lang="ko-KR"/>
              </a:defPPr>
              <a:lvl1pPr>
                <a:defRPr sz="1100"/>
              </a:lvl1pPr>
            </a:lstStyle>
            <a:p>
              <a:r>
                <a:rPr lang="en-US" altLang="ko-KR" sz="1800" dirty="0">
                  <a:solidFill>
                    <a:srgbClr val="211C50"/>
                  </a:solidFill>
                </a:rPr>
                <a:t>View detailed reports.</a:t>
              </a:r>
            </a:p>
          </p:txBody>
        </p:sp>
        <p:sp>
          <p:nvSpPr>
            <p:cNvPr id="89" name="자유형: 도형 6">
              <a:extLst>
                <a:ext uri="{FF2B5EF4-FFF2-40B4-BE49-F238E27FC236}">
                  <a16:creationId xmlns:a16="http://schemas.microsoft.com/office/drawing/2014/main" id="{04E3FD59-67B1-474B-96EE-476C7BC98D55}"/>
                </a:ext>
              </a:extLst>
            </p:cNvPr>
            <p:cNvSpPr/>
            <p:nvPr/>
          </p:nvSpPr>
          <p:spPr>
            <a:xfrm rot="16200000">
              <a:off x="6331198" y="4299326"/>
              <a:ext cx="214471" cy="262645"/>
            </a:xfrm>
            <a:custGeom>
              <a:avLst/>
              <a:gdLst>
                <a:gd name="connsiteX0" fmla="*/ 527242 w 1099093"/>
                <a:gd name="connsiteY0" fmla="*/ 178886 h 1345969"/>
                <a:gd name="connsiteX1" fmla="*/ 271696 w 1099093"/>
                <a:gd name="connsiteY1" fmla="*/ 303270 h 1345969"/>
                <a:gd name="connsiteX2" fmla="*/ 303335 w 1099093"/>
                <a:gd name="connsiteY2" fmla="*/ 827469 h 1345969"/>
                <a:gd name="connsiteX3" fmla="*/ 827533 w 1099093"/>
                <a:gd name="connsiteY3" fmla="*/ 795830 h 1345969"/>
                <a:gd name="connsiteX4" fmla="*/ 795894 w 1099093"/>
                <a:gd name="connsiteY4" fmla="*/ 271631 h 1345969"/>
                <a:gd name="connsiteX5" fmla="*/ 527242 w 1099093"/>
                <a:gd name="connsiteY5" fmla="*/ 178886 h 1345969"/>
                <a:gd name="connsiteX6" fmla="*/ 523372 w 1099093"/>
                <a:gd name="connsiteY6" fmla="*/ 608 h 1345969"/>
                <a:gd name="connsiteX7" fmla="*/ 1099093 w 1099093"/>
                <a:gd name="connsiteY7" fmla="*/ 549622 h 1345969"/>
                <a:gd name="connsiteX8" fmla="*/ 726350 w 1099093"/>
                <a:gd name="connsiteY8" fmla="*/ 1070069 h 1345969"/>
                <a:gd name="connsiteX9" fmla="*/ 644137 w 1099093"/>
                <a:gd name="connsiteY9" fmla="*/ 1144618 h 1345969"/>
                <a:gd name="connsiteX10" fmla="*/ 549616 w 1099093"/>
                <a:gd name="connsiteY10" fmla="*/ 1345969 h 1345969"/>
                <a:gd name="connsiteX11" fmla="*/ 455094 w 1099093"/>
                <a:gd name="connsiteY11" fmla="*/ 1144618 h 1345969"/>
                <a:gd name="connsiteX12" fmla="*/ 371953 w 1099093"/>
                <a:gd name="connsiteY12" fmla="*/ 1069605 h 1345969"/>
                <a:gd name="connsiteX13" fmla="*/ 371 w 1099093"/>
                <a:gd name="connsiteY13" fmla="*/ 528953 h 1345969"/>
                <a:gd name="connsiteX14" fmla="*/ 523372 w 1099093"/>
                <a:gd name="connsiteY14" fmla="*/ 608 h 134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9093" h="1345969">
                  <a:moveTo>
                    <a:pt x="527242" y="178886"/>
                  </a:moveTo>
                  <a:cubicBezTo>
                    <a:pt x="432381" y="184611"/>
                    <a:pt x="339704" y="226525"/>
                    <a:pt x="271696" y="303270"/>
                  </a:cubicBezTo>
                  <a:cubicBezTo>
                    <a:pt x="135680" y="456761"/>
                    <a:pt x="149845" y="691452"/>
                    <a:pt x="303335" y="827469"/>
                  </a:cubicBezTo>
                  <a:cubicBezTo>
                    <a:pt x="456825" y="963485"/>
                    <a:pt x="691517" y="949319"/>
                    <a:pt x="827533" y="795830"/>
                  </a:cubicBezTo>
                  <a:cubicBezTo>
                    <a:pt x="963549" y="642340"/>
                    <a:pt x="949384" y="407648"/>
                    <a:pt x="795894" y="271631"/>
                  </a:cubicBezTo>
                  <a:cubicBezTo>
                    <a:pt x="719149" y="203623"/>
                    <a:pt x="622104" y="173160"/>
                    <a:pt x="527242" y="178886"/>
                  </a:cubicBezTo>
                  <a:close/>
                  <a:moveTo>
                    <a:pt x="523372" y="608"/>
                  </a:moveTo>
                  <a:cubicBezTo>
                    <a:pt x="838754" y="-14023"/>
                    <a:pt x="1099093" y="237492"/>
                    <a:pt x="1099093" y="549622"/>
                  </a:cubicBezTo>
                  <a:cubicBezTo>
                    <a:pt x="1099093" y="791382"/>
                    <a:pt x="943029" y="996449"/>
                    <a:pt x="726350" y="1070069"/>
                  </a:cubicBezTo>
                  <a:cubicBezTo>
                    <a:pt x="689888" y="1082378"/>
                    <a:pt x="660394" y="1109782"/>
                    <a:pt x="644137" y="1144618"/>
                  </a:cubicBezTo>
                  <a:lnTo>
                    <a:pt x="549616" y="1345969"/>
                  </a:lnTo>
                  <a:lnTo>
                    <a:pt x="455094" y="1144618"/>
                  </a:lnTo>
                  <a:cubicBezTo>
                    <a:pt x="438605" y="1109317"/>
                    <a:pt x="408646" y="1082145"/>
                    <a:pt x="371953" y="1069605"/>
                  </a:cubicBezTo>
                  <a:cubicBezTo>
                    <a:pt x="149468" y="993662"/>
                    <a:pt x="-8687" y="779074"/>
                    <a:pt x="371" y="528953"/>
                  </a:cubicBezTo>
                  <a:cubicBezTo>
                    <a:pt x="10589" y="245388"/>
                    <a:pt x="239809" y="13614"/>
                    <a:pt x="523372" y="608"/>
                  </a:cubicBezTo>
                  <a:close/>
                </a:path>
              </a:pathLst>
            </a:cu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pic>
        <p:nvPicPr>
          <p:cNvPr id="101" name="Picture 100">
            <a:extLst>
              <a:ext uri="{FF2B5EF4-FFF2-40B4-BE49-F238E27FC236}">
                <a16:creationId xmlns:a16="http://schemas.microsoft.com/office/drawing/2014/main" id="{B076FB4D-BAA8-2B48-888C-9D5E762A2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31" y="448319"/>
            <a:ext cx="2547099" cy="641587"/>
          </a:xfrm>
          <a:prstGeom prst="rect">
            <a:avLst/>
          </a:prstGeom>
        </p:spPr>
      </p:pic>
    </p:spTree>
    <p:extLst>
      <p:ext uri="{BB962C8B-B14F-4D97-AF65-F5344CB8AC3E}">
        <p14:creationId xmlns:p14="http://schemas.microsoft.com/office/powerpoint/2010/main" val="230451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3E26B1D9-647F-436A-AE6D-D5865472905A}"/>
              </a:ext>
            </a:extLst>
          </p:cNvPr>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5" name="직사각형 14">
            <a:extLst>
              <a:ext uri="{FF2B5EF4-FFF2-40B4-BE49-F238E27FC236}">
                <a16:creationId xmlns:a16="http://schemas.microsoft.com/office/drawing/2014/main" id="{616293E5-EBC9-4141-960B-F4563DD43F67}"/>
              </a:ext>
            </a:extLst>
          </p:cNvPr>
          <p:cNvSpPr/>
          <p:nvPr/>
        </p:nvSpPr>
        <p:spPr>
          <a:xfrm>
            <a:off x="468496" y="2297498"/>
            <a:ext cx="2066886" cy="1569660"/>
          </a:xfrm>
          <a:prstGeom prst="rect">
            <a:avLst/>
          </a:prstGeom>
        </p:spPr>
        <p:txBody>
          <a:bodyPr wrap="square" anchor="t" anchorCtr="0">
            <a:spAutoFit/>
          </a:bodyPr>
          <a:lstStyle/>
          <a:p>
            <a:r>
              <a:rPr lang="en-US" altLang="ko-KR" sz="3200" dirty="0">
                <a:solidFill>
                  <a:schemeClr val="bg1"/>
                </a:solidFill>
              </a:rPr>
              <a:t>How different is</a:t>
            </a:r>
          </a:p>
          <a:p>
            <a:r>
              <a:rPr lang="en-US" altLang="ko-KR" sz="3200" dirty="0">
                <a:solidFill>
                  <a:schemeClr val="bg1"/>
                </a:solidFill>
              </a:rPr>
              <a:t>Explenet?</a:t>
            </a:r>
          </a:p>
        </p:txBody>
      </p:sp>
      <p:sp>
        <p:nvSpPr>
          <p:cNvPr id="47" name="직사각형 26">
            <a:extLst>
              <a:ext uri="{FF2B5EF4-FFF2-40B4-BE49-F238E27FC236}">
                <a16:creationId xmlns:a16="http://schemas.microsoft.com/office/drawing/2014/main" id="{1229D988-1522-6041-ACB6-6E8A848C37C3}"/>
              </a:ext>
            </a:extLst>
          </p:cNvPr>
          <p:cNvSpPr/>
          <p:nvPr/>
        </p:nvSpPr>
        <p:spPr>
          <a:xfrm>
            <a:off x="3008304" y="1295406"/>
            <a:ext cx="7481170" cy="461665"/>
          </a:xfrm>
          <a:prstGeom prst="rect">
            <a:avLst/>
          </a:prstGeom>
        </p:spPr>
        <p:txBody>
          <a:bodyPr wrap="square" anchor="t" anchorCtr="0">
            <a:spAutoFit/>
          </a:bodyPr>
          <a:lstStyle/>
          <a:p>
            <a:pPr marR="63500" algn="ctr">
              <a:spcBef>
                <a:spcPts val="1200"/>
              </a:spcBef>
            </a:pPr>
            <a:r>
              <a:rPr lang="en-US" sz="2400" b="1" dirty="0"/>
              <a:t>Training </a:t>
            </a:r>
            <a:r>
              <a:rPr lang="en-US" sz="2400" b="1" dirty="0"/>
              <a:t>Management(Self Learning &amp; Hybrid </a:t>
            </a:r>
            <a:r>
              <a:rPr lang="en-US" sz="2400" b="1" dirty="0" smtClean="0"/>
              <a:t>Courses</a:t>
            </a:r>
            <a:r>
              <a:rPr lang="en-US" sz="2400" b="1" dirty="0"/>
              <a:t>)</a:t>
            </a:r>
          </a:p>
        </p:txBody>
      </p:sp>
      <p:sp>
        <p:nvSpPr>
          <p:cNvPr id="48" name="직사각형 26">
            <a:extLst>
              <a:ext uri="{FF2B5EF4-FFF2-40B4-BE49-F238E27FC236}">
                <a16:creationId xmlns:a16="http://schemas.microsoft.com/office/drawing/2014/main" id="{C7E50484-3635-3940-92C9-D2A8E46F5008}"/>
              </a:ext>
            </a:extLst>
          </p:cNvPr>
          <p:cNvSpPr/>
          <p:nvPr/>
        </p:nvSpPr>
        <p:spPr>
          <a:xfrm>
            <a:off x="3211698" y="2004303"/>
            <a:ext cx="7701259" cy="4093428"/>
          </a:xfrm>
          <a:prstGeom prst="rect">
            <a:avLst/>
          </a:prstGeom>
        </p:spPr>
        <p:txBody>
          <a:bodyPr wrap="square" anchor="t" anchorCtr="0">
            <a:spAutoFit/>
          </a:bodyPr>
          <a:lstStyle/>
          <a:p>
            <a:pPr fontAlgn="base"/>
            <a:r>
              <a:rPr lang="en-US" sz="2000" dirty="0" smtClean="0"/>
              <a:t>&gt;&gt; </a:t>
            </a:r>
            <a:r>
              <a:rPr lang="en-US" sz="2000" dirty="0"/>
              <a:t>Self-Learning Course:</a:t>
            </a:r>
          </a:p>
          <a:p>
            <a:pPr fontAlgn="base"/>
            <a:r>
              <a:rPr lang="en-US" sz="2000" dirty="0"/>
              <a:t>Admin  can create a course as self-learning where admin can upload the videos, and assessments and publish the course and students can subscribe to courses directly and students can complete the courses as per their availability</a:t>
            </a:r>
          </a:p>
          <a:p>
            <a:pPr fontAlgn="base"/>
            <a:endParaRPr lang="en-US" sz="2000" dirty="0"/>
          </a:p>
          <a:p>
            <a:pPr fontAlgn="base"/>
            <a:r>
              <a:rPr lang="en-US" sz="2000" dirty="0"/>
              <a:t>&gt;&gt;Hybrid Courses:</a:t>
            </a:r>
          </a:p>
          <a:p>
            <a:pPr fontAlgn="base"/>
            <a:r>
              <a:rPr lang="en-US" sz="2000" dirty="0"/>
              <a:t>Hybrid comes with a combination of Self-learning and online/virtual classes. When a Student navigates through courses, they will be able to see the respective catalog with an option to view batches, and based on the availability of the seat and enrollment deadline date they can enroll for these courses. </a:t>
            </a:r>
          </a:p>
          <a:p>
            <a:endParaRPr lang="en-US" altLang="ko-KR" sz="2000" dirty="0"/>
          </a:p>
        </p:txBody>
      </p:sp>
      <p:pic>
        <p:nvPicPr>
          <p:cNvPr id="17" name="Picture 16">
            <a:extLst>
              <a:ext uri="{FF2B5EF4-FFF2-40B4-BE49-F238E27FC236}">
                <a16:creationId xmlns:a16="http://schemas.microsoft.com/office/drawing/2014/main" id="{456DDB97-0B68-EF4F-A1E1-C2133671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304" y="334101"/>
            <a:ext cx="2547099" cy="641587"/>
          </a:xfrm>
          <a:prstGeom prst="rect">
            <a:avLst/>
          </a:prstGeom>
        </p:spPr>
      </p:pic>
    </p:spTree>
    <p:extLst>
      <p:ext uri="{BB962C8B-B14F-4D97-AF65-F5344CB8AC3E}">
        <p14:creationId xmlns:p14="http://schemas.microsoft.com/office/powerpoint/2010/main" val="38680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3E26B1D9-647F-436A-AE6D-D5865472905A}"/>
              </a:ext>
            </a:extLst>
          </p:cNvPr>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5" name="직사각형 14">
            <a:extLst>
              <a:ext uri="{FF2B5EF4-FFF2-40B4-BE49-F238E27FC236}">
                <a16:creationId xmlns:a16="http://schemas.microsoft.com/office/drawing/2014/main" id="{616293E5-EBC9-4141-960B-F4563DD43F67}"/>
              </a:ext>
            </a:extLst>
          </p:cNvPr>
          <p:cNvSpPr/>
          <p:nvPr/>
        </p:nvSpPr>
        <p:spPr>
          <a:xfrm>
            <a:off x="468496" y="2297498"/>
            <a:ext cx="2066886" cy="1569660"/>
          </a:xfrm>
          <a:prstGeom prst="rect">
            <a:avLst/>
          </a:prstGeom>
        </p:spPr>
        <p:txBody>
          <a:bodyPr wrap="square" anchor="t" anchorCtr="0">
            <a:spAutoFit/>
          </a:bodyPr>
          <a:lstStyle/>
          <a:p>
            <a:r>
              <a:rPr lang="en-US" altLang="ko-KR" sz="3200" dirty="0">
                <a:solidFill>
                  <a:schemeClr val="bg1"/>
                </a:solidFill>
              </a:rPr>
              <a:t>How different is</a:t>
            </a:r>
          </a:p>
          <a:p>
            <a:r>
              <a:rPr lang="en-US" altLang="ko-KR" sz="3200" dirty="0">
                <a:solidFill>
                  <a:schemeClr val="bg1"/>
                </a:solidFill>
              </a:rPr>
              <a:t>Explenet?</a:t>
            </a:r>
          </a:p>
        </p:txBody>
      </p:sp>
      <p:sp>
        <p:nvSpPr>
          <p:cNvPr id="47" name="직사각형 26">
            <a:extLst>
              <a:ext uri="{FF2B5EF4-FFF2-40B4-BE49-F238E27FC236}">
                <a16:creationId xmlns:a16="http://schemas.microsoft.com/office/drawing/2014/main" id="{1229D988-1522-6041-ACB6-6E8A848C37C3}"/>
              </a:ext>
            </a:extLst>
          </p:cNvPr>
          <p:cNvSpPr/>
          <p:nvPr/>
        </p:nvSpPr>
        <p:spPr>
          <a:xfrm>
            <a:off x="3008304" y="1295406"/>
            <a:ext cx="8513136" cy="461665"/>
          </a:xfrm>
          <a:prstGeom prst="rect">
            <a:avLst/>
          </a:prstGeom>
        </p:spPr>
        <p:txBody>
          <a:bodyPr wrap="square" anchor="t" anchorCtr="0">
            <a:spAutoFit/>
          </a:bodyPr>
          <a:lstStyle/>
          <a:p>
            <a:pPr algn="ctr" fontAlgn="base"/>
            <a:r>
              <a:rPr lang="en-US" sz="2400" b="1" dirty="0" smtClean="0"/>
              <a:t>Scheduling </a:t>
            </a:r>
            <a:r>
              <a:rPr lang="en-US" sz="2400" b="1" dirty="0"/>
              <a:t>Management(Online Class/Virtual Class/Webinar):</a:t>
            </a:r>
          </a:p>
        </p:txBody>
      </p:sp>
      <p:sp>
        <p:nvSpPr>
          <p:cNvPr id="48" name="직사각형 26">
            <a:extLst>
              <a:ext uri="{FF2B5EF4-FFF2-40B4-BE49-F238E27FC236}">
                <a16:creationId xmlns:a16="http://schemas.microsoft.com/office/drawing/2014/main" id="{C7E50484-3635-3940-92C9-D2A8E46F5008}"/>
              </a:ext>
            </a:extLst>
          </p:cNvPr>
          <p:cNvSpPr/>
          <p:nvPr/>
        </p:nvSpPr>
        <p:spPr>
          <a:xfrm>
            <a:off x="3207271" y="1815130"/>
            <a:ext cx="8196603" cy="2246769"/>
          </a:xfrm>
          <a:prstGeom prst="rect">
            <a:avLst/>
          </a:prstGeom>
        </p:spPr>
        <p:txBody>
          <a:bodyPr wrap="square" anchor="t" anchorCtr="0">
            <a:spAutoFit/>
          </a:bodyPr>
          <a:lstStyle/>
          <a:p>
            <a:pPr fontAlgn="base"/>
            <a:r>
              <a:rPr lang="en-US" sz="2000" dirty="0"/>
              <a:t>Online Classes are conducted for the students for explaining topics through an application for detailed understanding </a:t>
            </a:r>
          </a:p>
          <a:p>
            <a:pPr fontAlgn="base"/>
            <a:r>
              <a:rPr lang="en-US" sz="2000" dirty="0"/>
              <a:t>Online classes are those purely conducted virtually via the Explenet. </a:t>
            </a:r>
            <a:r>
              <a:rPr lang="en-US" sz="2000" dirty="0"/>
              <a:t>A </a:t>
            </a:r>
            <a:r>
              <a:rPr lang="en-US" sz="2000" dirty="0" smtClean="0"/>
              <a:t>batch is </a:t>
            </a:r>
            <a:r>
              <a:rPr lang="en-US" sz="2000" dirty="0"/>
              <a:t>created by the faculty/admin collating the students enrolled for the respective course, a schedule is created and an intimation is cascaded as a notification to the students enrolled before the start of the scheduled topic</a:t>
            </a:r>
            <a:r>
              <a:rPr lang="en-US" sz="2000" dirty="0">
                <a:solidFill>
                  <a:schemeClr val="bg1"/>
                </a:solidFill>
                <a:latin typeface="Times New Roman" panose="02020603050405020304" pitchFamily="18" charset="0"/>
                <a:cs typeface="Times New Roman" panose="02020603050405020304" pitchFamily="18" charset="0"/>
              </a:rPr>
              <a:t>.</a:t>
            </a:r>
          </a:p>
          <a:p>
            <a:pPr lvl="0" fontAlgn="base"/>
            <a:endParaRPr lang="en-US" sz="2000" dirty="0">
              <a:solidFill>
                <a:schemeClr val="bg1"/>
              </a:solidFill>
              <a:latin typeface="Times New Roman" panose="02020603050405020304" pitchFamily="18" charset="0"/>
              <a:cs typeface="Times New Roman" panose="02020603050405020304" pitchFamily="18" charset="0"/>
              <a:sym typeface="Open Sans"/>
            </a:endParaRPr>
          </a:p>
        </p:txBody>
      </p:sp>
      <p:pic>
        <p:nvPicPr>
          <p:cNvPr id="17" name="Picture 16">
            <a:extLst>
              <a:ext uri="{FF2B5EF4-FFF2-40B4-BE49-F238E27FC236}">
                <a16:creationId xmlns:a16="http://schemas.microsoft.com/office/drawing/2014/main" id="{456DDB97-0B68-EF4F-A1E1-C2133671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304" y="334101"/>
            <a:ext cx="2547099" cy="641587"/>
          </a:xfrm>
          <a:prstGeom prst="rect">
            <a:avLst/>
          </a:prstGeom>
        </p:spPr>
      </p:pic>
      <p:sp>
        <p:nvSpPr>
          <p:cNvPr id="10" name="직사각형 26">
            <a:extLst>
              <a:ext uri="{FF2B5EF4-FFF2-40B4-BE49-F238E27FC236}">
                <a16:creationId xmlns:a16="http://schemas.microsoft.com/office/drawing/2014/main" id="{F79A61A4-5BF6-0843-9FF9-9603B23819EE}"/>
              </a:ext>
            </a:extLst>
          </p:cNvPr>
          <p:cNvSpPr/>
          <p:nvPr/>
        </p:nvSpPr>
        <p:spPr>
          <a:xfrm>
            <a:off x="3207272" y="3974879"/>
            <a:ext cx="6301951" cy="461665"/>
          </a:xfrm>
          <a:prstGeom prst="rect">
            <a:avLst/>
          </a:prstGeom>
        </p:spPr>
        <p:txBody>
          <a:bodyPr wrap="square" anchor="t" anchorCtr="0">
            <a:spAutoFit/>
          </a:bodyPr>
          <a:lstStyle/>
          <a:p>
            <a:r>
              <a:rPr lang="en-US" sz="2400" b="1" dirty="0"/>
              <a:t>Examination Management:</a:t>
            </a:r>
          </a:p>
        </p:txBody>
      </p:sp>
      <p:sp>
        <p:nvSpPr>
          <p:cNvPr id="11" name="직사각형 26">
            <a:extLst>
              <a:ext uri="{FF2B5EF4-FFF2-40B4-BE49-F238E27FC236}">
                <a16:creationId xmlns:a16="http://schemas.microsoft.com/office/drawing/2014/main" id="{87E9892F-E661-C54B-AA67-CD09F8255E06}"/>
              </a:ext>
            </a:extLst>
          </p:cNvPr>
          <p:cNvSpPr/>
          <p:nvPr/>
        </p:nvSpPr>
        <p:spPr>
          <a:xfrm>
            <a:off x="3129686" y="4485432"/>
            <a:ext cx="8391754" cy="1631216"/>
          </a:xfrm>
          <a:prstGeom prst="rect">
            <a:avLst/>
          </a:prstGeom>
        </p:spPr>
        <p:txBody>
          <a:bodyPr wrap="square" anchor="t" anchorCtr="0">
            <a:spAutoFit/>
          </a:bodyPr>
          <a:lstStyle/>
          <a:p>
            <a:pPr fontAlgn="base"/>
            <a:r>
              <a:rPr lang="en-US" sz="2000" dirty="0"/>
              <a:t>To verify the understanding capabilities of the student, assessments are given by faculties and admins. Upon completion of the assessment, respective evaluations will be made and the results will be published.</a:t>
            </a:r>
          </a:p>
          <a:p>
            <a:pPr fontAlgn="base"/>
            <a:r>
              <a:rPr lang="en-US" sz="2000" dirty="0"/>
              <a:t>Assessments can be created with regards to categories</a:t>
            </a:r>
            <a:r>
              <a:rPr lang="en-GB" sz="2000" dirty="0"/>
              <a:t> like Aptitude, Technical, Objective type, and upload the materials. </a:t>
            </a:r>
          </a:p>
        </p:txBody>
      </p:sp>
    </p:spTree>
    <p:extLst>
      <p:ext uri="{BB962C8B-B14F-4D97-AF65-F5344CB8AC3E}">
        <p14:creationId xmlns:p14="http://schemas.microsoft.com/office/powerpoint/2010/main" val="56245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3E26B1D9-647F-436A-AE6D-D5865472905A}"/>
              </a:ext>
            </a:extLst>
          </p:cNvPr>
          <p:cNvSpPr/>
          <p:nvPr/>
        </p:nvSpPr>
        <p:spPr>
          <a:xfrm>
            <a:off x="0" y="0"/>
            <a:ext cx="2743202" cy="6858000"/>
          </a:xfrm>
          <a:prstGeom prst="roundRect">
            <a:avLst>
              <a:gd name="adj" fmla="val 0"/>
            </a:avLst>
          </a:prstGeom>
          <a:gradFill>
            <a:gsLst>
              <a:gs pos="0">
                <a:srgbClr val="8690FE"/>
              </a:gs>
              <a:gs pos="100000">
                <a:srgbClr val="5453E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15" name="직사각형 14">
            <a:extLst>
              <a:ext uri="{FF2B5EF4-FFF2-40B4-BE49-F238E27FC236}">
                <a16:creationId xmlns:a16="http://schemas.microsoft.com/office/drawing/2014/main" id="{616293E5-EBC9-4141-960B-F4563DD43F67}"/>
              </a:ext>
            </a:extLst>
          </p:cNvPr>
          <p:cNvSpPr/>
          <p:nvPr/>
        </p:nvSpPr>
        <p:spPr>
          <a:xfrm>
            <a:off x="468496" y="2297498"/>
            <a:ext cx="2066886" cy="1569660"/>
          </a:xfrm>
          <a:prstGeom prst="rect">
            <a:avLst/>
          </a:prstGeom>
        </p:spPr>
        <p:txBody>
          <a:bodyPr wrap="square" anchor="t" anchorCtr="0">
            <a:spAutoFit/>
          </a:bodyPr>
          <a:lstStyle/>
          <a:p>
            <a:r>
              <a:rPr lang="en-US" altLang="ko-KR" sz="3200" dirty="0">
                <a:solidFill>
                  <a:schemeClr val="bg1"/>
                </a:solidFill>
              </a:rPr>
              <a:t>How different is</a:t>
            </a:r>
          </a:p>
          <a:p>
            <a:r>
              <a:rPr lang="en-US" altLang="ko-KR" sz="3200" dirty="0">
                <a:solidFill>
                  <a:schemeClr val="bg1"/>
                </a:solidFill>
              </a:rPr>
              <a:t>Explenet?</a:t>
            </a:r>
          </a:p>
        </p:txBody>
      </p:sp>
      <p:sp>
        <p:nvSpPr>
          <p:cNvPr id="47" name="직사각형 26">
            <a:extLst>
              <a:ext uri="{FF2B5EF4-FFF2-40B4-BE49-F238E27FC236}">
                <a16:creationId xmlns:a16="http://schemas.microsoft.com/office/drawing/2014/main" id="{1229D988-1522-6041-ACB6-6E8A848C37C3}"/>
              </a:ext>
            </a:extLst>
          </p:cNvPr>
          <p:cNvSpPr/>
          <p:nvPr/>
        </p:nvSpPr>
        <p:spPr>
          <a:xfrm>
            <a:off x="3008304" y="1295406"/>
            <a:ext cx="6301951" cy="461665"/>
          </a:xfrm>
          <a:prstGeom prst="rect">
            <a:avLst/>
          </a:prstGeom>
        </p:spPr>
        <p:txBody>
          <a:bodyPr wrap="square" anchor="t" anchorCtr="0">
            <a:spAutoFit/>
          </a:bodyPr>
          <a:lstStyle/>
          <a:p>
            <a:pPr marR="63500" lvl="0">
              <a:spcBef>
                <a:spcPts val="1200"/>
              </a:spcBef>
            </a:pPr>
            <a:r>
              <a:rPr lang="en-US" sz="2400" b="1" dirty="0"/>
              <a:t>Integration of Physical Lab Infrastructure:</a:t>
            </a:r>
          </a:p>
        </p:txBody>
      </p:sp>
      <p:sp>
        <p:nvSpPr>
          <p:cNvPr id="48" name="직사각형 26">
            <a:extLst>
              <a:ext uri="{FF2B5EF4-FFF2-40B4-BE49-F238E27FC236}">
                <a16:creationId xmlns:a16="http://schemas.microsoft.com/office/drawing/2014/main" id="{C7E50484-3635-3940-92C9-D2A8E46F5008}"/>
              </a:ext>
            </a:extLst>
          </p:cNvPr>
          <p:cNvSpPr/>
          <p:nvPr/>
        </p:nvSpPr>
        <p:spPr>
          <a:xfrm>
            <a:off x="3211698" y="1757071"/>
            <a:ext cx="8610188" cy="2708434"/>
          </a:xfrm>
          <a:prstGeom prst="rect">
            <a:avLst/>
          </a:prstGeom>
        </p:spPr>
        <p:txBody>
          <a:bodyPr wrap="square" anchor="t" anchorCtr="0">
            <a:spAutoFit/>
          </a:bodyPr>
          <a:lstStyle/>
          <a:p>
            <a:pPr fontAlgn="base"/>
            <a:r>
              <a:rPr lang="en-US" sz="2000" dirty="0"/>
              <a:t>Laboratories can use this platform to become a part of the Explenet. </a:t>
            </a:r>
            <a:r>
              <a:rPr lang="en-US" sz="2000" dirty="0"/>
              <a:t>Laboratories </a:t>
            </a:r>
            <a:endParaRPr lang="en-US" sz="2000" dirty="0" smtClean="0"/>
          </a:p>
          <a:p>
            <a:pPr fontAlgn="base"/>
            <a:r>
              <a:rPr lang="en-US" sz="2000" dirty="0" smtClean="0"/>
              <a:t>should </a:t>
            </a:r>
            <a:r>
              <a:rPr lang="en-US" sz="2000" dirty="0"/>
              <a:t>have their login page where they can create their profile. Name, </a:t>
            </a:r>
            <a:endParaRPr lang="en-US" sz="2000" dirty="0" smtClean="0"/>
          </a:p>
          <a:p>
            <a:pPr fontAlgn="base"/>
            <a:r>
              <a:rPr lang="en-US" sz="2000" dirty="0" smtClean="0"/>
              <a:t>Description</a:t>
            </a:r>
            <a:r>
              <a:rPr lang="en-US" sz="2000" dirty="0"/>
              <a:t>, Available Equipment, Days of Operation, and Create Slots are some of the fields that should be included. Individuals and businesses can purchase these </a:t>
            </a:r>
            <a:endParaRPr lang="en-US" sz="2000" dirty="0" smtClean="0"/>
          </a:p>
          <a:p>
            <a:pPr fontAlgn="base"/>
            <a:r>
              <a:rPr lang="en-US" sz="2000" dirty="0" smtClean="0"/>
              <a:t>time </a:t>
            </a:r>
            <a:r>
              <a:rPr lang="en-US" sz="2000" dirty="0"/>
              <a:t>slots and visit the Laboratory.</a:t>
            </a:r>
          </a:p>
          <a:p>
            <a:pPr fontAlgn="base"/>
            <a:r>
              <a:rPr lang="en-US" sz="2000" dirty="0"/>
              <a:t>Laboratories can be individual entities/schools/colleges/company premises.</a:t>
            </a:r>
          </a:p>
          <a:p>
            <a:pPr marR="63500" lvl="0" algn="ctr">
              <a:spcBef>
                <a:spcPts val="1200"/>
              </a:spcBef>
            </a:pPr>
            <a:endParaRPr lang="en-US" sz="4000" dirty="0">
              <a:solidFill>
                <a:srgbClr val="FFFFFF"/>
              </a:solidFill>
              <a:latin typeface="Open Sans SemiBold"/>
              <a:ea typeface="Open Sans SemiBold"/>
              <a:cs typeface="Open Sans SemiBold"/>
              <a:sym typeface="Open Sans SemiBold"/>
            </a:endParaRPr>
          </a:p>
        </p:txBody>
      </p:sp>
      <p:pic>
        <p:nvPicPr>
          <p:cNvPr id="17" name="Picture 16">
            <a:extLst>
              <a:ext uri="{FF2B5EF4-FFF2-40B4-BE49-F238E27FC236}">
                <a16:creationId xmlns:a16="http://schemas.microsoft.com/office/drawing/2014/main" id="{456DDB97-0B68-EF4F-A1E1-C2133671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304" y="334101"/>
            <a:ext cx="2547099" cy="641587"/>
          </a:xfrm>
          <a:prstGeom prst="rect">
            <a:avLst/>
          </a:prstGeom>
        </p:spPr>
      </p:pic>
      <p:sp>
        <p:nvSpPr>
          <p:cNvPr id="10" name="직사각형 26">
            <a:extLst>
              <a:ext uri="{FF2B5EF4-FFF2-40B4-BE49-F238E27FC236}">
                <a16:creationId xmlns:a16="http://schemas.microsoft.com/office/drawing/2014/main" id="{F79A61A4-5BF6-0843-9FF9-9603B23819EE}"/>
              </a:ext>
            </a:extLst>
          </p:cNvPr>
          <p:cNvSpPr/>
          <p:nvPr/>
        </p:nvSpPr>
        <p:spPr>
          <a:xfrm>
            <a:off x="3008303" y="4111735"/>
            <a:ext cx="6301951" cy="461665"/>
          </a:xfrm>
          <a:prstGeom prst="rect">
            <a:avLst/>
          </a:prstGeom>
        </p:spPr>
        <p:txBody>
          <a:bodyPr wrap="square" anchor="t" anchorCtr="0">
            <a:spAutoFit/>
          </a:bodyPr>
          <a:lstStyle/>
          <a:p>
            <a:r>
              <a:rPr lang="en-US" sz="2400" b="1" dirty="0"/>
              <a:t>Reports</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t>&amp; </a:t>
            </a:r>
            <a:r>
              <a:rPr lang="en-US" sz="2400" b="1" dirty="0" smtClean="0"/>
              <a:t>Analytics: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직사각형 26">
            <a:extLst>
              <a:ext uri="{FF2B5EF4-FFF2-40B4-BE49-F238E27FC236}">
                <a16:creationId xmlns:a16="http://schemas.microsoft.com/office/drawing/2014/main" id="{87E9892F-E661-C54B-AA67-CD09F8255E06}"/>
              </a:ext>
            </a:extLst>
          </p:cNvPr>
          <p:cNvSpPr/>
          <p:nvPr/>
        </p:nvSpPr>
        <p:spPr>
          <a:xfrm>
            <a:off x="3211698" y="4607135"/>
            <a:ext cx="8190593" cy="1938992"/>
          </a:xfrm>
          <a:prstGeom prst="rect">
            <a:avLst/>
          </a:prstGeom>
        </p:spPr>
        <p:txBody>
          <a:bodyPr wrap="square" anchor="t" anchorCtr="0">
            <a:spAutoFit/>
          </a:bodyPr>
          <a:lstStyle/>
          <a:p>
            <a:pPr fontAlgn="base"/>
            <a:r>
              <a:rPr lang="en-US" sz="2000" dirty="0"/>
              <a:t>Explenet reports will give you useful insights—as long as you've provided the </a:t>
            </a:r>
            <a:endParaRPr lang="en-US" sz="2000" dirty="0" smtClean="0"/>
          </a:p>
          <a:p>
            <a:pPr fontAlgn="base"/>
            <a:r>
              <a:rPr lang="en-US" sz="2000" dirty="0" smtClean="0"/>
              <a:t>system </a:t>
            </a:r>
            <a:r>
              <a:rPr lang="en-US" sz="2000" dirty="0"/>
              <a:t>with the right data and made the right settings. Our Explenet can </a:t>
            </a:r>
            <a:endParaRPr lang="en-US" sz="2000" dirty="0" smtClean="0"/>
          </a:p>
          <a:p>
            <a:pPr fontAlgn="base"/>
            <a:r>
              <a:rPr lang="en-US" sz="2000" dirty="0" smtClean="0"/>
              <a:t>provide </a:t>
            </a:r>
            <a:r>
              <a:rPr lang="en-US" sz="2000" dirty="0"/>
              <a:t>you with information such as attendance (for Online Classes </a:t>
            </a:r>
            <a:r>
              <a:rPr lang="en-US" sz="2000" dirty="0" smtClean="0"/>
              <a:t>&amp;</a:t>
            </a:r>
          </a:p>
          <a:p>
            <a:pPr fontAlgn="base"/>
            <a:r>
              <a:rPr lang="en-US" sz="2000" dirty="0" smtClean="0"/>
              <a:t> </a:t>
            </a:r>
            <a:r>
              <a:rPr lang="en-US" sz="2000" dirty="0"/>
              <a:t>Assessments), average training completion time, pass/fail rate of </a:t>
            </a:r>
            <a:r>
              <a:rPr lang="en-US" sz="2000" dirty="0" smtClean="0"/>
              <a:t>course</a:t>
            </a:r>
          </a:p>
          <a:p>
            <a:pPr fontAlgn="base"/>
            <a:r>
              <a:rPr lang="en-US" sz="2000" dirty="0" smtClean="0"/>
              <a:t> </a:t>
            </a:r>
            <a:r>
              <a:rPr lang="en-US" sz="2000" dirty="0"/>
              <a:t>assessments, and even knowledge retention ( if follow-up assessments are available in the course</a:t>
            </a:r>
            <a:endParaRPr lang="en-US" altLang="ko-KR" sz="2000" dirty="0"/>
          </a:p>
        </p:txBody>
      </p:sp>
    </p:spTree>
    <p:extLst>
      <p:ext uri="{BB962C8B-B14F-4D97-AF65-F5344CB8AC3E}">
        <p14:creationId xmlns:p14="http://schemas.microsoft.com/office/powerpoint/2010/main" val="1029727244"/>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 - Calibri Light">
      <a:majorFont>
        <a:latin typeface="Arial Black"/>
        <a:ea typeface="Arial Unicode MS"/>
        <a:cs typeface=""/>
      </a:majorFont>
      <a:minorFont>
        <a:latin typeface="Calibri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8690FE"/>
            </a:gs>
            <a:gs pos="100000">
              <a:srgbClr val="5453EE"/>
            </a:gs>
          </a:gsLst>
          <a:lin ang="8100000" scaled="0"/>
        </a:gra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3897</TotalTime>
  <Words>682</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맑은 고딕</vt:lpstr>
      <vt:lpstr>Arial</vt:lpstr>
      <vt:lpstr>Arial Black</vt:lpstr>
      <vt:lpstr>Arial Unicode MS</vt:lpstr>
      <vt:lpstr>Barlow Semi Condensed</vt:lpstr>
      <vt:lpstr>Calibri Light</vt:lpstr>
      <vt:lpstr>Open Sans</vt:lpstr>
      <vt:lpstr>Open Sans SemiBold</vt:lpstr>
      <vt:lpstr>Times New Roman</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DELL</cp:lastModifiedBy>
  <cp:revision>208</cp:revision>
  <dcterms:created xsi:type="dcterms:W3CDTF">2019-04-06T05:20:47Z</dcterms:created>
  <dcterms:modified xsi:type="dcterms:W3CDTF">2022-09-29T13:00:17Z</dcterms:modified>
</cp:coreProperties>
</file>