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embeddedFontLst>
    <p:embeddedFont>
      <p:font typeface="Malgun Gothic" panose="020B0503020000020004" pitchFamily="34" charset="-127"/>
      <p:regular r:id="rId13"/>
      <p:bold r:id="rId14"/>
    </p:embeddedFont>
    <p:embeddedFont>
      <p:font typeface="Arial Black" panose="020B0A04020102020204" pitchFamily="34" charset="0"/>
      <p:regular r:id="rId15"/>
      <p:bold r:id="rId16"/>
    </p:embeddedFont>
    <p:embeddedFont>
      <p:font typeface="Calibri" panose="020F0502020204030204" pitchFamily="34" charset="0"/>
      <p:regular r:id="rId17"/>
      <p:bold r:id="rId18"/>
      <p:italic r:id="rId19"/>
      <p:boldItalic r:id="rId20"/>
    </p:embeddedFont>
    <p:embeddedFont>
      <p:font typeface="Open Sans SemiBold" panose="020B0706030804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jKCib8TrJZ4rqhYx8xt9ucnc8MG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L="914400" marR="0" lvl="1"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4pPr>
            <a:lvl5pPr marL="2286000" marR="0" lvl="4"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5pPr>
            <a:lvl6pPr marL="2743200" marR="0" lvl="5"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6pPr>
            <a:lvl7pPr marL="3200400" marR="0" lvl="6"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7pPr>
            <a:lvl8pPr marL="3657600" marR="0" lvl="7"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8pPr>
            <a:lvl9pPr marL="4114800" marR="0" lvl="8"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Malgun Gothic"/>
                <a:ea typeface="Malgun Gothic"/>
                <a:cs typeface="Malgun Gothic"/>
                <a:sym typeface="Malgun Gothic"/>
              </a:rPr>
              <a:t>‹#›</a:t>
            </a:fld>
            <a:endParaRPr sz="1200" b="0" i="0" u="none" strike="noStrike" cap="none">
              <a:solidFill>
                <a:schemeClr val="dk1"/>
              </a:solidFill>
              <a:latin typeface="Malgun Gothic"/>
              <a:ea typeface="Malgun Gothic"/>
              <a:cs typeface="Malgun Gothic"/>
              <a:sym typeface="Malgun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PTMON title">
  <p:cSld name="PPTMON title">
    <p:spTree>
      <p:nvGrpSpPr>
        <p:cNvPr id="1" name="Shape 10"/>
        <p:cNvGrpSpPr/>
        <p:nvPr/>
      </p:nvGrpSpPr>
      <p:grpSpPr>
        <a:xfrm>
          <a:off x="0" y="0"/>
          <a:ext cx="0" cy="0"/>
          <a:chOff x="0" y="0"/>
          <a:chExt cx="0" cy="0"/>
        </a:xfrm>
      </p:grpSpPr>
      <p:pic>
        <p:nvPicPr>
          <p:cNvPr id="11" name="Google Shape;11;p14">
            <a:hlinkClick r:id="rId2"/>
          </p:cNvPr>
          <p:cNvPicPr preferRelativeResize="0"/>
          <p:nvPr/>
        </p:nvPicPr>
        <p:blipFill rotWithShape="1">
          <a:blip r:embed="rId3">
            <a:alphaModFix/>
          </a:blip>
          <a:srcRect/>
          <a:stretch/>
        </p:blipFill>
        <p:spPr>
          <a:xfrm>
            <a:off x="5647236" y="7063924"/>
            <a:ext cx="2471738" cy="190500"/>
          </a:xfrm>
          <a:prstGeom prst="rect">
            <a:avLst/>
          </a:prstGeom>
          <a:noFill/>
          <a:ln>
            <a:noFill/>
          </a:ln>
        </p:spPr>
      </p:pic>
      <p:sp>
        <p:nvSpPr>
          <p:cNvPr id="12" name="Google Shape;12;p14"/>
          <p:cNvSpPr txBox="1"/>
          <p:nvPr/>
        </p:nvSpPr>
        <p:spPr>
          <a:xfrm>
            <a:off x="4073025" y="7063924"/>
            <a:ext cx="2690631"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0" i="0" u="sng" strike="noStrike" cap="none">
                <a:solidFill>
                  <a:schemeClr val="dk1"/>
                </a:solidFill>
                <a:latin typeface="Arial"/>
                <a:ea typeface="Arial"/>
                <a:cs typeface="Arial"/>
                <a:sym typeface="Arial"/>
                <a:hlinkClick r:id="rId2">
                  <a:extLst>
                    <a:ext uri="{A12FA001-AC4F-418D-AE19-62706E023703}">
                      <ahyp:hlinkClr xmlns:ahyp="http://schemas.microsoft.com/office/drawing/2018/hyperlinkcolor" val="tx"/>
                    </a:ext>
                  </a:extLst>
                </a:hlinkClick>
              </a:rPr>
              <a:t>Presentation template by</a:t>
            </a:r>
            <a:endParaRPr sz="1000" u="none">
              <a:solidFill>
                <a:schemeClr val="dk1"/>
              </a:solidFill>
              <a:latin typeface="Arial"/>
              <a:ea typeface="Arial"/>
              <a:cs typeface="Arial"/>
              <a:sym typeface="Arial"/>
            </a:endParaRPr>
          </a:p>
        </p:txBody>
      </p:sp>
      <p:sp>
        <p:nvSpPr>
          <p:cNvPr id="13" name="Google Shape;13;p14"/>
          <p:cNvSpPr/>
          <p:nvPr/>
        </p:nvSpPr>
        <p:spPr>
          <a:xfrm rot="2700000">
            <a:off x="9270706" y="-788185"/>
            <a:ext cx="2240532" cy="4835526"/>
          </a:xfrm>
          <a:custGeom>
            <a:avLst/>
            <a:gdLst/>
            <a:ahLst/>
            <a:cxnLst/>
            <a:rect l="l" t="t" r="r" b="b"/>
            <a:pathLst>
              <a:path w="2240532" h="4835526" extrusionOk="0">
                <a:moveTo>
                  <a:pt x="0" y="1233458"/>
                </a:moveTo>
                <a:lnTo>
                  <a:pt x="1233458" y="0"/>
                </a:lnTo>
                <a:lnTo>
                  <a:pt x="2240532" y="1007074"/>
                </a:lnTo>
                <a:lnTo>
                  <a:pt x="2240532" y="3715260"/>
                </a:lnTo>
                <a:cubicBezTo>
                  <a:pt x="2240532" y="4333966"/>
                  <a:pt x="1738972" y="4835526"/>
                  <a:pt x="1120266" y="4835526"/>
                </a:cubicBezTo>
                <a:cubicBezTo>
                  <a:pt x="501560" y="4835526"/>
                  <a:pt x="0" y="4333966"/>
                  <a:pt x="0" y="3715260"/>
                </a:cubicBezTo>
                <a:close/>
              </a:path>
            </a:pathLst>
          </a:custGeom>
          <a:gradFill>
            <a:gsLst>
              <a:gs pos="0">
                <a:srgbClr val="8690FE"/>
              </a:gs>
              <a:gs pos="100000">
                <a:srgbClr val="5453EE"/>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 name="Google Shape;14;p14"/>
          <p:cNvSpPr/>
          <p:nvPr/>
        </p:nvSpPr>
        <p:spPr>
          <a:xfrm rot="2700000">
            <a:off x="9528217" y="2108029"/>
            <a:ext cx="2240532" cy="5563876"/>
          </a:xfrm>
          <a:custGeom>
            <a:avLst/>
            <a:gdLst/>
            <a:ahLst/>
            <a:cxnLst/>
            <a:rect l="l" t="t" r="r" b="b"/>
            <a:pathLst>
              <a:path w="2240532" h="5563876" extrusionOk="0">
                <a:moveTo>
                  <a:pt x="328119" y="153364"/>
                </a:moveTo>
                <a:cubicBezTo>
                  <a:pt x="378801" y="102682"/>
                  <a:pt x="434316" y="56834"/>
                  <a:pt x="493915" y="16569"/>
                </a:cubicBezTo>
                <a:lnTo>
                  <a:pt x="521190" y="0"/>
                </a:lnTo>
                <a:lnTo>
                  <a:pt x="2240532" y="1719342"/>
                </a:lnTo>
                <a:lnTo>
                  <a:pt x="2240532" y="4443610"/>
                </a:lnTo>
                <a:lnTo>
                  <a:pt x="2240464" y="4444959"/>
                </a:lnTo>
                <a:lnTo>
                  <a:pt x="1121615" y="5563808"/>
                </a:lnTo>
                <a:lnTo>
                  <a:pt x="1120266" y="5563876"/>
                </a:lnTo>
                <a:cubicBezTo>
                  <a:pt x="501560" y="5563876"/>
                  <a:pt x="0" y="5062316"/>
                  <a:pt x="0" y="4443610"/>
                </a:cubicBezTo>
                <a:lnTo>
                  <a:pt x="0" y="945512"/>
                </a:lnTo>
                <a:cubicBezTo>
                  <a:pt x="1" y="636159"/>
                  <a:pt x="125391" y="356092"/>
                  <a:pt x="328119" y="153364"/>
                </a:cubicBezTo>
                <a:close/>
              </a:path>
            </a:pathLst>
          </a:custGeom>
          <a:gradFill>
            <a:gsLst>
              <a:gs pos="0">
                <a:srgbClr val="8690FE"/>
              </a:gs>
              <a:gs pos="87000">
                <a:srgbClr val="5453EE"/>
              </a:gs>
              <a:gs pos="100000">
                <a:srgbClr val="5453EE"/>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 name="Google Shape;15;p14"/>
          <p:cNvSpPr/>
          <p:nvPr/>
        </p:nvSpPr>
        <p:spPr>
          <a:xfrm>
            <a:off x="6578600" y="3209151"/>
            <a:ext cx="2239200" cy="2239200"/>
          </a:xfrm>
          <a:prstGeom prst="ellipse">
            <a:avLst/>
          </a:prstGeom>
          <a:gradFill>
            <a:gsLst>
              <a:gs pos="0">
                <a:srgbClr val="8690FE"/>
              </a:gs>
              <a:gs pos="100000">
                <a:srgbClr val="5453EE"/>
              </a:gs>
            </a:gsLst>
            <a:lin ang="81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 name="Google Shape;16;p14"/>
          <p:cNvSpPr/>
          <p:nvPr/>
        </p:nvSpPr>
        <p:spPr>
          <a:xfrm>
            <a:off x="0" y="5406570"/>
            <a:ext cx="1451429" cy="1451429"/>
          </a:xfrm>
          <a:custGeom>
            <a:avLst/>
            <a:gdLst/>
            <a:ahLst/>
            <a:cxnLst/>
            <a:rect l="l" t="t" r="r" b="b"/>
            <a:pathLst>
              <a:path w="1119600" h="1119600" extrusionOk="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8690FE"/>
              </a:gs>
              <a:gs pos="99000">
                <a:srgbClr val="5453EE"/>
              </a:gs>
              <a:gs pos="100000">
                <a:srgbClr val="5453EE"/>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9_PPTMON slide">
  <p:cSld name="9_PPTMON slide">
    <p:bg>
      <p:bgPr>
        <a:gradFill>
          <a:gsLst>
            <a:gs pos="0">
              <a:srgbClr val="8690FE"/>
            </a:gs>
            <a:gs pos="100000">
              <a:srgbClr val="5453EE"/>
            </a:gs>
          </a:gsLst>
          <a:lin ang="8100000" scaled="0"/>
        </a:gradFill>
        <a:effectLst/>
      </p:bgPr>
    </p:bg>
    <p:spTree>
      <p:nvGrpSpPr>
        <p:cNvPr id="1" name="Shape 72"/>
        <p:cNvGrpSpPr/>
        <p:nvPr/>
      </p:nvGrpSpPr>
      <p:grpSpPr>
        <a:xfrm>
          <a:off x="0" y="0"/>
          <a:ext cx="0" cy="0"/>
          <a:chOff x="0" y="0"/>
          <a:chExt cx="0" cy="0"/>
        </a:xfrm>
      </p:grpSpPr>
      <p:pic>
        <p:nvPicPr>
          <p:cNvPr id="73" name="Google Shape;73;p24">
            <a:hlinkClick r:id="rId2"/>
          </p:cNvPr>
          <p:cNvPicPr preferRelativeResize="0"/>
          <p:nvPr/>
        </p:nvPicPr>
        <p:blipFill rotWithShape="1">
          <a:blip r:embed="rId3">
            <a:alphaModFix/>
          </a:blip>
          <a:srcRect/>
          <a:stretch/>
        </p:blipFill>
        <p:spPr>
          <a:xfrm>
            <a:off x="5647236" y="7063924"/>
            <a:ext cx="2471738" cy="190500"/>
          </a:xfrm>
          <a:prstGeom prst="rect">
            <a:avLst/>
          </a:prstGeom>
          <a:noFill/>
          <a:ln>
            <a:noFill/>
          </a:ln>
        </p:spPr>
      </p:pic>
      <p:sp>
        <p:nvSpPr>
          <p:cNvPr id="74" name="Google Shape;74;p24"/>
          <p:cNvSpPr txBox="1"/>
          <p:nvPr/>
        </p:nvSpPr>
        <p:spPr>
          <a:xfrm>
            <a:off x="4073025" y="7063924"/>
            <a:ext cx="2690631"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u="sng">
                <a:solidFill>
                  <a:schemeClr val="dk1"/>
                </a:solidFill>
                <a:latin typeface="Arial"/>
                <a:ea typeface="Arial"/>
                <a:cs typeface="Arial"/>
                <a:sym typeface="Arial"/>
                <a:hlinkClick r:id="rId2">
                  <a:extLst>
                    <a:ext uri="{A12FA001-AC4F-418D-AE19-62706E023703}">
                      <ahyp:hlinkClr xmlns:ahyp="http://schemas.microsoft.com/office/drawing/2018/hyperlinkcolor" val="tx"/>
                    </a:ext>
                  </a:extLst>
                </a:hlinkClick>
              </a:rPr>
              <a:t>Presentation template by</a:t>
            </a:r>
            <a:endParaRPr sz="1000" u="none">
              <a:solidFill>
                <a:schemeClr val="dk1"/>
              </a:solidFill>
              <a:latin typeface="Arial"/>
              <a:ea typeface="Arial"/>
              <a:cs typeface="Arial"/>
              <a:sym typeface="Arial"/>
            </a:endParaRPr>
          </a:p>
        </p:txBody>
      </p:sp>
      <p:sp>
        <p:nvSpPr>
          <p:cNvPr id="75" name="Google Shape;75;p24"/>
          <p:cNvSpPr/>
          <p:nvPr/>
        </p:nvSpPr>
        <p:spPr>
          <a:xfrm rot="10800000">
            <a:off x="10740571" y="0"/>
            <a:ext cx="1451429" cy="1451429"/>
          </a:xfrm>
          <a:custGeom>
            <a:avLst/>
            <a:gdLst/>
            <a:ahLst/>
            <a:cxnLst/>
            <a:rect l="l" t="t" r="r" b="b"/>
            <a:pathLst>
              <a:path w="1119600" h="1119600" extrusionOk="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EEEEFF">
                  <a:alpha val="0"/>
                </a:srgbClr>
              </a:gs>
              <a:gs pos="100000">
                <a:srgbClr val="BEC3FE">
                  <a:alpha val="42745"/>
                </a:srgbClr>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6" name="Google Shape;76;p24"/>
          <p:cNvSpPr/>
          <p:nvPr/>
        </p:nvSpPr>
        <p:spPr>
          <a:xfrm>
            <a:off x="0" y="5406571"/>
            <a:ext cx="1451429" cy="1451429"/>
          </a:xfrm>
          <a:custGeom>
            <a:avLst/>
            <a:gdLst/>
            <a:ahLst/>
            <a:cxnLst/>
            <a:rect l="l" t="t" r="r" b="b"/>
            <a:pathLst>
              <a:path w="1119600" h="1119600" extrusionOk="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EEEEFF">
                  <a:alpha val="10980"/>
                </a:srgbClr>
              </a:gs>
              <a:gs pos="100000">
                <a:srgbClr val="BEC3FE">
                  <a:alpha val="42745"/>
                </a:srgbClr>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7" name="Google Shape;77;p24"/>
          <p:cNvSpPr>
            <a:spLocks noGrp="1"/>
          </p:cNvSpPr>
          <p:nvPr>
            <p:ph type="pic" idx="2"/>
          </p:nvPr>
        </p:nvSpPr>
        <p:spPr>
          <a:xfrm>
            <a:off x="7252017" y="910115"/>
            <a:ext cx="3825240" cy="5114925"/>
          </a:xfrm>
          <a:prstGeom prst="roundRect">
            <a:avLst>
              <a:gd name="adj" fmla="val 1926"/>
            </a:avLst>
          </a:prstGeom>
          <a:solidFill>
            <a:srgbClr val="F2F2F2"/>
          </a:solidFill>
          <a:ln>
            <a:noFill/>
          </a:ln>
        </p:spPr>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0_PPTMON slide">
  <p:cSld name="10_PPTMON slide">
    <p:bg>
      <p:bgPr>
        <a:gradFill>
          <a:gsLst>
            <a:gs pos="0">
              <a:srgbClr val="8690FE"/>
            </a:gs>
            <a:gs pos="100000">
              <a:srgbClr val="5453EE"/>
            </a:gs>
          </a:gsLst>
          <a:lin ang="8100000" scaled="0"/>
        </a:gradFill>
        <a:effectLst/>
      </p:bgPr>
    </p:bg>
    <p:spTree>
      <p:nvGrpSpPr>
        <p:cNvPr id="1" name="Shape 78"/>
        <p:cNvGrpSpPr/>
        <p:nvPr/>
      </p:nvGrpSpPr>
      <p:grpSpPr>
        <a:xfrm>
          <a:off x="0" y="0"/>
          <a:ext cx="0" cy="0"/>
          <a:chOff x="0" y="0"/>
          <a:chExt cx="0" cy="0"/>
        </a:xfrm>
      </p:grpSpPr>
      <p:pic>
        <p:nvPicPr>
          <p:cNvPr id="79" name="Google Shape;79;p25">
            <a:hlinkClick r:id="rId2"/>
          </p:cNvPr>
          <p:cNvPicPr preferRelativeResize="0"/>
          <p:nvPr/>
        </p:nvPicPr>
        <p:blipFill rotWithShape="1">
          <a:blip r:embed="rId3">
            <a:alphaModFix/>
          </a:blip>
          <a:srcRect/>
          <a:stretch/>
        </p:blipFill>
        <p:spPr>
          <a:xfrm>
            <a:off x="5647236" y="7063924"/>
            <a:ext cx="2471738" cy="190500"/>
          </a:xfrm>
          <a:prstGeom prst="rect">
            <a:avLst/>
          </a:prstGeom>
          <a:noFill/>
          <a:ln>
            <a:noFill/>
          </a:ln>
        </p:spPr>
      </p:pic>
      <p:sp>
        <p:nvSpPr>
          <p:cNvPr id="80" name="Google Shape;80;p25"/>
          <p:cNvSpPr txBox="1"/>
          <p:nvPr/>
        </p:nvSpPr>
        <p:spPr>
          <a:xfrm>
            <a:off x="4073025" y="7063924"/>
            <a:ext cx="2690631"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u="sng">
                <a:solidFill>
                  <a:schemeClr val="dk1"/>
                </a:solidFill>
                <a:latin typeface="Arial"/>
                <a:ea typeface="Arial"/>
                <a:cs typeface="Arial"/>
                <a:sym typeface="Arial"/>
                <a:hlinkClick r:id="rId2">
                  <a:extLst>
                    <a:ext uri="{A12FA001-AC4F-418D-AE19-62706E023703}">
                      <ahyp:hlinkClr xmlns:ahyp="http://schemas.microsoft.com/office/drawing/2018/hyperlinkcolor" val="tx"/>
                    </a:ext>
                  </a:extLst>
                </a:hlinkClick>
              </a:rPr>
              <a:t>Presentation template by</a:t>
            </a:r>
            <a:endParaRPr sz="1000" u="none">
              <a:solidFill>
                <a:schemeClr val="dk1"/>
              </a:solidFill>
              <a:latin typeface="Arial"/>
              <a:ea typeface="Arial"/>
              <a:cs typeface="Arial"/>
              <a:sym typeface="Arial"/>
            </a:endParaRPr>
          </a:p>
        </p:txBody>
      </p:sp>
      <p:sp>
        <p:nvSpPr>
          <p:cNvPr id="81" name="Google Shape;81;p25"/>
          <p:cNvSpPr/>
          <p:nvPr/>
        </p:nvSpPr>
        <p:spPr>
          <a:xfrm rot="10800000">
            <a:off x="10740571" y="0"/>
            <a:ext cx="1451429" cy="1451429"/>
          </a:xfrm>
          <a:custGeom>
            <a:avLst/>
            <a:gdLst/>
            <a:ahLst/>
            <a:cxnLst/>
            <a:rect l="l" t="t" r="r" b="b"/>
            <a:pathLst>
              <a:path w="1119600" h="1119600" extrusionOk="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EEEEFF">
                  <a:alpha val="0"/>
                </a:srgbClr>
              </a:gs>
              <a:gs pos="100000">
                <a:srgbClr val="BEC3FE">
                  <a:alpha val="42745"/>
                </a:srgbClr>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2" name="Google Shape;82;p25"/>
          <p:cNvSpPr/>
          <p:nvPr/>
        </p:nvSpPr>
        <p:spPr>
          <a:xfrm>
            <a:off x="0" y="5406571"/>
            <a:ext cx="1451429" cy="1451429"/>
          </a:xfrm>
          <a:custGeom>
            <a:avLst/>
            <a:gdLst/>
            <a:ahLst/>
            <a:cxnLst/>
            <a:rect l="l" t="t" r="r" b="b"/>
            <a:pathLst>
              <a:path w="1119600" h="1119600" extrusionOk="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EEEEFF">
                  <a:alpha val="10980"/>
                </a:srgbClr>
              </a:gs>
              <a:gs pos="100000">
                <a:srgbClr val="BEC3FE">
                  <a:alpha val="42745"/>
                </a:srgbClr>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3" name="Google Shape;83;p25"/>
          <p:cNvSpPr>
            <a:spLocks noGrp="1"/>
          </p:cNvSpPr>
          <p:nvPr>
            <p:ph type="pic" idx="2"/>
          </p:nvPr>
        </p:nvSpPr>
        <p:spPr>
          <a:xfrm>
            <a:off x="5119428" y="1138220"/>
            <a:ext cx="6273800" cy="3784600"/>
          </a:xfrm>
          <a:prstGeom prst="rect">
            <a:avLst/>
          </a:prstGeom>
          <a:solidFill>
            <a:srgbClr val="F2F2F2"/>
          </a:solidFill>
          <a:ln>
            <a:noFill/>
          </a:ln>
        </p:spPr>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PTMON slide">
  <p:cSld name="PPTMON slide">
    <p:spTree>
      <p:nvGrpSpPr>
        <p:cNvPr id="1" name="Shape 84"/>
        <p:cNvGrpSpPr/>
        <p:nvPr/>
      </p:nvGrpSpPr>
      <p:grpSpPr>
        <a:xfrm>
          <a:off x="0" y="0"/>
          <a:ext cx="0" cy="0"/>
          <a:chOff x="0" y="0"/>
          <a:chExt cx="0" cy="0"/>
        </a:xfrm>
      </p:grpSpPr>
      <p:pic>
        <p:nvPicPr>
          <p:cNvPr id="85" name="Google Shape;85;p26">
            <a:hlinkClick r:id="rId2"/>
          </p:cNvPr>
          <p:cNvPicPr preferRelativeResize="0"/>
          <p:nvPr/>
        </p:nvPicPr>
        <p:blipFill rotWithShape="1">
          <a:blip r:embed="rId3">
            <a:alphaModFix/>
          </a:blip>
          <a:srcRect/>
          <a:stretch/>
        </p:blipFill>
        <p:spPr>
          <a:xfrm>
            <a:off x="5647236" y="7063924"/>
            <a:ext cx="2471738" cy="190500"/>
          </a:xfrm>
          <a:prstGeom prst="rect">
            <a:avLst/>
          </a:prstGeom>
          <a:noFill/>
          <a:ln>
            <a:noFill/>
          </a:ln>
        </p:spPr>
      </p:pic>
      <p:sp>
        <p:nvSpPr>
          <p:cNvPr id="86" name="Google Shape;86;p26"/>
          <p:cNvSpPr txBox="1"/>
          <p:nvPr/>
        </p:nvSpPr>
        <p:spPr>
          <a:xfrm>
            <a:off x="4073025" y="7063924"/>
            <a:ext cx="2690631"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u="sng">
                <a:solidFill>
                  <a:schemeClr val="dk1"/>
                </a:solidFill>
                <a:latin typeface="Arial"/>
                <a:ea typeface="Arial"/>
                <a:cs typeface="Arial"/>
                <a:sym typeface="Arial"/>
                <a:hlinkClick r:id="rId2">
                  <a:extLst>
                    <a:ext uri="{A12FA001-AC4F-418D-AE19-62706E023703}">
                      <ahyp:hlinkClr xmlns:ahyp="http://schemas.microsoft.com/office/drawing/2018/hyperlinkcolor" val="tx"/>
                    </a:ext>
                  </a:extLst>
                </a:hlinkClick>
              </a:rPr>
              <a:t>Presentation template by</a:t>
            </a:r>
            <a:endParaRPr sz="1000" u="none">
              <a:solidFill>
                <a:schemeClr val="dk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5_PPTMON slide">
  <p:cSld name="5_PPTMON slide">
    <p:spTree>
      <p:nvGrpSpPr>
        <p:cNvPr id="1" name="Shape 17"/>
        <p:cNvGrpSpPr/>
        <p:nvPr/>
      </p:nvGrpSpPr>
      <p:grpSpPr>
        <a:xfrm>
          <a:off x="0" y="0"/>
          <a:ext cx="0" cy="0"/>
          <a:chOff x="0" y="0"/>
          <a:chExt cx="0" cy="0"/>
        </a:xfrm>
      </p:grpSpPr>
      <p:pic>
        <p:nvPicPr>
          <p:cNvPr id="18" name="Google Shape;18;p15">
            <a:hlinkClick r:id="rId2"/>
          </p:cNvPr>
          <p:cNvPicPr preferRelativeResize="0"/>
          <p:nvPr/>
        </p:nvPicPr>
        <p:blipFill rotWithShape="1">
          <a:blip r:embed="rId3">
            <a:alphaModFix/>
          </a:blip>
          <a:srcRect/>
          <a:stretch/>
        </p:blipFill>
        <p:spPr>
          <a:xfrm>
            <a:off x="5647236" y="7063924"/>
            <a:ext cx="2471738" cy="190500"/>
          </a:xfrm>
          <a:prstGeom prst="rect">
            <a:avLst/>
          </a:prstGeom>
          <a:noFill/>
          <a:ln>
            <a:noFill/>
          </a:ln>
        </p:spPr>
      </p:pic>
      <p:sp>
        <p:nvSpPr>
          <p:cNvPr id="19" name="Google Shape;19;p15"/>
          <p:cNvSpPr txBox="1"/>
          <p:nvPr/>
        </p:nvSpPr>
        <p:spPr>
          <a:xfrm>
            <a:off x="4073025" y="7063924"/>
            <a:ext cx="2690631"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u="sng">
                <a:solidFill>
                  <a:schemeClr val="dk1"/>
                </a:solidFill>
                <a:latin typeface="Arial"/>
                <a:ea typeface="Arial"/>
                <a:cs typeface="Arial"/>
                <a:sym typeface="Arial"/>
                <a:hlinkClick r:id="rId2">
                  <a:extLst>
                    <a:ext uri="{A12FA001-AC4F-418D-AE19-62706E023703}">
                      <ahyp:hlinkClr xmlns:ahyp="http://schemas.microsoft.com/office/drawing/2018/hyperlinkcolor" val="tx"/>
                    </a:ext>
                  </a:extLst>
                </a:hlinkClick>
              </a:rPr>
              <a:t>Presentation template by</a:t>
            </a:r>
            <a:endParaRPr sz="1000" u="none">
              <a:solidFill>
                <a:schemeClr val="dk1"/>
              </a:solidFill>
              <a:latin typeface="Arial"/>
              <a:ea typeface="Arial"/>
              <a:cs typeface="Arial"/>
              <a:sym typeface="Arial"/>
            </a:endParaRPr>
          </a:p>
        </p:txBody>
      </p:sp>
      <p:sp>
        <p:nvSpPr>
          <p:cNvPr id="20" name="Google Shape;20;p15"/>
          <p:cNvSpPr>
            <a:spLocks noGrp="1"/>
          </p:cNvSpPr>
          <p:nvPr>
            <p:ph type="pic" idx="2"/>
          </p:nvPr>
        </p:nvSpPr>
        <p:spPr>
          <a:xfrm>
            <a:off x="1640325" y="1309100"/>
            <a:ext cx="4240800" cy="4240800"/>
          </a:xfrm>
          <a:prstGeom prst="roundRect">
            <a:avLst>
              <a:gd name="adj" fmla="val 6863"/>
            </a:avLst>
          </a:prstGeom>
          <a:solidFill>
            <a:srgbClr val="F2F2F2"/>
          </a:solidFill>
          <a:ln>
            <a:noFill/>
          </a:ln>
        </p:spPr>
      </p:sp>
      <p:sp>
        <p:nvSpPr>
          <p:cNvPr id="21" name="Google Shape;21;p15"/>
          <p:cNvSpPr/>
          <p:nvPr/>
        </p:nvSpPr>
        <p:spPr>
          <a:xfrm>
            <a:off x="0" y="5406570"/>
            <a:ext cx="1451429" cy="1451429"/>
          </a:xfrm>
          <a:custGeom>
            <a:avLst/>
            <a:gdLst/>
            <a:ahLst/>
            <a:cxnLst/>
            <a:rect l="l" t="t" r="r" b="b"/>
            <a:pathLst>
              <a:path w="1119600" h="1119600" extrusionOk="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8690FE">
                  <a:alpha val="20000"/>
                </a:srgbClr>
              </a:gs>
              <a:gs pos="100000">
                <a:srgbClr val="5453EE">
                  <a:alpha val="49803"/>
                </a:srgbClr>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 name="Google Shape;22;p15"/>
          <p:cNvSpPr/>
          <p:nvPr/>
        </p:nvSpPr>
        <p:spPr>
          <a:xfrm rot="10800000">
            <a:off x="10740571" y="0"/>
            <a:ext cx="1451429" cy="1451429"/>
          </a:xfrm>
          <a:custGeom>
            <a:avLst/>
            <a:gdLst/>
            <a:ahLst/>
            <a:cxnLst/>
            <a:rect l="l" t="t" r="r" b="b"/>
            <a:pathLst>
              <a:path w="1119600" h="1119600" extrusionOk="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8690FE">
                  <a:alpha val="20000"/>
                </a:srgbClr>
              </a:gs>
              <a:gs pos="100000">
                <a:srgbClr val="5453EE">
                  <a:alpha val="49803"/>
                </a:srgbClr>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_PPTMON slide">
  <p:cSld name="3_PPTMON slide">
    <p:spTree>
      <p:nvGrpSpPr>
        <p:cNvPr id="1" name="Shape 23"/>
        <p:cNvGrpSpPr/>
        <p:nvPr/>
      </p:nvGrpSpPr>
      <p:grpSpPr>
        <a:xfrm>
          <a:off x="0" y="0"/>
          <a:ext cx="0" cy="0"/>
          <a:chOff x="0" y="0"/>
          <a:chExt cx="0" cy="0"/>
        </a:xfrm>
      </p:grpSpPr>
      <p:pic>
        <p:nvPicPr>
          <p:cNvPr id="24" name="Google Shape;24;p16">
            <a:hlinkClick r:id="rId2"/>
          </p:cNvPr>
          <p:cNvPicPr preferRelativeResize="0"/>
          <p:nvPr/>
        </p:nvPicPr>
        <p:blipFill rotWithShape="1">
          <a:blip r:embed="rId3">
            <a:alphaModFix/>
          </a:blip>
          <a:srcRect/>
          <a:stretch/>
        </p:blipFill>
        <p:spPr>
          <a:xfrm>
            <a:off x="5647236" y="7063924"/>
            <a:ext cx="2471738" cy="190500"/>
          </a:xfrm>
          <a:prstGeom prst="rect">
            <a:avLst/>
          </a:prstGeom>
          <a:noFill/>
          <a:ln>
            <a:noFill/>
          </a:ln>
        </p:spPr>
      </p:pic>
      <p:sp>
        <p:nvSpPr>
          <p:cNvPr id="25" name="Google Shape;25;p16"/>
          <p:cNvSpPr txBox="1"/>
          <p:nvPr/>
        </p:nvSpPr>
        <p:spPr>
          <a:xfrm>
            <a:off x="4073025" y="7063924"/>
            <a:ext cx="2690631"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u="sng">
                <a:solidFill>
                  <a:schemeClr val="dk1"/>
                </a:solidFill>
                <a:latin typeface="Arial"/>
                <a:ea typeface="Arial"/>
                <a:cs typeface="Arial"/>
                <a:sym typeface="Arial"/>
                <a:hlinkClick r:id="rId2">
                  <a:extLst>
                    <a:ext uri="{A12FA001-AC4F-418D-AE19-62706E023703}">
                      <ahyp:hlinkClr xmlns:ahyp="http://schemas.microsoft.com/office/drawing/2018/hyperlinkcolor" val="tx"/>
                    </a:ext>
                  </a:extLst>
                </a:hlinkClick>
              </a:rPr>
              <a:t>Presentation template by</a:t>
            </a:r>
            <a:endParaRPr sz="1000" u="none">
              <a:solidFill>
                <a:schemeClr val="dk1"/>
              </a:solidFill>
              <a:latin typeface="Arial"/>
              <a:ea typeface="Arial"/>
              <a:cs typeface="Arial"/>
              <a:sym typeface="Arial"/>
            </a:endParaRPr>
          </a:p>
        </p:txBody>
      </p:sp>
      <p:sp>
        <p:nvSpPr>
          <p:cNvPr id="26" name="Google Shape;26;p16"/>
          <p:cNvSpPr/>
          <p:nvPr/>
        </p:nvSpPr>
        <p:spPr>
          <a:xfrm>
            <a:off x="0" y="5406570"/>
            <a:ext cx="1451429" cy="1451429"/>
          </a:xfrm>
          <a:custGeom>
            <a:avLst/>
            <a:gdLst/>
            <a:ahLst/>
            <a:cxnLst/>
            <a:rect l="l" t="t" r="r" b="b"/>
            <a:pathLst>
              <a:path w="1119600" h="1119600" extrusionOk="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8690FE">
                  <a:alpha val="20000"/>
                </a:srgbClr>
              </a:gs>
              <a:gs pos="100000">
                <a:srgbClr val="5453EE">
                  <a:alpha val="49803"/>
                </a:srgbClr>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 name="Google Shape;27;p16"/>
          <p:cNvSpPr/>
          <p:nvPr/>
        </p:nvSpPr>
        <p:spPr>
          <a:xfrm rot="10800000">
            <a:off x="10740571" y="0"/>
            <a:ext cx="1451429" cy="1451429"/>
          </a:xfrm>
          <a:custGeom>
            <a:avLst/>
            <a:gdLst/>
            <a:ahLst/>
            <a:cxnLst/>
            <a:rect l="l" t="t" r="r" b="b"/>
            <a:pathLst>
              <a:path w="1119600" h="1119600" extrusionOk="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8690FE">
                  <a:alpha val="20000"/>
                </a:srgbClr>
              </a:gs>
              <a:gs pos="100000">
                <a:srgbClr val="5453EE">
                  <a:alpha val="49803"/>
                </a:srgbClr>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PPTMON slide">
  <p:cSld name="2_PPTMON slide">
    <p:spTree>
      <p:nvGrpSpPr>
        <p:cNvPr id="1" name="Shape 28"/>
        <p:cNvGrpSpPr/>
        <p:nvPr/>
      </p:nvGrpSpPr>
      <p:grpSpPr>
        <a:xfrm>
          <a:off x="0" y="0"/>
          <a:ext cx="0" cy="0"/>
          <a:chOff x="0" y="0"/>
          <a:chExt cx="0" cy="0"/>
        </a:xfrm>
      </p:grpSpPr>
      <p:sp>
        <p:nvSpPr>
          <p:cNvPr id="29" name="Google Shape;29;p17"/>
          <p:cNvSpPr/>
          <p:nvPr/>
        </p:nvSpPr>
        <p:spPr>
          <a:xfrm>
            <a:off x="3683000" y="508000"/>
            <a:ext cx="4826000" cy="4826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0" name="Google Shape;30;p17">
            <a:hlinkClick r:id="rId2"/>
          </p:cNvPr>
          <p:cNvPicPr preferRelativeResize="0"/>
          <p:nvPr/>
        </p:nvPicPr>
        <p:blipFill rotWithShape="1">
          <a:blip r:embed="rId3">
            <a:alphaModFix/>
          </a:blip>
          <a:srcRect/>
          <a:stretch/>
        </p:blipFill>
        <p:spPr>
          <a:xfrm>
            <a:off x="5647236" y="7063924"/>
            <a:ext cx="2471738" cy="190500"/>
          </a:xfrm>
          <a:prstGeom prst="rect">
            <a:avLst/>
          </a:prstGeom>
          <a:noFill/>
          <a:ln>
            <a:noFill/>
          </a:ln>
        </p:spPr>
      </p:pic>
      <p:sp>
        <p:nvSpPr>
          <p:cNvPr id="31" name="Google Shape;31;p17"/>
          <p:cNvSpPr txBox="1"/>
          <p:nvPr/>
        </p:nvSpPr>
        <p:spPr>
          <a:xfrm>
            <a:off x="4073025" y="7063924"/>
            <a:ext cx="2690631"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u="sng">
                <a:solidFill>
                  <a:schemeClr val="dk1"/>
                </a:solidFill>
                <a:latin typeface="Arial"/>
                <a:ea typeface="Arial"/>
                <a:cs typeface="Arial"/>
                <a:sym typeface="Arial"/>
                <a:hlinkClick r:id="rId2">
                  <a:extLst>
                    <a:ext uri="{A12FA001-AC4F-418D-AE19-62706E023703}">
                      <ahyp:hlinkClr xmlns:ahyp="http://schemas.microsoft.com/office/drawing/2018/hyperlinkcolor" val="tx"/>
                    </a:ext>
                  </a:extLst>
                </a:hlinkClick>
              </a:rPr>
              <a:t>Presentation template by</a:t>
            </a:r>
            <a:endParaRPr sz="1000" u="none">
              <a:solidFill>
                <a:schemeClr val="dk1"/>
              </a:solidFill>
              <a:latin typeface="Arial"/>
              <a:ea typeface="Arial"/>
              <a:cs typeface="Arial"/>
              <a:sym typeface="Arial"/>
            </a:endParaRPr>
          </a:p>
        </p:txBody>
      </p:sp>
      <p:sp>
        <p:nvSpPr>
          <p:cNvPr id="32" name="Google Shape;32;p17"/>
          <p:cNvSpPr/>
          <p:nvPr/>
        </p:nvSpPr>
        <p:spPr>
          <a:xfrm>
            <a:off x="3683000" y="1016000"/>
            <a:ext cx="4826000" cy="4826000"/>
          </a:xfrm>
          <a:prstGeom prst="ellipse">
            <a:avLst/>
          </a:prstGeom>
          <a:gradFill>
            <a:gsLst>
              <a:gs pos="0">
                <a:srgbClr val="8690FE"/>
              </a:gs>
              <a:gs pos="100000">
                <a:srgbClr val="5453EE"/>
              </a:gs>
            </a:gsLst>
            <a:lin ang="81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 name="Google Shape;33;p17"/>
          <p:cNvSpPr/>
          <p:nvPr/>
        </p:nvSpPr>
        <p:spPr>
          <a:xfrm>
            <a:off x="0" y="5406570"/>
            <a:ext cx="1451429" cy="1451429"/>
          </a:xfrm>
          <a:custGeom>
            <a:avLst/>
            <a:gdLst/>
            <a:ahLst/>
            <a:cxnLst/>
            <a:rect l="l" t="t" r="r" b="b"/>
            <a:pathLst>
              <a:path w="1119600" h="1119600" extrusionOk="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8690FE">
                  <a:alpha val="20000"/>
                </a:srgbClr>
              </a:gs>
              <a:gs pos="100000">
                <a:srgbClr val="5453EE">
                  <a:alpha val="49803"/>
                </a:srgbClr>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 name="Google Shape;34;p17"/>
          <p:cNvSpPr/>
          <p:nvPr/>
        </p:nvSpPr>
        <p:spPr>
          <a:xfrm rot="10800000">
            <a:off x="10740571" y="0"/>
            <a:ext cx="1451429" cy="1451429"/>
          </a:xfrm>
          <a:custGeom>
            <a:avLst/>
            <a:gdLst/>
            <a:ahLst/>
            <a:cxnLst/>
            <a:rect l="l" t="t" r="r" b="b"/>
            <a:pathLst>
              <a:path w="1119600" h="1119600" extrusionOk="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8690FE">
                  <a:alpha val="20000"/>
                </a:srgbClr>
              </a:gs>
              <a:gs pos="100000">
                <a:srgbClr val="5453EE">
                  <a:alpha val="49803"/>
                </a:srgbClr>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PPTMON slide">
  <p:cSld name="1_PPTMON slide">
    <p:spTree>
      <p:nvGrpSpPr>
        <p:cNvPr id="1" name="Shape 38"/>
        <p:cNvGrpSpPr/>
        <p:nvPr/>
      </p:nvGrpSpPr>
      <p:grpSpPr>
        <a:xfrm>
          <a:off x="0" y="0"/>
          <a:ext cx="0" cy="0"/>
          <a:chOff x="0" y="0"/>
          <a:chExt cx="0" cy="0"/>
        </a:xfrm>
      </p:grpSpPr>
      <p:pic>
        <p:nvPicPr>
          <p:cNvPr id="39" name="Google Shape;39;p19">
            <a:hlinkClick r:id="rId2"/>
          </p:cNvPr>
          <p:cNvPicPr preferRelativeResize="0"/>
          <p:nvPr/>
        </p:nvPicPr>
        <p:blipFill rotWithShape="1">
          <a:blip r:embed="rId3">
            <a:alphaModFix/>
          </a:blip>
          <a:srcRect/>
          <a:stretch/>
        </p:blipFill>
        <p:spPr>
          <a:xfrm>
            <a:off x="5647236" y="7063924"/>
            <a:ext cx="2471738" cy="190500"/>
          </a:xfrm>
          <a:prstGeom prst="rect">
            <a:avLst/>
          </a:prstGeom>
          <a:noFill/>
          <a:ln>
            <a:noFill/>
          </a:ln>
        </p:spPr>
      </p:pic>
      <p:sp>
        <p:nvSpPr>
          <p:cNvPr id="40" name="Google Shape;40;p19"/>
          <p:cNvSpPr txBox="1"/>
          <p:nvPr/>
        </p:nvSpPr>
        <p:spPr>
          <a:xfrm>
            <a:off x="4073025" y="7063924"/>
            <a:ext cx="2690631"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u="sng">
                <a:solidFill>
                  <a:schemeClr val="dk1"/>
                </a:solidFill>
                <a:latin typeface="Arial"/>
                <a:ea typeface="Arial"/>
                <a:cs typeface="Arial"/>
                <a:sym typeface="Arial"/>
                <a:hlinkClick r:id="rId2">
                  <a:extLst>
                    <a:ext uri="{A12FA001-AC4F-418D-AE19-62706E023703}">
                      <ahyp:hlinkClr xmlns:ahyp="http://schemas.microsoft.com/office/drawing/2018/hyperlinkcolor" val="tx"/>
                    </a:ext>
                  </a:extLst>
                </a:hlinkClick>
              </a:rPr>
              <a:t>Presentation template by</a:t>
            </a:r>
            <a:endParaRPr sz="1000" u="none">
              <a:solidFill>
                <a:schemeClr val="dk1"/>
              </a:solidFill>
              <a:latin typeface="Arial"/>
              <a:ea typeface="Arial"/>
              <a:cs typeface="Arial"/>
              <a:sym typeface="Arial"/>
            </a:endParaRPr>
          </a:p>
        </p:txBody>
      </p:sp>
      <p:sp>
        <p:nvSpPr>
          <p:cNvPr id="41" name="Google Shape;41;p19"/>
          <p:cNvSpPr/>
          <p:nvPr/>
        </p:nvSpPr>
        <p:spPr>
          <a:xfrm rot="2700000">
            <a:off x="10736429" y="4549775"/>
            <a:ext cx="1705308" cy="3410616"/>
          </a:xfrm>
          <a:custGeom>
            <a:avLst/>
            <a:gdLst/>
            <a:ahLst/>
            <a:cxnLst/>
            <a:rect l="l" t="t" r="r" b="b"/>
            <a:pathLst>
              <a:path w="1705308" h="3410616" extrusionOk="0">
                <a:moveTo>
                  <a:pt x="0" y="0"/>
                </a:moveTo>
                <a:lnTo>
                  <a:pt x="1705308" y="1705308"/>
                </a:lnTo>
                <a:lnTo>
                  <a:pt x="0" y="3410616"/>
                </a:lnTo>
                <a:lnTo>
                  <a:pt x="0" y="0"/>
                </a:lnTo>
                <a:close/>
              </a:path>
            </a:pathLst>
          </a:custGeom>
          <a:gradFill>
            <a:gsLst>
              <a:gs pos="0">
                <a:srgbClr val="8690FE">
                  <a:alpha val="49803"/>
                </a:srgbClr>
              </a:gs>
              <a:gs pos="100000">
                <a:srgbClr val="5453EE">
                  <a:alpha val="80000"/>
                </a:srgbClr>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 name="Google Shape;42;p19"/>
          <p:cNvSpPr/>
          <p:nvPr/>
        </p:nvSpPr>
        <p:spPr>
          <a:xfrm rot="2700000">
            <a:off x="3931111" y="-2119471"/>
            <a:ext cx="7357651" cy="11890441"/>
          </a:xfrm>
          <a:custGeom>
            <a:avLst/>
            <a:gdLst/>
            <a:ahLst/>
            <a:cxnLst/>
            <a:rect l="l" t="t" r="r" b="b"/>
            <a:pathLst>
              <a:path w="7357651" h="11890441" extrusionOk="0">
                <a:moveTo>
                  <a:pt x="0" y="4213620"/>
                </a:moveTo>
                <a:lnTo>
                  <a:pt x="4213621" y="0"/>
                </a:lnTo>
                <a:lnTo>
                  <a:pt x="7357651" y="3144030"/>
                </a:lnTo>
                <a:lnTo>
                  <a:pt x="7357651" y="6554646"/>
                </a:lnTo>
                <a:lnTo>
                  <a:pt x="2021856" y="11890441"/>
                </a:lnTo>
                <a:lnTo>
                  <a:pt x="1925279" y="11840977"/>
                </a:lnTo>
                <a:cubicBezTo>
                  <a:pt x="778496" y="11218007"/>
                  <a:pt x="0" y="10003001"/>
                  <a:pt x="0" y="8606166"/>
                </a:cubicBezTo>
                <a:lnTo>
                  <a:pt x="0" y="4213620"/>
                </a:lnTo>
                <a:close/>
              </a:path>
            </a:pathLst>
          </a:custGeom>
          <a:gradFill>
            <a:gsLst>
              <a:gs pos="0">
                <a:srgbClr val="8690FE"/>
              </a:gs>
              <a:gs pos="100000">
                <a:srgbClr val="5453EE"/>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 name="Google Shape;43;p19"/>
          <p:cNvSpPr/>
          <p:nvPr/>
        </p:nvSpPr>
        <p:spPr>
          <a:xfrm rot="10800000" flipH="1">
            <a:off x="0" y="0"/>
            <a:ext cx="1451429" cy="1451429"/>
          </a:xfrm>
          <a:custGeom>
            <a:avLst/>
            <a:gdLst/>
            <a:ahLst/>
            <a:cxnLst/>
            <a:rect l="l" t="t" r="r" b="b"/>
            <a:pathLst>
              <a:path w="1119600" h="1119600" extrusionOk="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8690FE"/>
              </a:gs>
              <a:gs pos="99000">
                <a:srgbClr val="5453EE"/>
              </a:gs>
              <a:gs pos="100000">
                <a:srgbClr val="5453EE"/>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PPTMON slide">
  <p:cSld name="4_PPTMON slide">
    <p:spTree>
      <p:nvGrpSpPr>
        <p:cNvPr id="1" name="Shape 44"/>
        <p:cNvGrpSpPr/>
        <p:nvPr/>
      </p:nvGrpSpPr>
      <p:grpSpPr>
        <a:xfrm>
          <a:off x="0" y="0"/>
          <a:ext cx="0" cy="0"/>
          <a:chOff x="0" y="0"/>
          <a:chExt cx="0" cy="0"/>
        </a:xfrm>
      </p:grpSpPr>
      <p:pic>
        <p:nvPicPr>
          <p:cNvPr id="45" name="Google Shape;45;p20">
            <a:hlinkClick r:id="rId2"/>
          </p:cNvPr>
          <p:cNvPicPr preferRelativeResize="0"/>
          <p:nvPr/>
        </p:nvPicPr>
        <p:blipFill rotWithShape="1">
          <a:blip r:embed="rId3">
            <a:alphaModFix/>
          </a:blip>
          <a:srcRect/>
          <a:stretch/>
        </p:blipFill>
        <p:spPr>
          <a:xfrm>
            <a:off x="5647236" y="7063924"/>
            <a:ext cx="2471738" cy="190500"/>
          </a:xfrm>
          <a:prstGeom prst="rect">
            <a:avLst/>
          </a:prstGeom>
          <a:noFill/>
          <a:ln>
            <a:noFill/>
          </a:ln>
        </p:spPr>
      </p:pic>
      <p:sp>
        <p:nvSpPr>
          <p:cNvPr id="46" name="Google Shape;46;p20"/>
          <p:cNvSpPr txBox="1"/>
          <p:nvPr/>
        </p:nvSpPr>
        <p:spPr>
          <a:xfrm>
            <a:off x="4073025" y="7063924"/>
            <a:ext cx="2690631"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u="sng">
                <a:solidFill>
                  <a:schemeClr val="dk1"/>
                </a:solidFill>
                <a:latin typeface="Arial"/>
                <a:ea typeface="Arial"/>
                <a:cs typeface="Arial"/>
                <a:sym typeface="Arial"/>
                <a:hlinkClick r:id="rId2">
                  <a:extLst>
                    <a:ext uri="{A12FA001-AC4F-418D-AE19-62706E023703}">
                      <ahyp:hlinkClr xmlns:ahyp="http://schemas.microsoft.com/office/drawing/2018/hyperlinkcolor" val="tx"/>
                    </a:ext>
                  </a:extLst>
                </a:hlinkClick>
              </a:rPr>
              <a:t>Presentation template by</a:t>
            </a:r>
            <a:endParaRPr sz="1000" u="none">
              <a:solidFill>
                <a:schemeClr val="dk1"/>
              </a:solidFill>
              <a:latin typeface="Arial"/>
              <a:ea typeface="Arial"/>
              <a:cs typeface="Arial"/>
              <a:sym typeface="Arial"/>
            </a:endParaRPr>
          </a:p>
        </p:txBody>
      </p:sp>
      <p:sp>
        <p:nvSpPr>
          <p:cNvPr id="47" name="Google Shape;47;p20"/>
          <p:cNvSpPr/>
          <p:nvPr/>
        </p:nvSpPr>
        <p:spPr>
          <a:xfrm>
            <a:off x="0" y="5406570"/>
            <a:ext cx="1451429" cy="1451429"/>
          </a:xfrm>
          <a:custGeom>
            <a:avLst/>
            <a:gdLst/>
            <a:ahLst/>
            <a:cxnLst/>
            <a:rect l="l" t="t" r="r" b="b"/>
            <a:pathLst>
              <a:path w="1119600" h="1119600" extrusionOk="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8690FE">
                  <a:alpha val="20000"/>
                </a:srgbClr>
              </a:gs>
              <a:gs pos="100000">
                <a:srgbClr val="5453EE">
                  <a:alpha val="49803"/>
                </a:srgbClr>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 name="Google Shape;48;p20"/>
          <p:cNvSpPr/>
          <p:nvPr/>
        </p:nvSpPr>
        <p:spPr>
          <a:xfrm rot="10800000">
            <a:off x="10740571" y="0"/>
            <a:ext cx="1451429" cy="1451429"/>
          </a:xfrm>
          <a:custGeom>
            <a:avLst/>
            <a:gdLst/>
            <a:ahLst/>
            <a:cxnLst/>
            <a:rect l="l" t="t" r="r" b="b"/>
            <a:pathLst>
              <a:path w="1119600" h="1119600" extrusionOk="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8690FE">
                  <a:alpha val="20000"/>
                </a:srgbClr>
              </a:gs>
              <a:gs pos="100000">
                <a:srgbClr val="5453EE">
                  <a:alpha val="49803"/>
                </a:srgbClr>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 name="Google Shape;49;p20"/>
          <p:cNvSpPr/>
          <p:nvPr/>
        </p:nvSpPr>
        <p:spPr>
          <a:xfrm>
            <a:off x="2070100" y="939800"/>
            <a:ext cx="8051800" cy="4978398"/>
          </a:xfrm>
          <a:prstGeom prst="roundRect">
            <a:avLst>
              <a:gd name="adj" fmla="val 5935"/>
            </a:avLst>
          </a:prstGeom>
          <a:solidFill>
            <a:schemeClr val="lt1"/>
          </a:solidFill>
          <a:ln>
            <a:noFill/>
          </a:ln>
          <a:effectLst>
            <a:outerShdw blurRad="127000" dist="63500" dir="2700000" algn="tl" rotWithShape="0">
              <a:srgbClr val="5453EE">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6_PPTMON slide">
  <p:cSld name="6_PPTMON slide">
    <p:spTree>
      <p:nvGrpSpPr>
        <p:cNvPr id="1" name="Shape 50"/>
        <p:cNvGrpSpPr/>
        <p:nvPr/>
      </p:nvGrpSpPr>
      <p:grpSpPr>
        <a:xfrm>
          <a:off x="0" y="0"/>
          <a:ext cx="0" cy="0"/>
          <a:chOff x="0" y="0"/>
          <a:chExt cx="0" cy="0"/>
        </a:xfrm>
      </p:grpSpPr>
      <p:sp>
        <p:nvSpPr>
          <p:cNvPr id="51" name="Google Shape;51;p21"/>
          <p:cNvSpPr/>
          <p:nvPr/>
        </p:nvSpPr>
        <p:spPr>
          <a:xfrm>
            <a:off x="558799" y="275771"/>
            <a:ext cx="11357430" cy="6306458"/>
          </a:xfrm>
          <a:custGeom>
            <a:avLst/>
            <a:gdLst/>
            <a:ahLst/>
            <a:cxnLst/>
            <a:rect l="l" t="t" r="r" b="b"/>
            <a:pathLst>
              <a:path w="11357430" h="6306458" extrusionOk="0">
                <a:moveTo>
                  <a:pt x="0" y="4326919"/>
                </a:moveTo>
                <a:lnTo>
                  <a:pt x="0" y="4326920"/>
                </a:lnTo>
                <a:lnTo>
                  <a:pt x="0" y="4326920"/>
                </a:lnTo>
                <a:close/>
                <a:moveTo>
                  <a:pt x="8204201" y="0"/>
                </a:moveTo>
                <a:cubicBezTo>
                  <a:pt x="9945681" y="0"/>
                  <a:pt x="11357430" y="1411749"/>
                  <a:pt x="11357430" y="3153229"/>
                </a:cubicBezTo>
                <a:cubicBezTo>
                  <a:pt x="11357430" y="4894709"/>
                  <a:pt x="9945681" y="6306458"/>
                  <a:pt x="8204201" y="6306458"/>
                </a:cubicBezTo>
                <a:cubicBezTo>
                  <a:pt x="7333461" y="6306458"/>
                  <a:pt x="6545154" y="5953521"/>
                  <a:pt x="5974532" y="5382899"/>
                </a:cubicBezTo>
                <a:lnTo>
                  <a:pt x="5805822" y="5197271"/>
                </a:lnTo>
                <a:lnTo>
                  <a:pt x="870351" y="5197270"/>
                </a:lnTo>
                <a:cubicBezTo>
                  <a:pt x="449754" y="5197270"/>
                  <a:pt x="98840" y="4898930"/>
                  <a:pt x="17683" y="4502325"/>
                </a:cubicBezTo>
                <a:lnTo>
                  <a:pt x="0" y="4326920"/>
                </a:lnTo>
                <a:lnTo>
                  <a:pt x="17683" y="4151514"/>
                </a:lnTo>
                <a:cubicBezTo>
                  <a:pt x="98840" y="3754909"/>
                  <a:pt x="449754" y="3456569"/>
                  <a:pt x="870351" y="3456569"/>
                </a:cubicBezTo>
                <a:lnTo>
                  <a:pt x="5066290" y="3456569"/>
                </a:lnTo>
                <a:lnTo>
                  <a:pt x="5050972" y="3153229"/>
                </a:lnTo>
                <a:lnTo>
                  <a:pt x="5066200" y="2851672"/>
                </a:lnTo>
                <a:lnTo>
                  <a:pt x="870351" y="2851671"/>
                </a:lnTo>
                <a:cubicBezTo>
                  <a:pt x="449755" y="2851671"/>
                  <a:pt x="98840" y="2553331"/>
                  <a:pt x="17683" y="2156726"/>
                </a:cubicBezTo>
                <a:lnTo>
                  <a:pt x="0" y="1981321"/>
                </a:lnTo>
                <a:lnTo>
                  <a:pt x="17683" y="1805915"/>
                </a:lnTo>
                <a:cubicBezTo>
                  <a:pt x="98840" y="1409311"/>
                  <a:pt x="449755" y="1110970"/>
                  <a:pt x="870351" y="1110970"/>
                </a:cubicBezTo>
                <a:lnTo>
                  <a:pt x="5804202" y="1110970"/>
                </a:lnTo>
                <a:lnTo>
                  <a:pt x="5974532" y="923560"/>
                </a:lnTo>
                <a:cubicBezTo>
                  <a:pt x="6545154" y="352938"/>
                  <a:pt x="7333461" y="0"/>
                  <a:pt x="8204201" y="0"/>
                </a:cubicBezTo>
                <a:close/>
              </a:path>
            </a:pathLst>
          </a:custGeom>
          <a:gradFill>
            <a:gsLst>
              <a:gs pos="0">
                <a:srgbClr val="8690FE"/>
              </a:gs>
              <a:gs pos="100000">
                <a:srgbClr val="5453EE"/>
              </a:gs>
            </a:gsLst>
            <a:lin ang="81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2" name="Google Shape;52;p21">
            <a:hlinkClick r:id="rId2"/>
          </p:cNvPr>
          <p:cNvPicPr preferRelativeResize="0"/>
          <p:nvPr/>
        </p:nvPicPr>
        <p:blipFill rotWithShape="1">
          <a:blip r:embed="rId3">
            <a:alphaModFix/>
          </a:blip>
          <a:srcRect/>
          <a:stretch/>
        </p:blipFill>
        <p:spPr>
          <a:xfrm>
            <a:off x="5647236" y="7063924"/>
            <a:ext cx="2471738" cy="190500"/>
          </a:xfrm>
          <a:prstGeom prst="rect">
            <a:avLst/>
          </a:prstGeom>
          <a:noFill/>
          <a:ln>
            <a:noFill/>
          </a:ln>
        </p:spPr>
      </p:pic>
      <p:sp>
        <p:nvSpPr>
          <p:cNvPr id="53" name="Google Shape;53;p21"/>
          <p:cNvSpPr txBox="1"/>
          <p:nvPr/>
        </p:nvSpPr>
        <p:spPr>
          <a:xfrm>
            <a:off x="4073025" y="7063924"/>
            <a:ext cx="2690631"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u="sng">
                <a:solidFill>
                  <a:schemeClr val="dk1"/>
                </a:solidFill>
                <a:latin typeface="Arial"/>
                <a:ea typeface="Arial"/>
                <a:cs typeface="Arial"/>
                <a:sym typeface="Arial"/>
                <a:hlinkClick r:id="rId2">
                  <a:extLst>
                    <a:ext uri="{A12FA001-AC4F-418D-AE19-62706E023703}">
                      <ahyp:hlinkClr xmlns:ahyp="http://schemas.microsoft.com/office/drawing/2018/hyperlinkcolor" val="tx"/>
                    </a:ext>
                  </a:extLst>
                </a:hlinkClick>
              </a:rPr>
              <a:t>Presentation template by</a:t>
            </a:r>
            <a:endParaRPr sz="1000" u="none">
              <a:solidFill>
                <a:schemeClr val="dk1"/>
              </a:solidFill>
              <a:latin typeface="Arial"/>
              <a:ea typeface="Arial"/>
              <a:cs typeface="Arial"/>
              <a:sym typeface="Arial"/>
            </a:endParaRPr>
          </a:p>
        </p:txBody>
      </p:sp>
      <p:sp>
        <p:nvSpPr>
          <p:cNvPr id="54" name="Google Shape;54;p21"/>
          <p:cNvSpPr/>
          <p:nvPr/>
        </p:nvSpPr>
        <p:spPr>
          <a:xfrm>
            <a:off x="0" y="5406570"/>
            <a:ext cx="1451429" cy="1451429"/>
          </a:xfrm>
          <a:custGeom>
            <a:avLst/>
            <a:gdLst/>
            <a:ahLst/>
            <a:cxnLst/>
            <a:rect l="l" t="t" r="r" b="b"/>
            <a:pathLst>
              <a:path w="1119600" h="1119600" extrusionOk="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8690FE">
                  <a:alpha val="20000"/>
                </a:srgbClr>
              </a:gs>
              <a:gs pos="100000">
                <a:srgbClr val="5453EE">
                  <a:alpha val="49803"/>
                </a:srgbClr>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 name="Google Shape;55;p21"/>
          <p:cNvSpPr/>
          <p:nvPr/>
        </p:nvSpPr>
        <p:spPr>
          <a:xfrm rot="10800000">
            <a:off x="10740571" y="0"/>
            <a:ext cx="1451429" cy="1451429"/>
          </a:xfrm>
          <a:custGeom>
            <a:avLst/>
            <a:gdLst/>
            <a:ahLst/>
            <a:cxnLst/>
            <a:rect l="l" t="t" r="r" b="b"/>
            <a:pathLst>
              <a:path w="1119600" h="1119600" extrusionOk="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8690FE">
                  <a:alpha val="20000"/>
                </a:srgbClr>
              </a:gs>
              <a:gs pos="100000">
                <a:srgbClr val="5453EE">
                  <a:alpha val="49803"/>
                </a:srgbClr>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 name="Google Shape;56;p21"/>
          <p:cNvSpPr>
            <a:spLocks noGrp="1"/>
          </p:cNvSpPr>
          <p:nvPr>
            <p:ph type="pic" idx="2"/>
          </p:nvPr>
        </p:nvSpPr>
        <p:spPr>
          <a:xfrm>
            <a:off x="6350000" y="1016000"/>
            <a:ext cx="4826000" cy="4826000"/>
          </a:xfrm>
          <a:prstGeom prst="ellipse">
            <a:avLst/>
          </a:prstGeom>
          <a:solidFill>
            <a:srgbClr val="F2F2F2"/>
          </a:solidFill>
          <a:ln>
            <a:noFill/>
          </a:ln>
        </p:spPr>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7_PPTMON slide">
  <p:cSld name="7_PPTMON slide">
    <p:spTree>
      <p:nvGrpSpPr>
        <p:cNvPr id="1" name="Shape 57"/>
        <p:cNvGrpSpPr/>
        <p:nvPr/>
      </p:nvGrpSpPr>
      <p:grpSpPr>
        <a:xfrm>
          <a:off x="0" y="0"/>
          <a:ext cx="0" cy="0"/>
          <a:chOff x="0" y="0"/>
          <a:chExt cx="0" cy="0"/>
        </a:xfrm>
      </p:grpSpPr>
      <p:pic>
        <p:nvPicPr>
          <p:cNvPr id="58" name="Google Shape;58;p22">
            <a:hlinkClick r:id="rId2"/>
          </p:cNvPr>
          <p:cNvPicPr preferRelativeResize="0"/>
          <p:nvPr/>
        </p:nvPicPr>
        <p:blipFill rotWithShape="1">
          <a:blip r:embed="rId3">
            <a:alphaModFix/>
          </a:blip>
          <a:srcRect/>
          <a:stretch/>
        </p:blipFill>
        <p:spPr>
          <a:xfrm>
            <a:off x="5647236" y="7063924"/>
            <a:ext cx="2471738" cy="190500"/>
          </a:xfrm>
          <a:prstGeom prst="rect">
            <a:avLst/>
          </a:prstGeom>
          <a:noFill/>
          <a:ln>
            <a:noFill/>
          </a:ln>
        </p:spPr>
      </p:pic>
      <p:sp>
        <p:nvSpPr>
          <p:cNvPr id="59" name="Google Shape;59;p22"/>
          <p:cNvSpPr txBox="1"/>
          <p:nvPr/>
        </p:nvSpPr>
        <p:spPr>
          <a:xfrm>
            <a:off x="4073025" y="7063924"/>
            <a:ext cx="2690631"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u="sng">
                <a:solidFill>
                  <a:schemeClr val="dk1"/>
                </a:solidFill>
                <a:latin typeface="Arial"/>
                <a:ea typeface="Arial"/>
                <a:cs typeface="Arial"/>
                <a:sym typeface="Arial"/>
                <a:hlinkClick r:id="rId2">
                  <a:extLst>
                    <a:ext uri="{A12FA001-AC4F-418D-AE19-62706E023703}">
                      <ahyp:hlinkClr xmlns:ahyp="http://schemas.microsoft.com/office/drawing/2018/hyperlinkcolor" val="tx"/>
                    </a:ext>
                  </a:extLst>
                </a:hlinkClick>
              </a:rPr>
              <a:t>Presentation template by</a:t>
            </a:r>
            <a:endParaRPr sz="1000" u="none">
              <a:solidFill>
                <a:schemeClr val="dk1"/>
              </a:solidFill>
              <a:latin typeface="Arial"/>
              <a:ea typeface="Arial"/>
              <a:cs typeface="Arial"/>
              <a:sym typeface="Arial"/>
            </a:endParaRPr>
          </a:p>
        </p:txBody>
      </p:sp>
      <p:sp>
        <p:nvSpPr>
          <p:cNvPr id="60" name="Google Shape;60;p22"/>
          <p:cNvSpPr/>
          <p:nvPr/>
        </p:nvSpPr>
        <p:spPr>
          <a:xfrm>
            <a:off x="0" y="5406570"/>
            <a:ext cx="1451429" cy="1451429"/>
          </a:xfrm>
          <a:custGeom>
            <a:avLst/>
            <a:gdLst/>
            <a:ahLst/>
            <a:cxnLst/>
            <a:rect l="l" t="t" r="r" b="b"/>
            <a:pathLst>
              <a:path w="1119600" h="1119600" extrusionOk="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8690FE">
                  <a:alpha val="20000"/>
                </a:srgbClr>
              </a:gs>
              <a:gs pos="100000">
                <a:srgbClr val="5453EE">
                  <a:alpha val="49803"/>
                </a:srgbClr>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1" name="Google Shape;61;p22"/>
          <p:cNvSpPr/>
          <p:nvPr/>
        </p:nvSpPr>
        <p:spPr>
          <a:xfrm rot="10800000">
            <a:off x="10740571" y="0"/>
            <a:ext cx="1451429" cy="1451429"/>
          </a:xfrm>
          <a:custGeom>
            <a:avLst/>
            <a:gdLst/>
            <a:ahLst/>
            <a:cxnLst/>
            <a:rect l="l" t="t" r="r" b="b"/>
            <a:pathLst>
              <a:path w="1119600" h="1119600" extrusionOk="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8690FE">
                  <a:alpha val="20000"/>
                </a:srgbClr>
              </a:gs>
              <a:gs pos="100000">
                <a:srgbClr val="5453EE">
                  <a:alpha val="49803"/>
                </a:srgbClr>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2" name="Google Shape;62;p22"/>
          <p:cNvSpPr>
            <a:spLocks noGrp="1"/>
          </p:cNvSpPr>
          <p:nvPr>
            <p:ph type="pic" idx="2"/>
          </p:nvPr>
        </p:nvSpPr>
        <p:spPr>
          <a:xfrm>
            <a:off x="1085941" y="1668308"/>
            <a:ext cx="2870200" cy="2608942"/>
          </a:xfrm>
          <a:prstGeom prst="roundRect">
            <a:avLst>
              <a:gd name="adj" fmla="val 6463"/>
            </a:avLst>
          </a:prstGeom>
          <a:solidFill>
            <a:srgbClr val="F2F2F2"/>
          </a:solidFill>
          <a:ln>
            <a:noFill/>
          </a:ln>
        </p:spPr>
      </p:sp>
      <p:sp>
        <p:nvSpPr>
          <p:cNvPr id="63" name="Google Shape;63;p22"/>
          <p:cNvSpPr>
            <a:spLocks noGrp="1"/>
          </p:cNvSpPr>
          <p:nvPr>
            <p:ph type="pic" idx="3"/>
          </p:nvPr>
        </p:nvSpPr>
        <p:spPr>
          <a:xfrm>
            <a:off x="4660900" y="1668308"/>
            <a:ext cx="2870200" cy="2608942"/>
          </a:xfrm>
          <a:prstGeom prst="roundRect">
            <a:avLst>
              <a:gd name="adj" fmla="val 6463"/>
            </a:avLst>
          </a:prstGeom>
          <a:solidFill>
            <a:srgbClr val="F2F2F2"/>
          </a:solidFill>
          <a:ln>
            <a:noFill/>
          </a:ln>
        </p:spPr>
      </p:sp>
      <p:sp>
        <p:nvSpPr>
          <p:cNvPr id="64" name="Google Shape;64;p22"/>
          <p:cNvSpPr>
            <a:spLocks noGrp="1"/>
          </p:cNvSpPr>
          <p:nvPr>
            <p:ph type="pic" idx="4"/>
          </p:nvPr>
        </p:nvSpPr>
        <p:spPr>
          <a:xfrm>
            <a:off x="8211227" y="1668308"/>
            <a:ext cx="2870200" cy="2608942"/>
          </a:xfrm>
          <a:prstGeom prst="roundRect">
            <a:avLst>
              <a:gd name="adj" fmla="val 6463"/>
            </a:avLst>
          </a:prstGeom>
          <a:solidFill>
            <a:srgbClr val="F2F2F2"/>
          </a:solidFill>
          <a:ln>
            <a:noFill/>
          </a:ln>
        </p:spPr>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8_PPTMON slide">
  <p:cSld name="8_PPTMON slide">
    <p:bg>
      <p:bgPr>
        <a:gradFill>
          <a:gsLst>
            <a:gs pos="0">
              <a:srgbClr val="8690FE"/>
            </a:gs>
            <a:gs pos="100000">
              <a:srgbClr val="5453EE"/>
            </a:gs>
          </a:gsLst>
          <a:lin ang="8100000" scaled="0"/>
        </a:gradFill>
        <a:effectLst/>
      </p:bgPr>
    </p:bg>
    <p:spTree>
      <p:nvGrpSpPr>
        <p:cNvPr id="1" name="Shape 65"/>
        <p:cNvGrpSpPr/>
        <p:nvPr/>
      </p:nvGrpSpPr>
      <p:grpSpPr>
        <a:xfrm>
          <a:off x="0" y="0"/>
          <a:ext cx="0" cy="0"/>
          <a:chOff x="0" y="0"/>
          <a:chExt cx="0" cy="0"/>
        </a:xfrm>
      </p:grpSpPr>
      <p:pic>
        <p:nvPicPr>
          <p:cNvPr id="66" name="Google Shape;66;p23">
            <a:hlinkClick r:id="rId2"/>
          </p:cNvPr>
          <p:cNvPicPr preferRelativeResize="0"/>
          <p:nvPr/>
        </p:nvPicPr>
        <p:blipFill rotWithShape="1">
          <a:blip r:embed="rId3">
            <a:alphaModFix/>
          </a:blip>
          <a:srcRect/>
          <a:stretch/>
        </p:blipFill>
        <p:spPr>
          <a:xfrm>
            <a:off x="5647236" y="7063924"/>
            <a:ext cx="2471738" cy="190500"/>
          </a:xfrm>
          <a:prstGeom prst="rect">
            <a:avLst/>
          </a:prstGeom>
          <a:noFill/>
          <a:ln>
            <a:noFill/>
          </a:ln>
        </p:spPr>
      </p:pic>
      <p:sp>
        <p:nvSpPr>
          <p:cNvPr id="67" name="Google Shape;67;p23"/>
          <p:cNvSpPr txBox="1"/>
          <p:nvPr/>
        </p:nvSpPr>
        <p:spPr>
          <a:xfrm>
            <a:off x="4073025" y="7063924"/>
            <a:ext cx="2690631"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u="sng">
                <a:solidFill>
                  <a:schemeClr val="dk1"/>
                </a:solidFill>
                <a:latin typeface="Arial"/>
                <a:ea typeface="Arial"/>
                <a:cs typeface="Arial"/>
                <a:sym typeface="Arial"/>
                <a:hlinkClick r:id="rId2">
                  <a:extLst>
                    <a:ext uri="{A12FA001-AC4F-418D-AE19-62706E023703}">
                      <ahyp:hlinkClr xmlns:ahyp="http://schemas.microsoft.com/office/drawing/2018/hyperlinkcolor" val="tx"/>
                    </a:ext>
                  </a:extLst>
                </a:hlinkClick>
              </a:rPr>
              <a:t>Presentation template by</a:t>
            </a:r>
            <a:endParaRPr sz="1000" u="none">
              <a:solidFill>
                <a:schemeClr val="dk1"/>
              </a:solidFill>
              <a:latin typeface="Arial"/>
              <a:ea typeface="Arial"/>
              <a:cs typeface="Arial"/>
              <a:sym typeface="Arial"/>
            </a:endParaRPr>
          </a:p>
        </p:txBody>
      </p:sp>
      <p:sp>
        <p:nvSpPr>
          <p:cNvPr id="68" name="Google Shape;68;p23"/>
          <p:cNvSpPr/>
          <p:nvPr/>
        </p:nvSpPr>
        <p:spPr>
          <a:xfrm rot="10800000">
            <a:off x="10740571" y="0"/>
            <a:ext cx="1451429" cy="1451429"/>
          </a:xfrm>
          <a:custGeom>
            <a:avLst/>
            <a:gdLst/>
            <a:ahLst/>
            <a:cxnLst/>
            <a:rect l="l" t="t" r="r" b="b"/>
            <a:pathLst>
              <a:path w="1119600" h="1119600" extrusionOk="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EEEEFF">
                  <a:alpha val="0"/>
                </a:srgbClr>
              </a:gs>
              <a:gs pos="100000">
                <a:srgbClr val="BEC3FE">
                  <a:alpha val="42745"/>
                </a:srgbClr>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9" name="Google Shape;69;p23"/>
          <p:cNvSpPr/>
          <p:nvPr/>
        </p:nvSpPr>
        <p:spPr>
          <a:xfrm>
            <a:off x="0" y="5406571"/>
            <a:ext cx="1451429" cy="1451429"/>
          </a:xfrm>
          <a:custGeom>
            <a:avLst/>
            <a:gdLst/>
            <a:ahLst/>
            <a:cxnLst/>
            <a:rect l="l" t="t" r="r" b="b"/>
            <a:pathLst>
              <a:path w="1119600" h="1119600" extrusionOk="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EEEEFF">
                  <a:alpha val="10980"/>
                </a:srgbClr>
              </a:gs>
              <a:gs pos="100000">
                <a:srgbClr val="BEC3FE">
                  <a:alpha val="42745"/>
                </a:srgbClr>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0" name="Google Shape;70;p23"/>
          <p:cNvSpPr>
            <a:spLocks noGrp="1"/>
          </p:cNvSpPr>
          <p:nvPr>
            <p:ph type="pic" idx="2"/>
          </p:nvPr>
        </p:nvSpPr>
        <p:spPr>
          <a:xfrm>
            <a:off x="5856989" y="1218254"/>
            <a:ext cx="2179320" cy="4714876"/>
          </a:xfrm>
          <a:prstGeom prst="roundRect">
            <a:avLst>
              <a:gd name="adj" fmla="val 7322"/>
            </a:avLst>
          </a:prstGeom>
          <a:solidFill>
            <a:srgbClr val="F2F2F2"/>
          </a:solidFill>
          <a:ln>
            <a:noFill/>
          </a:ln>
        </p:spPr>
      </p:sp>
      <p:sp>
        <p:nvSpPr>
          <p:cNvPr id="71" name="Google Shape;71;p23"/>
          <p:cNvSpPr>
            <a:spLocks noGrp="1"/>
          </p:cNvSpPr>
          <p:nvPr>
            <p:ph type="pic" idx="3"/>
          </p:nvPr>
        </p:nvSpPr>
        <p:spPr>
          <a:xfrm>
            <a:off x="9014458" y="1218254"/>
            <a:ext cx="2179320" cy="4714876"/>
          </a:xfrm>
          <a:prstGeom prst="roundRect">
            <a:avLst>
              <a:gd name="adj" fmla="val 7322"/>
            </a:avLst>
          </a:prstGeom>
          <a:solidFill>
            <a:srgbClr val="F2F2F2"/>
          </a:solidFill>
          <a:ln>
            <a:noFill/>
          </a:ln>
        </p:spPr>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E2E2FF"/>
            </a:gs>
            <a:gs pos="100000">
              <a:srgbClr val="F1F1FF"/>
            </a:gs>
          </a:gsLst>
          <a:lin ang="2700000" scaled="0"/>
        </a:gra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p:nvPr/>
        </p:nvSpPr>
        <p:spPr>
          <a:xfrm>
            <a:off x="936510" y="1824994"/>
            <a:ext cx="5117926" cy="26314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500">
                <a:solidFill>
                  <a:srgbClr val="5453EE"/>
                </a:solidFill>
                <a:latin typeface="Arial Black"/>
                <a:ea typeface="Arial Black"/>
                <a:cs typeface="Arial Black"/>
                <a:sym typeface="Arial Black"/>
              </a:rPr>
              <a:t>Exp</a:t>
            </a:r>
            <a:r>
              <a:rPr lang="en-US" sz="5500">
                <a:solidFill>
                  <a:srgbClr val="211C50"/>
                </a:solidFill>
                <a:latin typeface="Arial Black"/>
                <a:ea typeface="Arial Black"/>
                <a:cs typeface="Arial Black"/>
                <a:sym typeface="Arial Black"/>
              </a:rPr>
              <a:t>eriential </a:t>
            </a:r>
            <a:r>
              <a:rPr lang="en-US" sz="5500">
                <a:solidFill>
                  <a:srgbClr val="5453EE"/>
                </a:solidFill>
                <a:latin typeface="Arial Black"/>
                <a:ea typeface="Arial Black"/>
                <a:cs typeface="Arial Black"/>
                <a:sym typeface="Arial Black"/>
              </a:rPr>
              <a:t>Le</a:t>
            </a:r>
            <a:r>
              <a:rPr lang="en-US" sz="5500">
                <a:solidFill>
                  <a:srgbClr val="211C50"/>
                </a:solidFill>
                <a:latin typeface="Arial Black"/>
                <a:ea typeface="Arial Black"/>
                <a:cs typeface="Arial Black"/>
                <a:sym typeface="Arial Black"/>
              </a:rPr>
              <a:t>arning </a:t>
            </a:r>
            <a:r>
              <a:rPr lang="en-US" sz="5500">
                <a:solidFill>
                  <a:srgbClr val="5453EE"/>
                </a:solidFill>
                <a:latin typeface="Arial Black"/>
                <a:ea typeface="Arial Black"/>
                <a:cs typeface="Arial Black"/>
                <a:sym typeface="Arial Black"/>
              </a:rPr>
              <a:t>Net</a:t>
            </a:r>
            <a:r>
              <a:rPr lang="en-US" sz="5500">
                <a:solidFill>
                  <a:srgbClr val="211C50"/>
                </a:solidFill>
                <a:latin typeface="Arial Black"/>
                <a:ea typeface="Arial Black"/>
                <a:cs typeface="Arial Black"/>
                <a:sym typeface="Arial Black"/>
              </a:rPr>
              <a:t>work</a:t>
            </a:r>
            <a:endParaRPr sz="5500">
              <a:solidFill>
                <a:srgbClr val="211C50"/>
              </a:solidFill>
              <a:latin typeface="Arial Black"/>
              <a:ea typeface="Arial Black"/>
              <a:cs typeface="Arial Black"/>
              <a:sym typeface="Arial Black"/>
            </a:endParaRPr>
          </a:p>
        </p:txBody>
      </p:sp>
      <p:sp>
        <p:nvSpPr>
          <p:cNvPr id="92" name="Google Shape;92;p1"/>
          <p:cNvSpPr/>
          <p:nvPr/>
        </p:nvSpPr>
        <p:spPr>
          <a:xfrm>
            <a:off x="5833371" y="4878985"/>
            <a:ext cx="664411" cy="664411"/>
          </a:xfrm>
          <a:prstGeom prst="ellipse">
            <a:avLst/>
          </a:prstGeom>
          <a:solidFill>
            <a:srgbClr val="211C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93" name="Google Shape;93;p1"/>
          <p:cNvPicPr preferRelativeResize="0"/>
          <p:nvPr/>
        </p:nvPicPr>
        <p:blipFill rotWithShape="1">
          <a:blip r:embed="rId3">
            <a:alphaModFix/>
          </a:blip>
          <a:srcRect/>
          <a:stretch/>
        </p:blipFill>
        <p:spPr>
          <a:xfrm>
            <a:off x="241071" y="415739"/>
            <a:ext cx="2547099" cy="64158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0"/>
          <p:cNvSpPr txBox="1"/>
          <p:nvPr/>
        </p:nvSpPr>
        <p:spPr>
          <a:xfrm>
            <a:off x="4194628" y="2810262"/>
            <a:ext cx="3802744" cy="86177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000" b="1">
                <a:solidFill>
                  <a:schemeClr val="lt1"/>
                </a:solidFill>
                <a:latin typeface="Arial Black"/>
                <a:ea typeface="Arial Black"/>
                <a:cs typeface="Arial Black"/>
                <a:sym typeface="Arial Black"/>
              </a:rPr>
              <a:t>Thanks !</a:t>
            </a:r>
            <a:endParaRPr/>
          </a:p>
        </p:txBody>
      </p:sp>
      <p:sp>
        <p:nvSpPr>
          <p:cNvPr id="261" name="Google Shape;261;p10"/>
          <p:cNvSpPr txBox="1"/>
          <p:nvPr/>
        </p:nvSpPr>
        <p:spPr>
          <a:xfrm>
            <a:off x="4298024" y="3672036"/>
            <a:ext cx="3802220" cy="1508065"/>
          </a:xfrm>
          <a:prstGeom prst="rect">
            <a:avLst/>
          </a:prstGeom>
          <a:noFill/>
          <a:ln>
            <a:noFill/>
          </a:ln>
        </p:spPr>
        <p:txBody>
          <a:bodyPr spcFirstLastPara="1" wrap="square" lIns="91425" tIns="45700" rIns="91425" bIns="45700" anchor="t" anchorCtr="0">
            <a:spAutoFit/>
          </a:bodyPr>
          <a:lstStyle/>
          <a:p>
            <a:pPr marL="0" indent="0" algn="ctr">
              <a:lnSpc>
                <a:spcPct val="100000"/>
              </a:lnSpc>
              <a:spcBef>
                <a:spcPts val="0"/>
              </a:spcBef>
              <a:buSzPts val="1800"/>
              <a:buFont typeface="Arial" panose="020B0604020202020204" pitchFamily="34" charset="0"/>
              <a:buNone/>
            </a:pPr>
            <a:r>
              <a:rPr lang="en-IN" sz="1100" b="1" dirty="0">
                <a:solidFill>
                  <a:schemeClr val="bg1"/>
                </a:solidFill>
              </a:rPr>
              <a:t>Contact US @</a:t>
            </a:r>
          </a:p>
          <a:p>
            <a:pPr marL="0" indent="0" algn="ctr">
              <a:lnSpc>
                <a:spcPct val="100000"/>
              </a:lnSpc>
              <a:spcBef>
                <a:spcPts val="0"/>
              </a:spcBef>
              <a:buSzPts val="1800"/>
              <a:buFont typeface="Arial" panose="020B0604020202020204" pitchFamily="34" charset="0"/>
              <a:buNone/>
            </a:pPr>
            <a:r>
              <a:rPr lang="en-IN" sz="1100" b="1" dirty="0">
                <a:solidFill>
                  <a:schemeClr val="bg1"/>
                </a:solidFill>
                <a:highlight>
                  <a:srgbClr val="FFFF00"/>
                </a:highlight>
              </a:rPr>
              <a:t>Mentric Technologies Pvt Ltd</a:t>
            </a:r>
            <a:endParaRPr lang="en-IN" sz="1400" dirty="0">
              <a:solidFill>
                <a:schemeClr val="bg1"/>
              </a:solidFill>
              <a:highlight>
                <a:srgbClr val="FFFF00"/>
              </a:highlight>
            </a:endParaRPr>
          </a:p>
          <a:p>
            <a:pPr marL="0" indent="0" algn="ctr">
              <a:lnSpc>
                <a:spcPct val="100000"/>
              </a:lnSpc>
              <a:spcBef>
                <a:spcPts val="0"/>
              </a:spcBef>
              <a:buSzPts val="1600"/>
              <a:buFont typeface="Arial" panose="020B0604020202020204" pitchFamily="34" charset="0"/>
              <a:buNone/>
            </a:pPr>
            <a:r>
              <a:rPr lang="en-IN" sz="1400" dirty="0">
                <a:solidFill>
                  <a:schemeClr val="bg1"/>
                </a:solidFill>
              </a:rPr>
              <a:t>1st Floor, Sri Venkateshwara Complex,</a:t>
            </a:r>
          </a:p>
          <a:p>
            <a:pPr marL="0" indent="0" algn="ctr">
              <a:lnSpc>
                <a:spcPct val="100000"/>
              </a:lnSpc>
              <a:spcBef>
                <a:spcPts val="0"/>
              </a:spcBef>
              <a:buSzPts val="1600"/>
              <a:buFont typeface="Arial" panose="020B0604020202020204" pitchFamily="34" charset="0"/>
              <a:buNone/>
            </a:pPr>
            <a:r>
              <a:rPr lang="en-IN" sz="1400" dirty="0">
                <a:solidFill>
                  <a:schemeClr val="bg1"/>
                </a:solidFill>
              </a:rPr>
              <a:t>Near </a:t>
            </a:r>
            <a:r>
              <a:rPr lang="en-IN" sz="1400" dirty="0" err="1">
                <a:solidFill>
                  <a:schemeClr val="bg1"/>
                </a:solidFill>
              </a:rPr>
              <a:t>KaragadammaTemple</a:t>
            </a:r>
            <a:r>
              <a:rPr lang="en-IN" sz="1400" dirty="0">
                <a:solidFill>
                  <a:schemeClr val="bg1"/>
                </a:solidFill>
              </a:rPr>
              <a:t>, </a:t>
            </a:r>
          </a:p>
          <a:p>
            <a:pPr marL="0" indent="0" algn="ctr">
              <a:lnSpc>
                <a:spcPct val="100000"/>
              </a:lnSpc>
              <a:spcBef>
                <a:spcPts val="0"/>
              </a:spcBef>
              <a:buSzPts val="1600"/>
              <a:buFont typeface="Arial" panose="020B0604020202020204" pitchFamily="34" charset="0"/>
              <a:buNone/>
            </a:pPr>
            <a:r>
              <a:rPr lang="en-IN" sz="1400" dirty="0">
                <a:solidFill>
                  <a:schemeClr val="bg1"/>
                </a:solidFill>
              </a:rPr>
              <a:t>72/A, </a:t>
            </a:r>
            <a:r>
              <a:rPr lang="en-IN" sz="1400" dirty="0" err="1">
                <a:solidFill>
                  <a:schemeClr val="bg1"/>
                </a:solidFill>
              </a:rPr>
              <a:t>Dasarahalli</a:t>
            </a:r>
            <a:r>
              <a:rPr lang="en-IN" sz="1400" dirty="0">
                <a:solidFill>
                  <a:schemeClr val="bg1"/>
                </a:solidFill>
              </a:rPr>
              <a:t> Main Road, </a:t>
            </a:r>
          </a:p>
          <a:p>
            <a:pPr marL="0" indent="0" algn="ctr">
              <a:lnSpc>
                <a:spcPct val="100000"/>
              </a:lnSpc>
              <a:spcBef>
                <a:spcPts val="0"/>
              </a:spcBef>
              <a:buSzPts val="1600"/>
              <a:buFont typeface="Arial" panose="020B0604020202020204" pitchFamily="34" charset="0"/>
              <a:buNone/>
            </a:pPr>
            <a:r>
              <a:rPr lang="en-IN" sz="1400" dirty="0">
                <a:solidFill>
                  <a:schemeClr val="bg1"/>
                </a:solidFill>
              </a:rPr>
              <a:t>H.A.F Post, Bengaluru – 560024</a:t>
            </a:r>
          </a:p>
          <a:p>
            <a:pPr marL="0" indent="0" algn="ctr">
              <a:lnSpc>
                <a:spcPct val="100000"/>
              </a:lnSpc>
              <a:spcBef>
                <a:spcPts val="0"/>
              </a:spcBef>
              <a:buSzPts val="1600"/>
              <a:buFont typeface="Arial" panose="020B0604020202020204" pitchFamily="34" charset="0"/>
              <a:buNone/>
            </a:pPr>
            <a:r>
              <a:rPr lang="en-IN" sz="1400" dirty="0">
                <a:solidFill>
                  <a:schemeClr val="bg1"/>
                </a:solidFill>
              </a:rPr>
              <a:t>+91-6363801661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p:nvPr/>
        </p:nvSpPr>
        <p:spPr>
          <a:xfrm>
            <a:off x="6604001" y="1881778"/>
            <a:ext cx="4216999"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211C50"/>
                </a:solidFill>
                <a:latin typeface="Arial Black"/>
                <a:ea typeface="Arial Black"/>
                <a:cs typeface="Arial Black"/>
                <a:sym typeface="Arial Black"/>
              </a:rPr>
              <a:t>Introduction.</a:t>
            </a:r>
            <a:endParaRPr sz="3200">
              <a:solidFill>
                <a:srgbClr val="211C50"/>
              </a:solidFill>
              <a:latin typeface="Arial Black"/>
              <a:ea typeface="Arial Black"/>
              <a:cs typeface="Arial Black"/>
              <a:sym typeface="Arial Black"/>
            </a:endParaRPr>
          </a:p>
        </p:txBody>
      </p:sp>
      <p:sp>
        <p:nvSpPr>
          <p:cNvPr id="99" name="Google Shape;99;p2"/>
          <p:cNvSpPr/>
          <p:nvPr/>
        </p:nvSpPr>
        <p:spPr>
          <a:xfrm>
            <a:off x="6478322" y="2690143"/>
            <a:ext cx="5240700" cy="25854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a:solidFill>
                  <a:srgbClr val="211C50"/>
                </a:solidFill>
                <a:latin typeface="Calibri"/>
                <a:ea typeface="Calibri"/>
                <a:cs typeface="Calibri"/>
                <a:sym typeface="Calibri"/>
              </a:rPr>
              <a:t>Explenet is a learning network platform interconnecting various stakeholders involved in connecting academia </a:t>
            </a:r>
            <a:endParaRPr sz="1800" b="1">
              <a:solidFill>
                <a:srgbClr val="211C50"/>
              </a:solidFill>
              <a:latin typeface="Calibri"/>
              <a:ea typeface="Calibri"/>
              <a:cs typeface="Calibri"/>
              <a:sym typeface="Calibri"/>
            </a:endParaRPr>
          </a:p>
          <a:p>
            <a:pPr marL="0" marR="0" lvl="0" indent="0" algn="just" rtl="0">
              <a:spcBef>
                <a:spcPts val="0"/>
              </a:spcBef>
              <a:spcAft>
                <a:spcPts val="0"/>
              </a:spcAft>
              <a:buNone/>
            </a:pPr>
            <a:r>
              <a:rPr lang="en-US" sz="1800" b="1">
                <a:solidFill>
                  <a:srgbClr val="211C50"/>
                </a:solidFill>
                <a:latin typeface="Calibri"/>
                <a:ea typeface="Calibri"/>
                <a:cs typeface="Calibri"/>
                <a:sym typeface="Calibri"/>
              </a:rPr>
              <a:t>and industry. </a:t>
            </a:r>
            <a:endParaRPr/>
          </a:p>
          <a:p>
            <a:pPr marL="0" marR="0" lvl="0" indent="0" algn="just" rtl="0">
              <a:spcBef>
                <a:spcPts val="0"/>
              </a:spcBef>
              <a:spcAft>
                <a:spcPts val="0"/>
              </a:spcAft>
              <a:buNone/>
            </a:pPr>
            <a:endParaRPr sz="1800" b="1">
              <a:solidFill>
                <a:srgbClr val="211C50"/>
              </a:solidFill>
              <a:latin typeface="Calibri"/>
              <a:ea typeface="Calibri"/>
              <a:cs typeface="Calibri"/>
              <a:sym typeface="Calibri"/>
            </a:endParaRPr>
          </a:p>
          <a:p>
            <a:pPr marL="0" marR="0" lvl="0" indent="0" algn="just" rtl="0">
              <a:spcBef>
                <a:spcPts val="0"/>
              </a:spcBef>
              <a:spcAft>
                <a:spcPts val="0"/>
              </a:spcAft>
              <a:buNone/>
            </a:pPr>
            <a:r>
              <a:rPr lang="en-US" sz="1800" b="1">
                <a:solidFill>
                  <a:srgbClr val="211C50"/>
                </a:solidFill>
                <a:latin typeface="Calibri"/>
                <a:ea typeface="Calibri"/>
                <a:cs typeface="Calibri"/>
                <a:sym typeface="Calibri"/>
              </a:rPr>
              <a:t>It can be used as an Online Learning Management</a:t>
            </a:r>
            <a:endParaRPr/>
          </a:p>
          <a:p>
            <a:pPr marL="0" marR="0" lvl="0" indent="0" algn="just" rtl="0">
              <a:spcBef>
                <a:spcPts val="0"/>
              </a:spcBef>
              <a:spcAft>
                <a:spcPts val="0"/>
              </a:spcAft>
              <a:buNone/>
            </a:pPr>
            <a:r>
              <a:rPr lang="en-US" sz="1800" b="1">
                <a:solidFill>
                  <a:srgbClr val="211C50"/>
                </a:solidFill>
                <a:latin typeface="Calibri"/>
                <a:ea typeface="Calibri"/>
                <a:cs typeface="Calibri"/>
                <a:sym typeface="Calibri"/>
              </a:rPr>
              <a:t>Solution as well as for business promotion, connecting</a:t>
            </a:r>
            <a:r>
              <a:rPr lang="en-US"/>
              <a:t> </a:t>
            </a:r>
            <a:r>
              <a:rPr lang="en-US" sz="1800" b="1">
                <a:solidFill>
                  <a:srgbClr val="211C50"/>
                </a:solidFill>
                <a:latin typeface="Calibri"/>
                <a:ea typeface="Calibri"/>
                <a:cs typeface="Calibri"/>
                <a:sym typeface="Calibri"/>
              </a:rPr>
              <a:t>infrastructures, exploring new businesses, assessment and certification processes, Online webinars and more</a:t>
            </a:r>
            <a:endParaRPr sz="1800" b="1">
              <a:solidFill>
                <a:srgbClr val="211C50"/>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pic>
        <p:nvPicPr>
          <p:cNvPr id="100" name="Google Shape;100;p2"/>
          <p:cNvPicPr preferRelativeResize="0"/>
          <p:nvPr/>
        </p:nvPicPr>
        <p:blipFill>
          <a:blip r:embed="rId3">
            <a:alphaModFix/>
          </a:blip>
          <a:stretch>
            <a:fillRect/>
          </a:stretch>
        </p:blipFill>
        <p:spPr>
          <a:xfrm>
            <a:off x="304800" y="1881775"/>
            <a:ext cx="5766847" cy="377336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p:nvPr/>
        </p:nvSpPr>
        <p:spPr>
          <a:xfrm>
            <a:off x="0" y="814978"/>
            <a:ext cx="12192000"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rgbClr val="211C50"/>
                </a:solidFill>
                <a:latin typeface="Arial Black"/>
                <a:ea typeface="Arial Black"/>
                <a:cs typeface="Arial Black"/>
                <a:sym typeface="Arial Black"/>
              </a:rPr>
              <a:t>Why Explenet</a:t>
            </a:r>
            <a:endParaRPr sz="3200">
              <a:solidFill>
                <a:srgbClr val="211C50"/>
              </a:solidFill>
              <a:latin typeface="Arial Black"/>
              <a:ea typeface="Arial Black"/>
              <a:cs typeface="Arial Black"/>
              <a:sym typeface="Arial Black"/>
            </a:endParaRPr>
          </a:p>
        </p:txBody>
      </p:sp>
      <p:sp>
        <p:nvSpPr>
          <p:cNvPr id="106" name="Google Shape;106;p3"/>
          <p:cNvSpPr txBox="1"/>
          <p:nvPr/>
        </p:nvSpPr>
        <p:spPr>
          <a:xfrm>
            <a:off x="323911" y="2811844"/>
            <a:ext cx="3943292" cy="880369"/>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1" dirty="0">
                <a:solidFill>
                  <a:srgbClr val="211C50"/>
                </a:solidFill>
                <a:latin typeface="Calibri"/>
                <a:ea typeface="Calibri"/>
                <a:cs typeface="Calibri"/>
                <a:sym typeface="Calibri"/>
              </a:rPr>
              <a:t>Highly Scalable to integrate multiple entities</a:t>
            </a:r>
            <a:endParaRPr dirty="0"/>
          </a:p>
        </p:txBody>
      </p:sp>
      <p:sp>
        <p:nvSpPr>
          <p:cNvPr id="107" name="Google Shape;107;p3"/>
          <p:cNvSpPr/>
          <p:nvPr/>
        </p:nvSpPr>
        <p:spPr>
          <a:xfrm>
            <a:off x="1543109" y="2323510"/>
            <a:ext cx="3943292"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rgbClr val="8690FE"/>
                </a:solidFill>
                <a:latin typeface="Arial Black"/>
                <a:ea typeface="Arial Black"/>
                <a:cs typeface="Arial Black"/>
                <a:sym typeface="Arial Black"/>
              </a:rPr>
              <a:t>01.</a:t>
            </a:r>
            <a:endParaRPr dirty="0"/>
          </a:p>
        </p:txBody>
      </p:sp>
      <p:sp>
        <p:nvSpPr>
          <p:cNvPr id="109" name="Google Shape;109;p3"/>
          <p:cNvSpPr/>
          <p:nvPr/>
        </p:nvSpPr>
        <p:spPr>
          <a:xfrm>
            <a:off x="1543109" y="4394007"/>
            <a:ext cx="102543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rgbClr val="8690FE"/>
                </a:solidFill>
                <a:latin typeface="Arial Black"/>
                <a:ea typeface="Arial Black"/>
                <a:cs typeface="Arial Black"/>
                <a:sym typeface="Arial Black"/>
              </a:rPr>
              <a:t>04.</a:t>
            </a:r>
            <a:endParaRPr dirty="0"/>
          </a:p>
        </p:txBody>
      </p:sp>
      <p:sp>
        <p:nvSpPr>
          <p:cNvPr id="110" name="Google Shape;110;p3"/>
          <p:cNvSpPr/>
          <p:nvPr/>
        </p:nvSpPr>
        <p:spPr>
          <a:xfrm>
            <a:off x="4555868" y="2924433"/>
            <a:ext cx="394329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rgbClr val="211C50"/>
                </a:solidFill>
                <a:latin typeface="Calibri"/>
                <a:ea typeface="Calibri"/>
                <a:cs typeface="Calibri"/>
                <a:sym typeface="Calibri"/>
              </a:rPr>
              <a:t>Integration and utilization of Infrastructure </a:t>
            </a:r>
            <a:endParaRPr dirty="0"/>
          </a:p>
        </p:txBody>
      </p:sp>
      <p:sp>
        <p:nvSpPr>
          <p:cNvPr id="111" name="Google Shape;111;p3"/>
          <p:cNvSpPr/>
          <p:nvPr/>
        </p:nvSpPr>
        <p:spPr>
          <a:xfrm>
            <a:off x="5573864" y="2323510"/>
            <a:ext cx="114385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rgbClr val="8690FE"/>
                </a:solidFill>
                <a:latin typeface="Arial Black"/>
                <a:ea typeface="Arial Black"/>
                <a:cs typeface="Arial Black"/>
                <a:sym typeface="Arial Black"/>
              </a:rPr>
              <a:t>02.</a:t>
            </a:r>
            <a:endParaRPr dirty="0"/>
          </a:p>
        </p:txBody>
      </p:sp>
      <p:sp>
        <p:nvSpPr>
          <p:cNvPr id="112" name="Google Shape;112;p3"/>
          <p:cNvSpPr/>
          <p:nvPr/>
        </p:nvSpPr>
        <p:spPr>
          <a:xfrm>
            <a:off x="353501" y="5014888"/>
            <a:ext cx="394329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rgbClr val="211C50"/>
                </a:solidFill>
                <a:latin typeface="Calibri"/>
                <a:ea typeface="Calibri"/>
                <a:cs typeface="Calibri"/>
                <a:sym typeface="Calibri"/>
              </a:rPr>
              <a:t>Easy Management of Content delivery, Student &amp; Batch</a:t>
            </a:r>
            <a:endParaRPr dirty="0"/>
          </a:p>
        </p:txBody>
      </p:sp>
      <p:sp>
        <p:nvSpPr>
          <p:cNvPr id="113" name="Google Shape;113;p3"/>
          <p:cNvSpPr/>
          <p:nvPr/>
        </p:nvSpPr>
        <p:spPr>
          <a:xfrm>
            <a:off x="5622736" y="4394007"/>
            <a:ext cx="91782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rgbClr val="8690FE"/>
                </a:solidFill>
                <a:latin typeface="Arial Black"/>
                <a:ea typeface="Arial Black"/>
                <a:cs typeface="Arial Black"/>
                <a:sym typeface="Arial Black"/>
              </a:rPr>
              <a:t>05.</a:t>
            </a:r>
            <a:endParaRPr dirty="0"/>
          </a:p>
        </p:txBody>
      </p:sp>
      <p:pic>
        <p:nvPicPr>
          <p:cNvPr id="114" name="Google Shape;114;p3"/>
          <p:cNvPicPr preferRelativeResize="0"/>
          <p:nvPr/>
        </p:nvPicPr>
        <p:blipFill rotWithShape="1">
          <a:blip r:embed="rId3">
            <a:alphaModFix/>
          </a:blip>
          <a:srcRect/>
          <a:stretch/>
        </p:blipFill>
        <p:spPr>
          <a:xfrm>
            <a:off x="536031" y="448319"/>
            <a:ext cx="2547099" cy="641587"/>
          </a:xfrm>
          <a:prstGeom prst="rect">
            <a:avLst/>
          </a:prstGeom>
          <a:noFill/>
          <a:ln>
            <a:noFill/>
          </a:ln>
        </p:spPr>
      </p:pic>
      <p:sp>
        <p:nvSpPr>
          <p:cNvPr id="2" name="Google Shape;109;p3">
            <a:extLst>
              <a:ext uri="{FF2B5EF4-FFF2-40B4-BE49-F238E27FC236}">
                <a16:creationId xmlns:a16="http://schemas.microsoft.com/office/drawing/2014/main" id="{0732E0FB-9C0E-7CAF-7F9B-6E389ED58D87}"/>
              </a:ext>
            </a:extLst>
          </p:cNvPr>
          <p:cNvSpPr/>
          <p:nvPr/>
        </p:nvSpPr>
        <p:spPr>
          <a:xfrm>
            <a:off x="9885005" y="2373661"/>
            <a:ext cx="102543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rgbClr val="8690FE"/>
                </a:solidFill>
                <a:latin typeface="Arial Black"/>
                <a:ea typeface="Arial Black"/>
                <a:cs typeface="Arial Black"/>
                <a:sym typeface="Arial Black"/>
              </a:rPr>
              <a:t>03.</a:t>
            </a:r>
            <a:endParaRPr dirty="0"/>
          </a:p>
        </p:txBody>
      </p:sp>
      <p:sp>
        <p:nvSpPr>
          <p:cNvPr id="3" name="Google Shape;110;p3">
            <a:extLst>
              <a:ext uri="{FF2B5EF4-FFF2-40B4-BE49-F238E27FC236}">
                <a16:creationId xmlns:a16="http://schemas.microsoft.com/office/drawing/2014/main" id="{907CA3D1-D16D-495A-0EE0-50E2CE627F84}"/>
              </a:ext>
            </a:extLst>
          </p:cNvPr>
          <p:cNvSpPr/>
          <p:nvPr/>
        </p:nvSpPr>
        <p:spPr>
          <a:xfrm>
            <a:off x="8640839" y="2896879"/>
            <a:ext cx="3943292"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rgbClr val="211C50"/>
                </a:solidFill>
                <a:latin typeface="Calibri"/>
                <a:ea typeface="Calibri"/>
                <a:cs typeface="Calibri"/>
                <a:sym typeface="Calibri"/>
              </a:rPr>
              <a:t>Hybrid &amp; Self-learning courses  </a:t>
            </a:r>
            <a:endParaRPr lang="en-US" sz="1800" dirty="0"/>
          </a:p>
        </p:txBody>
      </p:sp>
      <p:sp>
        <p:nvSpPr>
          <p:cNvPr id="4" name="Google Shape;113;p3">
            <a:extLst>
              <a:ext uri="{FF2B5EF4-FFF2-40B4-BE49-F238E27FC236}">
                <a16:creationId xmlns:a16="http://schemas.microsoft.com/office/drawing/2014/main" id="{10FE5477-1BBE-A089-DF6E-D48E8574DA65}"/>
              </a:ext>
            </a:extLst>
          </p:cNvPr>
          <p:cNvSpPr/>
          <p:nvPr/>
        </p:nvSpPr>
        <p:spPr>
          <a:xfrm>
            <a:off x="9885005" y="4366451"/>
            <a:ext cx="91782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rgbClr val="8690FE"/>
                </a:solidFill>
                <a:latin typeface="Arial Black"/>
                <a:ea typeface="Arial Black"/>
                <a:cs typeface="Arial Black"/>
                <a:sym typeface="Arial Black"/>
              </a:rPr>
              <a:t>06.</a:t>
            </a:r>
            <a:endParaRPr dirty="0"/>
          </a:p>
        </p:txBody>
      </p:sp>
      <p:sp>
        <p:nvSpPr>
          <p:cNvPr id="5" name="Google Shape;112;p3">
            <a:extLst>
              <a:ext uri="{FF2B5EF4-FFF2-40B4-BE49-F238E27FC236}">
                <a16:creationId xmlns:a16="http://schemas.microsoft.com/office/drawing/2014/main" id="{3BC52F67-0E72-2E67-7B44-F4F06BF837BA}"/>
              </a:ext>
            </a:extLst>
          </p:cNvPr>
          <p:cNvSpPr/>
          <p:nvPr/>
        </p:nvSpPr>
        <p:spPr>
          <a:xfrm>
            <a:off x="9265849" y="4970921"/>
            <a:ext cx="3943292"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rgbClr val="211C50"/>
                </a:solidFill>
                <a:latin typeface="Calibri"/>
                <a:ea typeface="Calibri"/>
                <a:cs typeface="Calibri"/>
                <a:sym typeface="Calibri"/>
              </a:rPr>
              <a:t>Examination Module </a:t>
            </a:r>
            <a:endParaRPr dirty="0"/>
          </a:p>
        </p:txBody>
      </p:sp>
      <p:sp>
        <p:nvSpPr>
          <p:cNvPr id="6" name="Google Shape;112;p3">
            <a:extLst>
              <a:ext uri="{FF2B5EF4-FFF2-40B4-BE49-F238E27FC236}">
                <a16:creationId xmlns:a16="http://schemas.microsoft.com/office/drawing/2014/main" id="{C4A416D3-A4EE-CA9A-45D1-B6A79CC42C7A}"/>
              </a:ext>
            </a:extLst>
          </p:cNvPr>
          <p:cNvSpPr/>
          <p:nvPr/>
        </p:nvSpPr>
        <p:spPr>
          <a:xfrm>
            <a:off x="4994899" y="5014888"/>
            <a:ext cx="285423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rgbClr val="211C50"/>
                </a:solidFill>
                <a:latin typeface="Calibri"/>
                <a:ea typeface="Calibri"/>
                <a:cs typeface="Calibri"/>
                <a:sym typeface="Calibri"/>
              </a:rPr>
              <a:t>Analytics &amp; Reports</a:t>
            </a:r>
            <a:endParaRPr dirty="0"/>
          </a:p>
        </p:txBody>
      </p:sp>
      <p:grpSp>
        <p:nvGrpSpPr>
          <p:cNvPr id="7" name="Google Shape;292;p11">
            <a:extLst>
              <a:ext uri="{FF2B5EF4-FFF2-40B4-BE49-F238E27FC236}">
                <a16:creationId xmlns:a16="http://schemas.microsoft.com/office/drawing/2014/main" id="{17959B3B-6843-F0CD-4347-C29156C4E1F6}"/>
              </a:ext>
            </a:extLst>
          </p:cNvPr>
          <p:cNvGrpSpPr/>
          <p:nvPr/>
        </p:nvGrpSpPr>
        <p:grpSpPr>
          <a:xfrm>
            <a:off x="10746117" y="4431893"/>
            <a:ext cx="328636" cy="392335"/>
            <a:chOff x="3471568" y="1570005"/>
            <a:chExt cx="328636" cy="392335"/>
          </a:xfrm>
          <a:solidFill>
            <a:schemeClr val="accent2"/>
          </a:solidFill>
        </p:grpSpPr>
        <p:sp>
          <p:nvSpPr>
            <p:cNvPr id="8" name="Google Shape;293;p11">
              <a:extLst>
                <a:ext uri="{FF2B5EF4-FFF2-40B4-BE49-F238E27FC236}">
                  <a16:creationId xmlns:a16="http://schemas.microsoft.com/office/drawing/2014/main" id="{95D02F1E-39F7-5926-04B4-75D70FE2140F}"/>
                </a:ext>
              </a:extLst>
            </p:cNvPr>
            <p:cNvSpPr/>
            <p:nvPr/>
          </p:nvSpPr>
          <p:spPr>
            <a:xfrm>
              <a:off x="3668545" y="1876615"/>
              <a:ext cx="85725" cy="85725"/>
            </a:xfrm>
            <a:custGeom>
              <a:avLst/>
              <a:gdLst/>
              <a:ahLst/>
              <a:cxnLst/>
              <a:rect l="l" t="t" r="r" b="b"/>
              <a:pathLst>
                <a:path w="85725" h="85725" extrusionOk="0">
                  <a:moveTo>
                    <a:pt x="74009" y="7144"/>
                  </a:moveTo>
                  <a:cubicBezTo>
                    <a:pt x="54293" y="21241"/>
                    <a:pt x="31623" y="31433"/>
                    <a:pt x="7144" y="36671"/>
                  </a:cubicBezTo>
                  <a:lnTo>
                    <a:pt x="17145" y="72866"/>
                  </a:lnTo>
                  <a:cubicBezTo>
                    <a:pt x="18479" y="77629"/>
                    <a:pt x="22765" y="80963"/>
                    <a:pt x="27718" y="80963"/>
                  </a:cubicBezTo>
                  <a:lnTo>
                    <a:pt x="71628" y="80963"/>
                  </a:lnTo>
                  <a:cubicBezTo>
                    <a:pt x="78200" y="80963"/>
                    <a:pt x="83344" y="74962"/>
                    <a:pt x="82487" y="68485"/>
                  </a:cubicBezTo>
                  <a:lnTo>
                    <a:pt x="74009" y="7144"/>
                  </a:ln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AFBFC"/>
                </a:solidFill>
                <a:latin typeface="Calibri"/>
                <a:ea typeface="Calibri"/>
                <a:cs typeface="Calibri"/>
                <a:sym typeface="Calibri"/>
              </a:endParaRPr>
            </a:p>
          </p:txBody>
        </p:sp>
        <p:sp>
          <p:nvSpPr>
            <p:cNvPr id="9" name="Google Shape;294;p11">
              <a:extLst>
                <a:ext uri="{FF2B5EF4-FFF2-40B4-BE49-F238E27FC236}">
                  <a16:creationId xmlns:a16="http://schemas.microsoft.com/office/drawing/2014/main" id="{F6BFD6BC-E638-C06C-F00D-BB8D0A49B471}"/>
                </a:ext>
              </a:extLst>
            </p:cNvPr>
            <p:cNvSpPr/>
            <p:nvPr/>
          </p:nvSpPr>
          <p:spPr>
            <a:xfrm>
              <a:off x="3517194" y="1876615"/>
              <a:ext cx="85725" cy="85725"/>
            </a:xfrm>
            <a:custGeom>
              <a:avLst/>
              <a:gdLst/>
              <a:ahLst/>
              <a:cxnLst/>
              <a:rect l="l" t="t" r="r" b="b"/>
              <a:pathLst>
                <a:path w="85725" h="85725" extrusionOk="0">
                  <a:moveTo>
                    <a:pt x="7237" y="68485"/>
                  </a:moveTo>
                  <a:cubicBezTo>
                    <a:pt x="6380" y="74962"/>
                    <a:pt x="11524" y="80963"/>
                    <a:pt x="18096" y="80963"/>
                  </a:cubicBezTo>
                  <a:lnTo>
                    <a:pt x="62006" y="80963"/>
                  </a:lnTo>
                  <a:cubicBezTo>
                    <a:pt x="66959" y="80963"/>
                    <a:pt x="71245" y="77629"/>
                    <a:pt x="72579" y="72866"/>
                  </a:cubicBezTo>
                  <a:lnTo>
                    <a:pt x="82580" y="36671"/>
                  </a:lnTo>
                  <a:cubicBezTo>
                    <a:pt x="58101" y="31433"/>
                    <a:pt x="35431" y="21241"/>
                    <a:pt x="15715" y="7144"/>
                  </a:cubicBezTo>
                  <a:lnTo>
                    <a:pt x="7237" y="68485"/>
                  </a:ln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AFBFC"/>
                </a:solidFill>
                <a:latin typeface="Calibri"/>
                <a:ea typeface="Calibri"/>
                <a:cs typeface="Calibri"/>
                <a:sym typeface="Calibri"/>
              </a:endParaRPr>
            </a:p>
          </p:txBody>
        </p:sp>
        <p:sp>
          <p:nvSpPr>
            <p:cNvPr id="10" name="Google Shape;295;p11">
              <a:extLst>
                <a:ext uri="{FF2B5EF4-FFF2-40B4-BE49-F238E27FC236}">
                  <a16:creationId xmlns:a16="http://schemas.microsoft.com/office/drawing/2014/main" id="{2531BA8A-08D8-FE42-783B-4D4AEC37DF3D}"/>
                </a:ext>
              </a:extLst>
            </p:cNvPr>
            <p:cNvSpPr/>
            <p:nvPr/>
          </p:nvSpPr>
          <p:spPr>
            <a:xfrm>
              <a:off x="3619229" y="1570016"/>
              <a:ext cx="180975" cy="180975"/>
            </a:xfrm>
            <a:custGeom>
              <a:avLst/>
              <a:gdLst/>
              <a:ahLst/>
              <a:cxnLst/>
              <a:rect l="l" t="t" r="r" b="b"/>
              <a:pathLst>
                <a:path w="180975" h="180975" extrusionOk="0">
                  <a:moveTo>
                    <a:pt x="67794" y="69617"/>
                  </a:moveTo>
                  <a:lnTo>
                    <a:pt x="67794" y="101431"/>
                  </a:lnTo>
                  <a:lnTo>
                    <a:pt x="10359" y="158866"/>
                  </a:lnTo>
                  <a:cubicBezTo>
                    <a:pt x="6072" y="163152"/>
                    <a:pt x="6072" y="170106"/>
                    <a:pt x="10359" y="174487"/>
                  </a:cubicBezTo>
                  <a:cubicBezTo>
                    <a:pt x="14645" y="178773"/>
                    <a:pt x="21693" y="178773"/>
                    <a:pt x="25979" y="174487"/>
                  </a:cubicBezTo>
                  <a:lnTo>
                    <a:pt x="83415" y="117052"/>
                  </a:lnTo>
                  <a:lnTo>
                    <a:pt x="115229" y="117052"/>
                  </a:lnTo>
                  <a:cubicBezTo>
                    <a:pt x="117991" y="117052"/>
                    <a:pt x="120753" y="116004"/>
                    <a:pt x="122753" y="114099"/>
                  </a:cubicBezTo>
                  <a:lnTo>
                    <a:pt x="174379" y="65521"/>
                  </a:lnTo>
                  <a:cubicBezTo>
                    <a:pt x="177618" y="62378"/>
                    <a:pt x="178760" y="57615"/>
                    <a:pt x="177046" y="53425"/>
                  </a:cubicBezTo>
                  <a:cubicBezTo>
                    <a:pt x="175427" y="49233"/>
                    <a:pt x="171331" y="46471"/>
                    <a:pt x="166854" y="46471"/>
                  </a:cubicBezTo>
                  <a:lnTo>
                    <a:pt x="138470" y="46471"/>
                  </a:lnTo>
                  <a:lnTo>
                    <a:pt x="138470" y="18087"/>
                  </a:lnTo>
                  <a:cubicBezTo>
                    <a:pt x="138470" y="13610"/>
                    <a:pt x="135708" y="9514"/>
                    <a:pt x="131517" y="7895"/>
                  </a:cubicBezTo>
                  <a:cubicBezTo>
                    <a:pt x="127326" y="6276"/>
                    <a:pt x="122563" y="7323"/>
                    <a:pt x="119420" y="10562"/>
                  </a:cubicBezTo>
                  <a:lnTo>
                    <a:pt x="70842" y="62187"/>
                  </a:lnTo>
                  <a:cubicBezTo>
                    <a:pt x="68842" y="64188"/>
                    <a:pt x="67794" y="66855"/>
                    <a:pt x="67794" y="6961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AFBFC"/>
                </a:solidFill>
                <a:latin typeface="Calibri"/>
                <a:ea typeface="Calibri"/>
                <a:cs typeface="Calibri"/>
                <a:sym typeface="Calibri"/>
              </a:endParaRPr>
            </a:p>
          </p:txBody>
        </p:sp>
        <p:sp>
          <p:nvSpPr>
            <p:cNvPr id="11" name="Google Shape;296;p11">
              <a:extLst>
                <a:ext uri="{FF2B5EF4-FFF2-40B4-BE49-F238E27FC236}">
                  <a16:creationId xmlns:a16="http://schemas.microsoft.com/office/drawing/2014/main" id="{D20B9EDB-1081-12AB-78C3-6ADBA9069257}"/>
                </a:ext>
              </a:extLst>
            </p:cNvPr>
            <p:cNvSpPr/>
            <p:nvPr/>
          </p:nvSpPr>
          <p:spPr>
            <a:xfrm>
              <a:off x="3581200" y="1679733"/>
              <a:ext cx="104775" cy="104775"/>
            </a:xfrm>
            <a:custGeom>
              <a:avLst/>
              <a:gdLst/>
              <a:ahLst/>
              <a:cxnLst/>
              <a:rect l="l" t="t" r="r" b="b"/>
              <a:pathLst>
                <a:path w="104775" h="104775" extrusionOk="0">
                  <a:moveTo>
                    <a:pt x="59246" y="7239"/>
                  </a:moveTo>
                  <a:cubicBezTo>
                    <a:pt x="58293" y="7144"/>
                    <a:pt x="57436" y="7144"/>
                    <a:pt x="56483" y="7144"/>
                  </a:cubicBezTo>
                  <a:cubicBezTo>
                    <a:pt x="29242" y="7144"/>
                    <a:pt x="7144" y="29337"/>
                    <a:pt x="7144" y="56483"/>
                  </a:cubicBezTo>
                  <a:cubicBezTo>
                    <a:pt x="7144" y="83725"/>
                    <a:pt x="29337" y="105823"/>
                    <a:pt x="56483" y="105823"/>
                  </a:cubicBezTo>
                  <a:cubicBezTo>
                    <a:pt x="83725" y="105823"/>
                    <a:pt x="105823" y="83629"/>
                    <a:pt x="105823" y="56483"/>
                  </a:cubicBezTo>
                  <a:cubicBezTo>
                    <a:pt x="105823" y="55531"/>
                    <a:pt x="105823" y="54673"/>
                    <a:pt x="105728" y="53721"/>
                  </a:cubicBezTo>
                  <a:lnTo>
                    <a:pt x="79724" y="79724"/>
                  </a:lnTo>
                  <a:cubicBezTo>
                    <a:pt x="73533" y="85916"/>
                    <a:pt x="65246" y="89345"/>
                    <a:pt x="56483" y="89345"/>
                  </a:cubicBezTo>
                  <a:cubicBezTo>
                    <a:pt x="47720" y="89345"/>
                    <a:pt x="39434" y="85916"/>
                    <a:pt x="33242" y="79724"/>
                  </a:cubicBezTo>
                  <a:cubicBezTo>
                    <a:pt x="27051" y="73533"/>
                    <a:pt x="23622" y="65246"/>
                    <a:pt x="23622" y="56483"/>
                  </a:cubicBezTo>
                  <a:cubicBezTo>
                    <a:pt x="23622" y="47720"/>
                    <a:pt x="27051" y="39433"/>
                    <a:pt x="33242" y="33242"/>
                  </a:cubicBezTo>
                  <a:lnTo>
                    <a:pt x="59246" y="7239"/>
                  </a:ln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AFBFC"/>
                </a:solidFill>
                <a:latin typeface="Calibri"/>
                <a:ea typeface="Calibri"/>
                <a:cs typeface="Calibri"/>
                <a:sym typeface="Calibri"/>
              </a:endParaRPr>
            </a:p>
          </p:txBody>
        </p:sp>
        <p:sp>
          <p:nvSpPr>
            <p:cNvPr id="12" name="Google Shape;297;p11">
              <a:extLst>
                <a:ext uri="{FF2B5EF4-FFF2-40B4-BE49-F238E27FC236}">
                  <a16:creationId xmlns:a16="http://schemas.microsoft.com/office/drawing/2014/main" id="{373848B7-B15F-43B1-47FE-FE9F3B54BEFE}"/>
                </a:ext>
              </a:extLst>
            </p:cNvPr>
            <p:cNvSpPr/>
            <p:nvPr/>
          </p:nvSpPr>
          <p:spPr>
            <a:xfrm>
              <a:off x="3471568" y="1570005"/>
              <a:ext cx="323850" cy="323850"/>
            </a:xfrm>
            <a:custGeom>
              <a:avLst/>
              <a:gdLst/>
              <a:ahLst/>
              <a:cxnLst/>
              <a:rect l="l" t="t" r="r" b="b"/>
              <a:pathLst>
                <a:path w="323850" h="323850" extrusionOk="0">
                  <a:moveTo>
                    <a:pt x="285464" y="129730"/>
                  </a:moveTo>
                  <a:cubicBezTo>
                    <a:pt x="282988" y="132017"/>
                    <a:pt x="280225" y="133921"/>
                    <a:pt x="277178" y="135446"/>
                  </a:cubicBezTo>
                  <a:cubicBezTo>
                    <a:pt x="279940" y="145351"/>
                    <a:pt x="281369" y="155734"/>
                    <a:pt x="281369" y="166306"/>
                  </a:cubicBezTo>
                  <a:cubicBezTo>
                    <a:pt x="281369" y="229838"/>
                    <a:pt x="229648" y="281559"/>
                    <a:pt x="166116" y="281559"/>
                  </a:cubicBezTo>
                  <a:cubicBezTo>
                    <a:pt x="102584" y="281559"/>
                    <a:pt x="50863" y="229838"/>
                    <a:pt x="50863" y="166306"/>
                  </a:cubicBezTo>
                  <a:cubicBezTo>
                    <a:pt x="50863" y="102775"/>
                    <a:pt x="102584" y="51054"/>
                    <a:pt x="166116" y="51054"/>
                  </a:cubicBezTo>
                  <a:cubicBezTo>
                    <a:pt x="176689" y="51054"/>
                    <a:pt x="186976" y="52483"/>
                    <a:pt x="196977" y="55245"/>
                  </a:cubicBezTo>
                  <a:cubicBezTo>
                    <a:pt x="198406" y="52292"/>
                    <a:pt x="200311" y="49435"/>
                    <a:pt x="202692" y="46958"/>
                  </a:cubicBezTo>
                  <a:lnTo>
                    <a:pt x="228314" y="19717"/>
                  </a:lnTo>
                  <a:cubicBezTo>
                    <a:pt x="208788" y="11430"/>
                    <a:pt x="187738" y="7144"/>
                    <a:pt x="166211" y="7144"/>
                  </a:cubicBezTo>
                  <a:cubicBezTo>
                    <a:pt x="78486" y="7144"/>
                    <a:pt x="7144" y="78486"/>
                    <a:pt x="7144" y="166211"/>
                  </a:cubicBezTo>
                  <a:cubicBezTo>
                    <a:pt x="7144" y="253936"/>
                    <a:pt x="78486" y="325279"/>
                    <a:pt x="166211" y="325279"/>
                  </a:cubicBezTo>
                  <a:cubicBezTo>
                    <a:pt x="253937" y="325279"/>
                    <a:pt x="325279" y="253936"/>
                    <a:pt x="325279" y="166211"/>
                  </a:cubicBezTo>
                  <a:cubicBezTo>
                    <a:pt x="325279" y="144590"/>
                    <a:pt x="320992" y="123634"/>
                    <a:pt x="312706" y="104108"/>
                  </a:cubicBezTo>
                  <a:lnTo>
                    <a:pt x="285464" y="129730"/>
                  </a:ln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AFBFC"/>
                </a:solidFill>
                <a:latin typeface="Calibri"/>
                <a:ea typeface="Calibri"/>
                <a:cs typeface="Calibri"/>
                <a:sym typeface="Calibri"/>
              </a:endParaRPr>
            </a:p>
          </p:txBody>
        </p:sp>
        <p:sp>
          <p:nvSpPr>
            <p:cNvPr id="13" name="Google Shape;298;p11">
              <a:extLst>
                <a:ext uri="{FF2B5EF4-FFF2-40B4-BE49-F238E27FC236}">
                  <a16:creationId xmlns:a16="http://schemas.microsoft.com/office/drawing/2014/main" id="{2A004FAE-B62F-55F4-CF7A-6E11A7D9A923}"/>
                </a:ext>
              </a:extLst>
            </p:cNvPr>
            <p:cNvSpPr/>
            <p:nvPr/>
          </p:nvSpPr>
          <p:spPr>
            <a:xfrm>
              <a:off x="3537568" y="1635806"/>
              <a:ext cx="200025" cy="200025"/>
            </a:xfrm>
            <a:custGeom>
              <a:avLst/>
              <a:gdLst/>
              <a:ahLst/>
              <a:cxnLst/>
              <a:rect l="l" t="t" r="r" b="b"/>
              <a:pathLst>
                <a:path w="200025" h="200025" extrusionOk="0">
                  <a:moveTo>
                    <a:pt x="127929" y="26306"/>
                  </a:moveTo>
                  <a:lnTo>
                    <a:pt x="127929" y="11256"/>
                  </a:lnTo>
                  <a:cubicBezTo>
                    <a:pt x="118594" y="8399"/>
                    <a:pt x="108688" y="6970"/>
                    <a:pt x="98687" y="7161"/>
                  </a:cubicBezTo>
                  <a:cubicBezTo>
                    <a:pt x="47633" y="8113"/>
                    <a:pt x="6485" y="50499"/>
                    <a:pt x="7152" y="101649"/>
                  </a:cubicBezTo>
                  <a:cubicBezTo>
                    <a:pt x="7819" y="152512"/>
                    <a:pt x="49443" y="193660"/>
                    <a:pt x="100402" y="193660"/>
                  </a:cubicBezTo>
                  <a:cubicBezTo>
                    <a:pt x="150122" y="193660"/>
                    <a:pt x="191461" y="154131"/>
                    <a:pt x="193556" y="104506"/>
                  </a:cubicBezTo>
                  <a:cubicBezTo>
                    <a:pt x="194032" y="93648"/>
                    <a:pt x="192604" y="82980"/>
                    <a:pt x="189555" y="72883"/>
                  </a:cubicBezTo>
                  <a:lnTo>
                    <a:pt x="174506" y="72883"/>
                  </a:lnTo>
                  <a:lnTo>
                    <a:pt x="168410" y="78979"/>
                  </a:lnTo>
                  <a:cubicBezTo>
                    <a:pt x="170982" y="87266"/>
                    <a:pt x="172220" y="96124"/>
                    <a:pt x="171553" y="105363"/>
                  </a:cubicBezTo>
                  <a:cubicBezTo>
                    <a:pt x="169172" y="140701"/>
                    <a:pt x="140787" y="169086"/>
                    <a:pt x="105450" y="171562"/>
                  </a:cubicBezTo>
                  <a:cubicBezTo>
                    <a:pt x="62111" y="174610"/>
                    <a:pt x="26106" y="138606"/>
                    <a:pt x="29250" y="95172"/>
                  </a:cubicBezTo>
                  <a:cubicBezTo>
                    <a:pt x="31821" y="59929"/>
                    <a:pt x="60206" y="31640"/>
                    <a:pt x="95544" y="29259"/>
                  </a:cubicBezTo>
                  <a:cubicBezTo>
                    <a:pt x="104783" y="28687"/>
                    <a:pt x="113641" y="29830"/>
                    <a:pt x="121833" y="32402"/>
                  </a:cubicBezTo>
                  <a:lnTo>
                    <a:pt x="127929" y="26306"/>
                  </a:ln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AFBFC"/>
                </a:solidFill>
                <a:latin typeface="Calibri"/>
                <a:ea typeface="Calibri"/>
                <a:cs typeface="Calibri"/>
                <a:sym typeface="Calibri"/>
              </a:endParaRPr>
            </a:p>
          </p:txBody>
        </p:sp>
      </p:grpSp>
      <p:grpSp>
        <p:nvGrpSpPr>
          <p:cNvPr id="14" name="Google Shape;422;p11">
            <a:extLst>
              <a:ext uri="{FF2B5EF4-FFF2-40B4-BE49-F238E27FC236}">
                <a16:creationId xmlns:a16="http://schemas.microsoft.com/office/drawing/2014/main" id="{5CF5BF5A-5685-058B-92CC-6D3EB709DEC7}"/>
              </a:ext>
            </a:extLst>
          </p:cNvPr>
          <p:cNvGrpSpPr/>
          <p:nvPr/>
        </p:nvGrpSpPr>
        <p:grpSpPr>
          <a:xfrm>
            <a:off x="6405380" y="4470914"/>
            <a:ext cx="376198" cy="385905"/>
            <a:chOff x="2772242" y="1560385"/>
            <a:chExt cx="376198" cy="385905"/>
          </a:xfrm>
          <a:solidFill>
            <a:schemeClr val="accent2"/>
          </a:solidFill>
        </p:grpSpPr>
        <p:sp>
          <p:nvSpPr>
            <p:cNvPr id="15" name="Google Shape;423;p11">
              <a:extLst>
                <a:ext uri="{FF2B5EF4-FFF2-40B4-BE49-F238E27FC236}">
                  <a16:creationId xmlns:a16="http://schemas.microsoft.com/office/drawing/2014/main" id="{65208CDD-873A-C613-382B-4DD0B41F1346}"/>
                </a:ext>
              </a:extLst>
            </p:cNvPr>
            <p:cNvSpPr/>
            <p:nvPr/>
          </p:nvSpPr>
          <p:spPr>
            <a:xfrm>
              <a:off x="2976990" y="1560385"/>
              <a:ext cx="171450" cy="171450"/>
            </a:xfrm>
            <a:custGeom>
              <a:avLst/>
              <a:gdLst/>
              <a:ahLst/>
              <a:cxnLst/>
              <a:rect l="l" t="t" r="r" b="b"/>
              <a:pathLst>
                <a:path w="171450" h="171450" extrusionOk="0">
                  <a:moveTo>
                    <a:pt x="171489" y="136684"/>
                  </a:moveTo>
                  <a:cubicBezTo>
                    <a:pt x="165203" y="99250"/>
                    <a:pt x="145867" y="66961"/>
                    <a:pt x="118626" y="43910"/>
                  </a:cubicBezTo>
                  <a:cubicBezTo>
                    <a:pt x="91384" y="20860"/>
                    <a:pt x="56237" y="7144"/>
                    <a:pt x="18328" y="7144"/>
                  </a:cubicBezTo>
                  <a:lnTo>
                    <a:pt x="18328" y="7144"/>
                  </a:lnTo>
                  <a:cubicBezTo>
                    <a:pt x="12136" y="7144"/>
                    <a:pt x="7183" y="12097"/>
                    <a:pt x="7183" y="18288"/>
                  </a:cubicBezTo>
                  <a:lnTo>
                    <a:pt x="7183" y="161735"/>
                  </a:lnTo>
                  <a:cubicBezTo>
                    <a:pt x="7088" y="162592"/>
                    <a:pt x="7183" y="163449"/>
                    <a:pt x="7279" y="164306"/>
                  </a:cubicBezTo>
                  <a:cubicBezTo>
                    <a:pt x="8326" y="170402"/>
                    <a:pt x="14041" y="174498"/>
                    <a:pt x="20137" y="173450"/>
                  </a:cubicBezTo>
                  <a:lnTo>
                    <a:pt x="162250" y="149447"/>
                  </a:lnTo>
                  <a:cubicBezTo>
                    <a:pt x="168346" y="148495"/>
                    <a:pt x="172537" y="142780"/>
                    <a:pt x="171489" y="136684"/>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AFBFC"/>
                </a:solidFill>
                <a:latin typeface="Calibri"/>
                <a:ea typeface="Calibri"/>
                <a:cs typeface="Calibri"/>
                <a:sym typeface="Calibri"/>
              </a:endParaRPr>
            </a:p>
          </p:txBody>
        </p:sp>
        <p:sp>
          <p:nvSpPr>
            <p:cNvPr id="16" name="Google Shape;424;p11">
              <a:extLst>
                <a:ext uri="{FF2B5EF4-FFF2-40B4-BE49-F238E27FC236}">
                  <a16:creationId xmlns:a16="http://schemas.microsoft.com/office/drawing/2014/main" id="{F5379980-5BC1-7EAA-E448-D66E7AB081A2}"/>
                </a:ext>
              </a:extLst>
            </p:cNvPr>
            <p:cNvSpPr/>
            <p:nvPr/>
          </p:nvSpPr>
          <p:spPr>
            <a:xfrm>
              <a:off x="2830203" y="1774840"/>
              <a:ext cx="238125" cy="171450"/>
            </a:xfrm>
            <a:custGeom>
              <a:avLst/>
              <a:gdLst/>
              <a:ahLst/>
              <a:cxnLst/>
              <a:rect l="l" t="t" r="r" b="b"/>
              <a:pathLst>
                <a:path w="238125" h="171450" extrusionOk="0">
                  <a:moveTo>
                    <a:pt x="12143" y="110347"/>
                  </a:moveTo>
                  <a:cubicBezTo>
                    <a:pt x="4999" y="117491"/>
                    <a:pt x="5571" y="129302"/>
                    <a:pt x="13477" y="135684"/>
                  </a:cubicBezTo>
                  <a:cubicBezTo>
                    <a:pt x="43004" y="159306"/>
                    <a:pt x="80533" y="173593"/>
                    <a:pt x="121300" y="173593"/>
                  </a:cubicBezTo>
                  <a:lnTo>
                    <a:pt x="121300" y="173498"/>
                  </a:lnTo>
                  <a:lnTo>
                    <a:pt x="121395" y="173498"/>
                  </a:lnTo>
                  <a:cubicBezTo>
                    <a:pt x="160638" y="173498"/>
                    <a:pt x="199786" y="160163"/>
                    <a:pt x="231694" y="133588"/>
                  </a:cubicBezTo>
                  <a:cubicBezTo>
                    <a:pt x="238076" y="128254"/>
                    <a:pt x="238552" y="118539"/>
                    <a:pt x="232647" y="112633"/>
                  </a:cubicBezTo>
                  <a:lnTo>
                    <a:pt x="131301" y="11287"/>
                  </a:lnTo>
                  <a:cubicBezTo>
                    <a:pt x="125776" y="5763"/>
                    <a:pt x="116728" y="5763"/>
                    <a:pt x="111203" y="11287"/>
                  </a:cubicBezTo>
                  <a:lnTo>
                    <a:pt x="12143" y="110347"/>
                  </a:ln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AFBFC"/>
                </a:solidFill>
                <a:latin typeface="Calibri"/>
                <a:ea typeface="Calibri"/>
                <a:cs typeface="Calibri"/>
                <a:sym typeface="Calibri"/>
              </a:endParaRPr>
            </a:p>
          </p:txBody>
        </p:sp>
        <p:sp>
          <p:nvSpPr>
            <p:cNvPr id="17" name="Google Shape;425;p11">
              <a:extLst>
                <a:ext uri="{FF2B5EF4-FFF2-40B4-BE49-F238E27FC236}">
                  <a16:creationId xmlns:a16="http://schemas.microsoft.com/office/drawing/2014/main" id="{642DC964-623B-2F0E-2ACA-4F6CECFD1418}"/>
                </a:ext>
              </a:extLst>
            </p:cNvPr>
            <p:cNvSpPr/>
            <p:nvPr/>
          </p:nvSpPr>
          <p:spPr>
            <a:xfrm>
              <a:off x="2986086" y="1739645"/>
              <a:ext cx="142875" cy="133350"/>
            </a:xfrm>
            <a:custGeom>
              <a:avLst/>
              <a:gdLst/>
              <a:ahLst/>
              <a:cxnLst/>
              <a:rect l="l" t="t" r="r" b="b"/>
              <a:pathLst>
                <a:path w="142875" h="133350" extrusionOk="0">
                  <a:moveTo>
                    <a:pt x="137058" y="18479"/>
                  </a:moveTo>
                  <a:cubicBezTo>
                    <a:pt x="136391" y="11906"/>
                    <a:pt x="130866" y="7144"/>
                    <a:pt x="124485" y="7144"/>
                  </a:cubicBezTo>
                  <a:cubicBezTo>
                    <a:pt x="123723" y="7144"/>
                    <a:pt x="122961" y="7239"/>
                    <a:pt x="122199" y="7334"/>
                  </a:cubicBezTo>
                  <a:lnTo>
                    <a:pt x="18757" y="26479"/>
                  </a:lnTo>
                  <a:cubicBezTo>
                    <a:pt x="7518" y="28575"/>
                    <a:pt x="3231" y="42386"/>
                    <a:pt x="11328" y="50483"/>
                  </a:cubicBezTo>
                  <a:lnTo>
                    <a:pt x="90195" y="129350"/>
                  </a:lnTo>
                  <a:cubicBezTo>
                    <a:pt x="96672" y="135827"/>
                    <a:pt x="107530" y="134493"/>
                    <a:pt x="112388" y="126683"/>
                  </a:cubicBezTo>
                  <a:cubicBezTo>
                    <a:pt x="121627" y="111728"/>
                    <a:pt x="128580" y="95250"/>
                    <a:pt x="132962" y="77819"/>
                  </a:cubicBezTo>
                  <a:cubicBezTo>
                    <a:pt x="133057" y="77533"/>
                    <a:pt x="133057" y="77248"/>
                    <a:pt x="133152" y="76962"/>
                  </a:cubicBezTo>
                  <a:cubicBezTo>
                    <a:pt x="134010" y="73533"/>
                    <a:pt x="134676" y="70104"/>
                    <a:pt x="135343" y="66580"/>
                  </a:cubicBezTo>
                  <a:cubicBezTo>
                    <a:pt x="138105" y="50959"/>
                    <a:pt x="138772" y="34862"/>
                    <a:pt x="137058" y="18479"/>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AFBFC"/>
                </a:solidFill>
                <a:latin typeface="Calibri"/>
                <a:ea typeface="Calibri"/>
                <a:cs typeface="Calibri"/>
                <a:sym typeface="Calibri"/>
              </a:endParaRPr>
            </a:p>
          </p:txBody>
        </p:sp>
        <p:sp>
          <p:nvSpPr>
            <p:cNvPr id="18" name="Google Shape;426;p11">
              <a:extLst>
                <a:ext uri="{FF2B5EF4-FFF2-40B4-BE49-F238E27FC236}">
                  <a16:creationId xmlns:a16="http://schemas.microsoft.com/office/drawing/2014/main" id="{EA5105AF-9DD8-1BE4-623E-504332D055EA}"/>
                </a:ext>
              </a:extLst>
            </p:cNvPr>
            <p:cNvSpPr/>
            <p:nvPr/>
          </p:nvSpPr>
          <p:spPr>
            <a:xfrm>
              <a:off x="2772242" y="1597152"/>
              <a:ext cx="180975" cy="276225"/>
            </a:xfrm>
            <a:custGeom>
              <a:avLst/>
              <a:gdLst/>
              <a:ahLst/>
              <a:cxnLst/>
              <a:rect l="l" t="t" r="r" b="b"/>
              <a:pathLst>
                <a:path w="180975" h="276225" extrusionOk="0">
                  <a:moveTo>
                    <a:pt x="163449" y="162973"/>
                  </a:moveTo>
                  <a:lnTo>
                    <a:pt x="175070" y="151352"/>
                  </a:lnTo>
                  <a:cubicBezTo>
                    <a:pt x="177737" y="148685"/>
                    <a:pt x="179261" y="145066"/>
                    <a:pt x="179261" y="141351"/>
                  </a:cubicBezTo>
                  <a:lnTo>
                    <a:pt x="179261" y="19812"/>
                  </a:lnTo>
                  <a:cubicBezTo>
                    <a:pt x="179261" y="12763"/>
                    <a:pt x="173546" y="7144"/>
                    <a:pt x="166688" y="7144"/>
                  </a:cubicBezTo>
                  <a:cubicBezTo>
                    <a:pt x="166402" y="7144"/>
                    <a:pt x="166021" y="7144"/>
                    <a:pt x="165735" y="7144"/>
                  </a:cubicBezTo>
                  <a:cubicBezTo>
                    <a:pt x="76962" y="14097"/>
                    <a:pt x="7144" y="88297"/>
                    <a:pt x="7144" y="178784"/>
                  </a:cubicBezTo>
                  <a:cubicBezTo>
                    <a:pt x="7144" y="211931"/>
                    <a:pt x="16478" y="242888"/>
                    <a:pt x="32671" y="269081"/>
                  </a:cubicBezTo>
                  <a:cubicBezTo>
                    <a:pt x="37433" y="276892"/>
                    <a:pt x="48292" y="278035"/>
                    <a:pt x="54769" y="271558"/>
                  </a:cubicBezTo>
                  <a:lnTo>
                    <a:pt x="163449" y="162973"/>
                  </a:ln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AFBFC"/>
                </a:solidFill>
                <a:latin typeface="Calibri"/>
                <a:ea typeface="Calibri"/>
                <a:cs typeface="Calibri"/>
                <a:sym typeface="Calibri"/>
              </a:endParaRPr>
            </a:p>
          </p:txBody>
        </p:sp>
      </p:grpSp>
      <p:grpSp>
        <p:nvGrpSpPr>
          <p:cNvPr id="20" name="Google Shape;553;p11">
            <a:extLst>
              <a:ext uri="{FF2B5EF4-FFF2-40B4-BE49-F238E27FC236}">
                <a16:creationId xmlns:a16="http://schemas.microsoft.com/office/drawing/2014/main" id="{5890F6C1-84A3-2852-5792-F01D2432D6FD}"/>
              </a:ext>
            </a:extLst>
          </p:cNvPr>
          <p:cNvGrpSpPr/>
          <p:nvPr/>
        </p:nvGrpSpPr>
        <p:grpSpPr>
          <a:xfrm>
            <a:off x="5157084" y="2388607"/>
            <a:ext cx="392049" cy="391668"/>
            <a:chOff x="4775445" y="2903505"/>
            <a:chExt cx="392049" cy="391668"/>
          </a:xfrm>
          <a:solidFill>
            <a:schemeClr val="accent2"/>
          </a:solidFill>
        </p:grpSpPr>
        <p:sp>
          <p:nvSpPr>
            <p:cNvPr id="21" name="Google Shape;554;p11">
              <a:extLst>
                <a:ext uri="{FF2B5EF4-FFF2-40B4-BE49-F238E27FC236}">
                  <a16:creationId xmlns:a16="http://schemas.microsoft.com/office/drawing/2014/main" id="{8CDE4714-1037-63B2-8527-B4BB26C14623}"/>
                </a:ext>
              </a:extLst>
            </p:cNvPr>
            <p:cNvSpPr/>
            <p:nvPr/>
          </p:nvSpPr>
          <p:spPr>
            <a:xfrm>
              <a:off x="4775445" y="2903505"/>
              <a:ext cx="390525" cy="390525"/>
            </a:xfrm>
            <a:custGeom>
              <a:avLst/>
              <a:gdLst/>
              <a:ahLst/>
              <a:cxnLst/>
              <a:rect l="l" t="t" r="r" b="b"/>
              <a:pathLst>
                <a:path w="390525" h="390525" extrusionOk="0">
                  <a:moveTo>
                    <a:pt x="197644" y="320135"/>
                  </a:moveTo>
                  <a:cubicBezTo>
                    <a:pt x="165640" y="320135"/>
                    <a:pt x="134112" y="307562"/>
                    <a:pt x="110204" y="283369"/>
                  </a:cubicBezTo>
                  <a:cubicBezTo>
                    <a:pt x="64199" y="236506"/>
                    <a:pt x="63437" y="160972"/>
                    <a:pt x="108490" y="113252"/>
                  </a:cubicBezTo>
                  <a:cubicBezTo>
                    <a:pt x="156020" y="62960"/>
                    <a:pt x="235649" y="62103"/>
                    <a:pt x="284321" y="110776"/>
                  </a:cubicBezTo>
                  <a:cubicBezTo>
                    <a:pt x="314706" y="141160"/>
                    <a:pt x="326327" y="183928"/>
                    <a:pt x="317373" y="223933"/>
                  </a:cubicBezTo>
                  <a:cubicBezTo>
                    <a:pt x="334232" y="227838"/>
                    <a:pt x="345948" y="235458"/>
                    <a:pt x="356997" y="246602"/>
                  </a:cubicBezTo>
                  <a:cubicBezTo>
                    <a:pt x="357569" y="244602"/>
                    <a:pt x="358426" y="242697"/>
                    <a:pt x="358902" y="240697"/>
                  </a:cubicBezTo>
                  <a:lnTo>
                    <a:pt x="381571" y="229743"/>
                  </a:lnTo>
                  <a:cubicBezTo>
                    <a:pt x="385382" y="227838"/>
                    <a:pt x="387763" y="224028"/>
                    <a:pt x="387763" y="219742"/>
                  </a:cubicBezTo>
                  <a:lnTo>
                    <a:pt x="387763" y="175165"/>
                  </a:lnTo>
                  <a:cubicBezTo>
                    <a:pt x="387763" y="170974"/>
                    <a:pt x="385382" y="167068"/>
                    <a:pt x="381571" y="165163"/>
                  </a:cubicBezTo>
                  <a:lnTo>
                    <a:pt x="358902" y="154210"/>
                  </a:lnTo>
                  <a:cubicBezTo>
                    <a:pt x="355092" y="140113"/>
                    <a:pt x="349568" y="126587"/>
                    <a:pt x="342138" y="113919"/>
                  </a:cubicBezTo>
                  <a:lnTo>
                    <a:pt x="349949" y="90583"/>
                  </a:lnTo>
                  <a:cubicBezTo>
                    <a:pt x="351282" y="86582"/>
                    <a:pt x="350234" y="82201"/>
                    <a:pt x="347282" y="79153"/>
                  </a:cubicBezTo>
                  <a:lnTo>
                    <a:pt x="315754" y="47625"/>
                  </a:lnTo>
                  <a:cubicBezTo>
                    <a:pt x="312801" y="44672"/>
                    <a:pt x="308324" y="43625"/>
                    <a:pt x="304324" y="44958"/>
                  </a:cubicBezTo>
                  <a:lnTo>
                    <a:pt x="280988" y="52768"/>
                  </a:lnTo>
                  <a:cubicBezTo>
                    <a:pt x="268319" y="45434"/>
                    <a:pt x="254794" y="39814"/>
                    <a:pt x="240697" y="36004"/>
                  </a:cubicBezTo>
                  <a:lnTo>
                    <a:pt x="229743" y="13335"/>
                  </a:lnTo>
                  <a:cubicBezTo>
                    <a:pt x="227838" y="9525"/>
                    <a:pt x="224028" y="7144"/>
                    <a:pt x="219742" y="7144"/>
                  </a:cubicBezTo>
                  <a:lnTo>
                    <a:pt x="175165" y="7144"/>
                  </a:lnTo>
                  <a:cubicBezTo>
                    <a:pt x="170974" y="7144"/>
                    <a:pt x="167069" y="9525"/>
                    <a:pt x="165163" y="13335"/>
                  </a:cubicBezTo>
                  <a:lnTo>
                    <a:pt x="154210" y="36004"/>
                  </a:lnTo>
                  <a:cubicBezTo>
                    <a:pt x="140113" y="39814"/>
                    <a:pt x="126587" y="45339"/>
                    <a:pt x="113919" y="52768"/>
                  </a:cubicBezTo>
                  <a:lnTo>
                    <a:pt x="90583" y="44958"/>
                  </a:lnTo>
                  <a:cubicBezTo>
                    <a:pt x="86582" y="43625"/>
                    <a:pt x="82201" y="44672"/>
                    <a:pt x="79153" y="47625"/>
                  </a:cubicBezTo>
                  <a:lnTo>
                    <a:pt x="47625" y="79153"/>
                  </a:lnTo>
                  <a:cubicBezTo>
                    <a:pt x="44672" y="82105"/>
                    <a:pt x="43625" y="86582"/>
                    <a:pt x="44958" y="90583"/>
                  </a:cubicBezTo>
                  <a:lnTo>
                    <a:pt x="52769" y="113919"/>
                  </a:lnTo>
                  <a:cubicBezTo>
                    <a:pt x="45434" y="126587"/>
                    <a:pt x="39815" y="140113"/>
                    <a:pt x="36004" y="154210"/>
                  </a:cubicBezTo>
                  <a:lnTo>
                    <a:pt x="13335" y="165163"/>
                  </a:lnTo>
                  <a:cubicBezTo>
                    <a:pt x="9525" y="167068"/>
                    <a:pt x="7144" y="170879"/>
                    <a:pt x="7144" y="175165"/>
                  </a:cubicBezTo>
                  <a:lnTo>
                    <a:pt x="7144" y="219742"/>
                  </a:lnTo>
                  <a:cubicBezTo>
                    <a:pt x="7144" y="223933"/>
                    <a:pt x="9525" y="227838"/>
                    <a:pt x="13335" y="229743"/>
                  </a:cubicBezTo>
                  <a:lnTo>
                    <a:pt x="36004" y="240697"/>
                  </a:lnTo>
                  <a:cubicBezTo>
                    <a:pt x="39815" y="254794"/>
                    <a:pt x="45339" y="268319"/>
                    <a:pt x="52769" y="280988"/>
                  </a:cubicBezTo>
                  <a:lnTo>
                    <a:pt x="44958" y="304324"/>
                  </a:lnTo>
                  <a:cubicBezTo>
                    <a:pt x="43625" y="308324"/>
                    <a:pt x="44672" y="312706"/>
                    <a:pt x="47625" y="315754"/>
                  </a:cubicBezTo>
                  <a:lnTo>
                    <a:pt x="79153" y="347281"/>
                  </a:lnTo>
                  <a:cubicBezTo>
                    <a:pt x="82105" y="350234"/>
                    <a:pt x="86582" y="351282"/>
                    <a:pt x="90583" y="349949"/>
                  </a:cubicBezTo>
                  <a:lnTo>
                    <a:pt x="113919" y="342138"/>
                  </a:lnTo>
                  <a:cubicBezTo>
                    <a:pt x="126587" y="349472"/>
                    <a:pt x="140113" y="355092"/>
                    <a:pt x="154210" y="358902"/>
                  </a:cubicBezTo>
                  <a:lnTo>
                    <a:pt x="165163" y="381571"/>
                  </a:lnTo>
                  <a:cubicBezTo>
                    <a:pt x="167069" y="385381"/>
                    <a:pt x="170879" y="387763"/>
                    <a:pt x="175165" y="387763"/>
                  </a:cubicBezTo>
                  <a:lnTo>
                    <a:pt x="219742" y="387763"/>
                  </a:lnTo>
                  <a:cubicBezTo>
                    <a:pt x="223933" y="387763"/>
                    <a:pt x="227838" y="385381"/>
                    <a:pt x="229743" y="381571"/>
                  </a:cubicBezTo>
                  <a:lnTo>
                    <a:pt x="240697" y="358902"/>
                  </a:lnTo>
                  <a:cubicBezTo>
                    <a:pt x="242697" y="358330"/>
                    <a:pt x="244602" y="357568"/>
                    <a:pt x="246602" y="356997"/>
                  </a:cubicBezTo>
                  <a:cubicBezTo>
                    <a:pt x="235363" y="345758"/>
                    <a:pt x="227743" y="334042"/>
                    <a:pt x="223838" y="317183"/>
                  </a:cubicBezTo>
                  <a:cubicBezTo>
                    <a:pt x="215265" y="318897"/>
                    <a:pt x="206407" y="320135"/>
                    <a:pt x="197644" y="320135"/>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AFBFC"/>
                </a:solidFill>
                <a:latin typeface="Calibri"/>
                <a:ea typeface="Calibri"/>
                <a:cs typeface="Calibri"/>
                <a:sym typeface="Calibri"/>
              </a:endParaRPr>
            </a:p>
          </p:txBody>
        </p:sp>
        <p:sp>
          <p:nvSpPr>
            <p:cNvPr id="22" name="Google Shape;555;p11">
              <a:extLst>
                <a:ext uri="{FF2B5EF4-FFF2-40B4-BE49-F238E27FC236}">
                  <a16:creationId xmlns:a16="http://schemas.microsoft.com/office/drawing/2014/main" id="{1B192752-03B2-6500-2BF5-620060F14FDB}"/>
                </a:ext>
              </a:extLst>
            </p:cNvPr>
            <p:cNvSpPr/>
            <p:nvPr/>
          </p:nvSpPr>
          <p:spPr>
            <a:xfrm>
              <a:off x="4891269" y="3018948"/>
              <a:ext cx="276225" cy="276225"/>
            </a:xfrm>
            <a:custGeom>
              <a:avLst/>
              <a:gdLst/>
              <a:ahLst/>
              <a:cxnLst/>
              <a:rect l="l" t="t" r="r" b="b"/>
              <a:pathLst>
                <a:path w="276225" h="276225" extrusionOk="0">
                  <a:moveTo>
                    <a:pt x="255937" y="177070"/>
                  </a:moveTo>
                  <a:lnTo>
                    <a:pt x="223647" y="144780"/>
                  </a:lnTo>
                  <a:cubicBezTo>
                    <a:pt x="203073" y="124206"/>
                    <a:pt x="178785" y="124111"/>
                    <a:pt x="159830" y="134588"/>
                  </a:cubicBezTo>
                  <a:lnTo>
                    <a:pt x="144209" y="118967"/>
                  </a:lnTo>
                  <a:cubicBezTo>
                    <a:pt x="154019" y="99060"/>
                    <a:pt x="152400" y="73533"/>
                    <a:pt x="133731" y="54959"/>
                  </a:cubicBezTo>
                  <a:lnTo>
                    <a:pt x="102203" y="23431"/>
                  </a:lnTo>
                  <a:cubicBezTo>
                    <a:pt x="80486" y="1715"/>
                    <a:pt x="45149" y="1715"/>
                    <a:pt x="23431" y="23431"/>
                  </a:cubicBezTo>
                  <a:cubicBezTo>
                    <a:pt x="1715" y="45148"/>
                    <a:pt x="1715" y="80486"/>
                    <a:pt x="23431" y="102203"/>
                  </a:cubicBezTo>
                  <a:lnTo>
                    <a:pt x="54960" y="133731"/>
                  </a:lnTo>
                  <a:cubicBezTo>
                    <a:pt x="65532" y="144304"/>
                    <a:pt x="79820" y="150019"/>
                    <a:pt x="94488" y="150019"/>
                  </a:cubicBezTo>
                  <a:cubicBezTo>
                    <a:pt x="103632" y="150019"/>
                    <a:pt x="111919" y="147923"/>
                    <a:pt x="119158" y="144304"/>
                  </a:cubicBezTo>
                  <a:lnTo>
                    <a:pt x="134969" y="160115"/>
                  </a:lnTo>
                  <a:cubicBezTo>
                    <a:pt x="124778" y="179356"/>
                    <a:pt x="125063" y="203740"/>
                    <a:pt x="144971" y="223647"/>
                  </a:cubicBezTo>
                  <a:lnTo>
                    <a:pt x="177260" y="255937"/>
                  </a:lnTo>
                  <a:cubicBezTo>
                    <a:pt x="198977" y="277749"/>
                    <a:pt x="234315" y="277749"/>
                    <a:pt x="256032" y="255937"/>
                  </a:cubicBezTo>
                  <a:cubicBezTo>
                    <a:pt x="277749" y="234124"/>
                    <a:pt x="277749" y="198787"/>
                    <a:pt x="255937" y="177070"/>
                  </a:cubicBezTo>
                  <a:close/>
                  <a:moveTo>
                    <a:pt x="47054" y="78486"/>
                  </a:moveTo>
                  <a:cubicBezTo>
                    <a:pt x="38386" y="69818"/>
                    <a:pt x="38386" y="55626"/>
                    <a:pt x="47054" y="46958"/>
                  </a:cubicBezTo>
                  <a:cubicBezTo>
                    <a:pt x="55721" y="38290"/>
                    <a:pt x="69914" y="38290"/>
                    <a:pt x="78581" y="46958"/>
                  </a:cubicBezTo>
                  <a:lnTo>
                    <a:pt x="110109" y="78486"/>
                  </a:lnTo>
                  <a:cubicBezTo>
                    <a:pt x="114777" y="83153"/>
                    <a:pt x="116681" y="88392"/>
                    <a:pt x="116777" y="93440"/>
                  </a:cubicBezTo>
                  <a:cubicBezTo>
                    <a:pt x="114681" y="92583"/>
                    <a:pt x="112490" y="92202"/>
                    <a:pt x="110109" y="92202"/>
                  </a:cubicBezTo>
                  <a:cubicBezTo>
                    <a:pt x="105347" y="92202"/>
                    <a:pt x="100870" y="94012"/>
                    <a:pt x="97536" y="97441"/>
                  </a:cubicBezTo>
                  <a:cubicBezTo>
                    <a:pt x="94202" y="100774"/>
                    <a:pt x="92297" y="105251"/>
                    <a:pt x="92297" y="110014"/>
                  </a:cubicBezTo>
                  <a:cubicBezTo>
                    <a:pt x="92297" y="112395"/>
                    <a:pt x="92774" y="114776"/>
                    <a:pt x="93631" y="116872"/>
                  </a:cubicBezTo>
                  <a:cubicBezTo>
                    <a:pt x="88583" y="116777"/>
                    <a:pt x="83344" y="114776"/>
                    <a:pt x="78581" y="110014"/>
                  </a:cubicBezTo>
                  <a:lnTo>
                    <a:pt x="47054" y="78486"/>
                  </a:lnTo>
                  <a:close/>
                  <a:moveTo>
                    <a:pt x="232315" y="232219"/>
                  </a:moveTo>
                  <a:cubicBezTo>
                    <a:pt x="223552" y="240982"/>
                    <a:pt x="209550" y="240982"/>
                    <a:pt x="200787" y="232219"/>
                  </a:cubicBezTo>
                  <a:lnTo>
                    <a:pt x="168497" y="199930"/>
                  </a:lnTo>
                  <a:cubicBezTo>
                    <a:pt x="164497" y="195929"/>
                    <a:pt x="162211" y="190595"/>
                    <a:pt x="162020" y="185071"/>
                  </a:cubicBezTo>
                  <a:cubicBezTo>
                    <a:pt x="168021" y="187452"/>
                    <a:pt x="175260" y="186499"/>
                    <a:pt x="181166" y="181070"/>
                  </a:cubicBezTo>
                  <a:cubicBezTo>
                    <a:pt x="186309" y="175927"/>
                    <a:pt x="187643" y="168402"/>
                    <a:pt x="185166" y="162020"/>
                  </a:cubicBezTo>
                  <a:cubicBezTo>
                    <a:pt x="190786" y="162211"/>
                    <a:pt x="196120" y="164592"/>
                    <a:pt x="200120" y="168497"/>
                  </a:cubicBezTo>
                  <a:lnTo>
                    <a:pt x="232315" y="200787"/>
                  </a:lnTo>
                  <a:cubicBezTo>
                    <a:pt x="241078" y="209455"/>
                    <a:pt x="241078" y="223456"/>
                    <a:pt x="232315" y="232219"/>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AFBFC"/>
                </a:solidFill>
                <a:latin typeface="Calibri"/>
                <a:ea typeface="Calibri"/>
                <a:cs typeface="Calibri"/>
                <a:sym typeface="Calibri"/>
              </a:endParaRPr>
            </a:p>
          </p:txBody>
        </p:sp>
      </p:grpSp>
      <p:grpSp>
        <p:nvGrpSpPr>
          <p:cNvPr id="23" name="Google Shape;1188;p12">
            <a:extLst>
              <a:ext uri="{FF2B5EF4-FFF2-40B4-BE49-F238E27FC236}">
                <a16:creationId xmlns:a16="http://schemas.microsoft.com/office/drawing/2014/main" id="{B1123E34-6B73-1757-B2DA-F98617EC8801}"/>
              </a:ext>
            </a:extLst>
          </p:cNvPr>
          <p:cNvGrpSpPr/>
          <p:nvPr/>
        </p:nvGrpSpPr>
        <p:grpSpPr>
          <a:xfrm>
            <a:off x="6376438" y="2385883"/>
            <a:ext cx="391859" cy="384677"/>
            <a:chOff x="2782910" y="4903565"/>
            <a:chExt cx="391859" cy="384677"/>
          </a:xfrm>
          <a:solidFill>
            <a:schemeClr val="accent2"/>
          </a:solidFill>
        </p:grpSpPr>
        <p:sp>
          <p:nvSpPr>
            <p:cNvPr id="24" name="Google Shape;1189;p12">
              <a:extLst>
                <a:ext uri="{FF2B5EF4-FFF2-40B4-BE49-F238E27FC236}">
                  <a16:creationId xmlns:a16="http://schemas.microsoft.com/office/drawing/2014/main" id="{7E089847-0A10-C2FC-788A-3A61634B61D7}"/>
                </a:ext>
              </a:extLst>
            </p:cNvPr>
            <p:cNvSpPr/>
            <p:nvPr/>
          </p:nvSpPr>
          <p:spPr>
            <a:xfrm>
              <a:off x="2805008" y="4903565"/>
              <a:ext cx="76200" cy="76200"/>
            </a:xfrm>
            <a:custGeom>
              <a:avLst/>
              <a:gdLst/>
              <a:ahLst/>
              <a:cxnLst/>
              <a:rect l="l" t="t" r="r" b="b"/>
              <a:pathLst>
                <a:path w="76200" h="76200" extrusionOk="0">
                  <a:moveTo>
                    <a:pt x="73819" y="40481"/>
                  </a:moveTo>
                  <a:cubicBezTo>
                    <a:pt x="73819" y="22098"/>
                    <a:pt x="58865" y="7144"/>
                    <a:pt x="40481" y="7144"/>
                  </a:cubicBezTo>
                  <a:cubicBezTo>
                    <a:pt x="22098" y="7144"/>
                    <a:pt x="7144" y="22098"/>
                    <a:pt x="7144" y="40481"/>
                  </a:cubicBezTo>
                  <a:cubicBezTo>
                    <a:pt x="7144" y="58864"/>
                    <a:pt x="22098" y="73819"/>
                    <a:pt x="40481" y="73819"/>
                  </a:cubicBezTo>
                  <a:cubicBezTo>
                    <a:pt x="58865" y="73819"/>
                    <a:pt x="73819" y="58864"/>
                    <a:pt x="73819" y="40481"/>
                  </a:cubicBezTo>
                  <a:close/>
                  <a:moveTo>
                    <a:pt x="40481" y="51626"/>
                  </a:moveTo>
                  <a:cubicBezTo>
                    <a:pt x="34385" y="51626"/>
                    <a:pt x="29337" y="46672"/>
                    <a:pt x="29337" y="40481"/>
                  </a:cubicBezTo>
                  <a:cubicBezTo>
                    <a:pt x="29337" y="34290"/>
                    <a:pt x="34290" y="29337"/>
                    <a:pt x="40481" y="29337"/>
                  </a:cubicBezTo>
                  <a:cubicBezTo>
                    <a:pt x="46673" y="29337"/>
                    <a:pt x="51625" y="34290"/>
                    <a:pt x="51625" y="40481"/>
                  </a:cubicBezTo>
                  <a:cubicBezTo>
                    <a:pt x="51625" y="46672"/>
                    <a:pt x="46577" y="51626"/>
                    <a:pt x="40481" y="51626"/>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 name="Google Shape;1190;p12">
              <a:extLst>
                <a:ext uri="{FF2B5EF4-FFF2-40B4-BE49-F238E27FC236}">
                  <a16:creationId xmlns:a16="http://schemas.microsoft.com/office/drawing/2014/main" id="{1E03A2ED-C53B-A409-32B7-AD58D98B36E6}"/>
                </a:ext>
              </a:extLst>
            </p:cNvPr>
            <p:cNvSpPr/>
            <p:nvPr/>
          </p:nvSpPr>
          <p:spPr>
            <a:xfrm>
              <a:off x="3072851" y="4903565"/>
              <a:ext cx="76200" cy="76200"/>
            </a:xfrm>
            <a:custGeom>
              <a:avLst/>
              <a:gdLst/>
              <a:ahLst/>
              <a:cxnLst/>
              <a:rect l="l" t="t" r="r" b="b"/>
              <a:pathLst>
                <a:path w="76200" h="76200" extrusionOk="0">
                  <a:moveTo>
                    <a:pt x="73819" y="40481"/>
                  </a:moveTo>
                  <a:cubicBezTo>
                    <a:pt x="73819" y="22098"/>
                    <a:pt x="58864" y="7144"/>
                    <a:pt x="40481" y="7144"/>
                  </a:cubicBezTo>
                  <a:cubicBezTo>
                    <a:pt x="22098" y="7144"/>
                    <a:pt x="7144" y="22098"/>
                    <a:pt x="7144" y="40481"/>
                  </a:cubicBezTo>
                  <a:cubicBezTo>
                    <a:pt x="7144" y="58864"/>
                    <a:pt x="22098" y="73819"/>
                    <a:pt x="40481" y="73819"/>
                  </a:cubicBezTo>
                  <a:cubicBezTo>
                    <a:pt x="58960" y="73819"/>
                    <a:pt x="73819" y="58864"/>
                    <a:pt x="73819" y="40481"/>
                  </a:cubicBezTo>
                  <a:close/>
                  <a:moveTo>
                    <a:pt x="40576" y="51626"/>
                  </a:moveTo>
                  <a:cubicBezTo>
                    <a:pt x="34480" y="51626"/>
                    <a:pt x="29432" y="46672"/>
                    <a:pt x="29432" y="40481"/>
                  </a:cubicBezTo>
                  <a:cubicBezTo>
                    <a:pt x="29432" y="34290"/>
                    <a:pt x="34385" y="29337"/>
                    <a:pt x="40576" y="29337"/>
                  </a:cubicBezTo>
                  <a:cubicBezTo>
                    <a:pt x="46672" y="29337"/>
                    <a:pt x="51721" y="34290"/>
                    <a:pt x="51721" y="40481"/>
                  </a:cubicBezTo>
                  <a:cubicBezTo>
                    <a:pt x="51721" y="46672"/>
                    <a:pt x="46672" y="51626"/>
                    <a:pt x="40576" y="51626"/>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 name="Google Shape;1191;p12">
              <a:extLst>
                <a:ext uri="{FF2B5EF4-FFF2-40B4-BE49-F238E27FC236}">
                  <a16:creationId xmlns:a16="http://schemas.microsoft.com/office/drawing/2014/main" id="{E32D50C1-96BF-0C0E-8A9E-1EC28D733A59}"/>
                </a:ext>
              </a:extLst>
            </p:cNvPr>
            <p:cNvSpPr/>
            <p:nvPr/>
          </p:nvSpPr>
          <p:spPr>
            <a:xfrm>
              <a:off x="2782910" y="4947429"/>
              <a:ext cx="390525" cy="276225"/>
            </a:xfrm>
            <a:custGeom>
              <a:avLst/>
              <a:gdLst/>
              <a:ahLst/>
              <a:cxnLst/>
              <a:rect l="l" t="t" r="r" b="b"/>
              <a:pathLst>
                <a:path w="390525" h="276225" extrusionOk="0">
                  <a:moveTo>
                    <a:pt x="386143" y="107678"/>
                  </a:moveTo>
                  <a:lnTo>
                    <a:pt x="386143" y="85485"/>
                  </a:lnTo>
                  <a:cubicBezTo>
                    <a:pt x="385953" y="54910"/>
                    <a:pt x="361093" y="29954"/>
                    <a:pt x="330422" y="29954"/>
                  </a:cubicBezTo>
                  <a:cubicBezTo>
                    <a:pt x="307753" y="29954"/>
                    <a:pt x="288322" y="43575"/>
                    <a:pt x="279654" y="63006"/>
                  </a:cubicBezTo>
                  <a:cubicBezTo>
                    <a:pt x="279083" y="62435"/>
                    <a:pt x="278416" y="61863"/>
                    <a:pt x="277749" y="61292"/>
                  </a:cubicBezTo>
                  <a:cubicBezTo>
                    <a:pt x="257746" y="43575"/>
                    <a:pt x="206978" y="30430"/>
                    <a:pt x="206978" y="30430"/>
                  </a:cubicBezTo>
                  <a:lnTo>
                    <a:pt x="206978" y="18238"/>
                  </a:lnTo>
                  <a:cubicBezTo>
                    <a:pt x="206978" y="9380"/>
                    <a:pt x="197072" y="4142"/>
                    <a:pt x="189738" y="8999"/>
                  </a:cubicBezTo>
                  <a:cubicBezTo>
                    <a:pt x="119920" y="55577"/>
                    <a:pt x="122206" y="53291"/>
                    <a:pt x="113157" y="61768"/>
                  </a:cubicBezTo>
                  <a:cubicBezTo>
                    <a:pt x="103918" y="41765"/>
                    <a:pt x="83153" y="28049"/>
                    <a:pt x="59436" y="29478"/>
                  </a:cubicBezTo>
                  <a:cubicBezTo>
                    <a:pt x="30671" y="31097"/>
                    <a:pt x="7144" y="56815"/>
                    <a:pt x="7144" y="85676"/>
                  </a:cubicBezTo>
                  <a:lnTo>
                    <a:pt x="7144" y="107011"/>
                  </a:lnTo>
                  <a:cubicBezTo>
                    <a:pt x="7144" y="113108"/>
                    <a:pt x="12097" y="118156"/>
                    <a:pt x="18288" y="118156"/>
                  </a:cubicBezTo>
                  <a:lnTo>
                    <a:pt x="78391" y="118156"/>
                  </a:lnTo>
                  <a:cubicBezTo>
                    <a:pt x="78391" y="118156"/>
                    <a:pt x="73628" y="141302"/>
                    <a:pt x="73628" y="152922"/>
                  </a:cubicBezTo>
                  <a:cubicBezTo>
                    <a:pt x="73628" y="165876"/>
                    <a:pt x="75724" y="178830"/>
                    <a:pt x="79724" y="191022"/>
                  </a:cubicBezTo>
                  <a:cubicBezTo>
                    <a:pt x="74676" y="187974"/>
                    <a:pt x="68866" y="186260"/>
                    <a:pt x="62579" y="186260"/>
                  </a:cubicBezTo>
                  <a:cubicBezTo>
                    <a:pt x="44196" y="186260"/>
                    <a:pt x="29242" y="201214"/>
                    <a:pt x="29242" y="219597"/>
                  </a:cubicBezTo>
                  <a:cubicBezTo>
                    <a:pt x="29242" y="237980"/>
                    <a:pt x="44196" y="252935"/>
                    <a:pt x="62579" y="252935"/>
                  </a:cubicBezTo>
                  <a:cubicBezTo>
                    <a:pt x="74485" y="252935"/>
                    <a:pt x="84963" y="246648"/>
                    <a:pt x="90868" y="237218"/>
                  </a:cubicBezTo>
                  <a:lnTo>
                    <a:pt x="135731" y="259411"/>
                  </a:lnTo>
                  <a:cubicBezTo>
                    <a:pt x="153924" y="269699"/>
                    <a:pt x="174688" y="275223"/>
                    <a:pt x="195739" y="275223"/>
                  </a:cubicBezTo>
                  <a:cubicBezTo>
                    <a:pt x="236125" y="275223"/>
                    <a:pt x="274225" y="255411"/>
                    <a:pt x="296989" y="223502"/>
                  </a:cubicBezTo>
                  <a:lnTo>
                    <a:pt x="297371" y="223788"/>
                  </a:lnTo>
                  <a:cubicBezTo>
                    <a:pt x="299371" y="240266"/>
                    <a:pt x="313468" y="253030"/>
                    <a:pt x="330422" y="253030"/>
                  </a:cubicBezTo>
                  <a:cubicBezTo>
                    <a:pt x="348805" y="253030"/>
                    <a:pt x="363760" y="238076"/>
                    <a:pt x="363760" y="219692"/>
                  </a:cubicBezTo>
                  <a:cubicBezTo>
                    <a:pt x="363760" y="201309"/>
                    <a:pt x="348805" y="186355"/>
                    <a:pt x="330422" y="186355"/>
                  </a:cubicBezTo>
                  <a:cubicBezTo>
                    <a:pt x="327374" y="186355"/>
                    <a:pt x="324421" y="186736"/>
                    <a:pt x="321659" y="187498"/>
                  </a:cubicBezTo>
                  <a:cubicBezTo>
                    <a:pt x="321659" y="187498"/>
                    <a:pt x="318516" y="138539"/>
                    <a:pt x="318516" y="138444"/>
                  </a:cubicBezTo>
                  <a:cubicBezTo>
                    <a:pt x="317754" y="131872"/>
                    <a:pt x="316421" y="125300"/>
                    <a:pt x="314516" y="119013"/>
                  </a:cubicBezTo>
                  <a:lnTo>
                    <a:pt x="374904" y="119013"/>
                  </a:lnTo>
                  <a:cubicBezTo>
                    <a:pt x="381000" y="118823"/>
                    <a:pt x="386048" y="113774"/>
                    <a:pt x="386143" y="107678"/>
                  </a:cubicBezTo>
                  <a:close/>
                  <a:moveTo>
                    <a:pt x="195834" y="52148"/>
                  </a:moveTo>
                  <a:cubicBezTo>
                    <a:pt x="243745" y="52148"/>
                    <a:pt x="286036" y="87104"/>
                    <a:pt x="295370" y="133205"/>
                  </a:cubicBezTo>
                  <a:lnTo>
                    <a:pt x="274510" y="143397"/>
                  </a:lnTo>
                  <a:cubicBezTo>
                    <a:pt x="269653" y="105107"/>
                    <a:pt x="235648" y="74436"/>
                    <a:pt x="195929" y="74341"/>
                  </a:cubicBezTo>
                  <a:cubicBezTo>
                    <a:pt x="189833" y="74341"/>
                    <a:pt x="184785" y="79294"/>
                    <a:pt x="184785" y="85485"/>
                  </a:cubicBezTo>
                  <a:lnTo>
                    <a:pt x="184785" y="86914"/>
                  </a:lnTo>
                  <a:cubicBezTo>
                    <a:pt x="181356" y="84628"/>
                    <a:pt x="153734" y="66244"/>
                    <a:pt x="149257" y="63292"/>
                  </a:cubicBezTo>
                  <a:lnTo>
                    <a:pt x="184785" y="39670"/>
                  </a:lnTo>
                  <a:lnTo>
                    <a:pt x="184785" y="41099"/>
                  </a:lnTo>
                  <a:cubicBezTo>
                    <a:pt x="184880" y="47194"/>
                    <a:pt x="189738" y="52148"/>
                    <a:pt x="195834" y="52148"/>
                  </a:cubicBezTo>
                  <a:close/>
                  <a:moveTo>
                    <a:pt x="230314" y="165019"/>
                  </a:moveTo>
                  <a:cubicBezTo>
                    <a:pt x="222313" y="168924"/>
                    <a:pt x="221933" y="180354"/>
                    <a:pt x="229838" y="184736"/>
                  </a:cubicBezTo>
                  <a:lnTo>
                    <a:pt x="238792" y="189688"/>
                  </a:lnTo>
                  <a:cubicBezTo>
                    <a:pt x="228124" y="201214"/>
                    <a:pt x="212408" y="208262"/>
                    <a:pt x="196025" y="208262"/>
                  </a:cubicBezTo>
                  <a:cubicBezTo>
                    <a:pt x="185642" y="208262"/>
                    <a:pt x="175736" y="205405"/>
                    <a:pt x="167068" y="200071"/>
                  </a:cubicBezTo>
                  <a:lnTo>
                    <a:pt x="168688" y="175687"/>
                  </a:lnTo>
                  <a:cubicBezTo>
                    <a:pt x="169259" y="166828"/>
                    <a:pt x="159734" y="160923"/>
                    <a:pt x="152019" y="165400"/>
                  </a:cubicBezTo>
                  <a:lnTo>
                    <a:pt x="143351" y="170353"/>
                  </a:lnTo>
                  <a:cubicBezTo>
                    <a:pt x="141446" y="164733"/>
                    <a:pt x="140494" y="158732"/>
                    <a:pt x="140494" y="152732"/>
                  </a:cubicBezTo>
                  <a:cubicBezTo>
                    <a:pt x="140494" y="132158"/>
                    <a:pt x="151924" y="112917"/>
                    <a:pt x="169450" y="103297"/>
                  </a:cubicBezTo>
                  <a:lnTo>
                    <a:pt x="189833" y="116822"/>
                  </a:lnTo>
                  <a:cubicBezTo>
                    <a:pt x="197167" y="121775"/>
                    <a:pt x="207073" y="116441"/>
                    <a:pt x="207073" y="107583"/>
                  </a:cubicBezTo>
                  <a:lnTo>
                    <a:pt x="207073" y="97582"/>
                  </a:lnTo>
                  <a:cubicBezTo>
                    <a:pt x="232886" y="102820"/>
                    <a:pt x="252984" y="125966"/>
                    <a:pt x="252984" y="152732"/>
                  </a:cubicBezTo>
                  <a:cubicBezTo>
                    <a:pt x="252984" y="153112"/>
                    <a:pt x="252984" y="153494"/>
                    <a:pt x="252984" y="153875"/>
                  </a:cubicBezTo>
                  <a:lnTo>
                    <a:pt x="230314" y="165019"/>
                  </a:lnTo>
                  <a:close/>
                  <a:moveTo>
                    <a:pt x="29432" y="96534"/>
                  </a:moveTo>
                  <a:lnTo>
                    <a:pt x="29432" y="85961"/>
                  </a:lnTo>
                  <a:cubicBezTo>
                    <a:pt x="29432" y="68150"/>
                    <a:pt x="43148" y="53100"/>
                    <a:pt x="60960" y="52148"/>
                  </a:cubicBezTo>
                  <a:cubicBezTo>
                    <a:pt x="79058" y="51195"/>
                    <a:pt x="94297" y="64816"/>
                    <a:pt x="95917" y="82342"/>
                  </a:cubicBezTo>
                  <a:cubicBezTo>
                    <a:pt x="92773" y="86914"/>
                    <a:pt x="89916" y="91676"/>
                    <a:pt x="87439" y="96534"/>
                  </a:cubicBezTo>
                  <a:lnTo>
                    <a:pt x="29432" y="96534"/>
                  </a:lnTo>
                  <a:close/>
                  <a:moveTo>
                    <a:pt x="62579" y="230551"/>
                  </a:moveTo>
                  <a:cubicBezTo>
                    <a:pt x="56483" y="230551"/>
                    <a:pt x="51435" y="225598"/>
                    <a:pt x="51435" y="219407"/>
                  </a:cubicBezTo>
                  <a:cubicBezTo>
                    <a:pt x="51435" y="213215"/>
                    <a:pt x="56388" y="208262"/>
                    <a:pt x="62579" y="208262"/>
                  </a:cubicBezTo>
                  <a:cubicBezTo>
                    <a:pt x="68771" y="208262"/>
                    <a:pt x="73723" y="213215"/>
                    <a:pt x="73723" y="219407"/>
                  </a:cubicBezTo>
                  <a:cubicBezTo>
                    <a:pt x="73723" y="225598"/>
                    <a:pt x="68675" y="230551"/>
                    <a:pt x="62579" y="230551"/>
                  </a:cubicBezTo>
                  <a:close/>
                  <a:moveTo>
                    <a:pt x="109252" y="202738"/>
                  </a:moveTo>
                  <a:cubicBezTo>
                    <a:pt x="100489" y="187593"/>
                    <a:pt x="95917" y="170353"/>
                    <a:pt x="95917" y="152827"/>
                  </a:cubicBezTo>
                  <a:cubicBezTo>
                    <a:pt x="95917" y="123585"/>
                    <a:pt x="108585" y="95962"/>
                    <a:pt x="129921" y="77103"/>
                  </a:cubicBezTo>
                  <a:lnTo>
                    <a:pt x="149352" y="90057"/>
                  </a:lnTo>
                  <a:cubicBezTo>
                    <a:pt x="130207" y="104726"/>
                    <a:pt x="118205" y="128062"/>
                    <a:pt x="118205" y="152922"/>
                  </a:cubicBezTo>
                  <a:cubicBezTo>
                    <a:pt x="118205" y="166543"/>
                    <a:pt x="121825" y="179973"/>
                    <a:pt x="128683" y="191784"/>
                  </a:cubicBezTo>
                  <a:cubicBezTo>
                    <a:pt x="131731" y="197118"/>
                    <a:pt x="138493" y="198928"/>
                    <a:pt x="143827" y="195785"/>
                  </a:cubicBezTo>
                  <a:lnTo>
                    <a:pt x="145066" y="195023"/>
                  </a:lnTo>
                  <a:lnTo>
                    <a:pt x="142304" y="237599"/>
                  </a:lnTo>
                  <a:lnTo>
                    <a:pt x="104108" y="218645"/>
                  </a:lnTo>
                  <a:lnTo>
                    <a:pt x="105346" y="217883"/>
                  </a:lnTo>
                  <a:cubicBezTo>
                    <a:pt x="107918" y="216454"/>
                    <a:pt x="109728" y="213977"/>
                    <a:pt x="110490" y="211120"/>
                  </a:cubicBezTo>
                  <a:cubicBezTo>
                    <a:pt x="111252" y="208262"/>
                    <a:pt x="110680" y="205310"/>
                    <a:pt x="109252" y="202738"/>
                  </a:cubicBezTo>
                  <a:close/>
                  <a:moveTo>
                    <a:pt x="283845" y="202738"/>
                  </a:moveTo>
                  <a:cubicBezTo>
                    <a:pt x="266319" y="233123"/>
                    <a:pt x="231743" y="252649"/>
                    <a:pt x="195834" y="252649"/>
                  </a:cubicBezTo>
                  <a:cubicBezTo>
                    <a:pt x="184880" y="252649"/>
                    <a:pt x="174117" y="250839"/>
                    <a:pt x="163830" y="247410"/>
                  </a:cubicBezTo>
                  <a:lnTo>
                    <a:pt x="165354" y="224264"/>
                  </a:lnTo>
                  <a:cubicBezTo>
                    <a:pt x="174879" y="228360"/>
                    <a:pt x="185166" y="230455"/>
                    <a:pt x="195834" y="230455"/>
                  </a:cubicBezTo>
                  <a:cubicBezTo>
                    <a:pt x="223933" y="230455"/>
                    <a:pt x="250888" y="215216"/>
                    <a:pt x="264605" y="191594"/>
                  </a:cubicBezTo>
                  <a:cubicBezTo>
                    <a:pt x="266129" y="189022"/>
                    <a:pt x="266509" y="185974"/>
                    <a:pt x="265747" y="183116"/>
                  </a:cubicBezTo>
                  <a:cubicBezTo>
                    <a:pt x="264605" y="178925"/>
                    <a:pt x="261938" y="177211"/>
                    <a:pt x="259080" y="175592"/>
                  </a:cubicBezTo>
                  <a:cubicBezTo>
                    <a:pt x="261461" y="174449"/>
                    <a:pt x="295180" y="157875"/>
                    <a:pt x="297561" y="156732"/>
                  </a:cubicBezTo>
                  <a:lnTo>
                    <a:pt x="300323" y="199404"/>
                  </a:lnTo>
                  <a:lnTo>
                    <a:pt x="299085" y="198642"/>
                  </a:lnTo>
                  <a:cubicBezTo>
                    <a:pt x="293656" y="195689"/>
                    <a:pt x="286893" y="197499"/>
                    <a:pt x="283845" y="202738"/>
                  </a:cubicBezTo>
                  <a:close/>
                  <a:moveTo>
                    <a:pt x="341567" y="219407"/>
                  </a:moveTo>
                  <a:cubicBezTo>
                    <a:pt x="341567" y="225503"/>
                    <a:pt x="336613" y="230551"/>
                    <a:pt x="330422" y="230551"/>
                  </a:cubicBezTo>
                  <a:cubicBezTo>
                    <a:pt x="324326" y="230551"/>
                    <a:pt x="319278" y="225598"/>
                    <a:pt x="319278" y="219407"/>
                  </a:cubicBezTo>
                  <a:cubicBezTo>
                    <a:pt x="319278" y="213215"/>
                    <a:pt x="324231" y="208262"/>
                    <a:pt x="330422" y="208262"/>
                  </a:cubicBezTo>
                  <a:cubicBezTo>
                    <a:pt x="336613" y="208358"/>
                    <a:pt x="341567" y="213311"/>
                    <a:pt x="341567" y="219407"/>
                  </a:cubicBezTo>
                  <a:close/>
                  <a:moveTo>
                    <a:pt x="363950" y="96534"/>
                  </a:moveTo>
                  <a:lnTo>
                    <a:pt x="305657" y="96534"/>
                  </a:lnTo>
                  <a:cubicBezTo>
                    <a:pt x="303181" y="91867"/>
                    <a:pt x="300418" y="87390"/>
                    <a:pt x="297371" y="83009"/>
                  </a:cubicBezTo>
                  <a:cubicBezTo>
                    <a:pt x="298704" y="64911"/>
                    <a:pt x="314516" y="50719"/>
                    <a:pt x="333280" y="52243"/>
                  </a:cubicBezTo>
                  <a:cubicBezTo>
                    <a:pt x="350710" y="53576"/>
                    <a:pt x="363950" y="68530"/>
                    <a:pt x="363950" y="85961"/>
                  </a:cubicBezTo>
                  <a:lnTo>
                    <a:pt x="363950" y="96534"/>
                  </a:ln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 name="Google Shape;1192;p12">
              <a:extLst>
                <a:ext uri="{FF2B5EF4-FFF2-40B4-BE49-F238E27FC236}">
                  <a16:creationId xmlns:a16="http://schemas.microsoft.com/office/drawing/2014/main" id="{28232A31-7E91-8921-A14B-E58682816C82}"/>
                </a:ext>
              </a:extLst>
            </p:cNvPr>
            <p:cNvSpPr/>
            <p:nvPr/>
          </p:nvSpPr>
          <p:spPr>
            <a:xfrm>
              <a:off x="3050944" y="5192992"/>
              <a:ext cx="123825" cy="95250"/>
            </a:xfrm>
            <a:custGeom>
              <a:avLst/>
              <a:gdLst/>
              <a:ahLst/>
              <a:cxnLst/>
              <a:rect l="l" t="t" r="r" b="b"/>
              <a:pathLst>
                <a:path w="123825" h="95250" extrusionOk="0">
                  <a:moveTo>
                    <a:pt x="7144" y="62712"/>
                  </a:moveTo>
                  <a:lnTo>
                    <a:pt x="7144" y="85667"/>
                  </a:lnTo>
                  <a:cubicBezTo>
                    <a:pt x="7144" y="91763"/>
                    <a:pt x="12097" y="96811"/>
                    <a:pt x="18288" y="96811"/>
                  </a:cubicBezTo>
                  <a:lnTo>
                    <a:pt x="107061" y="96811"/>
                  </a:lnTo>
                  <a:cubicBezTo>
                    <a:pt x="113157" y="96811"/>
                    <a:pt x="118205" y="91858"/>
                    <a:pt x="118205" y="85667"/>
                  </a:cubicBezTo>
                  <a:lnTo>
                    <a:pt x="118205" y="63378"/>
                  </a:lnTo>
                  <a:cubicBezTo>
                    <a:pt x="118205" y="33375"/>
                    <a:pt x="94679" y="8324"/>
                    <a:pt x="64770" y="7181"/>
                  </a:cubicBezTo>
                  <a:cubicBezTo>
                    <a:pt x="33147" y="6038"/>
                    <a:pt x="7144" y="31374"/>
                    <a:pt x="7144" y="62712"/>
                  </a:cubicBezTo>
                  <a:close/>
                  <a:moveTo>
                    <a:pt x="29337" y="62712"/>
                  </a:moveTo>
                  <a:cubicBezTo>
                    <a:pt x="29337" y="43757"/>
                    <a:pt x="45244" y="28422"/>
                    <a:pt x="64484" y="29469"/>
                  </a:cubicBezTo>
                  <a:cubicBezTo>
                    <a:pt x="81820" y="30422"/>
                    <a:pt x="95917" y="45948"/>
                    <a:pt x="95917" y="63283"/>
                  </a:cubicBezTo>
                  <a:lnTo>
                    <a:pt x="95917" y="74618"/>
                  </a:lnTo>
                  <a:lnTo>
                    <a:pt x="29337" y="74618"/>
                  </a:lnTo>
                  <a:lnTo>
                    <a:pt x="29337" y="62712"/>
                  </a:ln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 name="Google Shape;1193;p12">
              <a:extLst>
                <a:ext uri="{FF2B5EF4-FFF2-40B4-BE49-F238E27FC236}">
                  <a16:creationId xmlns:a16="http://schemas.microsoft.com/office/drawing/2014/main" id="{519639F2-CFA5-4A5D-080E-49A0E02555CF}"/>
                </a:ext>
              </a:extLst>
            </p:cNvPr>
            <p:cNvSpPr/>
            <p:nvPr/>
          </p:nvSpPr>
          <p:spPr>
            <a:xfrm>
              <a:off x="2783005" y="5192992"/>
              <a:ext cx="123825" cy="95250"/>
            </a:xfrm>
            <a:custGeom>
              <a:avLst/>
              <a:gdLst/>
              <a:ahLst/>
              <a:cxnLst/>
              <a:rect l="l" t="t" r="r" b="b"/>
              <a:pathLst>
                <a:path w="123825" h="95250" extrusionOk="0">
                  <a:moveTo>
                    <a:pt x="7144" y="62712"/>
                  </a:moveTo>
                  <a:lnTo>
                    <a:pt x="7144" y="85667"/>
                  </a:lnTo>
                  <a:cubicBezTo>
                    <a:pt x="7144" y="91763"/>
                    <a:pt x="12097" y="96811"/>
                    <a:pt x="18288" y="96811"/>
                  </a:cubicBezTo>
                  <a:lnTo>
                    <a:pt x="107061" y="96811"/>
                  </a:lnTo>
                  <a:cubicBezTo>
                    <a:pt x="113157" y="96811"/>
                    <a:pt x="118205" y="91858"/>
                    <a:pt x="118205" y="85667"/>
                  </a:cubicBezTo>
                  <a:lnTo>
                    <a:pt x="118205" y="63378"/>
                  </a:lnTo>
                  <a:cubicBezTo>
                    <a:pt x="118205" y="33375"/>
                    <a:pt x="94679" y="8324"/>
                    <a:pt x="64770" y="7181"/>
                  </a:cubicBezTo>
                  <a:cubicBezTo>
                    <a:pt x="33147" y="6038"/>
                    <a:pt x="7144" y="31374"/>
                    <a:pt x="7144" y="62712"/>
                  </a:cubicBezTo>
                  <a:close/>
                  <a:moveTo>
                    <a:pt x="29337" y="62712"/>
                  </a:moveTo>
                  <a:cubicBezTo>
                    <a:pt x="29337" y="43757"/>
                    <a:pt x="45244" y="28422"/>
                    <a:pt x="64484" y="29469"/>
                  </a:cubicBezTo>
                  <a:cubicBezTo>
                    <a:pt x="81820" y="30422"/>
                    <a:pt x="95917" y="45948"/>
                    <a:pt x="95917" y="63283"/>
                  </a:cubicBezTo>
                  <a:lnTo>
                    <a:pt x="95917" y="74618"/>
                  </a:lnTo>
                  <a:lnTo>
                    <a:pt x="29337" y="74618"/>
                  </a:lnTo>
                  <a:lnTo>
                    <a:pt x="29337" y="62712"/>
                  </a:ln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9" name="Google Shape;883;p12">
            <a:extLst>
              <a:ext uri="{FF2B5EF4-FFF2-40B4-BE49-F238E27FC236}">
                <a16:creationId xmlns:a16="http://schemas.microsoft.com/office/drawing/2014/main" id="{48CEA577-6841-D7DC-C523-9D4071F56B2B}"/>
              </a:ext>
            </a:extLst>
          </p:cNvPr>
          <p:cNvGrpSpPr/>
          <p:nvPr/>
        </p:nvGrpSpPr>
        <p:grpSpPr>
          <a:xfrm>
            <a:off x="9396181" y="2465949"/>
            <a:ext cx="390525" cy="352425"/>
            <a:chOff x="4790113" y="2291143"/>
            <a:chExt cx="390525" cy="352425"/>
          </a:xfrm>
          <a:solidFill>
            <a:schemeClr val="accent2"/>
          </a:solidFill>
        </p:grpSpPr>
        <p:sp>
          <p:nvSpPr>
            <p:cNvPr id="30" name="Google Shape;884;p12">
              <a:extLst>
                <a:ext uri="{FF2B5EF4-FFF2-40B4-BE49-F238E27FC236}">
                  <a16:creationId xmlns:a16="http://schemas.microsoft.com/office/drawing/2014/main" id="{02C2E495-26EF-4136-DB6C-8C6BD7A855F7}"/>
                </a:ext>
              </a:extLst>
            </p:cNvPr>
            <p:cNvSpPr/>
            <p:nvPr/>
          </p:nvSpPr>
          <p:spPr>
            <a:xfrm>
              <a:off x="4790113" y="2291143"/>
              <a:ext cx="390525" cy="352425"/>
            </a:xfrm>
            <a:custGeom>
              <a:avLst/>
              <a:gdLst/>
              <a:ahLst/>
              <a:cxnLst/>
              <a:rect l="l" t="t" r="r" b="b"/>
              <a:pathLst>
                <a:path w="390525" h="352425" extrusionOk="0">
                  <a:moveTo>
                    <a:pt x="356140" y="7144"/>
                  </a:moveTo>
                  <a:lnTo>
                    <a:pt x="37052" y="7144"/>
                  </a:lnTo>
                  <a:cubicBezTo>
                    <a:pt x="20574" y="7144"/>
                    <a:pt x="7144" y="20574"/>
                    <a:pt x="7144" y="37052"/>
                  </a:cubicBezTo>
                  <a:lnTo>
                    <a:pt x="7144" y="263652"/>
                  </a:lnTo>
                  <a:cubicBezTo>
                    <a:pt x="7144" y="280130"/>
                    <a:pt x="20574" y="293561"/>
                    <a:pt x="37052" y="293561"/>
                  </a:cubicBezTo>
                  <a:lnTo>
                    <a:pt x="152210" y="293561"/>
                  </a:lnTo>
                  <a:lnTo>
                    <a:pt x="152210" y="325374"/>
                  </a:lnTo>
                  <a:lnTo>
                    <a:pt x="128969" y="325374"/>
                  </a:lnTo>
                  <a:cubicBezTo>
                    <a:pt x="122968" y="325374"/>
                    <a:pt x="117824" y="329946"/>
                    <a:pt x="117538" y="335947"/>
                  </a:cubicBezTo>
                  <a:cubicBezTo>
                    <a:pt x="117253" y="342329"/>
                    <a:pt x="122396" y="347567"/>
                    <a:pt x="128683" y="347567"/>
                  </a:cubicBezTo>
                  <a:lnTo>
                    <a:pt x="264890" y="347567"/>
                  </a:lnTo>
                  <a:cubicBezTo>
                    <a:pt x="270891" y="347567"/>
                    <a:pt x="276035" y="342995"/>
                    <a:pt x="276320" y="336995"/>
                  </a:cubicBezTo>
                  <a:cubicBezTo>
                    <a:pt x="276606" y="330613"/>
                    <a:pt x="271463" y="325374"/>
                    <a:pt x="265176" y="325374"/>
                  </a:cubicBezTo>
                  <a:lnTo>
                    <a:pt x="241745" y="325374"/>
                  </a:lnTo>
                  <a:lnTo>
                    <a:pt x="241745" y="293561"/>
                  </a:lnTo>
                  <a:lnTo>
                    <a:pt x="356140" y="293561"/>
                  </a:lnTo>
                  <a:cubicBezTo>
                    <a:pt x="372618" y="293561"/>
                    <a:pt x="386048" y="280130"/>
                    <a:pt x="386048" y="263652"/>
                  </a:cubicBezTo>
                  <a:lnTo>
                    <a:pt x="386048" y="37052"/>
                  </a:lnTo>
                  <a:cubicBezTo>
                    <a:pt x="386048" y="20479"/>
                    <a:pt x="372618" y="7144"/>
                    <a:pt x="356140" y="7144"/>
                  </a:cubicBezTo>
                  <a:close/>
                  <a:moveTo>
                    <a:pt x="37529" y="29337"/>
                  </a:moveTo>
                  <a:lnTo>
                    <a:pt x="356330" y="29337"/>
                  </a:lnTo>
                  <a:cubicBezTo>
                    <a:pt x="360426" y="29337"/>
                    <a:pt x="363855" y="32671"/>
                    <a:pt x="363855" y="36862"/>
                  </a:cubicBezTo>
                  <a:lnTo>
                    <a:pt x="363855" y="198120"/>
                  </a:lnTo>
                  <a:lnTo>
                    <a:pt x="30099" y="198120"/>
                  </a:lnTo>
                  <a:lnTo>
                    <a:pt x="30099" y="36767"/>
                  </a:lnTo>
                  <a:cubicBezTo>
                    <a:pt x="30004" y="32671"/>
                    <a:pt x="33433" y="29337"/>
                    <a:pt x="37529" y="29337"/>
                  </a:cubicBezTo>
                  <a:close/>
                  <a:moveTo>
                    <a:pt x="219456" y="325374"/>
                  </a:moveTo>
                  <a:lnTo>
                    <a:pt x="174307" y="325374"/>
                  </a:lnTo>
                  <a:lnTo>
                    <a:pt x="174307" y="293561"/>
                  </a:lnTo>
                  <a:lnTo>
                    <a:pt x="219456" y="293561"/>
                  </a:lnTo>
                  <a:lnTo>
                    <a:pt x="219456" y="325374"/>
                  </a:lnTo>
                  <a:close/>
                  <a:moveTo>
                    <a:pt x="355568" y="271272"/>
                  </a:moveTo>
                  <a:lnTo>
                    <a:pt x="36767" y="271272"/>
                  </a:lnTo>
                  <a:cubicBezTo>
                    <a:pt x="32671" y="271272"/>
                    <a:pt x="29242" y="267938"/>
                    <a:pt x="29242" y="263747"/>
                  </a:cubicBezTo>
                  <a:lnTo>
                    <a:pt x="29242" y="220123"/>
                  </a:lnTo>
                  <a:lnTo>
                    <a:pt x="362998" y="220123"/>
                  </a:lnTo>
                  <a:lnTo>
                    <a:pt x="362998" y="263747"/>
                  </a:lnTo>
                  <a:cubicBezTo>
                    <a:pt x="363093" y="267938"/>
                    <a:pt x="359759" y="271272"/>
                    <a:pt x="355568" y="271272"/>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 name="Google Shape;885;p12">
              <a:extLst>
                <a:ext uri="{FF2B5EF4-FFF2-40B4-BE49-F238E27FC236}">
                  <a16:creationId xmlns:a16="http://schemas.microsoft.com/office/drawing/2014/main" id="{AD945008-B8AC-B719-DDBD-6F884B7A90D0}"/>
                </a:ext>
              </a:extLst>
            </p:cNvPr>
            <p:cNvSpPr/>
            <p:nvPr/>
          </p:nvSpPr>
          <p:spPr>
            <a:xfrm>
              <a:off x="4948494" y="2519076"/>
              <a:ext cx="76200" cy="28575"/>
            </a:xfrm>
            <a:custGeom>
              <a:avLst/>
              <a:gdLst/>
              <a:ahLst/>
              <a:cxnLst/>
              <a:rect l="l" t="t" r="r" b="b"/>
              <a:pathLst>
                <a:path w="76200" h="28575" extrusionOk="0">
                  <a:moveTo>
                    <a:pt x="18213" y="29337"/>
                  </a:moveTo>
                  <a:lnTo>
                    <a:pt x="57837" y="29337"/>
                  </a:lnTo>
                  <a:cubicBezTo>
                    <a:pt x="63837" y="29337"/>
                    <a:pt x="68981" y="24765"/>
                    <a:pt x="69267" y="18764"/>
                  </a:cubicBezTo>
                  <a:cubicBezTo>
                    <a:pt x="69552" y="12383"/>
                    <a:pt x="64504" y="7144"/>
                    <a:pt x="58218" y="7144"/>
                  </a:cubicBezTo>
                  <a:lnTo>
                    <a:pt x="18593" y="7144"/>
                  </a:lnTo>
                  <a:cubicBezTo>
                    <a:pt x="12593" y="7144"/>
                    <a:pt x="7449" y="11716"/>
                    <a:pt x="7164" y="17717"/>
                  </a:cubicBezTo>
                  <a:cubicBezTo>
                    <a:pt x="6783" y="24098"/>
                    <a:pt x="11926" y="29337"/>
                    <a:pt x="18213" y="2933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32" name="Google Shape;362;p11">
            <a:extLst>
              <a:ext uri="{FF2B5EF4-FFF2-40B4-BE49-F238E27FC236}">
                <a16:creationId xmlns:a16="http://schemas.microsoft.com/office/drawing/2014/main" id="{79CFDBAD-59F3-2626-B39D-DF1F73575089}"/>
              </a:ext>
            </a:extLst>
          </p:cNvPr>
          <p:cNvGrpSpPr/>
          <p:nvPr/>
        </p:nvGrpSpPr>
        <p:grpSpPr>
          <a:xfrm>
            <a:off x="10726891" y="2432555"/>
            <a:ext cx="391097" cy="391001"/>
            <a:chOff x="2765670" y="902684"/>
            <a:chExt cx="391097" cy="391001"/>
          </a:xfrm>
          <a:solidFill>
            <a:schemeClr val="accent2"/>
          </a:solidFill>
        </p:grpSpPr>
        <p:sp>
          <p:nvSpPr>
            <p:cNvPr id="33" name="Google Shape;363;p11">
              <a:extLst>
                <a:ext uri="{FF2B5EF4-FFF2-40B4-BE49-F238E27FC236}">
                  <a16:creationId xmlns:a16="http://schemas.microsoft.com/office/drawing/2014/main" id="{DBFEDD3C-EA2C-D0BD-7E70-2ECFC2770CFF}"/>
                </a:ext>
              </a:extLst>
            </p:cNvPr>
            <p:cNvSpPr/>
            <p:nvPr/>
          </p:nvSpPr>
          <p:spPr>
            <a:xfrm>
              <a:off x="2765670" y="902684"/>
              <a:ext cx="285750" cy="390525"/>
            </a:xfrm>
            <a:custGeom>
              <a:avLst/>
              <a:gdLst/>
              <a:ahLst/>
              <a:cxnLst/>
              <a:rect l="l" t="t" r="r" b="b"/>
              <a:pathLst>
                <a:path w="285750" h="390525" extrusionOk="0">
                  <a:moveTo>
                    <a:pt x="250793" y="56102"/>
                  </a:moveTo>
                  <a:lnTo>
                    <a:pt x="230886" y="56102"/>
                  </a:lnTo>
                  <a:cubicBezTo>
                    <a:pt x="225838" y="41910"/>
                    <a:pt x="212312" y="31623"/>
                    <a:pt x="196405" y="31623"/>
                  </a:cubicBezTo>
                  <a:lnTo>
                    <a:pt x="182023" y="31623"/>
                  </a:lnTo>
                  <a:cubicBezTo>
                    <a:pt x="176975" y="17336"/>
                    <a:pt x="163354" y="7144"/>
                    <a:pt x="147352" y="7144"/>
                  </a:cubicBezTo>
                  <a:cubicBezTo>
                    <a:pt x="131350" y="7144"/>
                    <a:pt x="117729" y="17431"/>
                    <a:pt x="112681" y="31623"/>
                  </a:cubicBezTo>
                  <a:lnTo>
                    <a:pt x="98298" y="31623"/>
                  </a:lnTo>
                  <a:cubicBezTo>
                    <a:pt x="82296" y="31623"/>
                    <a:pt x="68866" y="41910"/>
                    <a:pt x="63817" y="56102"/>
                  </a:cubicBezTo>
                  <a:lnTo>
                    <a:pt x="44291" y="56102"/>
                  </a:lnTo>
                  <a:cubicBezTo>
                    <a:pt x="23813" y="56102"/>
                    <a:pt x="7144" y="72771"/>
                    <a:pt x="7144" y="93345"/>
                  </a:cubicBezTo>
                  <a:lnTo>
                    <a:pt x="7144" y="349568"/>
                  </a:lnTo>
                  <a:cubicBezTo>
                    <a:pt x="7144" y="370142"/>
                    <a:pt x="23813" y="386810"/>
                    <a:pt x="44386" y="386810"/>
                  </a:cubicBezTo>
                  <a:lnTo>
                    <a:pt x="250793" y="386810"/>
                  </a:lnTo>
                  <a:cubicBezTo>
                    <a:pt x="271367" y="386810"/>
                    <a:pt x="288036" y="370142"/>
                    <a:pt x="288036" y="349568"/>
                  </a:cubicBezTo>
                  <a:lnTo>
                    <a:pt x="288036" y="93345"/>
                  </a:lnTo>
                  <a:cubicBezTo>
                    <a:pt x="288036" y="72771"/>
                    <a:pt x="271367" y="56102"/>
                    <a:pt x="250793" y="56102"/>
                  </a:cubicBezTo>
                  <a:close/>
                  <a:moveTo>
                    <a:pt x="97631" y="56102"/>
                  </a:moveTo>
                  <a:lnTo>
                    <a:pt x="122492" y="56102"/>
                  </a:lnTo>
                  <a:cubicBezTo>
                    <a:pt x="129350" y="56102"/>
                    <a:pt x="134779" y="50483"/>
                    <a:pt x="134874" y="43625"/>
                  </a:cubicBezTo>
                  <a:cubicBezTo>
                    <a:pt x="134969" y="36957"/>
                    <a:pt x="140494" y="31623"/>
                    <a:pt x="147256" y="31623"/>
                  </a:cubicBezTo>
                  <a:cubicBezTo>
                    <a:pt x="154019" y="31623"/>
                    <a:pt x="159544" y="36957"/>
                    <a:pt x="159639" y="43625"/>
                  </a:cubicBezTo>
                  <a:cubicBezTo>
                    <a:pt x="159734" y="50483"/>
                    <a:pt x="165163" y="56102"/>
                    <a:pt x="172021" y="56102"/>
                  </a:cubicBezTo>
                  <a:lnTo>
                    <a:pt x="196882" y="56102"/>
                  </a:lnTo>
                  <a:cubicBezTo>
                    <a:pt x="203740" y="56102"/>
                    <a:pt x="209264" y="61627"/>
                    <a:pt x="209264" y="68485"/>
                  </a:cubicBezTo>
                  <a:lnTo>
                    <a:pt x="209264" y="80581"/>
                  </a:lnTo>
                  <a:lnTo>
                    <a:pt x="85153" y="80581"/>
                  </a:lnTo>
                  <a:lnTo>
                    <a:pt x="85153" y="68580"/>
                  </a:lnTo>
                  <a:cubicBezTo>
                    <a:pt x="85153" y="61722"/>
                    <a:pt x="90773" y="56102"/>
                    <a:pt x="97631" y="56102"/>
                  </a:cubicBezTo>
                  <a:close/>
                  <a:moveTo>
                    <a:pt x="60103" y="175641"/>
                  </a:moveTo>
                  <a:cubicBezTo>
                    <a:pt x="64960" y="170783"/>
                    <a:pt x="72771" y="170783"/>
                    <a:pt x="77629" y="175641"/>
                  </a:cubicBezTo>
                  <a:lnTo>
                    <a:pt x="93631" y="191643"/>
                  </a:lnTo>
                  <a:lnTo>
                    <a:pt x="134493" y="150781"/>
                  </a:lnTo>
                  <a:cubicBezTo>
                    <a:pt x="139351" y="145923"/>
                    <a:pt x="147161" y="145923"/>
                    <a:pt x="152019" y="150781"/>
                  </a:cubicBezTo>
                  <a:cubicBezTo>
                    <a:pt x="156877" y="155639"/>
                    <a:pt x="156877" y="163449"/>
                    <a:pt x="152019" y="168307"/>
                  </a:cubicBezTo>
                  <a:lnTo>
                    <a:pt x="102394" y="217932"/>
                  </a:lnTo>
                  <a:cubicBezTo>
                    <a:pt x="97536" y="222790"/>
                    <a:pt x="89725" y="222790"/>
                    <a:pt x="84868" y="217932"/>
                  </a:cubicBezTo>
                  <a:lnTo>
                    <a:pt x="60103" y="193167"/>
                  </a:lnTo>
                  <a:cubicBezTo>
                    <a:pt x="55245" y="188309"/>
                    <a:pt x="55245" y="180499"/>
                    <a:pt x="60103" y="175641"/>
                  </a:cubicBezTo>
                  <a:close/>
                  <a:moveTo>
                    <a:pt x="102394" y="317183"/>
                  </a:moveTo>
                  <a:cubicBezTo>
                    <a:pt x="97536" y="322040"/>
                    <a:pt x="89725" y="322040"/>
                    <a:pt x="84868" y="317183"/>
                  </a:cubicBezTo>
                  <a:lnTo>
                    <a:pt x="60103" y="292418"/>
                  </a:lnTo>
                  <a:cubicBezTo>
                    <a:pt x="55245" y="287560"/>
                    <a:pt x="55245" y="279749"/>
                    <a:pt x="60103" y="274892"/>
                  </a:cubicBezTo>
                  <a:cubicBezTo>
                    <a:pt x="64960" y="270034"/>
                    <a:pt x="72771" y="270034"/>
                    <a:pt x="77629" y="274892"/>
                  </a:cubicBezTo>
                  <a:lnTo>
                    <a:pt x="93631" y="290894"/>
                  </a:lnTo>
                  <a:lnTo>
                    <a:pt x="134493" y="250031"/>
                  </a:lnTo>
                  <a:cubicBezTo>
                    <a:pt x="139351" y="245174"/>
                    <a:pt x="147161" y="245174"/>
                    <a:pt x="152019" y="250031"/>
                  </a:cubicBezTo>
                  <a:cubicBezTo>
                    <a:pt x="156877" y="254889"/>
                    <a:pt x="156877" y="262700"/>
                    <a:pt x="152019" y="267557"/>
                  </a:cubicBezTo>
                  <a:lnTo>
                    <a:pt x="102394" y="317183"/>
                  </a:lnTo>
                  <a:close/>
                  <a:moveTo>
                    <a:pt x="225647" y="320612"/>
                  </a:moveTo>
                  <a:lnTo>
                    <a:pt x="168878" y="320612"/>
                  </a:lnTo>
                  <a:cubicBezTo>
                    <a:pt x="161544" y="320612"/>
                    <a:pt x="155638" y="314611"/>
                    <a:pt x="156210" y="307277"/>
                  </a:cubicBezTo>
                  <a:cubicBezTo>
                    <a:pt x="156781" y="300990"/>
                    <a:pt x="162020" y="296037"/>
                    <a:pt x="168402" y="296037"/>
                  </a:cubicBezTo>
                  <a:lnTo>
                    <a:pt x="225171" y="296037"/>
                  </a:lnTo>
                  <a:cubicBezTo>
                    <a:pt x="232505" y="296037"/>
                    <a:pt x="238411" y="302038"/>
                    <a:pt x="237839" y="309372"/>
                  </a:cubicBezTo>
                  <a:cubicBezTo>
                    <a:pt x="237268" y="315659"/>
                    <a:pt x="232029" y="320612"/>
                    <a:pt x="225647" y="320612"/>
                  </a:cubicBezTo>
                  <a:close/>
                  <a:moveTo>
                    <a:pt x="225742" y="270891"/>
                  </a:moveTo>
                  <a:lnTo>
                    <a:pt x="193453" y="270891"/>
                  </a:lnTo>
                  <a:cubicBezTo>
                    <a:pt x="186118" y="270891"/>
                    <a:pt x="180213" y="264890"/>
                    <a:pt x="180784" y="257556"/>
                  </a:cubicBezTo>
                  <a:cubicBezTo>
                    <a:pt x="181356" y="251270"/>
                    <a:pt x="186595" y="246317"/>
                    <a:pt x="192976" y="246317"/>
                  </a:cubicBezTo>
                  <a:lnTo>
                    <a:pt x="225266" y="246317"/>
                  </a:lnTo>
                  <a:cubicBezTo>
                    <a:pt x="232600" y="246317"/>
                    <a:pt x="238506" y="252317"/>
                    <a:pt x="237934" y="259652"/>
                  </a:cubicBezTo>
                  <a:cubicBezTo>
                    <a:pt x="237458" y="265938"/>
                    <a:pt x="232219" y="270891"/>
                    <a:pt x="225742" y="270891"/>
                  </a:cubicBezTo>
                  <a:close/>
                  <a:moveTo>
                    <a:pt x="225647" y="221837"/>
                  </a:moveTo>
                  <a:lnTo>
                    <a:pt x="168878" y="221837"/>
                  </a:lnTo>
                  <a:cubicBezTo>
                    <a:pt x="161544" y="221837"/>
                    <a:pt x="155638" y="215837"/>
                    <a:pt x="156210" y="208502"/>
                  </a:cubicBezTo>
                  <a:cubicBezTo>
                    <a:pt x="156781" y="202216"/>
                    <a:pt x="162020" y="197263"/>
                    <a:pt x="168402" y="197263"/>
                  </a:cubicBezTo>
                  <a:lnTo>
                    <a:pt x="225171" y="197263"/>
                  </a:lnTo>
                  <a:cubicBezTo>
                    <a:pt x="232505" y="197263"/>
                    <a:pt x="238411" y="203264"/>
                    <a:pt x="237839" y="210598"/>
                  </a:cubicBezTo>
                  <a:cubicBezTo>
                    <a:pt x="237268" y="216884"/>
                    <a:pt x="232029" y="221837"/>
                    <a:pt x="225647" y="221837"/>
                  </a:cubicBezTo>
                  <a:close/>
                  <a:moveTo>
                    <a:pt x="225742" y="172022"/>
                  </a:moveTo>
                  <a:lnTo>
                    <a:pt x="193453" y="172022"/>
                  </a:lnTo>
                  <a:cubicBezTo>
                    <a:pt x="186118" y="172022"/>
                    <a:pt x="180213" y="166021"/>
                    <a:pt x="180784" y="158687"/>
                  </a:cubicBezTo>
                  <a:cubicBezTo>
                    <a:pt x="181356" y="152400"/>
                    <a:pt x="186595" y="147447"/>
                    <a:pt x="192976" y="147447"/>
                  </a:cubicBezTo>
                  <a:lnTo>
                    <a:pt x="225266" y="147447"/>
                  </a:lnTo>
                  <a:cubicBezTo>
                    <a:pt x="232600" y="147447"/>
                    <a:pt x="238506" y="153448"/>
                    <a:pt x="237934" y="160782"/>
                  </a:cubicBezTo>
                  <a:cubicBezTo>
                    <a:pt x="237458" y="167069"/>
                    <a:pt x="232219" y="172022"/>
                    <a:pt x="225742" y="172022"/>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AFBFC"/>
                </a:solidFill>
                <a:latin typeface="Calibri"/>
                <a:ea typeface="Calibri"/>
                <a:cs typeface="Calibri"/>
                <a:sym typeface="Calibri"/>
              </a:endParaRPr>
            </a:p>
          </p:txBody>
        </p:sp>
        <p:sp>
          <p:nvSpPr>
            <p:cNvPr id="34" name="Google Shape;364;p11">
              <a:extLst>
                <a:ext uri="{FF2B5EF4-FFF2-40B4-BE49-F238E27FC236}">
                  <a16:creationId xmlns:a16="http://schemas.microsoft.com/office/drawing/2014/main" id="{04A1AE74-638C-D04B-1947-A393B7FB1FCE}"/>
                </a:ext>
              </a:extLst>
            </p:cNvPr>
            <p:cNvSpPr/>
            <p:nvPr/>
          </p:nvSpPr>
          <p:spPr>
            <a:xfrm>
              <a:off x="3071042" y="1207960"/>
              <a:ext cx="85725" cy="85725"/>
            </a:xfrm>
            <a:custGeom>
              <a:avLst/>
              <a:gdLst/>
              <a:ahLst/>
              <a:cxnLst/>
              <a:rect l="l" t="t" r="r" b="b"/>
              <a:pathLst>
                <a:path w="85725" h="85725" extrusionOk="0">
                  <a:moveTo>
                    <a:pt x="7144" y="7144"/>
                  </a:moveTo>
                  <a:lnTo>
                    <a:pt x="7144" y="13716"/>
                  </a:lnTo>
                  <a:cubicBezTo>
                    <a:pt x="7144" y="19431"/>
                    <a:pt x="8477" y="25241"/>
                    <a:pt x="11049" y="30385"/>
                  </a:cubicBezTo>
                  <a:lnTo>
                    <a:pt x="33242" y="74771"/>
                  </a:lnTo>
                  <a:cubicBezTo>
                    <a:pt x="37814" y="83915"/>
                    <a:pt x="50863" y="83915"/>
                    <a:pt x="55435" y="74771"/>
                  </a:cubicBezTo>
                  <a:lnTo>
                    <a:pt x="77629" y="30385"/>
                  </a:lnTo>
                  <a:cubicBezTo>
                    <a:pt x="80200" y="25241"/>
                    <a:pt x="81534" y="19526"/>
                    <a:pt x="81534" y="13716"/>
                  </a:cubicBezTo>
                  <a:lnTo>
                    <a:pt x="81534" y="7144"/>
                  </a:lnTo>
                  <a:lnTo>
                    <a:pt x="7144" y="7144"/>
                  </a:lnTo>
                  <a:lnTo>
                    <a:pt x="7144" y="7144"/>
                  </a:ln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AFBFC"/>
                </a:solidFill>
                <a:latin typeface="Calibri"/>
                <a:ea typeface="Calibri"/>
                <a:cs typeface="Calibri"/>
                <a:sym typeface="Calibri"/>
              </a:endParaRPr>
            </a:p>
          </p:txBody>
        </p:sp>
        <p:sp>
          <p:nvSpPr>
            <p:cNvPr id="35" name="Google Shape;365;p11">
              <a:extLst>
                <a:ext uri="{FF2B5EF4-FFF2-40B4-BE49-F238E27FC236}">
                  <a16:creationId xmlns:a16="http://schemas.microsoft.com/office/drawing/2014/main" id="{5AB245B2-EF74-1C9E-E3C7-05D1A10FD140}"/>
                </a:ext>
              </a:extLst>
            </p:cNvPr>
            <p:cNvSpPr/>
            <p:nvPr/>
          </p:nvSpPr>
          <p:spPr>
            <a:xfrm>
              <a:off x="3071042" y="960208"/>
              <a:ext cx="85725" cy="228600"/>
            </a:xfrm>
            <a:custGeom>
              <a:avLst/>
              <a:gdLst/>
              <a:ahLst/>
              <a:cxnLst/>
              <a:rect l="l" t="t" r="r" b="b"/>
              <a:pathLst>
                <a:path w="85725" h="228600" extrusionOk="0">
                  <a:moveTo>
                    <a:pt x="7144" y="44964"/>
                  </a:moveTo>
                  <a:lnTo>
                    <a:pt x="7144" y="230416"/>
                  </a:lnTo>
                  <a:lnTo>
                    <a:pt x="81439" y="230416"/>
                  </a:lnTo>
                  <a:lnTo>
                    <a:pt x="81439" y="44393"/>
                  </a:lnTo>
                  <a:cubicBezTo>
                    <a:pt x="81439" y="23628"/>
                    <a:pt x="64389" y="6769"/>
                    <a:pt x="43625" y="7150"/>
                  </a:cubicBezTo>
                  <a:cubicBezTo>
                    <a:pt x="23241" y="7531"/>
                    <a:pt x="7144" y="24581"/>
                    <a:pt x="7144" y="44964"/>
                  </a:cubicBezTo>
                  <a:close/>
                  <a:moveTo>
                    <a:pt x="56959" y="106305"/>
                  </a:moveTo>
                  <a:lnTo>
                    <a:pt x="32480" y="106305"/>
                  </a:lnTo>
                  <a:lnTo>
                    <a:pt x="32480" y="44583"/>
                  </a:lnTo>
                  <a:cubicBezTo>
                    <a:pt x="32480" y="37249"/>
                    <a:pt x="38481" y="31344"/>
                    <a:pt x="45720" y="32010"/>
                  </a:cubicBezTo>
                  <a:cubicBezTo>
                    <a:pt x="52006" y="32487"/>
                    <a:pt x="56959" y="37916"/>
                    <a:pt x="56959" y="44393"/>
                  </a:cubicBezTo>
                  <a:lnTo>
                    <a:pt x="56959" y="106305"/>
                  </a:lnTo>
                  <a:lnTo>
                    <a:pt x="56959" y="106305"/>
                  </a:ln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AFBFC"/>
                </a:solidFill>
                <a:latin typeface="Calibri"/>
                <a:ea typeface="Calibri"/>
                <a:cs typeface="Calibri"/>
                <a:sym typeface="Calibri"/>
              </a:endParaRPr>
            </a:p>
          </p:txBody>
        </p:sp>
      </p:grpSp>
      <p:grpSp>
        <p:nvGrpSpPr>
          <p:cNvPr id="36" name="Google Shape;1183;p12">
            <a:extLst>
              <a:ext uri="{FF2B5EF4-FFF2-40B4-BE49-F238E27FC236}">
                <a16:creationId xmlns:a16="http://schemas.microsoft.com/office/drawing/2014/main" id="{822096FC-D405-85A1-CECD-389708936C32}"/>
              </a:ext>
            </a:extLst>
          </p:cNvPr>
          <p:cNvGrpSpPr/>
          <p:nvPr/>
        </p:nvGrpSpPr>
        <p:grpSpPr>
          <a:xfrm>
            <a:off x="1133544" y="2410688"/>
            <a:ext cx="390525" cy="387382"/>
            <a:chOff x="2125590" y="4903755"/>
            <a:chExt cx="390525" cy="387382"/>
          </a:xfrm>
          <a:solidFill>
            <a:schemeClr val="accent2"/>
          </a:solidFill>
        </p:grpSpPr>
        <p:sp>
          <p:nvSpPr>
            <p:cNvPr id="37" name="Google Shape;1184;p12">
              <a:extLst>
                <a:ext uri="{FF2B5EF4-FFF2-40B4-BE49-F238E27FC236}">
                  <a16:creationId xmlns:a16="http://schemas.microsoft.com/office/drawing/2014/main" id="{D8CE0A64-9FCA-82CA-0613-A12D195DBF8E}"/>
                </a:ext>
              </a:extLst>
            </p:cNvPr>
            <p:cNvSpPr/>
            <p:nvPr/>
          </p:nvSpPr>
          <p:spPr>
            <a:xfrm>
              <a:off x="2262750" y="4988147"/>
              <a:ext cx="114300" cy="76200"/>
            </a:xfrm>
            <a:custGeom>
              <a:avLst/>
              <a:gdLst/>
              <a:ahLst/>
              <a:cxnLst/>
              <a:rect l="l" t="t" r="r" b="b"/>
              <a:pathLst>
                <a:path w="114300" h="76200" extrusionOk="0">
                  <a:moveTo>
                    <a:pt x="112300" y="57245"/>
                  </a:moveTo>
                  <a:lnTo>
                    <a:pt x="112300" y="33052"/>
                  </a:lnTo>
                  <a:cubicBezTo>
                    <a:pt x="112300" y="26194"/>
                    <a:pt x="109633" y="19717"/>
                    <a:pt x="104680" y="14859"/>
                  </a:cubicBezTo>
                  <a:cubicBezTo>
                    <a:pt x="99727" y="9906"/>
                    <a:pt x="92964" y="7144"/>
                    <a:pt x="86011" y="7144"/>
                  </a:cubicBezTo>
                  <a:cubicBezTo>
                    <a:pt x="77248" y="7144"/>
                    <a:pt x="41910" y="7144"/>
                    <a:pt x="33147" y="7144"/>
                  </a:cubicBezTo>
                  <a:cubicBezTo>
                    <a:pt x="26194" y="7144"/>
                    <a:pt x="19717" y="9811"/>
                    <a:pt x="14764" y="14764"/>
                  </a:cubicBezTo>
                  <a:cubicBezTo>
                    <a:pt x="9811" y="19717"/>
                    <a:pt x="7144" y="26194"/>
                    <a:pt x="7144" y="33147"/>
                  </a:cubicBezTo>
                  <a:lnTo>
                    <a:pt x="7144" y="57436"/>
                  </a:lnTo>
                  <a:cubicBezTo>
                    <a:pt x="7144" y="61627"/>
                    <a:pt x="9525" y="65437"/>
                    <a:pt x="13145" y="67246"/>
                  </a:cubicBezTo>
                  <a:cubicBezTo>
                    <a:pt x="27432" y="74581"/>
                    <a:pt x="43529" y="78486"/>
                    <a:pt x="59626" y="78486"/>
                  </a:cubicBezTo>
                  <a:cubicBezTo>
                    <a:pt x="75724" y="78486"/>
                    <a:pt x="91821" y="74581"/>
                    <a:pt x="106108" y="67246"/>
                  </a:cubicBezTo>
                  <a:cubicBezTo>
                    <a:pt x="109918" y="65151"/>
                    <a:pt x="112300" y="61341"/>
                    <a:pt x="112300" y="57245"/>
                  </a:cubicBezTo>
                  <a:close/>
                  <a:moveTo>
                    <a:pt x="90106" y="50102"/>
                  </a:moveTo>
                  <a:cubicBezTo>
                    <a:pt x="80486" y="54102"/>
                    <a:pt x="70390" y="56007"/>
                    <a:pt x="59817" y="56007"/>
                  </a:cubicBezTo>
                  <a:cubicBezTo>
                    <a:pt x="49244" y="56007"/>
                    <a:pt x="39052" y="54007"/>
                    <a:pt x="29527" y="50102"/>
                  </a:cubicBezTo>
                  <a:lnTo>
                    <a:pt x="29527" y="32956"/>
                  </a:lnTo>
                  <a:cubicBezTo>
                    <a:pt x="29527" y="30956"/>
                    <a:pt x="31242" y="29242"/>
                    <a:pt x="33242" y="29242"/>
                  </a:cubicBezTo>
                  <a:cubicBezTo>
                    <a:pt x="48482" y="29242"/>
                    <a:pt x="83725" y="29242"/>
                    <a:pt x="86201" y="29242"/>
                  </a:cubicBezTo>
                  <a:cubicBezTo>
                    <a:pt x="88201" y="29242"/>
                    <a:pt x="90202" y="30861"/>
                    <a:pt x="90202" y="32956"/>
                  </a:cubicBezTo>
                  <a:lnTo>
                    <a:pt x="90106" y="50102"/>
                  </a:ln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 name="Google Shape;1185;p12">
              <a:extLst>
                <a:ext uri="{FF2B5EF4-FFF2-40B4-BE49-F238E27FC236}">
                  <a16:creationId xmlns:a16="http://schemas.microsoft.com/office/drawing/2014/main" id="{7A883D99-20FE-385F-E3D7-965CFD818762}"/>
                </a:ext>
              </a:extLst>
            </p:cNvPr>
            <p:cNvSpPr/>
            <p:nvPr/>
          </p:nvSpPr>
          <p:spPr>
            <a:xfrm>
              <a:off x="2276847" y="5126735"/>
              <a:ext cx="85725" cy="85725"/>
            </a:xfrm>
            <a:custGeom>
              <a:avLst/>
              <a:gdLst/>
              <a:ahLst/>
              <a:cxnLst/>
              <a:rect l="l" t="t" r="r" b="b"/>
              <a:pathLst>
                <a:path w="85725" h="85725" extrusionOk="0">
                  <a:moveTo>
                    <a:pt x="7144" y="45434"/>
                  </a:moveTo>
                  <a:cubicBezTo>
                    <a:pt x="7144" y="66580"/>
                    <a:pt x="24289" y="83725"/>
                    <a:pt x="45434" y="83725"/>
                  </a:cubicBezTo>
                  <a:cubicBezTo>
                    <a:pt x="66580" y="83725"/>
                    <a:pt x="83725" y="66580"/>
                    <a:pt x="83725" y="45434"/>
                  </a:cubicBezTo>
                  <a:cubicBezTo>
                    <a:pt x="83725" y="24289"/>
                    <a:pt x="66580" y="7144"/>
                    <a:pt x="45434" y="7144"/>
                  </a:cubicBezTo>
                  <a:cubicBezTo>
                    <a:pt x="24289" y="7144"/>
                    <a:pt x="7144" y="24289"/>
                    <a:pt x="7144" y="45434"/>
                  </a:cubicBezTo>
                  <a:close/>
                  <a:moveTo>
                    <a:pt x="61627" y="45434"/>
                  </a:moveTo>
                  <a:cubicBezTo>
                    <a:pt x="61627" y="54293"/>
                    <a:pt x="54388" y="61532"/>
                    <a:pt x="45529" y="61532"/>
                  </a:cubicBezTo>
                  <a:cubicBezTo>
                    <a:pt x="36671" y="61532"/>
                    <a:pt x="29432" y="54293"/>
                    <a:pt x="29432" y="45434"/>
                  </a:cubicBezTo>
                  <a:cubicBezTo>
                    <a:pt x="29432" y="36576"/>
                    <a:pt x="36671" y="29337"/>
                    <a:pt x="45529" y="29337"/>
                  </a:cubicBezTo>
                  <a:cubicBezTo>
                    <a:pt x="54388" y="29242"/>
                    <a:pt x="61627" y="36481"/>
                    <a:pt x="61627" y="45434"/>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 name="Google Shape;1186;p12">
              <a:extLst>
                <a:ext uri="{FF2B5EF4-FFF2-40B4-BE49-F238E27FC236}">
                  <a16:creationId xmlns:a16="http://schemas.microsoft.com/office/drawing/2014/main" id="{B6B3058E-0541-1C1F-8D4C-5165E3303F34}"/>
                </a:ext>
              </a:extLst>
            </p:cNvPr>
            <p:cNvSpPr/>
            <p:nvPr/>
          </p:nvSpPr>
          <p:spPr>
            <a:xfrm>
              <a:off x="2139782" y="4903755"/>
              <a:ext cx="361950" cy="209550"/>
            </a:xfrm>
            <a:custGeom>
              <a:avLst/>
              <a:gdLst/>
              <a:ahLst/>
              <a:cxnLst/>
              <a:rect l="l" t="t" r="r" b="b"/>
              <a:pathLst>
                <a:path w="361950" h="209550" extrusionOk="0">
                  <a:moveTo>
                    <a:pt x="45529" y="205454"/>
                  </a:moveTo>
                  <a:cubicBezTo>
                    <a:pt x="66675" y="205454"/>
                    <a:pt x="83820" y="188309"/>
                    <a:pt x="83820" y="167164"/>
                  </a:cubicBezTo>
                  <a:cubicBezTo>
                    <a:pt x="83820" y="151543"/>
                    <a:pt x="74390" y="138017"/>
                    <a:pt x="60865" y="132112"/>
                  </a:cubicBezTo>
                  <a:cubicBezTo>
                    <a:pt x="67723" y="119253"/>
                    <a:pt x="76486" y="107537"/>
                    <a:pt x="87058" y="97346"/>
                  </a:cubicBezTo>
                  <a:cubicBezTo>
                    <a:pt x="99250" y="85630"/>
                    <a:pt x="113347" y="76295"/>
                    <a:pt x="128969" y="69723"/>
                  </a:cubicBezTo>
                  <a:cubicBezTo>
                    <a:pt x="135255" y="67056"/>
                    <a:pt x="141827" y="64866"/>
                    <a:pt x="148495" y="63151"/>
                  </a:cubicBezTo>
                  <a:cubicBezTo>
                    <a:pt x="154876" y="75343"/>
                    <a:pt x="167735" y="83725"/>
                    <a:pt x="182404" y="83725"/>
                  </a:cubicBezTo>
                  <a:cubicBezTo>
                    <a:pt x="197167" y="83725"/>
                    <a:pt x="210026" y="75248"/>
                    <a:pt x="216408" y="62960"/>
                  </a:cubicBezTo>
                  <a:cubicBezTo>
                    <a:pt x="222980" y="64675"/>
                    <a:pt x="229457" y="66770"/>
                    <a:pt x="235649" y="69437"/>
                  </a:cubicBezTo>
                  <a:cubicBezTo>
                    <a:pt x="251270" y="76010"/>
                    <a:pt x="265367" y="85344"/>
                    <a:pt x="277559" y="97060"/>
                  </a:cubicBezTo>
                  <a:cubicBezTo>
                    <a:pt x="288226" y="107347"/>
                    <a:pt x="297085" y="119063"/>
                    <a:pt x="303943" y="132112"/>
                  </a:cubicBezTo>
                  <a:cubicBezTo>
                    <a:pt x="290513" y="138017"/>
                    <a:pt x="281083" y="151543"/>
                    <a:pt x="281083" y="167164"/>
                  </a:cubicBezTo>
                  <a:cubicBezTo>
                    <a:pt x="281083" y="188309"/>
                    <a:pt x="298228" y="205454"/>
                    <a:pt x="319373" y="205454"/>
                  </a:cubicBezTo>
                  <a:cubicBezTo>
                    <a:pt x="340519" y="205454"/>
                    <a:pt x="357664" y="188309"/>
                    <a:pt x="357664" y="167164"/>
                  </a:cubicBezTo>
                  <a:cubicBezTo>
                    <a:pt x="357664" y="148781"/>
                    <a:pt x="344710" y="133445"/>
                    <a:pt x="327470" y="129731"/>
                  </a:cubicBezTo>
                  <a:cubicBezTo>
                    <a:pt x="327374" y="129540"/>
                    <a:pt x="327279" y="129254"/>
                    <a:pt x="327184" y="129064"/>
                  </a:cubicBezTo>
                  <a:cubicBezTo>
                    <a:pt x="318802" y="111062"/>
                    <a:pt x="307276" y="94869"/>
                    <a:pt x="292989" y="81153"/>
                  </a:cubicBezTo>
                  <a:cubicBezTo>
                    <a:pt x="278797" y="67533"/>
                    <a:pt x="262414" y="56674"/>
                    <a:pt x="244316" y="49054"/>
                  </a:cubicBezTo>
                  <a:cubicBezTo>
                    <a:pt x="236601" y="45816"/>
                    <a:pt x="228600" y="43148"/>
                    <a:pt x="220504" y="41148"/>
                  </a:cubicBezTo>
                  <a:cubicBezTo>
                    <a:pt x="218313" y="22098"/>
                    <a:pt x="202121" y="7144"/>
                    <a:pt x="182404" y="7144"/>
                  </a:cubicBezTo>
                  <a:cubicBezTo>
                    <a:pt x="162687" y="7144"/>
                    <a:pt x="146399" y="22193"/>
                    <a:pt x="144304" y="41339"/>
                  </a:cubicBezTo>
                  <a:cubicBezTo>
                    <a:pt x="136112" y="43339"/>
                    <a:pt x="128016" y="46006"/>
                    <a:pt x="120301" y="49244"/>
                  </a:cubicBezTo>
                  <a:cubicBezTo>
                    <a:pt x="102203" y="56864"/>
                    <a:pt x="85820" y="67723"/>
                    <a:pt x="71628" y="81344"/>
                  </a:cubicBezTo>
                  <a:cubicBezTo>
                    <a:pt x="57341" y="95155"/>
                    <a:pt x="45815" y="111252"/>
                    <a:pt x="37433" y="129254"/>
                  </a:cubicBezTo>
                  <a:cubicBezTo>
                    <a:pt x="37338" y="129445"/>
                    <a:pt x="37338" y="129540"/>
                    <a:pt x="37243" y="129731"/>
                  </a:cubicBezTo>
                  <a:cubicBezTo>
                    <a:pt x="20003" y="133445"/>
                    <a:pt x="7144" y="148876"/>
                    <a:pt x="7144" y="167164"/>
                  </a:cubicBezTo>
                  <a:cubicBezTo>
                    <a:pt x="7239" y="188214"/>
                    <a:pt x="24384" y="205454"/>
                    <a:pt x="45529" y="205454"/>
                  </a:cubicBezTo>
                  <a:close/>
                  <a:moveTo>
                    <a:pt x="335661" y="167069"/>
                  </a:moveTo>
                  <a:cubicBezTo>
                    <a:pt x="335661" y="175927"/>
                    <a:pt x="328422" y="183166"/>
                    <a:pt x="319564" y="183166"/>
                  </a:cubicBezTo>
                  <a:cubicBezTo>
                    <a:pt x="310705" y="183166"/>
                    <a:pt x="303467" y="175927"/>
                    <a:pt x="303467" y="167069"/>
                  </a:cubicBezTo>
                  <a:cubicBezTo>
                    <a:pt x="303467" y="158210"/>
                    <a:pt x="310705" y="150971"/>
                    <a:pt x="319564" y="150971"/>
                  </a:cubicBezTo>
                  <a:cubicBezTo>
                    <a:pt x="328422" y="150971"/>
                    <a:pt x="335661" y="158210"/>
                    <a:pt x="335661" y="167069"/>
                  </a:cubicBezTo>
                  <a:close/>
                  <a:moveTo>
                    <a:pt x="182594" y="29242"/>
                  </a:moveTo>
                  <a:cubicBezTo>
                    <a:pt x="191453" y="29242"/>
                    <a:pt x="198692" y="36481"/>
                    <a:pt x="198692" y="45339"/>
                  </a:cubicBezTo>
                  <a:cubicBezTo>
                    <a:pt x="198692" y="54197"/>
                    <a:pt x="191453" y="61436"/>
                    <a:pt x="182594" y="61436"/>
                  </a:cubicBezTo>
                  <a:cubicBezTo>
                    <a:pt x="173736" y="61436"/>
                    <a:pt x="166497" y="54197"/>
                    <a:pt x="166497" y="45339"/>
                  </a:cubicBezTo>
                  <a:cubicBezTo>
                    <a:pt x="166497" y="36481"/>
                    <a:pt x="173641" y="29242"/>
                    <a:pt x="182594" y="29242"/>
                  </a:cubicBezTo>
                  <a:close/>
                  <a:moveTo>
                    <a:pt x="45529" y="150971"/>
                  </a:moveTo>
                  <a:cubicBezTo>
                    <a:pt x="54388" y="150971"/>
                    <a:pt x="61627" y="158210"/>
                    <a:pt x="61627" y="167069"/>
                  </a:cubicBezTo>
                  <a:cubicBezTo>
                    <a:pt x="61627" y="175927"/>
                    <a:pt x="54388" y="183166"/>
                    <a:pt x="45529" y="183166"/>
                  </a:cubicBezTo>
                  <a:cubicBezTo>
                    <a:pt x="36671" y="183166"/>
                    <a:pt x="29432" y="175927"/>
                    <a:pt x="29432" y="167069"/>
                  </a:cubicBezTo>
                  <a:cubicBezTo>
                    <a:pt x="29432" y="158210"/>
                    <a:pt x="36671" y="150971"/>
                    <a:pt x="45529" y="150971"/>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 name="Google Shape;1187;p12">
              <a:extLst>
                <a:ext uri="{FF2B5EF4-FFF2-40B4-BE49-F238E27FC236}">
                  <a16:creationId xmlns:a16="http://schemas.microsoft.com/office/drawing/2014/main" id="{5E19157B-11CC-26CF-6F7B-41B51A327B2E}"/>
                </a:ext>
              </a:extLst>
            </p:cNvPr>
            <p:cNvSpPr/>
            <p:nvPr/>
          </p:nvSpPr>
          <p:spPr>
            <a:xfrm>
              <a:off x="2125590" y="5110162"/>
              <a:ext cx="390525" cy="180975"/>
            </a:xfrm>
            <a:custGeom>
              <a:avLst/>
              <a:gdLst/>
              <a:ahLst/>
              <a:cxnLst/>
              <a:rect l="l" t="t" r="r" b="b"/>
              <a:pathLst>
                <a:path w="390525" h="180975" extrusionOk="0">
                  <a:moveTo>
                    <a:pt x="378809" y="14859"/>
                  </a:moveTo>
                  <a:cubicBezTo>
                    <a:pt x="373856" y="9906"/>
                    <a:pt x="367094" y="7144"/>
                    <a:pt x="360236" y="7144"/>
                  </a:cubicBezTo>
                  <a:cubicBezTo>
                    <a:pt x="342614" y="7144"/>
                    <a:pt x="324803" y="7144"/>
                    <a:pt x="307181" y="7144"/>
                  </a:cubicBezTo>
                  <a:cubicBezTo>
                    <a:pt x="300228" y="7144"/>
                    <a:pt x="293751" y="9811"/>
                    <a:pt x="288798" y="14764"/>
                  </a:cubicBezTo>
                  <a:cubicBezTo>
                    <a:pt x="283940" y="19717"/>
                    <a:pt x="281178" y="26194"/>
                    <a:pt x="281178" y="33147"/>
                  </a:cubicBezTo>
                  <a:lnTo>
                    <a:pt x="281178" y="57436"/>
                  </a:lnTo>
                  <a:cubicBezTo>
                    <a:pt x="281178" y="61627"/>
                    <a:pt x="283559" y="65437"/>
                    <a:pt x="287274" y="67342"/>
                  </a:cubicBezTo>
                  <a:cubicBezTo>
                    <a:pt x="293084" y="70295"/>
                    <a:pt x="299180" y="72771"/>
                    <a:pt x="305562" y="74581"/>
                  </a:cubicBezTo>
                  <a:cubicBezTo>
                    <a:pt x="289751" y="95060"/>
                    <a:pt x="268510" y="110585"/>
                    <a:pt x="244126" y="119539"/>
                  </a:cubicBezTo>
                  <a:cubicBezTo>
                    <a:pt x="243269" y="118396"/>
                    <a:pt x="242411" y="117348"/>
                    <a:pt x="241364" y="116300"/>
                  </a:cubicBezTo>
                  <a:cubicBezTo>
                    <a:pt x="236411" y="111347"/>
                    <a:pt x="229648" y="108585"/>
                    <a:pt x="222695" y="108585"/>
                  </a:cubicBezTo>
                  <a:cubicBezTo>
                    <a:pt x="205073" y="108585"/>
                    <a:pt x="187452" y="108585"/>
                    <a:pt x="169831" y="108585"/>
                  </a:cubicBezTo>
                  <a:cubicBezTo>
                    <a:pt x="162878" y="108585"/>
                    <a:pt x="156401" y="111252"/>
                    <a:pt x="151448" y="116205"/>
                  </a:cubicBezTo>
                  <a:cubicBezTo>
                    <a:pt x="150400" y="117253"/>
                    <a:pt x="149447" y="118396"/>
                    <a:pt x="148685" y="119539"/>
                  </a:cubicBezTo>
                  <a:cubicBezTo>
                    <a:pt x="124397" y="110585"/>
                    <a:pt x="103156" y="94964"/>
                    <a:pt x="87344" y="74581"/>
                  </a:cubicBezTo>
                  <a:cubicBezTo>
                    <a:pt x="93631" y="72771"/>
                    <a:pt x="99822" y="70390"/>
                    <a:pt x="105632" y="67342"/>
                  </a:cubicBezTo>
                  <a:cubicBezTo>
                    <a:pt x="109347" y="65437"/>
                    <a:pt x="111633" y="61627"/>
                    <a:pt x="111633" y="57436"/>
                  </a:cubicBezTo>
                  <a:lnTo>
                    <a:pt x="111633" y="33147"/>
                  </a:lnTo>
                  <a:cubicBezTo>
                    <a:pt x="111633" y="26289"/>
                    <a:pt x="108966" y="19812"/>
                    <a:pt x="104013" y="14859"/>
                  </a:cubicBezTo>
                  <a:cubicBezTo>
                    <a:pt x="99060" y="9906"/>
                    <a:pt x="92297" y="7144"/>
                    <a:pt x="85344" y="7144"/>
                  </a:cubicBezTo>
                  <a:cubicBezTo>
                    <a:pt x="67723" y="7144"/>
                    <a:pt x="50673" y="7144"/>
                    <a:pt x="33147" y="7144"/>
                  </a:cubicBezTo>
                  <a:cubicBezTo>
                    <a:pt x="26194" y="7144"/>
                    <a:pt x="19717" y="9811"/>
                    <a:pt x="14764" y="14764"/>
                  </a:cubicBezTo>
                  <a:cubicBezTo>
                    <a:pt x="9906" y="19717"/>
                    <a:pt x="7144" y="26194"/>
                    <a:pt x="7144" y="33147"/>
                  </a:cubicBezTo>
                  <a:lnTo>
                    <a:pt x="7144" y="57436"/>
                  </a:lnTo>
                  <a:cubicBezTo>
                    <a:pt x="7144" y="61627"/>
                    <a:pt x="9430" y="65437"/>
                    <a:pt x="13145" y="67246"/>
                  </a:cubicBezTo>
                  <a:cubicBezTo>
                    <a:pt x="27337" y="74581"/>
                    <a:pt x="43434" y="78486"/>
                    <a:pt x="59531" y="78486"/>
                  </a:cubicBezTo>
                  <a:cubicBezTo>
                    <a:pt x="60770" y="78486"/>
                    <a:pt x="61913" y="78486"/>
                    <a:pt x="63151" y="78391"/>
                  </a:cubicBezTo>
                  <a:cubicBezTo>
                    <a:pt x="82487" y="107728"/>
                    <a:pt x="110871" y="129730"/>
                    <a:pt x="144018" y="141256"/>
                  </a:cubicBezTo>
                  <a:lnTo>
                    <a:pt x="144018" y="158591"/>
                  </a:lnTo>
                  <a:cubicBezTo>
                    <a:pt x="144018" y="162782"/>
                    <a:pt x="146399" y="166592"/>
                    <a:pt x="150019" y="168497"/>
                  </a:cubicBezTo>
                  <a:cubicBezTo>
                    <a:pt x="164306" y="175831"/>
                    <a:pt x="180404" y="179737"/>
                    <a:pt x="196501" y="179737"/>
                  </a:cubicBezTo>
                  <a:cubicBezTo>
                    <a:pt x="212598" y="179737"/>
                    <a:pt x="228695" y="175831"/>
                    <a:pt x="242983" y="168497"/>
                  </a:cubicBezTo>
                  <a:cubicBezTo>
                    <a:pt x="246698" y="166592"/>
                    <a:pt x="248984" y="162782"/>
                    <a:pt x="248984" y="158591"/>
                  </a:cubicBezTo>
                  <a:lnTo>
                    <a:pt x="248984" y="141256"/>
                  </a:lnTo>
                  <a:cubicBezTo>
                    <a:pt x="282131" y="129730"/>
                    <a:pt x="310515" y="107632"/>
                    <a:pt x="329851" y="78391"/>
                  </a:cubicBezTo>
                  <a:cubicBezTo>
                    <a:pt x="331089" y="78391"/>
                    <a:pt x="332232" y="78486"/>
                    <a:pt x="333470" y="78486"/>
                  </a:cubicBezTo>
                  <a:cubicBezTo>
                    <a:pt x="349568" y="78486"/>
                    <a:pt x="365570" y="74581"/>
                    <a:pt x="379857" y="67246"/>
                  </a:cubicBezTo>
                  <a:cubicBezTo>
                    <a:pt x="383572" y="65341"/>
                    <a:pt x="385858" y="61531"/>
                    <a:pt x="385858" y="57436"/>
                  </a:cubicBezTo>
                  <a:lnTo>
                    <a:pt x="385858" y="33242"/>
                  </a:lnTo>
                  <a:cubicBezTo>
                    <a:pt x="386429" y="26194"/>
                    <a:pt x="383762" y="19717"/>
                    <a:pt x="378809" y="14859"/>
                  </a:cubicBezTo>
                  <a:close/>
                  <a:moveTo>
                    <a:pt x="29623" y="33052"/>
                  </a:moveTo>
                  <a:cubicBezTo>
                    <a:pt x="29623" y="31052"/>
                    <a:pt x="31337" y="29337"/>
                    <a:pt x="33338" y="29337"/>
                  </a:cubicBezTo>
                  <a:cubicBezTo>
                    <a:pt x="50959" y="29337"/>
                    <a:pt x="68675" y="29337"/>
                    <a:pt x="86297" y="29337"/>
                  </a:cubicBezTo>
                  <a:cubicBezTo>
                    <a:pt x="88297" y="29337"/>
                    <a:pt x="90297" y="30956"/>
                    <a:pt x="90297" y="33052"/>
                  </a:cubicBezTo>
                  <a:lnTo>
                    <a:pt x="90297" y="50197"/>
                  </a:lnTo>
                  <a:cubicBezTo>
                    <a:pt x="80677" y="54197"/>
                    <a:pt x="70580" y="56197"/>
                    <a:pt x="60008" y="56197"/>
                  </a:cubicBezTo>
                  <a:cubicBezTo>
                    <a:pt x="49435" y="56197"/>
                    <a:pt x="39243" y="54197"/>
                    <a:pt x="29718" y="50197"/>
                  </a:cubicBezTo>
                  <a:lnTo>
                    <a:pt x="29623" y="33052"/>
                  </a:lnTo>
                  <a:close/>
                  <a:moveTo>
                    <a:pt x="227267" y="151638"/>
                  </a:moveTo>
                  <a:cubicBezTo>
                    <a:pt x="217646" y="155543"/>
                    <a:pt x="207550" y="157544"/>
                    <a:pt x="196977" y="157544"/>
                  </a:cubicBezTo>
                  <a:cubicBezTo>
                    <a:pt x="186404" y="157544"/>
                    <a:pt x="176213" y="155543"/>
                    <a:pt x="166688" y="151638"/>
                  </a:cubicBezTo>
                  <a:lnTo>
                    <a:pt x="166688" y="134493"/>
                  </a:lnTo>
                  <a:cubicBezTo>
                    <a:pt x="166688" y="132493"/>
                    <a:pt x="168402" y="130778"/>
                    <a:pt x="170402" y="130778"/>
                  </a:cubicBezTo>
                  <a:cubicBezTo>
                    <a:pt x="188024" y="130778"/>
                    <a:pt x="205740" y="130778"/>
                    <a:pt x="223361" y="130778"/>
                  </a:cubicBezTo>
                  <a:cubicBezTo>
                    <a:pt x="225362" y="130778"/>
                    <a:pt x="227362" y="132397"/>
                    <a:pt x="227362" y="134493"/>
                  </a:cubicBezTo>
                  <a:lnTo>
                    <a:pt x="227267" y="151638"/>
                  </a:lnTo>
                  <a:close/>
                  <a:moveTo>
                    <a:pt x="364141" y="50197"/>
                  </a:moveTo>
                  <a:cubicBezTo>
                    <a:pt x="354521" y="54197"/>
                    <a:pt x="344424" y="56102"/>
                    <a:pt x="333851" y="56102"/>
                  </a:cubicBezTo>
                  <a:cubicBezTo>
                    <a:pt x="323279" y="56102"/>
                    <a:pt x="313087" y="54102"/>
                    <a:pt x="303562" y="50197"/>
                  </a:cubicBezTo>
                  <a:lnTo>
                    <a:pt x="303562" y="33052"/>
                  </a:lnTo>
                  <a:cubicBezTo>
                    <a:pt x="303562" y="31052"/>
                    <a:pt x="305276" y="29337"/>
                    <a:pt x="307277" y="29337"/>
                  </a:cubicBezTo>
                  <a:cubicBezTo>
                    <a:pt x="322612" y="29337"/>
                    <a:pt x="357950" y="29337"/>
                    <a:pt x="360236" y="29337"/>
                  </a:cubicBezTo>
                  <a:cubicBezTo>
                    <a:pt x="362236" y="29337"/>
                    <a:pt x="364236" y="31052"/>
                    <a:pt x="364236" y="33052"/>
                  </a:cubicBezTo>
                  <a:lnTo>
                    <a:pt x="364141" y="50197"/>
                  </a:ln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41" name="Google Shape;870;p12">
            <a:extLst>
              <a:ext uri="{FF2B5EF4-FFF2-40B4-BE49-F238E27FC236}">
                <a16:creationId xmlns:a16="http://schemas.microsoft.com/office/drawing/2014/main" id="{5F74A43C-004B-6957-49E0-F756B9F4AC99}"/>
              </a:ext>
            </a:extLst>
          </p:cNvPr>
          <p:cNvGrpSpPr/>
          <p:nvPr/>
        </p:nvGrpSpPr>
        <p:grpSpPr>
          <a:xfrm>
            <a:off x="2302725" y="2412581"/>
            <a:ext cx="390525" cy="390525"/>
            <a:chOff x="8162630" y="1551336"/>
            <a:chExt cx="390525" cy="390525"/>
          </a:xfrm>
          <a:solidFill>
            <a:schemeClr val="accent2"/>
          </a:solidFill>
        </p:grpSpPr>
        <p:sp>
          <p:nvSpPr>
            <p:cNvPr id="42" name="Google Shape;871;p12">
              <a:extLst>
                <a:ext uri="{FF2B5EF4-FFF2-40B4-BE49-F238E27FC236}">
                  <a16:creationId xmlns:a16="http://schemas.microsoft.com/office/drawing/2014/main" id="{E82B929A-9C51-FF31-443D-CF0545690A9E}"/>
                </a:ext>
              </a:extLst>
            </p:cNvPr>
            <p:cNvSpPr/>
            <p:nvPr/>
          </p:nvSpPr>
          <p:spPr>
            <a:xfrm>
              <a:off x="8340938" y="1595723"/>
              <a:ext cx="28575" cy="28575"/>
            </a:xfrm>
            <a:custGeom>
              <a:avLst/>
              <a:gdLst/>
              <a:ahLst/>
              <a:cxnLst/>
              <a:rect l="l" t="t" r="r" b="b"/>
              <a:pathLst>
                <a:path w="28575" h="28575" extrusionOk="0">
                  <a:moveTo>
                    <a:pt x="29432" y="18288"/>
                  </a:moveTo>
                  <a:cubicBezTo>
                    <a:pt x="29432" y="24384"/>
                    <a:pt x="24479" y="29432"/>
                    <a:pt x="18288" y="29432"/>
                  </a:cubicBezTo>
                  <a:cubicBezTo>
                    <a:pt x="12192" y="29432"/>
                    <a:pt x="7144" y="24479"/>
                    <a:pt x="7144" y="18288"/>
                  </a:cubicBezTo>
                  <a:cubicBezTo>
                    <a:pt x="7144" y="12192"/>
                    <a:pt x="12097" y="7144"/>
                    <a:pt x="18288" y="7144"/>
                  </a:cubicBezTo>
                  <a:cubicBezTo>
                    <a:pt x="24479" y="7239"/>
                    <a:pt x="29432" y="12192"/>
                    <a:pt x="29432" y="18288"/>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872;p12">
              <a:extLst>
                <a:ext uri="{FF2B5EF4-FFF2-40B4-BE49-F238E27FC236}">
                  <a16:creationId xmlns:a16="http://schemas.microsoft.com/office/drawing/2014/main" id="{1EE23C83-3922-0E5F-DE2D-EDF3D550BAF2}"/>
                </a:ext>
              </a:extLst>
            </p:cNvPr>
            <p:cNvSpPr/>
            <p:nvPr/>
          </p:nvSpPr>
          <p:spPr>
            <a:xfrm>
              <a:off x="8207017" y="1619440"/>
              <a:ext cx="28575" cy="28575"/>
            </a:xfrm>
            <a:custGeom>
              <a:avLst/>
              <a:gdLst/>
              <a:ahLst/>
              <a:cxnLst/>
              <a:rect l="l" t="t" r="r" b="b"/>
              <a:pathLst>
                <a:path w="28575" h="28575" extrusionOk="0">
                  <a:moveTo>
                    <a:pt x="29432" y="18288"/>
                  </a:moveTo>
                  <a:cubicBezTo>
                    <a:pt x="29432" y="24384"/>
                    <a:pt x="24479" y="29432"/>
                    <a:pt x="18288" y="29432"/>
                  </a:cubicBezTo>
                  <a:cubicBezTo>
                    <a:pt x="12192" y="29432"/>
                    <a:pt x="7144" y="24479"/>
                    <a:pt x="7144" y="18288"/>
                  </a:cubicBezTo>
                  <a:cubicBezTo>
                    <a:pt x="7144" y="12192"/>
                    <a:pt x="12097" y="7144"/>
                    <a:pt x="18288" y="7144"/>
                  </a:cubicBezTo>
                  <a:cubicBezTo>
                    <a:pt x="24479" y="7144"/>
                    <a:pt x="29432" y="12097"/>
                    <a:pt x="29432" y="18288"/>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873;p12">
              <a:extLst>
                <a:ext uri="{FF2B5EF4-FFF2-40B4-BE49-F238E27FC236}">
                  <a16:creationId xmlns:a16="http://schemas.microsoft.com/office/drawing/2014/main" id="{790DDA92-5307-70D8-4797-BAD4B3437E02}"/>
                </a:ext>
              </a:extLst>
            </p:cNvPr>
            <p:cNvSpPr/>
            <p:nvPr/>
          </p:nvSpPr>
          <p:spPr>
            <a:xfrm>
              <a:off x="8474955" y="1619440"/>
              <a:ext cx="28575" cy="28575"/>
            </a:xfrm>
            <a:custGeom>
              <a:avLst/>
              <a:gdLst/>
              <a:ahLst/>
              <a:cxnLst/>
              <a:rect l="l" t="t" r="r" b="b"/>
              <a:pathLst>
                <a:path w="28575" h="28575" extrusionOk="0">
                  <a:moveTo>
                    <a:pt x="29432" y="18288"/>
                  </a:moveTo>
                  <a:cubicBezTo>
                    <a:pt x="29432" y="24384"/>
                    <a:pt x="24479" y="29432"/>
                    <a:pt x="18288" y="29432"/>
                  </a:cubicBezTo>
                  <a:cubicBezTo>
                    <a:pt x="12192" y="29432"/>
                    <a:pt x="7144" y="24479"/>
                    <a:pt x="7144" y="18288"/>
                  </a:cubicBezTo>
                  <a:cubicBezTo>
                    <a:pt x="7144" y="12192"/>
                    <a:pt x="12096" y="7144"/>
                    <a:pt x="18288" y="7144"/>
                  </a:cubicBezTo>
                  <a:cubicBezTo>
                    <a:pt x="24479" y="7144"/>
                    <a:pt x="29432" y="12097"/>
                    <a:pt x="29432" y="18288"/>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874;p12">
              <a:extLst>
                <a:ext uri="{FF2B5EF4-FFF2-40B4-BE49-F238E27FC236}">
                  <a16:creationId xmlns:a16="http://schemas.microsoft.com/office/drawing/2014/main" id="{D75B899D-184C-09FF-C5BF-B8ABF8E20726}"/>
                </a:ext>
              </a:extLst>
            </p:cNvPr>
            <p:cNvSpPr/>
            <p:nvPr/>
          </p:nvSpPr>
          <p:spPr>
            <a:xfrm>
              <a:off x="8162630" y="1551336"/>
              <a:ext cx="390525" cy="390525"/>
            </a:xfrm>
            <a:custGeom>
              <a:avLst/>
              <a:gdLst/>
              <a:ahLst/>
              <a:cxnLst/>
              <a:rect l="l" t="t" r="r" b="b"/>
              <a:pathLst>
                <a:path w="390525" h="390525" extrusionOk="0">
                  <a:moveTo>
                    <a:pt x="330708" y="30861"/>
                  </a:moveTo>
                  <a:cubicBezTo>
                    <a:pt x="300133" y="30861"/>
                    <a:pt x="275177" y="55721"/>
                    <a:pt x="275177" y="86392"/>
                  </a:cubicBezTo>
                  <a:cubicBezTo>
                    <a:pt x="275177" y="96107"/>
                    <a:pt x="277749" y="105727"/>
                    <a:pt x="282607" y="114109"/>
                  </a:cubicBezTo>
                  <a:lnTo>
                    <a:pt x="319564" y="178213"/>
                  </a:lnTo>
                  <a:lnTo>
                    <a:pt x="319564" y="208502"/>
                  </a:lnTo>
                  <a:lnTo>
                    <a:pt x="228124" y="208502"/>
                  </a:lnTo>
                  <a:cubicBezTo>
                    <a:pt x="224790" y="199072"/>
                    <a:pt x="217265" y="191548"/>
                    <a:pt x="207836" y="188214"/>
                  </a:cubicBezTo>
                  <a:lnTo>
                    <a:pt x="207836" y="154495"/>
                  </a:lnTo>
                  <a:lnTo>
                    <a:pt x="244793" y="90392"/>
                  </a:lnTo>
                  <a:cubicBezTo>
                    <a:pt x="249650" y="82010"/>
                    <a:pt x="252222" y="72390"/>
                    <a:pt x="252222" y="62674"/>
                  </a:cubicBezTo>
                  <a:cubicBezTo>
                    <a:pt x="252222" y="32099"/>
                    <a:pt x="227362" y="7144"/>
                    <a:pt x="196691" y="7144"/>
                  </a:cubicBezTo>
                  <a:cubicBezTo>
                    <a:pt x="166021" y="7144"/>
                    <a:pt x="141161" y="32004"/>
                    <a:pt x="141161" y="62674"/>
                  </a:cubicBezTo>
                  <a:cubicBezTo>
                    <a:pt x="141161" y="72390"/>
                    <a:pt x="143733" y="82010"/>
                    <a:pt x="148590" y="90392"/>
                  </a:cubicBezTo>
                  <a:lnTo>
                    <a:pt x="185547" y="154495"/>
                  </a:lnTo>
                  <a:lnTo>
                    <a:pt x="185547" y="188214"/>
                  </a:lnTo>
                  <a:cubicBezTo>
                    <a:pt x="176118" y="191548"/>
                    <a:pt x="168593" y="199072"/>
                    <a:pt x="165259" y="208502"/>
                  </a:cubicBezTo>
                  <a:lnTo>
                    <a:pt x="73819" y="208502"/>
                  </a:lnTo>
                  <a:lnTo>
                    <a:pt x="73819" y="178213"/>
                  </a:lnTo>
                  <a:lnTo>
                    <a:pt x="110776" y="114109"/>
                  </a:lnTo>
                  <a:cubicBezTo>
                    <a:pt x="115634" y="105727"/>
                    <a:pt x="118206" y="96107"/>
                    <a:pt x="118206" y="86392"/>
                  </a:cubicBezTo>
                  <a:cubicBezTo>
                    <a:pt x="118206" y="55817"/>
                    <a:pt x="93345" y="30861"/>
                    <a:pt x="62675" y="30861"/>
                  </a:cubicBezTo>
                  <a:cubicBezTo>
                    <a:pt x="32004" y="30861"/>
                    <a:pt x="7144" y="55721"/>
                    <a:pt x="7144" y="86392"/>
                  </a:cubicBezTo>
                  <a:cubicBezTo>
                    <a:pt x="7144" y="96107"/>
                    <a:pt x="9716" y="105727"/>
                    <a:pt x="14574" y="114109"/>
                  </a:cubicBezTo>
                  <a:lnTo>
                    <a:pt x="51531" y="178213"/>
                  </a:lnTo>
                  <a:lnTo>
                    <a:pt x="51531" y="219646"/>
                  </a:lnTo>
                  <a:cubicBezTo>
                    <a:pt x="51531" y="225742"/>
                    <a:pt x="56484" y="230791"/>
                    <a:pt x="62675" y="230791"/>
                  </a:cubicBezTo>
                  <a:lnTo>
                    <a:pt x="165259" y="230791"/>
                  </a:lnTo>
                  <a:cubicBezTo>
                    <a:pt x="168593" y="240220"/>
                    <a:pt x="176118" y="247745"/>
                    <a:pt x="185547" y="251079"/>
                  </a:cubicBezTo>
                  <a:lnTo>
                    <a:pt x="185547" y="275177"/>
                  </a:lnTo>
                  <a:lnTo>
                    <a:pt x="63437" y="275177"/>
                  </a:lnTo>
                  <a:cubicBezTo>
                    <a:pt x="57341" y="275177"/>
                    <a:pt x="52293" y="280130"/>
                    <a:pt x="52293" y="286321"/>
                  </a:cubicBezTo>
                  <a:lnTo>
                    <a:pt x="52293" y="375094"/>
                  </a:lnTo>
                  <a:cubicBezTo>
                    <a:pt x="52293" y="381190"/>
                    <a:pt x="57245" y="386239"/>
                    <a:pt x="63437" y="386239"/>
                  </a:cubicBezTo>
                  <a:lnTo>
                    <a:pt x="329851" y="386239"/>
                  </a:lnTo>
                  <a:cubicBezTo>
                    <a:pt x="335947" y="386239"/>
                    <a:pt x="340995" y="381286"/>
                    <a:pt x="340995" y="375094"/>
                  </a:cubicBezTo>
                  <a:lnTo>
                    <a:pt x="340995" y="286321"/>
                  </a:lnTo>
                  <a:cubicBezTo>
                    <a:pt x="340995" y="280225"/>
                    <a:pt x="336042" y="275177"/>
                    <a:pt x="329851" y="275177"/>
                  </a:cubicBezTo>
                  <a:lnTo>
                    <a:pt x="207740" y="275177"/>
                  </a:lnTo>
                  <a:lnTo>
                    <a:pt x="207740" y="251079"/>
                  </a:lnTo>
                  <a:cubicBezTo>
                    <a:pt x="217170" y="247745"/>
                    <a:pt x="224695" y="240220"/>
                    <a:pt x="228029" y="230791"/>
                  </a:cubicBezTo>
                  <a:lnTo>
                    <a:pt x="330613" y="230791"/>
                  </a:lnTo>
                  <a:cubicBezTo>
                    <a:pt x="336709" y="230791"/>
                    <a:pt x="341757" y="225838"/>
                    <a:pt x="341757" y="219646"/>
                  </a:cubicBezTo>
                  <a:lnTo>
                    <a:pt x="341757" y="178213"/>
                  </a:lnTo>
                  <a:lnTo>
                    <a:pt x="378714" y="114109"/>
                  </a:lnTo>
                  <a:cubicBezTo>
                    <a:pt x="383572" y="105727"/>
                    <a:pt x="386144" y="96107"/>
                    <a:pt x="386144" y="86392"/>
                  </a:cubicBezTo>
                  <a:cubicBezTo>
                    <a:pt x="386239" y="55721"/>
                    <a:pt x="361284" y="30861"/>
                    <a:pt x="330708" y="30861"/>
                  </a:cubicBezTo>
                  <a:close/>
                  <a:moveTo>
                    <a:pt x="33814" y="102965"/>
                  </a:moveTo>
                  <a:cubicBezTo>
                    <a:pt x="30956" y="97917"/>
                    <a:pt x="29337" y="92202"/>
                    <a:pt x="29337" y="86392"/>
                  </a:cubicBezTo>
                  <a:cubicBezTo>
                    <a:pt x="29337" y="68008"/>
                    <a:pt x="44291" y="53054"/>
                    <a:pt x="62675" y="53054"/>
                  </a:cubicBezTo>
                  <a:cubicBezTo>
                    <a:pt x="81058" y="53054"/>
                    <a:pt x="96012" y="68008"/>
                    <a:pt x="96012" y="86392"/>
                  </a:cubicBezTo>
                  <a:cubicBezTo>
                    <a:pt x="96012" y="92202"/>
                    <a:pt x="94488" y="98012"/>
                    <a:pt x="91536" y="103061"/>
                  </a:cubicBezTo>
                  <a:lnTo>
                    <a:pt x="62675" y="153067"/>
                  </a:lnTo>
                  <a:lnTo>
                    <a:pt x="33814" y="102965"/>
                  </a:lnTo>
                  <a:close/>
                  <a:moveTo>
                    <a:pt x="318802" y="363950"/>
                  </a:moveTo>
                  <a:lnTo>
                    <a:pt x="74581" y="363950"/>
                  </a:lnTo>
                  <a:lnTo>
                    <a:pt x="74581" y="297370"/>
                  </a:lnTo>
                  <a:lnTo>
                    <a:pt x="318802" y="297370"/>
                  </a:lnTo>
                  <a:lnTo>
                    <a:pt x="318802" y="363950"/>
                  </a:lnTo>
                  <a:close/>
                  <a:moveTo>
                    <a:pt x="167830" y="79343"/>
                  </a:moveTo>
                  <a:cubicBezTo>
                    <a:pt x="164973" y="74295"/>
                    <a:pt x="163354" y="68580"/>
                    <a:pt x="163354" y="62770"/>
                  </a:cubicBezTo>
                  <a:cubicBezTo>
                    <a:pt x="163354" y="44386"/>
                    <a:pt x="178308" y="29432"/>
                    <a:pt x="196691" y="29432"/>
                  </a:cubicBezTo>
                  <a:cubicBezTo>
                    <a:pt x="215075" y="29432"/>
                    <a:pt x="230029" y="44386"/>
                    <a:pt x="230029" y="62770"/>
                  </a:cubicBezTo>
                  <a:cubicBezTo>
                    <a:pt x="230029" y="68580"/>
                    <a:pt x="228505" y="74390"/>
                    <a:pt x="225553" y="79438"/>
                  </a:cubicBezTo>
                  <a:lnTo>
                    <a:pt x="196691" y="129445"/>
                  </a:lnTo>
                  <a:lnTo>
                    <a:pt x="167830" y="79343"/>
                  </a:lnTo>
                  <a:close/>
                  <a:moveTo>
                    <a:pt x="196691" y="230695"/>
                  </a:moveTo>
                  <a:cubicBezTo>
                    <a:pt x="190595" y="230695"/>
                    <a:pt x="185547" y="225742"/>
                    <a:pt x="185547" y="219551"/>
                  </a:cubicBezTo>
                  <a:cubicBezTo>
                    <a:pt x="185547" y="213455"/>
                    <a:pt x="190500" y="208407"/>
                    <a:pt x="196691" y="208407"/>
                  </a:cubicBezTo>
                  <a:cubicBezTo>
                    <a:pt x="202788" y="208407"/>
                    <a:pt x="207836" y="213360"/>
                    <a:pt x="207836" y="219551"/>
                  </a:cubicBezTo>
                  <a:cubicBezTo>
                    <a:pt x="207740" y="225742"/>
                    <a:pt x="202788" y="230695"/>
                    <a:pt x="196691" y="230695"/>
                  </a:cubicBezTo>
                  <a:close/>
                  <a:moveTo>
                    <a:pt x="359474" y="102965"/>
                  </a:moveTo>
                  <a:lnTo>
                    <a:pt x="330613" y="152971"/>
                  </a:lnTo>
                  <a:lnTo>
                    <a:pt x="301753" y="102965"/>
                  </a:lnTo>
                  <a:cubicBezTo>
                    <a:pt x="298895" y="97917"/>
                    <a:pt x="297275" y="92202"/>
                    <a:pt x="297275" y="86296"/>
                  </a:cubicBezTo>
                  <a:cubicBezTo>
                    <a:pt x="297275" y="67913"/>
                    <a:pt x="312230" y="52959"/>
                    <a:pt x="330613" y="52959"/>
                  </a:cubicBezTo>
                  <a:cubicBezTo>
                    <a:pt x="348996" y="52959"/>
                    <a:pt x="363950" y="67913"/>
                    <a:pt x="363950" y="86296"/>
                  </a:cubicBezTo>
                  <a:cubicBezTo>
                    <a:pt x="363950" y="92202"/>
                    <a:pt x="362427" y="97917"/>
                    <a:pt x="359474" y="102965"/>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875;p12">
              <a:extLst>
                <a:ext uri="{FF2B5EF4-FFF2-40B4-BE49-F238E27FC236}">
                  <a16:creationId xmlns:a16="http://schemas.microsoft.com/office/drawing/2014/main" id="{5B7EC421-CA58-B1EE-FAE0-A8131B5274CB}"/>
                </a:ext>
              </a:extLst>
            </p:cNvPr>
            <p:cNvSpPr/>
            <p:nvPr/>
          </p:nvSpPr>
          <p:spPr>
            <a:xfrm>
              <a:off x="8252165" y="1863661"/>
              <a:ext cx="28575" cy="28575"/>
            </a:xfrm>
            <a:custGeom>
              <a:avLst/>
              <a:gdLst/>
              <a:ahLst/>
              <a:cxnLst/>
              <a:rect l="l" t="t" r="r" b="b"/>
              <a:pathLst>
                <a:path w="28575" h="28575" extrusionOk="0">
                  <a:moveTo>
                    <a:pt x="29433" y="18288"/>
                  </a:moveTo>
                  <a:cubicBezTo>
                    <a:pt x="29433" y="24384"/>
                    <a:pt x="24479" y="29432"/>
                    <a:pt x="18288" y="29432"/>
                  </a:cubicBezTo>
                  <a:cubicBezTo>
                    <a:pt x="12192" y="29432"/>
                    <a:pt x="7144" y="24479"/>
                    <a:pt x="7144" y="18288"/>
                  </a:cubicBezTo>
                  <a:cubicBezTo>
                    <a:pt x="7144" y="12192"/>
                    <a:pt x="12097" y="7144"/>
                    <a:pt x="18288" y="7144"/>
                  </a:cubicBezTo>
                  <a:cubicBezTo>
                    <a:pt x="24479" y="7144"/>
                    <a:pt x="29433" y="12192"/>
                    <a:pt x="29433" y="18288"/>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876;p12">
              <a:extLst>
                <a:ext uri="{FF2B5EF4-FFF2-40B4-BE49-F238E27FC236}">
                  <a16:creationId xmlns:a16="http://schemas.microsoft.com/office/drawing/2014/main" id="{4B168FC4-314B-1853-CDDD-556FA8A72365}"/>
                </a:ext>
              </a:extLst>
            </p:cNvPr>
            <p:cNvSpPr/>
            <p:nvPr/>
          </p:nvSpPr>
          <p:spPr>
            <a:xfrm>
              <a:off x="8296551" y="1863661"/>
              <a:ext cx="28575" cy="28575"/>
            </a:xfrm>
            <a:custGeom>
              <a:avLst/>
              <a:gdLst/>
              <a:ahLst/>
              <a:cxnLst/>
              <a:rect l="l" t="t" r="r" b="b"/>
              <a:pathLst>
                <a:path w="28575" h="28575" extrusionOk="0">
                  <a:moveTo>
                    <a:pt x="29433" y="18288"/>
                  </a:moveTo>
                  <a:cubicBezTo>
                    <a:pt x="29433" y="24384"/>
                    <a:pt x="24479" y="29432"/>
                    <a:pt x="18288" y="29432"/>
                  </a:cubicBezTo>
                  <a:cubicBezTo>
                    <a:pt x="12192" y="29432"/>
                    <a:pt x="7144" y="24479"/>
                    <a:pt x="7144" y="18288"/>
                  </a:cubicBezTo>
                  <a:cubicBezTo>
                    <a:pt x="7144" y="12192"/>
                    <a:pt x="12097" y="7144"/>
                    <a:pt x="18288" y="7144"/>
                  </a:cubicBezTo>
                  <a:cubicBezTo>
                    <a:pt x="24479" y="7144"/>
                    <a:pt x="29433" y="12192"/>
                    <a:pt x="29433" y="18288"/>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877;p12">
              <a:extLst>
                <a:ext uri="{FF2B5EF4-FFF2-40B4-BE49-F238E27FC236}">
                  <a16:creationId xmlns:a16="http://schemas.microsoft.com/office/drawing/2014/main" id="{729703E7-4CE5-7E09-6508-F30507AA4245}"/>
                </a:ext>
              </a:extLst>
            </p:cNvPr>
            <p:cNvSpPr/>
            <p:nvPr/>
          </p:nvSpPr>
          <p:spPr>
            <a:xfrm>
              <a:off x="8340938" y="1863661"/>
              <a:ext cx="28575" cy="28575"/>
            </a:xfrm>
            <a:custGeom>
              <a:avLst/>
              <a:gdLst/>
              <a:ahLst/>
              <a:cxnLst/>
              <a:rect l="l" t="t" r="r" b="b"/>
              <a:pathLst>
                <a:path w="28575" h="28575" extrusionOk="0">
                  <a:moveTo>
                    <a:pt x="29432" y="18288"/>
                  </a:moveTo>
                  <a:cubicBezTo>
                    <a:pt x="29432" y="24384"/>
                    <a:pt x="24479" y="29432"/>
                    <a:pt x="18288" y="29432"/>
                  </a:cubicBezTo>
                  <a:cubicBezTo>
                    <a:pt x="12192" y="29432"/>
                    <a:pt x="7144" y="24479"/>
                    <a:pt x="7144" y="18288"/>
                  </a:cubicBezTo>
                  <a:cubicBezTo>
                    <a:pt x="7144" y="12192"/>
                    <a:pt x="12097" y="7144"/>
                    <a:pt x="18288" y="7144"/>
                  </a:cubicBezTo>
                  <a:cubicBezTo>
                    <a:pt x="24479" y="7144"/>
                    <a:pt x="29432" y="12192"/>
                    <a:pt x="29432" y="18288"/>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49" name="Google Shape;299;p11">
            <a:extLst>
              <a:ext uri="{FF2B5EF4-FFF2-40B4-BE49-F238E27FC236}">
                <a16:creationId xmlns:a16="http://schemas.microsoft.com/office/drawing/2014/main" id="{A362D2DC-EEE4-EB67-37B9-FEF108082F7E}"/>
              </a:ext>
            </a:extLst>
          </p:cNvPr>
          <p:cNvGrpSpPr/>
          <p:nvPr/>
        </p:nvGrpSpPr>
        <p:grpSpPr>
          <a:xfrm>
            <a:off x="1080710" y="4470914"/>
            <a:ext cx="390525" cy="388882"/>
            <a:chOff x="4108917" y="1567243"/>
            <a:chExt cx="390525" cy="388882"/>
          </a:xfrm>
          <a:solidFill>
            <a:schemeClr val="accent2"/>
          </a:solidFill>
        </p:grpSpPr>
        <p:sp>
          <p:nvSpPr>
            <p:cNvPr id="50" name="Google Shape;300;p11">
              <a:extLst>
                <a:ext uri="{FF2B5EF4-FFF2-40B4-BE49-F238E27FC236}">
                  <a16:creationId xmlns:a16="http://schemas.microsoft.com/office/drawing/2014/main" id="{D617D845-C117-A449-832F-959FC79EB05D}"/>
                </a:ext>
              </a:extLst>
            </p:cNvPr>
            <p:cNvSpPr/>
            <p:nvPr/>
          </p:nvSpPr>
          <p:spPr>
            <a:xfrm>
              <a:off x="4221416" y="1746575"/>
              <a:ext cx="161925" cy="209550"/>
            </a:xfrm>
            <a:custGeom>
              <a:avLst/>
              <a:gdLst/>
              <a:ahLst/>
              <a:cxnLst/>
              <a:rect l="l" t="t" r="r" b="b"/>
              <a:pathLst>
                <a:path w="161925" h="209550" extrusionOk="0">
                  <a:moveTo>
                    <a:pt x="94066" y="11359"/>
                  </a:moveTo>
                  <a:cubicBezTo>
                    <a:pt x="89875" y="5739"/>
                    <a:pt x="80445" y="5739"/>
                    <a:pt x="76254" y="11359"/>
                  </a:cubicBezTo>
                  <a:lnTo>
                    <a:pt x="9389" y="100513"/>
                  </a:lnTo>
                  <a:cubicBezTo>
                    <a:pt x="6817" y="103846"/>
                    <a:pt x="6436" y="108418"/>
                    <a:pt x="8341" y="112133"/>
                  </a:cubicBezTo>
                  <a:cubicBezTo>
                    <a:pt x="10246" y="115943"/>
                    <a:pt x="14056" y="118324"/>
                    <a:pt x="18343" y="118324"/>
                  </a:cubicBezTo>
                  <a:lnTo>
                    <a:pt x="51775" y="118324"/>
                  </a:lnTo>
                  <a:lnTo>
                    <a:pt x="51775" y="197096"/>
                  </a:lnTo>
                  <a:cubicBezTo>
                    <a:pt x="51775" y="203287"/>
                    <a:pt x="56728" y="208240"/>
                    <a:pt x="62919" y="208240"/>
                  </a:cubicBezTo>
                  <a:lnTo>
                    <a:pt x="107496" y="208240"/>
                  </a:lnTo>
                  <a:cubicBezTo>
                    <a:pt x="113688" y="208240"/>
                    <a:pt x="118641" y="203287"/>
                    <a:pt x="118641" y="197096"/>
                  </a:cubicBezTo>
                  <a:lnTo>
                    <a:pt x="118641" y="118324"/>
                  </a:lnTo>
                  <a:lnTo>
                    <a:pt x="152074" y="118324"/>
                  </a:lnTo>
                  <a:cubicBezTo>
                    <a:pt x="156265" y="118324"/>
                    <a:pt x="160170" y="115943"/>
                    <a:pt x="162075" y="112133"/>
                  </a:cubicBezTo>
                  <a:cubicBezTo>
                    <a:pt x="163980" y="108323"/>
                    <a:pt x="163599" y="103846"/>
                    <a:pt x="161027" y="100513"/>
                  </a:cubicBezTo>
                  <a:lnTo>
                    <a:pt x="94066" y="11359"/>
                  </a:ln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AFBFC"/>
                </a:solidFill>
                <a:latin typeface="Calibri"/>
                <a:ea typeface="Calibri"/>
                <a:cs typeface="Calibri"/>
                <a:sym typeface="Calibri"/>
              </a:endParaRPr>
            </a:p>
          </p:txBody>
        </p:sp>
        <p:sp>
          <p:nvSpPr>
            <p:cNvPr id="51" name="Google Shape;301;p11">
              <a:extLst>
                <a:ext uri="{FF2B5EF4-FFF2-40B4-BE49-F238E27FC236}">
                  <a16:creationId xmlns:a16="http://schemas.microsoft.com/office/drawing/2014/main" id="{1A6634A9-B60C-7057-65A8-CD0D524450E9}"/>
                </a:ext>
              </a:extLst>
            </p:cNvPr>
            <p:cNvSpPr/>
            <p:nvPr/>
          </p:nvSpPr>
          <p:spPr>
            <a:xfrm>
              <a:off x="4108917" y="1567243"/>
              <a:ext cx="390525" cy="257175"/>
            </a:xfrm>
            <a:custGeom>
              <a:avLst/>
              <a:gdLst/>
              <a:ahLst/>
              <a:cxnLst/>
              <a:rect l="l" t="t" r="r" b="b"/>
              <a:pathLst>
                <a:path w="390525" h="257175" extrusionOk="0">
                  <a:moveTo>
                    <a:pt x="342868" y="103823"/>
                  </a:moveTo>
                  <a:cubicBezTo>
                    <a:pt x="340963" y="50197"/>
                    <a:pt x="296005" y="7144"/>
                    <a:pt x="241903" y="7144"/>
                  </a:cubicBezTo>
                  <a:cubicBezTo>
                    <a:pt x="207232" y="7144"/>
                    <a:pt x="175609" y="24670"/>
                    <a:pt x="157321" y="53531"/>
                  </a:cubicBezTo>
                  <a:cubicBezTo>
                    <a:pt x="152273" y="52292"/>
                    <a:pt x="147034" y="51721"/>
                    <a:pt x="141605" y="51721"/>
                  </a:cubicBezTo>
                  <a:cubicBezTo>
                    <a:pt x="112935" y="51721"/>
                    <a:pt x="87598" y="70199"/>
                    <a:pt x="78454" y="96679"/>
                  </a:cubicBezTo>
                  <a:cubicBezTo>
                    <a:pt x="38735" y="100394"/>
                    <a:pt x="5493" y="135350"/>
                    <a:pt x="7207" y="178308"/>
                  </a:cubicBezTo>
                  <a:cubicBezTo>
                    <a:pt x="8827" y="219456"/>
                    <a:pt x="44736" y="253175"/>
                    <a:pt x="85979" y="253175"/>
                  </a:cubicBezTo>
                  <a:lnTo>
                    <a:pt x="113792" y="253175"/>
                  </a:lnTo>
                  <a:lnTo>
                    <a:pt x="170656" y="177356"/>
                  </a:lnTo>
                  <a:cubicBezTo>
                    <a:pt x="176752" y="169164"/>
                    <a:pt x="186754" y="164211"/>
                    <a:pt x="197422" y="164211"/>
                  </a:cubicBezTo>
                  <a:cubicBezTo>
                    <a:pt x="207994" y="164211"/>
                    <a:pt x="217996" y="169164"/>
                    <a:pt x="224187" y="177356"/>
                  </a:cubicBezTo>
                  <a:lnTo>
                    <a:pt x="280956" y="253079"/>
                  </a:lnTo>
                  <a:lnTo>
                    <a:pt x="308864" y="253079"/>
                  </a:lnTo>
                  <a:cubicBezTo>
                    <a:pt x="351917" y="253079"/>
                    <a:pt x="387636" y="218123"/>
                    <a:pt x="387636" y="175069"/>
                  </a:cubicBezTo>
                  <a:cubicBezTo>
                    <a:pt x="387445" y="144780"/>
                    <a:pt x="369824" y="116586"/>
                    <a:pt x="342868" y="103823"/>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AFBFC"/>
                </a:solidFill>
                <a:latin typeface="Calibri"/>
                <a:ea typeface="Calibri"/>
                <a:cs typeface="Calibri"/>
                <a:sym typeface="Calibri"/>
              </a:endParaRPr>
            </a:p>
          </p:txBody>
        </p:sp>
      </p:grpSp>
      <p:grpSp>
        <p:nvGrpSpPr>
          <p:cNvPr id="52" name="Google Shape;376;p11">
            <a:extLst>
              <a:ext uri="{FF2B5EF4-FFF2-40B4-BE49-F238E27FC236}">
                <a16:creationId xmlns:a16="http://schemas.microsoft.com/office/drawing/2014/main" id="{9C3101AA-A11F-AFF6-F476-E2EB9C5DD433}"/>
              </a:ext>
            </a:extLst>
          </p:cNvPr>
          <p:cNvGrpSpPr/>
          <p:nvPr/>
        </p:nvGrpSpPr>
        <p:grpSpPr>
          <a:xfrm>
            <a:off x="2388992" y="4470914"/>
            <a:ext cx="390525" cy="388620"/>
            <a:chOff x="4784283" y="1564671"/>
            <a:chExt cx="390525" cy="388620"/>
          </a:xfrm>
          <a:solidFill>
            <a:schemeClr val="accent2"/>
          </a:solidFill>
        </p:grpSpPr>
        <p:sp>
          <p:nvSpPr>
            <p:cNvPr id="53" name="Google Shape;377;p11">
              <a:extLst>
                <a:ext uri="{FF2B5EF4-FFF2-40B4-BE49-F238E27FC236}">
                  <a16:creationId xmlns:a16="http://schemas.microsoft.com/office/drawing/2014/main" id="{5F11FC4E-C126-74BD-D61D-5651CB34463E}"/>
                </a:ext>
              </a:extLst>
            </p:cNvPr>
            <p:cNvSpPr/>
            <p:nvPr/>
          </p:nvSpPr>
          <p:spPr>
            <a:xfrm>
              <a:off x="4896358" y="1743741"/>
              <a:ext cx="161925" cy="209550"/>
            </a:xfrm>
            <a:custGeom>
              <a:avLst/>
              <a:gdLst/>
              <a:ahLst/>
              <a:cxnLst/>
              <a:rect l="l" t="t" r="r" b="b"/>
              <a:pathLst>
                <a:path w="161925" h="209550" extrusionOk="0">
                  <a:moveTo>
                    <a:pt x="107497" y="7144"/>
                  </a:moveTo>
                  <a:lnTo>
                    <a:pt x="62920" y="7144"/>
                  </a:lnTo>
                  <a:cubicBezTo>
                    <a:pt x="56729" y="7144"/>
                    <a:pt x="51775" y="12097"/>
                    <a:pt x="51775" y="18288"/>
                  </a:cubicBezTo>
                  <a:lnTo>
                    <a:pt x="51775" y="96298"/>
                  </a:lnTo>
                  <a:lnTo>
                    <a:pt x="18343" y="96298"/>
                  </a:lnTo>
                  <a:cubicBezTo>
                    <a:pt x="14152" y="96298"/>
                    <a:pt x="10247" y="98679"/>
                    <a:pt x="8341" y="102489"/>
                  </a:cubicBezTo>
                  <a:cubicBezTo>
                    <a:pt x="6436" y="106299"/>
                    <a:pt x="6817" y="110776"/>
                    <a:pt x="9389" y="114110"/>
                  </a:cubicBezTo>
                  <a:lnTo>
                    <a:pt x="76255" y="204025"/>
                  </a:lnTo>
                  <a:cubicBezTo>
                    <a:pt x="78350" y="206788"/>
                    <a:pt x="81684" y="208502"/>
                    <a:pt x="85208" y="208502"/>
                  </a:cubicBezTo>
                  <a:cubicBezTo>
                    <a:pt x="88732" y="208502"/>
                    <a:pt x="92066" y="206883"/>
                    <a:pt x="94162" y="204025"/>
                  </a:cubicBezTo>
                  <a:lnTo>
                    <a:pt x="161027" y="114110"/>
                  </a:lnTo>
                  <a:cubicBezTo>
                    <a:pt x="163599" y="110776"/>
                    <a:pt x="163980" y="106204"/>
                    <a:pt x="162075" y="102489"/>
                  </a:cubicBezTo>
                  <a:cubicBezTo>
                    <a:pt x="160170" y="98679"/>
                    <a:pt x="156360" y="96298"/>
                    <a:pt x="152074" y="96298"/>
                  </a:cubicBezTo>
                  <a:lnTo>
                    <a:pt x="118641" y="96298"/>
                  </a:lnTo>
                  <a:lnTo>
                    <a:pt x="118641" y="18288"/>
                  </a:lnTo>
                  <a:cubicBezTo>
                    <a:pt x="118641" y="12097"/>
                    <a:pt x="113688" y="7144"/>
                    <a:pt x="107497" y="7144"/>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AFBFC"/>
                </a:solidFill>
                <a:latin typeface="Calibri"/>
                <a:ea typeface="Calibri"/>
                <a:cs typeface="Calibri"/>
                <a:sym typeface="Calibri"/>
              </a:endParaRPr>
            </a:p>
          </p:txBody>
        </p:sp>
        <p:sp>
          <p:nvSpPr>
            <p:cNvPr id="54" name="Google Shape;378;p11">
              <a:extLst>
                <a:ext uri="{FF2B5EF4-FFF2-40B4-BE49-F238E27FC236}">
                  <a16:creationId xmlns:a16="http://schemas.microsoft.com/office/drawing/2014/main" id="{3DAD4F3A-8821-1DEA-46B6-FADDC940532F}"/>
                </a:ext>
              </a:extLst>
            </p:cNvPr>
            <p:cNvSpPr/>
            <p:nvPr/>
          </p:nvSpPr>
          <p:spPr>
            <a:xfrm>
              <a:off x="4784283" y="1564671"/>
              <a:ext cx="390525" cy="257175"/>
            </a:xfrm>
            <a:custGeom>
              <a:avLst/>
              <a:gdLst/>
              <a:ahLst/>
              <a:cxnLst/>
              <a:rect l="l" t="t" r="r" b="b"/>
              <a:pathLst>
                <a:path w="390525" h="257175" extrusionOk="0">
                  <a:moveTo>
                    <a:pt x="86031" y="253079"/>
                  </a:moveTo>
                  <a:lnTo>
                    <a:pt x="141562" y="253079"/>
                  </a:lnTo>
                  <a:lnTo>
                    <a:pt x="141562" y="197358"/>
                  </a:lnTo>
                  <a:cubicBezTo>
                    <a:pt x="141562" y="178880"/>
                    <a:pt x="156516" y="163925"/>
                    <a:pt x="174995" y="163925"/>
                  </a:cubicBezTo>
                  <a:lnTo>
                    <a:pt x="219572" y="163925"/>
                  </a:lnTo>
                  <a:cubicBezTo>
                    <a:pt x="238050" y="163925"/>
                    <a:pt x="253005" y="178880"/>
                    <a:pt x="253005" y="197358"/>
                  </a:cubicBezTo>
                  <a:lnTo>
                    <a:pt x="253005" y="253079"/>
                  </a:lnTo>
                  <a:lnTo>
                    <a:pt x="308726" y="253079"/>
                  </a:lnTo>
                  <a:cubicBezTo>
                    <a:pt x="351779" y="253079"/>
                    <a:pt x="387498" y="218123"/>
                    <a:pt x="387498" y="175070"/>
                  </a:cubicBezTo>
                  <a:cubicBezTo>
                    <a:pt x="387498" y="144685"/>
                    <a:pt x="369876" y="116586"/>
                    <a:pt x="342825" y="103823"/>
                  </a:cubicBezTo>
                  <a:cubicBezTo>
                    <a:pt x="340920" y="50197"/>
                    <a:pt x="295962" y="7144"/>
                    <a:pt x="241860" y="7144"/>
                  </a:cubicBezTo>
                  <a:cubicBezTo>
                    <a:pt x="207189" y="7144"/>
                    <a:pt x="175566" y="24670"/>
                    <a:pt x="157278" y="53531"/>
                  </a:cubicBezTo>
                  <a:cubicBezTo>
                    <a:pt x="152230" y="52292"/>
                    <a:pt x="146991" y="51721"/>
                    <a:pt x="141562" y="51721"/>
                  </a:cubicBezTo>
                  <a:cubicBezTo>
                    <a:pt x="112892" y="51721"/>
                    <a:pt x="86793" y="70199"/>
                    <a:pt x="77649" y="96679"/>
                  </a:cubicBezTo>
                  <a:cubicBezTo>
                    <a:pt x="38406" y="100394"/>
                    <a:pt x="6212" y="134588"/>
                    <a:pt x="7164" y="176784"/>
                  </a:cubicBezTo>
                  <a:cubicBezTo>
                    <a:pt x="8022" y="218694"/>
                    <a:pt x="44026" y="253079"/>
                    <a:pt x="86031" y="253079"/>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AFBFC"/>
                </a:solidFill>
                <a:latin typeface="Calibri"/>
                <a:ea typeface="Calibri"/>
                <a:cs typeface="Calibri"/>
                <a:sym typeface="Calibri"/>
              </a:endParaRPr>
            </a:p>
          </p:txBody>
        </p:sp>
      </p:grpSp>
      <p:grpSp>
        <p:nvGrpSpPr>
          <p:cNvPr id="55" name="Google Shape;1121;p12">
            <a:extLst>
              <a:ext uri="{FF2B5EF4-FFF2-40B4-BE49-F238E27FC236}">
                <a16:creationId xmlns:a16="http://schemas.microsoft.com/office/drawing/2014/main" id="{F22E7380-4305-ECC6-3492-797FD124613C}"/>
              </a:ext>
            </a:extLst>
          </p:cNvPr>
          <p:cNvGrpSpPr/>
          <p:nvPr/>
        </p:nvGrpSpPr>
        <p:grpSpPr>
          <a:xfrm>
            <a:off x="5153549" y="4498384"/>
            <a:ext cx="390525" cy="391287"/>
            <a:chOff x="1446076" y="1570386"/>
            <a:chExt cx="390525" cy="391287"/>
          </a:xfrm>
        </p:grpSpPr>
        <p:sp>
          <p:nvSpPr>
            <p:cNvPr id="56" name="Google Shape;1122;p12">
              <a:extLst>
                <a:ext uri="{FF2B5EF4-FFF2-40B4-BE49-F238E27FC236}">
                  <a16:creationId xmlns:a16="http://schemas.microsoft.com/office/drawing/2014/main" id="{D6A4002D-A831-F8EA-E660-C694EF0BC098}"/>
                </a:ext>
              </a:extLst>
            </p:cNvPr>
            <p:cNvSpPr/>
            <p:nvPr/>
          </p:nvSpPr>
          <p:spPr>
            <a:xfrm>
              <a:off x="1725064" y="1570386"/>
              <a:ext cx="76200" cy="76200"/>
            </a:xfrm>
            <a:custGeom>
              <a:avLst/>
              <a:gdLst/>
              <a:ahLst/>
              <a:cxnLst/>
              <a:rect l="l" t="t" r="r" b="b"/>
              <a:pathLst>
                <a:path w="76200" h="76200" extrusionOk="0">
                  <a:moveTo>
                    <a:pt x="73819" y="40481"/>
                  </a:moveTo>
                  <a:cubicBezTo>
                    <a:pt x="73819" y="22098"/>
                    <a:pt x="58865" y="7144"/>
                    <a:pt x="40481" y="7144"/>
                  </a:cubicBezTo>
                  <a:cubicBezTo>
                    <a:pt x="22098" y="7144"/>
                    <a:pt x="7144" y="22098"/>
                    <a:pt x="7144" y="40481"/>
                  </a:cubicBezTo>
                  <a:cubicBezTo>
                    <a:pt x="7144" y="58865"/>
                    <a:pt x="22098" y="73819"/>
                    <a:pt x="40481" y="73819"/>
                  </a:cubicBezTo>
                  <a:cubicBezTo>
                    <a:pt x="58960" y="73819"/>
                    <a:pt x="73819" y="58865"/>
                    <a:pt x="73819" y="40481"/>
                  </a:cubicBezTo>
                  <a:close/>
                  <a:moveTo>
                    <a:pt x="40577" y="51625"/>
                  </a:moveTo>
                  <a:cubicBezTo>
                    <a:pt x="34481" y="51625"/>
                    <a:pt x="29432" y="46672"/>
                    <a:pt x="29432" y="40481"/>
                  </a:cubicBezTo>
                  <a:cubicBezTo>
                    <a:pt x="29432" y="34290"/>
                    <a:pt x="34385" y="29337"/>
                    <a:pt x="40577" y="29337"/>
                  </a:cubicBezTo>
                  <a:cubicBezTo>
                    <a:pt x="46673" y="29337"/>
                    <a:pt x="51721" y="34290"/>
                    <a:pt x="51721" y="40481"/>
                  </a:cubicBezTo>
                  <a:cubicBezTo>
                    <a:pt x="51721" y="46672"/>
                    <a:pt x="46673" y="51625"/>
                    <a:pt x="40577" y="51625"/>
                  </a:cubicBezTo>
                  <a:close/>
                </a:path>
              </a:pathLst>
            </a:custGeom>
            <a:solidFill>
              <a:schemeClr val="lt1"/>
            </a:solidFill>
            <a:ln>
              <a:solidFill>
                <a:schemeClr val="accent2"/>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 name="Google Shape;1123;p12">
              <a:extLst>
                <a:ext uri="{FF2B5EF4-FFF2-40B4-BE49-F238E27FC236}">
                  <a16:creationId xmlns:a16="http://schemas.microsoft.com/office/drawing/2014/main" id="{B879CF14-9DCD-0A07-9917-7F562CF10C44}"/>
                </a:ext>
              </a:extLst>
            </p:cNvPr>
            <p:cNvSpPr/>
            <p:nvPr/>
          </p:nvSpPr>
          <p:spPr>
            <a:xfrm>
              <a:off x="1702966" y="1636966"/>
              <a:ext cx="123825" cy="95250"/>
            </a:xfrm>
            <a:custGeom>
              <a:avLst/>
              <a:gdLst/>
              <a:ahLst/>
              <a:cxnLst/>
              <a:rect l="l" t="t" r="r" b="b"/>
              <a:pathLst>
                <a:path w="123825" h="95250" extrusionOk="0">
                  <a:moveTo>
                    <a:pt x="18288" y="96012"/>
                  </a:moveTo>
                  <a:lnTo>
                    <a:pt x="107061" y="96012"/>
                  </a:lnTo>
                  <a:cubicBezTo>
                    <a:pt x="113157" y="96012"/>
                    <a:pt x="118205" y="91059"/>
                    <a:pt x="118205" y="84868"/>
                  </a:cubicBezTo>
                  <a:lnTo>
                    <a:pt x="118205" y="62675"/>
                  </a:lnTo>
                  <a:cubicBezTo>
                    <a:pt x="118205" y="32099"/>
                    <a:pt x="93345" y="7144"/>
                    <a:pt x="62675" y="7144"/>
                  </a:cubicBezTo>
                  <a:cubicBezTo>
                    <a:pt x="32099" y="7144"/>
                    <a:pt x="7144" y="32004"/>
                    <a:pt x="7144" y="62675"/>
                  </a:cubicBezTo>
                  <a:lnTo>
                    <a:pt x="7144" y="84868"/>
                  </a:lnTo>
                  <a:cubicBezTo>
                    <a:pt x="7144" y="91059"/>
                    <a:pt x="12097" y="96012"/>
                    <a:pt x="18288" y="96012"/>
                  </a:cubicBezTo>
                  <a:close/>
                  <a:moveTo>
                    <a:pt x="29337" y="62675"/>
                  </a:moveTo>
                  <a:cubicBezTo>
                    <a:pt x="29337" y="44291"/>
                    <a:pt x="44291" y="29337"/>
                    <a:pt x="62675" y="29337"/>
                  </a:cubicBezTo>
                  <a:cubicBezTo>
                    <a:pt x="81058" y="29337"/>
                    <a:pt x="96012" y="44291"/>
                    <a:pt x="96012" y="62675"/>
                  </a:cubicBezTo>
                  <a:lnTo>
                    <a:pt x="96012" y="73819"/>
                  </a:lnTo>
                  <a:lnTo>
                    <a:pt x="29432" y="73819"/>
                  </a:lnTo>
                  <a:lnTo>
                    <a:pt x="29432" y="62675"/>
                  </a:lnTo>
                  <a:close/>
                </a:path>
              </a:pathLst>
            </a:custGeom>
            <a:solidFill>
              <a:schemeClr val="lt1"/>
            </a:solidFill>
            <a:ln>
              <a:solidFill>
                <a:schemeClr val="accent2"/>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 name="Google Shape;1124;p12">
              <a:extLst>
                <a:ext uri="{FF2B5EF4-FFF2-40B4-BE49-F238E27FC236}">
                  <a16:creationId xmlns:a16="http://schemas.microsoft.com/office/drawing/2014/main" id="{9D77D9A0-0B3A-E0AA-10E8-B5959CAA95FF}"/>
                </a:ext>
              </a:extLst>
            </p:cNvPr>
            <p:cNvSpPr/>
            <p:nvPr/>
          </p:nvSpPr>
          <p:spPr>
            <a:xfrm>
              <a:off x="1446076" y="1571148"/>
              <a:ext cx="390525" cy="390525"/>
            </a:xfrm>
            <a:custGeom>
              <a:avLst/>
              <a:gdLst/>
              <a:ahLst/>
              <a:cxnLst/>
              <a:rect l="l" t="t" r="r" b="b"/>
              <a:pathLst>
                <a:path w="390525" h="390525" extrusionOk="0">
                  <a:moveTo>
                    <a:pt x="375095" y="363188"/>
                  </a:moveTo>
                  <a:lnTo>
                    <a:pt x="29432" y="363188"/>
                  </a:lnTo>
                  <a:lnTo>
                    <a:pt x="29432" y="18288"/>
                  </a:lnTo>
                  <a:cubicBezTo>
                    <a:pt x="29432" y="12192"/>
                    <a:pt x="24479" y="7144"/>
                    <a:pt x="18288" y="7144"/>
                  </a:cubicBezTo>
                  <a:cubicBezTo>
                    <a:pt x="12097" y="7144"/>
                    <a:pt x="7144" y="12097"/>
                    <a:pt x="7144" y="18288"/>
                  </a:cubicBezTo>
                  <a:lnTo>
                    <a:pt x="7144" y="374237"/>
                  </a:lnTo>
                  <a:cubicBezTo>
                    <a:pt x="7144" y="380333"/>
                    <a:pt x="12097" y="385382"/>
                    <a:pt x="18288" y="385382"/>
                  </a:cubicBezTo>
                  <a:lnTo>
                    <a:pt x="374999" y="385382"/>
                  </a:lnTo>
                  <a:cubicBezTo>
                    <a:pt x="381095" y="385382"/>
                    <a:pt x="386144" y="380429"/>
                    <a:pt x="386144" y="374237"/>
                  </a:cubicBezTo>
                  <a:cubicBezTo>
                    <a:pt x="386144" y="368141"/>
                    <a:pt x="381191" y="363188"/>
                    <a:pt x="375095" y="363188"/>
                  </a:cubicBezTo>
                  <a:close/>
                </a:path>
              </a:pathLst>
            </a:custGeom>
            <a:solidFill>
              <a:schemeClr val="lt1"/>
            </a:solidFill>
            <a:ln>
              <a:solidFill>
                <a:schemeClr val="accent2"/>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 name="Google Shape;1125;p12">
              <a:extLst>
                <a:ext uri="{FF2B5EF4-FFF2-40B4-BE49-F238E27FC236}">
                  <a16:creationId xmlns:a16="http://schemas.microsoft.com/office/drawing/2014/main" id="{70E8DDCE-CDD4-2CBC-693F-2A10850CC200}"/>
                </a:ext>
              </a:extLst>
            </p:cNvPr>
            <p:cNvSpPr/>
            <p:nvPr/>
          </p:nvSpPr>
          <p:spPr>
            <a:xfrm>
              <a:off x="1491225" y="1815369"/>
              <a:ext cx="95250" cy="95250"/>
            </a:xfrm>
            <a:custGeom>
              <a:avLst/>
              <a:gdLst/>
              <a:ahLst/>
              <a:cxnLst/>
              <a:rect l="l" t="t" r="r" b="b"/>
              <a:pathLst>
                <a:path w="95250" h="95250" extrusionOk="0">
                  <a:moveTo>
                    <a:pt x="18288" y="96012"/>
                  </a:moveTo>
                  <a:lnTo>
                    <a:pt x="84868" y="96012"/>
                  </a:lnTo>
                  <a:cubicBezTo>
                    <a:pt x="90964" y="96012"/>
                    <a:pt x="96012" y="91059"/>
                    <a:pt x="96012" y="84868"/>
                  </a:cubicBezTo>
                  <a:lnTo>
                    <a:pt x="96012" y="18288"/>
                  </a:lnTo>
                  <a:cubicBezTo>
                    <a:pt x="96012" y="12192"/>
                    <a:pt x="91059" y="7144"/>
                    <a:pt x="84868" y="7144"/>
                  </a:cubicBezTo>
                  <a:lnTo>
                    <a:pt x="18288" y="7144"/>
                  </a:lnTo>
                  <a:cubicBezTo>
                    <a:pt x="12192" y="7144"/>
                    <a:pt x="7144" y="12097"/>
                    <a:pt x="7144" y="18288"/>
                  </a:cubicBezTo>
                  <a:lnTo>
                    <a:pt x="7144" y="84868"/>
                  </a:lnTo>
                  <a:cubicBezTo>
                    <a:pt x="7239" y="90964"/>
                    <a:pt x="12192" y="96012"/>
                    <a:pt x="18288" y="96012"/>
                  </a:cubicBezTo>
                  <a:close/>
                  <a:moveTo>
                    <a:pt x="29432" y="29337"/>
                  </a:moveTo>
                  <a:lnTo>
                    <a:pt x="73819" y="29337"/>
                  </a:lnTo>
                  <a:lnTo>
                    <a:pt x="73819" y="73724"/>
                  </a:lnTo>
                  <a:lnTo>
                    <a:pt x="29432" y="73724"/>
                  </a:lnTo>
                  <a:lnTo>
                    <a:pt x="29432" y="29337"/>
                  </a:lnTo>
                  <a:close/>
                </a:path>
              </a:pathLst>
            </a:custGeom>
            <a:solidFill>
              <a:schemeClr val="lt1"/>
            </a:solidFill>
            <a:ln>
              <a:solidFill>
                <a:schemeClr val="accent2"/>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1126;p12">
              <a:extLst>
                <a:ext uri="{FF2B5EF4-FFF2-40B4-BE49-F238E27FC236}">
                  <a16:creationId xmlns:a16="http://schemas.microsoft.com/office/drawing/2014/main" id="{6AADA5B3-1D67-4CC7-86B2-DDB528DCD1EA}"/>
                </a:ext>
              </a:extLst>
            </p:cNvPr>
            <p:cNvSpPr/>
            <p:nvPr/>
          </p:nvSpPr>
          <p:spPr>
            <a:xfrm>
              <a:off x="1602286" y="1770983"/>
              <a:ext cx="95250" cy="142875"/>
            </a:xfrm>
            <a:custGeom>
              <a:avLst/>
              <a:gdLst/>
              <a:ahLst/>
              <a:cxnLst/>
              <a:rect l="l" t="t" r="r" b="b"/>
              <a:pathLst>
                <a:path w="95250" h="142875" extrusionOk="0">
                  <a:moveTo>
                    <a:pt x="84868" y="7144"/>
                  </a:moveTo>
                  <a:lnTo>
                    <a:pt x="18288" y="7144"/>
                  </a:lnTo>
                  <a:cubicBezTo>
                    <a:pt x="12192" y="7144"/>
                    <a:pt x="7144" y="12097"/>
                    <a:pt x="7144" y="18288"/>
                  </a:cubicBezTo>
                  <a:lnTo>
                    <a:pt x="7144" y="129254"/>
                  </a:lnTo>
                  <a:cubicBezTo>
                    <a:pt x="7144" y="135350"/>
                    <a:pt x="12097" y="140398"/>
                    <a:pt x="18288" y="140398"/>
                  </a:cubicBezTo>
                  <a:lnTo>
                    <a:pt x="84868" y="140398"/>
                  </a:lnTo>
                  <a:cubicBezTo>
                    <a:pt x="90964" y="140398"/>
                    <a:pt x="96012" y="135446"/>
                    <a:pt x="96012" y="129254"/>
                  </a:cubicBezTo>
                  <a:lnTo>
                    <a:pt x="96012" y="18288"/>
                  </a:lnTo>
                  <a:cubicBezTo>
                    <a:pt x="96012" y="12097"/>
                    <a:pt x="91059" y="7144"/>
                    <a:pt x="84868" y="7144"/>
                  </a:cubicBezTo>
                  <a:close/>
                  <a:moveTo>
                    <a:pt x="73819" y="118205"/>
                  </a:moveTo>
                  <a:lnTo>
                    <a:pt x="29432" y="118205"/>
                  </a:lnTo>
                  <a:lnTo>
                    <a:pt x="29432" y="29432"/>
                  </a:lnTo>
                  <a:lnTo>
                    <a:pt x="73819" y="29432"/>
                  </a:lnTo>
                  <a:lnTo>
                    <a:pt x="73819" y="118205"/>
                  </a:lnTo>
                  <a:close/>
                </a:path>
              </a:pathLst>
            </a:custGeom>
            <a:solidFill>
              <a:schemeClr val="lt1"/>
            </a:solidFill>
            <a:ln>
              <a:solidFill>
                <a:schemeClr val="accent2"/>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1127;p12">
              <a:extLst>
                <a:ext uri="{FF2B5EF4-FFF2-40B4-BE49-F238E27FC236}">
                  <a16:creationId xmlns:a16="http://schemas.microsoft.com/office/drawing/2014/main" id="{0739E320-82F5-71D4-454D-583FB1433A62}"/>
                </a:ext>
              </a:extLst>
            </p:cNvPr>
            <p:cNvSpPr/>
            <p:nvPr/>
          </p:nvSpPr>
          <p:spPr>
            <a:xfrm>
              <a:off x="1714015" y="1748694"/>
              <a:ext cx="95250" cy="161925"/>
            </a:xfrm>
            <a:custGeom>
              <a:avLst/>
              <a:gdLst/>
              <a:ahLst/>
              <a:cxnLst/>
              <a:rect l="l" t="t" r="r" b="b"/>
              <a:pathLst>
                <a:path w="95250" h="161925" extrusionOk="0">
                  <a:moveTo>
                    <a:pt x="18288" y="7239"/>
                  </a:moveTo>
                  <a:cubicBezTo>
                    <a:pt x="12192" y="7239"/>
                    <a:pt x="7144" y="12192"/>
                    <a:pt x="7144" y="18383"/>
                  </a:cubicBezTo>
                  <a:lnTo>
                    <a:pt x="7144" y="151543"/>
                  </a:lnTo>
                  <a:cubicBezTo>
                    <a:pt x="7144" y="157639"/>
                    <a:pt x="12097" y="162687"/>
                    <a:pt x="18288" y="162687"/>
                  </a:cubicBezTo>
                  <a:lnTo>
                    <a:pt x="84868" y="162687"/>
                  </a:lnTo>
                  <a:cubicBezTo>
                    <a:pt x="90964" y="162687"/>
                    <a:pt x="96012" y="157734"/>
                    <a:pt x="96012" y="151543"/>
                  </a:cubicBezTo>
                  <a:lnTo>
                    <a:pt x="96012" y="18288"/>
                  </a:lnTo>
                  <a:cubicBezTo>
                    <a:pt x="96012" y="12192"/>
                    <a:pt x="91059" y="7144"/>
                    <a:pt x="84868" y="7144"/>
                  </a:cubicBezTo>
                  <a:lnTo>
                    <a:pt x="18288" y="7144"/>
                  </a:lnTo>
                  <a:close/>
                  <a:moveTo>
                    <a:pt x="73819" y="140494"/>
                  </a:moveTo>
                  <a:lnTo>
                    <a:pt x="29432" y="140494"/>
                  </a:lnTo>
                  <a:lnTo>
                    <a:pt x="29432" y="29432"/>
                  </a:lnTo>
                  <a:lnTo>
                    <a:pt x="73819" y="29432"/>
                  </a:lnTo>
                  <a:lnTo>
                    <a:pt x="73819" y="140494"/>
                  </a:lnTo>
                  <a:close/>
                </a:path>
              </a:pathLst>
            </a:custGeom>
            <a:solidFill>
              <a:schemeClr val="lt1"/>
            </a:solidFill>
            <a:ln>
              <a:solidFill>
                <a:schemeClr val="accent2"/>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1128;p12">
              <a:extLst>
                <a:ext uri="{FF2B5EF4-FFF2-40B4-BE49-F238E27FC236}">
                  <a16:creationId xmlns:a16="http://schemas.microsoft.com/office/drawing/2014/main" id="{A4A2F2A2-6CBD-5988-8102-2E705CE249FD}"/>
                </a:ext>
              </a:extLst>
            </p:cNvPr>
            <p:cNvSpPr/>
            <p:nvPr/>
          </p:nvSpPr>
          <p:spPr>
            <a:xfrm>
              <a:off x="1491368" y="1637918"/>
              <a:ext cx="209550" cy="161925"/>
            </a:xfrm>
            <a:custGeom>
              <a:avLst/>
              <a:gdLst/>
              <a:ahLst/>
              <a:cxnLst/>
              <a:rect l="l" t="t" r="r" b="b"/>
              <a:pathLst>
                <a:path w="209550" h="161925" extrusionOk="0">
                  <a:moveTo>
                    <a:pt x="18145" y="162401"/>
                  </a:moveTo>
                  <a:cubicBezTo>
                    <a:pt x="21003" y="162401"/>
                    <a:pt x="23860" y="161354"/>
                    <a:pt x="25956" y="159163"/>
                  </a:cubicBezTo>
                  <a:lnTo>
                    <a:pt x="84820" y="100394"/>
                  </a:lnTo>
                  <a:lnTo>
                    <a:pt x="99203" y="114776"/>
                  </a:lnTo>
                  <a:cubicBezTo>
                    <a:pt x="103584" y="119158"/>
                    <a:pt x="110538" y="119158"/>
                    <a:pt x="114919" y="114776"/>
                  </a:cubicBezTo>
                  <a:lnTo>
                    <a:pt x="184737" y="44958"/>
                  </a:lnTo>
                  <a:lnTo>
                    <a:pt x="184737" y="62579"/>
                  </a:lnTo>
                  <a:cubicBezTo>
                    <a:pt x="184737" y="68675"/>
                    <a:pt x="189690" y="73723"/>
                    <a:pt x="195882" y="73723"/>
                  </a:cubicBezTo>
                  <a:cubicBezTo>
                    <a:pt x="201978" y="73723"/>
                    <a:pt x="207026" y="68771"/>
                    <a:pt x="207026" y="62579"/>
                  </a:cubicBezTo>
                  <a:lnTo>
                    <a:pt x="207026" y="18193"/>
                  </a:lnTo>
                  <a:cubicBezTo>
                    <a:pt x="207026" y="18193"/>
                    <a:pt x="207026" y="18193"/>
                    <a:pt x="207026" y="18193"/>
                  </a:cubicBezTo>
                  <a:cubicBezTo>
                    <a:pt x="207026" y="12002"/>
                    <a:pt x="201978" y="7144"/>
                    <a:pt x="195882" y="7144"/>
                  </a:cubicBezTo>
                  <a:lnTo>
                    <a:pt x="151495" y="7144"/>
                  </a:lnTo>
                  <a:cubicBezTo>
                    <a:pt x="145399" y="7144"/>
                    <a:pt x="140351" y="12097"/>
                    <a:pt x="140351" y="18288"/>
                  </a:cubicBezTo>
                  <a:cubicBezTo>
                    <a:pt x="140351" y="24479"/>
                    <a:pt x="145304" y="29432"/>
                    <a:pt x="151495" y="29432"/>
                  </a:cubicBezTo>
                  <a:lnTo>
                    <a:pt x="169116" y="29432"/>
                  </a:lnTo>
                  <a:lnTo>
                    <a:pt x="107109" y="91440"/>
                  </a:lnTo>
                  <a:lnTo>
                    <a:pt x="92726" y="77057"/>
                  </a:lnTo>
                  <a:cubicBezTo>
                    <a:pt x="88344" y="72676"/>
                    <a:pt x="81391" y="72676"/>
                    <a:pt x="77010" y="77057"/>
                  </a:cubicBezTo>
                  <a:lnTo>
                    <a:pt x="10430" y="143637"/>
                  </a:lnTo>
                  <a:cubicBezTo>
                    <a:pt x="6048" y="148019"/>
                    <a:pt x="6048" y="154972"/>
                    <a:pt x="10430" y="159353"/>
                  </a:cubicBezTo>
                  <a:cubicBezTo>
                    <a:pt x="12525" y="161354"/>
                    <a:pt x="15383" y="162401"/>
                    <a:pt x="18145" y="162401"/>
                  </a:cubicBezTo>
                  <a:close/>
                </a:path>
              </a:pathLst>
            </a:custGeom>
            <a:solidFill>
              <a:schemeClr val="lt1"/>
            </a:solidFill>
            <a:ln>
              <a:solidFill>
                <a:schemeClr val="accent2"/>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63" name="Google Shape;653;p11">
            <a:extLst>
              <a:ext uri="{FF2B5EF4-FFF2-40B4-BE49-F238E27FC236}">
                <a16:creationId xmlns:a16="http://schemas.microsoft.com/office/drawing/2014/main" id="{E8D445F1-D6F1-625D-C384-AC5AE37BF42E}"/>
              </a:ext>
            </a:extLst>
          </p:cNvPr>
          <p:cNvGrpSpPr/>
          <p:nvPr/>
        </p:nvGrpSpPr>
        <p:grpSpPr>
          <a:xfrm>
            <a:off x="9424755" y="4389820"/>
            <a:ext cx="333375" cy="424244"/>
            <a:chOff x="5480564" y="4882800"/>
            <a:chExt cx="333375" cy="424244"/>
          </a:xfrm>
          <a:solidFill>
            <a:schemeClr val="accent2"/>
          </a:solidFill>
        </p:grpSpPr>
        <p:sp>
          <p:nvSpPr>
            <p:cNvPr id="64" name="Google Shape;654;p11">
              <a:extLst>
                <a:ext uri="{FF2B5EF4-FFF2-40B4-BE49-F238E27FC236}">
                  <a16:creationId xmlns:a16="http://schemas.microsoft.com/office/drawing/2014/main" id="{61EB8963-0361-7C0D-222B-08F779B3B77B}"/>
                </a:ext>
              </a:extLst>
            </p:cNvPr>
            <p:cNvSpPr/>
            <p:nvPr/>
          </p:nvSpPr>
          <p:spPr>
            <a:xfrm>
              <a:off x="5515904" y="5202269"/>
              <a:ext cx="123825" cy="104775"/>
            </a:xfrm>
            <a:custGeom>
              <a:avLst/>
              <a:gdLst/>
              <a:ahLst/>
              <a:cxnLst/>
              <a:rect l="l" t="t" r="r" b="b"/>
              <a:pathLst>
                <a:path w="123825" h="104775" extrusionOk="0">
                  <a:moveTo>
                    <a:pt x="111838" y="14478"/>
                  </a:moveTo>
                  <a:cubicBezTo>
                    <a:pt x="95550" y="29527"/>
                    <a:pt x="72976" y="32956"/>
                    <a:pt x="52973" y="23336"/>
                  </a:cubicBezTo>
                  <a:cubicBezTo>
                    <a:pt x="45734" y="19812"/>
                    <a:pt x="39638" y="15049"/>
                    <a:pt x="34876" y="9239"/>
                  </a:cubicBezTo>
                  <a:lnTo>
                    <a:pt x="7634" y="69532"/>
                  </a:lnTo>
                  <a:cubicBezTo>
                    <a:pt x="6396" y="72295"/>
                    <a:pt x="7825" y="74295"/>
                    <a:pt x="8396" y="75057"/>
                  </a:cubicBezTo>
                  <a:cubicBezTo>
                    <a:pt x="9063" y="75819"/>
                    <a:pt x="10873" y="77533"/>
                    <a:pt x="13825" y="76676"/>
                  </a:cubicBezTo>
                  <a:lnTo>
                    <a:pt x="33638" y="71152"/>
                  </a:lnTo>
                  <a:cubicBezTo>
                    <a:pt x="35923" y="70485"/>
                    <a:pt x="38209" y="70199"/>
                    <a:pt x="40400" y="70199"/>
                  </a:cubicBezTo>
                  <a:cubicBezTo>
                    <a:pt x="49925" y="70199"/>
                    <a:pt x="58879" y="75533"/>
                    <a:pt x="63165" y="84487"/>
                  </a:cubicBezTo>
                  <a:lnTo>
                    <a:pt x="72118" y="103060"/>
                  </a:lnTo>
                  <a:cubicBezTo>
                    <a:pt x="73452" y="105727"/>
                    <a:pt x="75929" y="106013"/>
                    <a:pt x="76881" y="106013"/>
                  </a:cubicBezTo>
                  <a:cubicBezTo>
                    <a:pt x="77929" y="106013"/>
                    <a:pt x="80310" y="105632"/>
                    <a:pt x="81548" y="102965"/>
                  </a:cubicBezTo>
                  <a:lnTo>
                    <a:pt x="124887" y="7144"/>
                  </a:lnTo>
                  <a:cubicBezTo>
                    <a:pt x="120125" y="8477"/>
                    <a:pt x="115648" y="10954"/>
                    <a:pt x="111838" y="14478"/>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AFBFC"/>
                </a:solidFill>
                <a:latin typeface="Calibri"/>
                <a:ea typeface="Calibri"/>
                <a:cs typeface="Calibri"/>
                <a:sym typeface="Calibri"/>
              </a:endParaRPr>
            </a:p>
          </p:txBody>
        </p:sp>
        <p:sp>
          <p:nvSpPr>
            <p:cNvPr id="65" name="Google Shape;655;p11">
              <a:extLst>
                <a:ext uri="{FF2B5EF4-FFF2-40B4-BE49-F238E27FC236}">
                  <a16:creationId xmlns:a16="http://schemas.microsoft.com/office/drawing/2014/main" id="{45B3C182-59BB-17B5-F7F0-1E79AF3FF589}"/>
                </a:ext>
              </a:extLst>
            </p:cNvPr>
            <p:cNvSpPr/>
            <p:nvPr/>
          </p:nvSpPr>
          <p:spPr>
            <a:xfrm>
              <a:off x="5654984" y="5202269"/>
              <a:ext cx="123825" cy="104775"/>
            </a:xfrm>
            <a:custGeom>
              <a:avLst/>
              <a:gdLst/>
              <a:ahLst/>
              <a:cxnLst/>
              <a:rect l="l" t="t" r="r" b="b"/>
              <a:pathLst>
                <a:path w="123825" h="104775" extrusionOk="0">
                  <a:moveTo>
                    <a:pt x="124492" y="69532"/>
                  </a:moveTo>
                  <a:lnTo>
                    <a:pt x="97250" y="9239"/>
                  </a:lnTo>
                  <a:cubicBezTo>
                    <a:pt x="92487" y="14954"/>
                    <a:pt x="86392" y="19812"/>
                    <a:pt x="79153" y="23336"/>
                  </a:cubicBezTo>
                  <a:cubicBezTo>
                    <a:pt x="59150" y="32956"/>
                    <a:pt x="36576" y="29623"/>
                    <a:pt x="20288" y="14478"/>
                  </a:cubicBezTo>
                  <a:cubicBezTo>
                    <a:pt x="16478" y="10954"/>
                    <a:pt x="11906" y="8477"/>
                    <a:pt x="7144" y="7144"/>
                  </a:cubicBezTo>
                  <a:lnTo>
                    <a:pt x="50482" y="102965"/>
                  </a:lnTo>
                  <a:cubicBezTo>
                    <a:pt x="51721" y="105727"/>
                    <a:pt x="54197" y="106013"/>
                    <a:pt x="55150" y="106013"/>
                  </a:cubicBezTo>
                  <a:cubicBezTo>
                    <a:pt x="56197" y="106013"/>
                    <a:pt x="58578" y="105727"/>
                    <a:pt x="59912" y="103060"/>
                  </a:cubicBezTo>
                  <a:lnTo>
                    <a:pt x="68866" y="84487"/>
                  </a:lnTo>
                  <a:cubicBezTo>
                    <a:pt x="73152" y="75533"/>
                    <a:pt x="82105" y="70199"/>
                    <a:pt x="91630" y="70199"/>
                  </a:cubicBezTo>
                  <a:cubicBezTo>
                    <a:pt x="93916" y="70199"/>
                    <a:pt x="96202" y="70485"/>
                    <a:pt x="98393" y="71152"/>
                  </a:cubicBezTo>
                  <a:lnTo>
                    <a:pt x="118205" y="76676"/>
                  </a:lnTo>
                  <a:cubicBezTo>
                    <a:pt x="121062" y="77438"/>
                    <a:pt x="122967" y="75819"/>
                    <a:pt x="123634" y="75057"/>
                  </a:cubicBezTo>
                  <a:cubicBezTo>
                    <a:pt x="124301" y="74295"/>
                    <a:pt x="125730" y="72295"/>
                    <a:pt x="124492" y="69532"/>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AFBFC"/>
                </a:solidFill>
                <a:latin typeface="Calibri"/>
                <a:ea typeface="Calibri"/>
                <a:cs typeface="Calibri"/>
                <a:sym typeface="Calibri"/>
              </a:endParaRPr>
            </a:p>
          </p:txBody>
        </p:sp>
        <p:sp>
          <p:nvSpPr>
            <p:cNvPr id="66" name="Google Shape;656;p11">
              <a:extLst>
                <a:ext uri="{FF2B5EF4-FFF2-40B4-BE49-F238E27FC236}">
                  <a16:creationId xmlns:a16="http://schemas.microsoft.com/office/drawing/2014/main" id="{02F0AA9C-3A92-9BA7-F782-708CD54F17BD}"/>
                </a:ext>
              </a:extLst>
            </p:cNvPr>
            <p:cNvSpPr/>
            <p:nvPr/>
          </p:nvSpPr>
          <p:spPr>
            <a:xfrm>
              <a:off x="5480564" y="4882800"/>
              <a:ext cx="333375" cy="333375"/>
            </a:xfrm>
            <a:custGeom>
              <a:avLst/>
              <a:gdLst/>
              <a:ahLst/>
              <a:cxnLst/>
              <a:rect l="l" t="t" r="r" b="b"/>
              <a:pathLst>
                <a:path w="333375" h="333375" extrusionOk="0">
                  <a:moveTo>
                    <a:pt x="320342" y="176879"/>
                  </a:moveTo>
                  <a:cubicBezTo>
                    <a:pt x="297673" y="161354"/>
                    <a:pt x="290719" y="130588"/>
                    <a:pt x="304340" y="106871"/>
                  </a:cubicBezTo>
                  <a:cubicBezTo>
                    <a:pt x="312532" y="92583"/>
                    <a:pt x="308245" y="78486"/>
                    <a:pt x="301578" y="70009"/>
                  </a:cubicBezTo>
                  <a:cubicBezTo>
                    <a:pt x="294815" y="61531"/>
                    <a:pt x="282052" y="54292"/>
                    <a:pt x="266240" y="59055"/>
                  </a:cubicBezTo>
                  <a:cubicBezTo>
                    <a:pt x="240046" y="67056"/>
                    <a:pt x="211566" y="53435"/>
                    <a:pt x="201470" y="27908"/>
                  </a:cubicBezTo>
                  <a:cubicBezTo>
                    <a:pt x="195374" y="12573"/>
                    <a:pt x="181753" y="7144"/>
                    <a:pt x="170895" y="7144"/>
                  </a:cubicBezTo>
                  <a:cubicBezTo>
                    <a:pt x="160132" y="7144"/>
                    <a:pt x="146416" y="12573"/>
                    <a:pt x="140320" y="27908"/>
                  </a:cubicBezTo>
                  <a:cubicBezTo>
                    <a:pt x="130223" y="53435"/>
                    <a:pt x="101838" y="67151"/>
                    <a:pt x="75550" y="59055"/>
                  </a:cubicBezTo>
                  <a:cubicBezTo>
                    <a:pt x="59738" y="54197"/>
                    <a:pt x="46975" y="61531"/>
                    <a:pt x="40212" y="70009"/>
                  </a:cubicBezTo>
                  <a:cubicBezTo>
                    <a:pt x="33449" y="78486"/>
                    <a:pt x="29163" y="92583"/>
                    <a:pt x="37450" y="106871"/>
                  </a:cubicBezTo>
                  <a:cubicBezTo>
                    <a:pt x="51070" y="130683"/>
                    <a:pt x="44117" y="161449"/>
                    <a:pt x="21447" y="176879"/>
                  </a:cubicBezTo>
                  <a:cubicBezTo>
                    <a:pt x="7827" y="186214"/>
                    <a:pt x="5541" y="200787"/>
                    <a:pt x="8017" y="211360"/>
                  </a:cubicBezTo>
                  <a:cubicBezTo>
                    <a:pt x="10494" y="221932"/>
                    <a:pt x="18780" y="234029"/>
                    <a:pt x="35068" y="236506"/>
                  </a:cubicBezTo>
                  <a:cubicBezTo>
                    <a:pt x="62214" y="240602"/>
                    <a:pt x="81836" y="265366"/>
                    <a:pt x="79836" y="292703"/>
                  </a:cubicBezTo>
                  <a:cubicBezTo>
                    <a:pt x="78597" y="309181"/>
                    <a:pt x="88599" y="320040"/>
                    <a:pt x="98314" y="324707"/>
                  </a:cubicBezTo>
                  <a:cubicBezTo>
                    <a:pt x="108030" y="329374"/>
                    <a:pt x="122794" y="330422"/>
                    <a:pt x="134890" y="319278"/>
                  </a:cubicBezTo>
                  <a:cubicBezTo>
                    <a:pt x="144987" y="309944"/>
                    <a:pt x="157846" y="305276"/>
                    <a:pt x="170800" y="305276"/>
                  </a:cubicBezTo>
                  <a:cubicBezTo>
                    <a:pt x="183754" y="305276"/>
                    <a:pt x="196612" y="309944"/>
                    <a:pt x="206708" y="319278"/>
                  </a:cubicBezTo>
                  <a:cubicBezTo>
                    <a:pt x="218805" y="330422"/>
                    <a:pt x="233569" y="329470"/>
                    <a:pt x="243285" y="324707"/>
                  </a:cubicBezTo>
                  <a:cubicBezTo>
                    <a:pt x="253000" y="320040"/>
                    <a:pt x="263002" y="309181"/>
                    <a:pt x="261763" y="292703"/>
                  </a:cubicBezTo>
                  <a:cubicBezTo>
                    <a:pt x="259763" y="265366"/>
                    <a:pt x="279480" y="240697"/>
                    <a:pt x="306531" y="236506"/>
                  </a:cubicBezTo>
                  <a:cubicBezTo>
                    <a:pt x="322818" y="234029"/>
                    <a:pt x="331200" y="221837"/>
                    <a:pt x="333582" y="211360"/>
                  </a:cubicBezTo>
                  <a:cubicBezTo>
                    <a:pt x="336154" y="200787"/>
                    <a:pt x="333868" y="186214"/>
                    <a:pt x="320342" y="176879"/>
                  </a:cubicBezTo>
                  <a:close/>
                  <a:moveTo>
                    <a:pt x="170895" y="281654"/>
                  </a:moveTo>
                  <a:cubicBezTo>
                    <a:pt x="111554" y="281654"/>
                    <a:pt x="63358" y="233363"/>
                    <a:pt x="63358" y="174117"/>
                  </a:cubicBezTo>
                  <a:cubicBezTo>
                    <a:pt x="63358" y="114776"/>
                    <a:pt x="111649" y="66580"/>
                    <a:pt x="170895" y="66580"/>
                  </a:cubicBezTo>
                  <a:cubicBezTo>
                    <a:pt x="230236" y="66580"/>
                    <a:pt x="278432" y="114871"/>
                    <a:pt x="278432" y="174117"/>
                  </a:cubicBezTo>
                  <a:cubicBezTo>
                    <a:pt x="278432" y="233363"/>
                    <a:pt x="230236" y="281654"/>
                    <a:pt x="170895" y="281654"/>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AFBFC"/>
                </a:solidFill>
                <a:latin typeface="Calibri"/>
                <a:ea typeface="Calibri"/>
                <a:cs typeface="Calibri"/>
                <a:sym typeface="Calibri"/>
              </a:endParaRPr>
            </a:p>
          </p:txBody>
        </p:sp>
        <p:sp>
          <p:nvSpPr>
            <p:cNvPr id="67" name="Google Shape;657;p11">
              <a:extLst>
                <a:ext uri="{FF2B5EF4-FFF2-40B4-BE49-F238E27FC236}">
                  <a16:creationId xmlns:a16="http://schemas.microsoft.com/office/drawing/2014/main" id="{2F97655F-61D7-784E-2A76-E27309CF1728}"/>
                </a:ext>
              </a:extLst>
            </p:cNvPr>
            <p:cNvSpPr/>
            <p:nvPr/>
          </p:nvSpPr>
          <p:spPr>
            <a:xfrm>
              <a:off x="5556781" y="4962239"/>
              <a:ext cx="180975" cy="180975"/>
            </a:xfrm>
            <a:custGeom>
              <a:avLst/>
              <a:gdLst/>
              <a:ahLst/>
              <a:cxnLst/>
              <a:rect l="l" t="t" r="r" b="b"/>
              <a:pathLst>
                <a:path w="180975" h="180975" extrusionOk="0">
                  <a:moveTo>
                    <a:pt x="94679" y="7144"/>
                  </a:moveTo>
                  <a:cubicBezTo>
                    <a:pt x="46387" y="7144"/>
                    <a:pt x="7144" y="46387"/>
                    <a:pt x="7144" y="94679"/>
                  </a:cubicBezTo>
                  <a:cubicBezTo>
                    <a:pt x="7144" y="142970"/>
                    <a:pt x="46387" y="182213"/>
                    <a:pt x="94679" y="182213"/>
                  </a:cubicBezTo>
                  <a:cubicBezTo>
                    <a:pt x="142971" y="182213"/>
                    <a:pt x="182214" y="142970"/>
                    <a:pt x="182214" y="94679"/>
                  </a:cubicBezTo>
                  <a:cubicBezTo>
                    <a:pt x="182214" y="46387"/>
                    <a:pt x="142971" y="7144"/>
                    <a:pt x="94679" y="7144"/>
                  </a:cubicBezTo>
                  <a:close/>
                  <a:moveTo>
                    <a:pt x="139541" y="86106"/>
                  </a:moveTo>
                  <a:lnTo>
                    <a:pt x="85058" y="125921"/>
                  </a:lnTo>
                  <a:cubicBezTo>
                    <a:pt x="83344" y="127159"/>
                    <a:pt x="81248" y="127826"/>
                    <a:pt x="79153" y="127826"/>
                  </a:cubicBezTo>
                  <a:cubicBezTo>
                    <a:pt x="78582" y="127826"/>
                    <a:pt x="78105" y="127826"/>
                    <a:pt x="77533" y="127730"/>
                  </a:cubicBezTo>
                  <a:cubicBezTo>
                    <a:pt x="74867" y="127254"/>
                    <a:pt x="72485" y="125825"/>
                    <a:pt x="70961" y="123635"/>
                  </a:cubicBezTo>
                  <a:lnTo>
                    <a:pt x="54674" y="100394"/>
                  </a:lnTo>
                  <a:cubicBezTo>
                    <a:pt x="51530" y="95821"/>
                    <a:pt x="52578" y="89630"/>
                    <a:pt x="57150" y="86392"/>
                  </a:cubicBezTo>
                  <a:cubicBezTo>
                    <a:pt x="61722" y="83248"/>
                    <a:pt x="67913" y="84296"/>
                    <a:pt x="71152" y="88868"/>
                  </a:cubicBezTo>
                  <a:lnTo>
                    <a:pt x="81534" y="103727"/>
                  </a:lnTo>
                  <a:lnTo>
                    <a:pt x="127730" y="70009"/>
                  </a:lnTo>
                  <a:cubicBezTo>
                    <a:pt x="132207" y="66770"/>
                    <a:pt x="138494" y="67723"/>
                    <a:pt x="141732" y="72199"/>
                  </a:cubicBezTo>
                  <a:cubicBezTo>
                    <a:pt x="144971" y="76581"/>
                    <a:pt x="144018" y="82868"/>
                    <a:pt x="139541" y="86106"/>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AFBFC"/>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4"/>
          <p:cNvSpPr txBox="1"/>
          <p:nvPr/>
        </p:nvSpPr>
        <p:spPr>
          <a:xfrm>
            <a:off x="0" y="801123"/>
            <a:ext cx="12192000"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rgbClr val="211C50"/>
                </a:solidFill>
                <a:latin typeface="Arial Black"/>
                <a:ea typeface="Arial Black"/>
                <a:cs typeface="Arial Black"/>
                <a:sym typeface="Arial Black"/>
              </a:rPr>
              <a:t>Stake Holders</a:t>
            </a:r>
            <a:endParaRPr sz="3200">
              <a:solidFill>
                <a:srgbClr val="211C50"/>
              </a:solidFill>
              <a:latin typeface="Arial Black"/>
              <a:ea typeface="Arial Black"/>
              <a:cs typeface="Arial Black"/>
              <a:sym typeface="Arial Black"/>
            </a:endParaRPr>
          </a:p>
        </p:txBody>
      </p:sp>
      <p:sp>
        <p:nvSpPr>
          <p:cNvPr id="120" name="Google Shape;120;p4"/>
          <p:cNvSpPr/>
          <p:nvPr/>
        </p:nvSpPr>
        <p:spPr>
          <a:xfrm>
            <a:off x="3005572" y="2790728"/>
            <a:ext cx="1543772" cy="6858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Calibri"/>
                <a:ea typeface="Calibri"/>
                <a:cs typeface="Calibri"/>
                <a:sym typeface="Calibri"/>
              </a:rPr>
              <a:t>Super Admin</a:t>
            </a:r>
            <a:endParaRPr sz="1800" b="1">
              <a:solidFill>
                <a:schemeClr val="lt1"/>
              </a:solidFill>
              <a:latin typeface="Calibri"/>
              <a:ea typeface="Calibri"/>
              <a:cs typeface="Calibri"/>
              <a:sym typeface="Calibri"/>
            </a:endParaRPr>
          </a:p>
        </p:txBody>
      </p:sp>
      <p:sp>
        <p:nvSpPr>
          <p:cNvPr id="121" name="Google Shape;121;p4"/>
          <p:cNvSpPr/>
          <p:nvPr/>
        </p:nvSpPr>
        <p:spPr>
          <a:xfrm>
            <a:off x="4826833" y="2790727"/>
            <a:ext cx="1738348" cy="685802"/>
          </a:xfrm>
          <a:prstGeom prst="roundRect">
            <a:avLst>
              <a:gd name="adj" fmla="val 16667"/>
            </a:avLst>
          </a:prstGeom>
          <a:solidFill>
            <a:schemeClr val="accent3"/>
          </a:solidFill>
          <a:ln w="12700" cap="flat" cmpd="sng">
            <a:solidFill>
              <a:srgbClr val="78787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Calibri"/>
                <a:ea typeface="Calibri"/>
                <a:cs typeface="Calibri"/>
                <a:sym typeface="Calibri"/>
              </a:rPr>
              <a:t>Business Admin</a:t>
            </a:r>
            <a:endParaRPr sz="1800" b="1">
              <a:solidFill>
                <a:schemeClr val="lt1"/>
              </a:solidFill>
              <a:latin typeface="Calibri"/>
              <a:ea typeface="Calibri"/>
              <a:cs typeface="Calibri"/>
              <a:sym typeface="Calibri"/>
            </a:endParaRPr>
          </a:p>
        </p:txBody>
      </p:sp>
      <p:cxnSp>
        <p:nvCxnSpPr>
          <p:cNvPr id="123" name="Google Shape;123;p4"/>
          <p:cNvCxnSpPr>
            <a:endCxn id="121" idx="0"/>
          </p:cNvCxnSpPr>
          <p:nvPr/>
        </p:nvCxnSpPr>
        <p:spPr>
          <a:xfrm rot="5400000">
            <a:off x="5559057" y="2491177"/>
            <a:ext cx="436500" cy="162600"/>
          </a:xfrm>
          <a:prstGeom prst="bentConnector3">
            <a:avLst>
              <a:gd name="adj1" fmla="val 50000"/>
            </a:avLst>
          </a:prstGeom>
          <a:noFill/>
          <a:ln w="9525" cap="flat" cmpd="sng">
            <a:solidFill>
              <a:schemeClr val="accent2"/>
            </a:solidFill>
            <a:prstDash val="solid"/>
            <a:miter lim="800000"/>
            <a:headEnd type="none" w="sm" len="sm"/>
            <a:tailEnd type="triangle" w="med" len="med"/>
          </a:ln>
        </p:spPr>
      </p:cxnSp>
      <p:sp>
        <p:nvSpPr>
          <p:cNvPr id="124" name="Google Shape;124;p4"/>
          <p:cNvSpPr/>
          <p:nvPr/>
        </p:nvSpPr>
        <p:spPr>
          <a:xfrm>
            <a:off x="7124273" y="2790727"/>
            <a:ext cx="1415180" cy="685801"/>
          </a:xfrm>
          <a:prstGeom prst="roundRect">
            <a:avLst>
              <a:gd name="adj" fmla="val 16667"/>
            </a:avLst>
          </a:prstGeom>
          <a:solidFill>
            <a:srgbClr val="9CC2E5"/>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Calibri"/>
                <a:ea typeface="Calibri"/>
                <a:cs typeface="Calibri"/>
                <a:sym typeface="Calibri"/>
              </a:rPr>
              <a:t>Faculty</a:t>
            </a:r>
            <a:endParaRPr sz="1800" b="1">
              <a:solidFill>
                <a:schemeClr val="lt1"/>
              </a:solidFill>
              <a:latin typeface="Calibri"/>
              <a:ea typeface="Calibri"/>
              <a:cs typeface="Calibri"/>
              <a:sym typeface="Calibri"/>
            </a:endParaRPr>
          </a:p>
        </p:txBody>
      </p:sp>
      <p:sp>
        <p:nvSpPr>
          <p:cNvPr id="125" name="Google Shape;125;p4"/>
          <p:cNvSpPr/>
          <p:nvPr/>
        </p:nvSpPr>
        <p:spPr>
          <a:xfrm>
            <a:off x="9098545" y="2790726"/>
            <a:ext cx="1415180" cy="685801"/>
          </a:xfrm>
          <a:prstGeom prst="roundRect">
            <a:avLst>
              <a:gd name="adj" fmla="val 16667"/>
            </a:avLst>
          </a:prstGeom>
          <a:solidFill>
            <a:srgbClr val="548135"/>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Calibri"/>
                <a:ea typeface="Calibri"/>
                <a:cs typeface="Calibri"/>
                <a:sym typeface="Calibri"/>
              </a:rPr>
              <a:t>Student</a:t>
            </a:r>
            <a:endParaRPr sz="1800" b="1">
              <a:solidFill>
                <a:schemeClr val="lt1"/>
              </a:solidFill>
              <a:latin typeface="Calibri"/>
              <a:ea typeface="Calibri"/>
              <a:cs typeface="Calibri"/>
              <a:sym typeface="Calibri"/>
            </a:endParaRPr>
          </a:p>
        </p:txBody>
      </p:sp>
      <p:sp>
        <p:nvSpPr>
          <p:cNvPr id="126" name="Google Shape;126;p4"/>
          <p:cNvSpPr/>
          <p:nvPr/>
        </p:nvSpPr>
        <p:spPr>
          <a:xfrm>
            <a:off x="4143090" y="4210818"/>
            <a:ext cx="1415180" cy="685801"/>
          </a:xfrm>
          <a:prstGeom prst="roundRect">
            <a:avLst>
              <a:gd name="adj" fmla="val 16667"/>
            </a:avLst>
          </a:prstGeom>
          <a:solidFill>
            <a:schemeClr val="accent3"/>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Company</a:t>
            </a:r>
            <a:endParaRPr sz="1800">
              <a:solidFill>
                <a:schemeClr val="lt1"/>
              </a:solidFill>
              <a:latin typeface="Calibri"/>
              <a:ea typeface="Calibri"/>
              <a:cs typeface="Calibri"/>
              <a:sym typeface="Calibri"/>
            </a:endParaRPr>
          </a:p>
        </p:txBody>
      </p:sp>
      <p:sp>
        <p:nvSpPr>
          <p:cNvPr id="127" name="Google Shape;127;p4"/>
          <p:cNvSpPr/>
          <p:nvPr/>
        </p:nvSpPr>
        <p:spPr>
          <a:xfrm>
            <a:off x="6247973" y="4210818"/>
            <a:ext cx="1415180" cy="685801"/>
          </a:xfrm>
          <a:prstGeom prst="roundRect">
            <a:avLst>
              <a:gd name="adj" fmla="val 16667"/>
            </a:avLst>
          </a:prstGeom>
          <a:solidFill>
            <a:schemeClr val="accent3"/>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Institute</a:t>
            </a:r>
            <a:endParaRPr sz="1800">
              <a:solidFill>
                <a:schemeClr val="lt1"/>
              </a:solidFill>
              <a:latin typeface="Calibri"/>
              <a:ea typeface="Calibri"/>
              <a:cs typeface="Calibri"/>
              <a:sym typeface="Calibri"/>
            </a:endParaRPr>
          </a:p>
        </p:txBody>
      </p:sp>
      <p:cxnSp>
        <p:nvCxnSpPr>
          <p:cNvPr id="128" name="Google Shape;128;p4"/>
          <p:cNvCxnSpPr>
            <a:endCxn id="124" idx="0"/>
          </p:cNvCxnSpPr>
          <p:nvPr/>
        </p:nvCxnSpPr>
        <p:spPr>
          <a:xfrm>
            <a:off x="5858463" y="2354227"/>
            <a:ext cx="1973400" cy="436500"/>
          </a:xfrm>
          <a:prstGeom prst="bentConnector3">
            <a:avLst>
              <a:gd name="adj1" fmla="val 99981"/>
            </a:avLst>
          </a:prstGeom>
          <a:noFill/>
          <a:ln w="9525" cap="flat" cmpd="sng">
            <a:solidFill>
              <a:schemeClr val="accent2"/>
            </a:solidFill>
            <a:prstDash val="solid"/>
            <a:miter lim="800000"/>
            <a:headEnd type="none" w="sm" len="sm"/>
            <a:tailEnd type="triangle" w="med" len="med"/>
          </a:ln>
        </p:spPr>
      </p:cxnSp>
      <p:cxnSp>
        <p:nvCxnSpPr>
          <p:cNvPr id="129" name="Google Shape;129;p4"/>
          <p:cNvCxnSpPr>
            <a:cxnSpLocks/>
          </p:cNvCxnSpPr>
          <p:nvPr/>
        </p:nvCxnSpPr>
        <p:spPr>
          <a:xfrm>
            <a:off x="5858735" y="2354227"/>
            <a:ext cx="3947400" cy="436500"/>
          </a:xfrm>
          <a:prstGeom prst="bentConnector3">
            <a:avLst>
              <a:gd name="adj1" fmla="val 100233"/>
            </a:avLst>
          </a:prstGeom>
          <a:noFill/>
          <a:ln w="9525" cap="flat" cmpd="sng">
            <a:solidFill>
              <a:schemeClr val="accent2"/>
            </a:solidFill>
            <a:prstDash val="solid"/>
            <a:miter lim="800000"/>
            <a:headEnd type="none" w="sm" len="sm"/>
            <a:tailEnd type="triangle" w="med" len="med"/>
          </a:ln>
        </p:spPr>
      </p:cxnSp>
      <p:cxnSp>
        <p:nvCxnSpPr>
          <p:cNvPr id="130" name="Google Shape;130;p4"/>
          <p:cNvCxnSpPr>
            <a:stCxn id="121" idx="2"/>
            <a:endCxn id="126" idx="0"/>
          </p:cNvCxnSpPr>
          <p:nvPr/>
        </p:nvCxnSpPr>
        <p:spPr>
          <a:xfrm rot="5400000">
            <a:off x="4906107" y="3421029"/>
            <a:ext cx="734400" cy="845400"/>
          </a:xfrm>
          <a:prstGeom prst="bentConnector3">
            <a:avLst>
              <a:gd name="adj1" fmla="val 50000"/>
            </a:avLst>
          </a:prstGeom>
          <a:noFill/>
          <a:ln w="9525" cap="flat" cmpd="sng">
            <a:solidFill>
              <a:schemeClr val="accent2"/>
            </a:solidFill>
            <a:prstDash val="solid"/>
            <a:miter lim="800000"/>
            <a:headEnd type="none" w="sm" len="sm"/>
            <a:tailEnd type="triangle" w="med" len="med"/>
          </a:ln>
        </p:spPr>
      </p:cxnSp>
      <p:cxnSp>
        <p:nvCxnSpPr>
          <p:cNvPr id="131" name="Google Shape;131;p4"/>
          <p:cNvCxnSpPr>
            <a:stCxn id="121" idx="2"/>
            <a:endCxn id="127" idx="0"/>
          </p:cNvCxnSpPr>
          <p:nvPr/>
        </p:nvCxnSpPr>
        <p:spPr>
          <a:xfrm rot="-5400000" flipH="1">
            <a:off x="5958657" y="3213879"/>
            <a:ext cx="734400" cy="1259700"/>
          </a:xfrm>
          <a:prstGeom prst="bentConnector3">
            <a:avLst>
              <a:gd name="adj1" fmla="val 50000"/>
            </a:avLst>
          </a:prstGeom>
          <a:noFill/>
          <a:ln w="9525" cap="flat" cmpd="sng">
            <a:solidFill>
              <a:schemeClr val="accent2"/>
            </a:solidFill>
            <a:prstDash val="solid"/>
            <a:miter lim="800000"/>
            <a:headEnd type="none" w="sm" len="sm"/>
            <a:tailEnd type="triangle" w="med" len="med"/>
          </a:ln>
        </p:spPr>
      </p:cxnSp>
      <p:pic>
        <p:nvPicPr>
          <p:cNvPr id="132" name="Google Shape;132;p4"/>
          <p:cNvPicPr preferRelativeResize="0"/>
          <p:nvPr/>
        </p:nvPicPr>
        <p:blipFill rotWithShape="1">
          <a:blip r:embed="rId3">
            <a:alphaModFix/>
          </a:blip>
          <a:srcRect/>
          <a:stretch/>
        </p:blipFill>
        <p:spPr>
          <a:xfrm>
            <a:off x="4651614" y="1779812"/>
            <a:ext cx="2547099" cy="641587"/>
          </a:xfrm>
          <a:prstGeom prst="rect">
            <a:avLst/>
          </a:prstGeom>
          <a:noFill/>
          <a:ln>
            <a:noFill/>
          </a:ln>
        </p:spPr>
      </p:pic>
      <p:cxnSp>
        <p:nvCxnSpPr>
          <p:cNvPr id="4" name="Connector: Elbow 3">
            <a:extLst>
              <a:ext uri="{FF2B5EF4-FFF2-40B4-BE49-F238E27FC236}">
                <a16:creationId xmlns:a16="http://schemas.microsoft.com/office/drawing/2014/main" id="{E55DBC1E-7083-AF29-81FB-E584E6329C14}"/>
              </a:ext>
            </a:extLst>
          </p:cNvPr>
          <p:cNvCxnSpPr>
            <a:cxnSpLocks/>
          </p:cNvCxnSpPr>
          <p:nvPr/>
        </p:nvCxnSpPr>
        <p:spPr>
          <a:xfrm rot="10800000" flipV="1">
            <a:off x="3637527" y="2572476"/>
            <a:ext cx="2118939" cy="218246"/>
          </a:xfrm>
          <a:prstGeom prst="bentConnector3">
            <a:avLst>
              <a:gd name="adj1" fmla="val 9994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5"/>
          <p:cNvSpPr txBox="1"/>
          <p:nvPr/>
        </p:nvSpPr>
        <p:spPr>
          <a:xfrm>
            <a:off x="0" y="134963"/>
            <a:ext cx="12191999"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rgbClr val="211C50"/>
                </a:solidFill>
                <a:latin typeface="Arial Black"/>
                <a:ea typeface="Arial Black"/>
                <a:cs typeface="Arial Black"/>
                <a:sym typeface="Arial Black"/>
              </a:rPr>
              <a:t>Stakeholders features</a:t>
            </a:r>
            <a:endParaRPr sz="3200">
              <a:solidFill>
                <a:srgbClr val="211C50"/>
              </a:solidFill>
              <a:latin typeface="Arial Black"/>
              <a:ea typeface="Arial Black"/>
              <a:cs typeface="Arial Black"/>
              <a:sym typeface="Arial Black"/>
            </a:endParaRPr>
          </a:p>
        </p:txBody>
      </p:sp>
      <p:grpSp>
        <p:nvGrpSpPr>
          <p:cNvPr id="138" name="Google Shape;138;p5"/>
          <p:cNvGrpSpPr/>
          <p:nvPr/>
        </p:nvGrpSpPr>
        <p:grpSpPr>
          <a:xfrm>
            <a:off x="773872" y="2143953"/>
            <a:ext cx="10801336" cy="669582"/>
            <a:chOff x="773872" y="3487738"/>
            <a:chExt cx="8608377" cy="533639"/>
          </a:xfrm>
        </p:grpSpPr>
        <p:sp>
          <p:nvSpPr>
            <p:cNvPr id="139" name="Google Shape;139;p5"/>
            <p:cNvSpPr/>
            <p:nvPr/>
          </p:nvSpPr>
          <p:spPr>
            <a:xfrm>
              <a:off x="7343925" y="3487738"/>
              <a:ext cx="2038324" cy="533639"/>
            </a:xfrm>
            <a:custGeom>
              <a:avLst/>
              <a:gdLst/>
              <a:ahLst/>
              <a:cxnLst/>
              <a:rect l="l" t="t" r="r" b="b"/>
              <a:pathLst>
                <a:path w="1769398" h="463232" extrusionOk="0">
                  <a:moveTo>
                    <a:pt x="1559197" y="5695"/>
                  </a:moveTo>
                  <a:lnTo>
                    <a:pt x="5695" y="5695"/>
                  </a:lnTo>
                  <a:cubicBezTo>
                    <a:pt x="62422" y="62574"/>
                    <a:pt x="98038" y="143678"/>
                    <a:pt x="98038" y="233515"/>
                  </a:cubicBezTo>
                  <a:cubicBezTo>
                    <a:pt x="98038" y="323352"/>
                    <a:pt x="62422" y="404456"/>
                    <a:pt x="5695" y="461335"/>
                  </a:cubicBezTo>
                  <a:lnTo>
                    <a:pt x="1559197" y="461335"/>
                  </a:lnTo>
                  <a:cubicBezTo>
                    <a:pt x="1672803" y="461335"/>
                    <a:pt x="1764842" y="359347"/>
                    <a:pt x="1764842" y="233515"/>
                  </a:cubicBezTo>
                  <a:cubicBezTo>
                    <a:pt x="1764842" y="107683"/>
                    <a:pt x="1672726" y="5695"/>
                    <a:pt x="1559197" y="5695"/>
                  </a:cubicBezTo>
                  <a:close/>
                </a:path>
              </a:pathLst>
            </a:custGeom>
            <a:gradFill>
              <a:gsLst>
                <a:gs pos="0">
                  <a:srgbClr val="8690FE"/>
                </a:gs>
                <a:gs pos="100000">
                  <a:srgbClr val="5453EE"/>
                </a:gs>
              </a:gsLst>
              <a:lin ang="81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 name="Google Shape;140;p5"/>
            <p:cNvSpPr/>
            <p:nvPr/>
          </p:nvSpPr>
          <p:spPr>
            <a:xfrm>
              <a:off x="5327559" y="3487738"/>
              <a:ext cx="2038324" cy="533639"/>
            </a:xfrm>
            <a:custGeom>
              <a:avLst/>
              <a:gdLst/>
              <a:ahLst/>
              <a:cxnLst/>
              <a:rect l="l" t="t" r="r" b="b"/>
              <a:pathLst>
                <a:path w="1769398" h="463232" extrusionOk="0">
                  <a:moveTo>
                    <a:pt x="1559196" y="5695"/>
                  </a:moveTo>
                  <a:lnTo>
                    <a:pt x="5695" y="5695"/>
                  </a:lnTo>
                  <a:cubicBezTo>
                    <a:pt x="62422" y="62574"/>
                    <a:pt x="98038" y="143678"/>
                    <a:pt x="98038" y="233515"/>
                  </a:cubicBezTo>
                  <a:cubicBezTo>
                    <a:pt x="98038" y="323352"/>
                    <a:pt x="62422" y="404456"/>
                    <a:pt x="5695" y="461335"/>
                  </a:cubicBezTo>
                  <a:lnTo>
                    <a:pt x="1559196" y="461335"/>
                  </a:lnTo>
                  <a:cubicBezTo>
                    <a:pt x="1672803" y="461335"/>
                    <a:pt x="1764842" y="359347"/>
                    <a:pt x="1764842" y="233515"/>
                  </a:cubicBezTo>
                  <a:cubicBezTo>
                    <a:pt x="1764842" y="107683"/>
                    <a:pt x="1672803" y="5695"/>
                    <a:pt x="1559196" y="5695"/>
                  </a:cubicBezTo>
                  <a:close/>
                </a:path>
              </a:pathLst>
            </a:custGeom>
            <a:gradFill>
              <a:gsLst>
                <a:gs pos="0">
                  <a:srgbClr val="8690FE"/>
                </a:gs>
                <a:gs pos="100000">
                  <a:srgbClr val="5453EE"/>
                </a:gs>
              </a:gsLst>
              <a:lin ang="81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1" name="Google Shape;141;p5"/>
            <p:cNvSpPr/>
            <p:nvPr/>
          </p:nvSpPr>
          <p:spPr>
            <a:xfrm>
              <a:off x="3311192" y="3487738"/>
              <a:ext cx="2038324" cy="533639"/>
            </a:xfrm>
            <a:custGeom>
              <a:avLst/>
              <a:gdLst/>
              <a:ahLst/>
              <a:cxnLst/>
              <a:rect l="l" t="t" r="r" b="b"/>
              <a:pathLst>
                <a:path w="1769398" h="463232" extrusionOk="0">
                  <a:moveTo>
                    <a:pt x="1559197" y="5695"/>
                  </a:moveTo>
                  <a:lnTo>
                    <a:pt x="5695" y="5695"/>
                  </a:lnTo>
                  <a:cubicBezTo>
                    <a:pt x="62423" y="62574"/>
                    <a:pt x="98038" y="143678"/>
                    <a:pt x="98038" y="233515"/>
                  </a:cubicBezTo>
                  <a:cubicBezTo>
                    <a:pt x="98038" y="323352"/>
                    <a:pt x="62423" y="404456"/>
                    <a:pt x="5695" y="461335"/>
                  </a:cubicBezTo>
                  <a:lnTo>
                    <a:pt x="1559197" y="461335"/>
                  </a:lnTo>
                  <a:cubicBezTo>
                    <a:pt x="1672803" y="461335"/>
                    <a:pt x="1764842" y="359347"/>
                    <a:pt x="1764842" y="233515"/>
                  </a:cubicBezTo>
                  <a:cubicBezTo>
                    <a:pt x="1764842" y="107683"/>
                    <a:pt x="1672803" y="5695"/>
                    <a:pt x="1559197" y="5695"/>
                  </a:cubicBezTo>
                  <a:close/>
                </a:path>
              </a:pathLst>
            </a:custGeom>
            <a:gradFill>
              <a:gsLst>
                <a:gs pos="0">
                  <a:srgbClr val="8690FE"/>
                </a:gs>
                <a:gs pos="100000">
                  <a:srgbClr val="5453EE"/>
                </a:gs>
              </a:gsLst>
              <a:lin ang="81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2" name="Google Shape;142;p5"/>
            <p:cNvSpPr/>
            <p:nvPr/>
          </p:nvSpPr>
          <p:spPr>
            <a:xfrm>
              <a:off x="773872" y="3487738"/>
              <a:ext cx="2554467" cy="533639"/>
            </a:xfrm>
            <a:custGeom>
              <a:avLst/>
              <a:gdLst/>
              <a:ahLst/>
              <a:cxnLst/>
              <a:rect l="l" t="t" r="r" b="b"/>
              <a:pathLst>
                <a:path w="2217443" h="463232" extrusionOk="0">
                  <a:moveTo>
                    <a:pt x="2011418" y="5695"/>
                  </a:moveTo>
                  <a:lnTo>
                    <a:pt x="211341" y="5695"/>
                  </a:lnTo>
                  <a:cubicBezTo>
                    <a:pt x="97811" y="5695"/>
                    <a:pt x="5695" y="107683"/>
                    <a:pt x="5695" y="233515"/>
                  </a:cubicBezTo>
                  <a:cubicBezTo>
                    <a:pt x="5695" y="359347"/>
                    <a:pt x="97811" y="461335"/>
                    <a:pt x="211341" y="461335"/>
                  </a:cubicBezTo>
                  <a:lnTo>
                    <a:pt x="2011418" y="461335"/>
                  </a:lnTo>
                  <a:cubicBezTo>
                    <a:pt x="2125024" y="461335"/>
                    <a:pt x="2217064" y="359347"/>
                    <a:pt x="2217064" y="233515"/>
                  </a:cubicBezTo>
                  <a:cubicBezTo>
                    <a:pt x="2217139" y="107683"/>
                    <a:pt x="2125024" y="5695"/>
                    <a:pt x="2011418" y="5695"/>
                  </a:cubicBezTo>
                  <a:close/>
                </a:path>
              </a:pathLst>
            </a:custGeom>
            <a:gradFill>
              <a:gsLst>
                <a:gs pos="0">
                  <a:srgbClr val="8690FE"/>
                </a:gs>
                <a:gs pos="100000">
                  <a:srgbClr val="5453EE"/>
                </a:gs>
              </a:gsLst>
              <a:lin ang="81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43" name="Google Shape;143;p5"/>
            <p:cNvGrpSpPr/>
            <p:nvPr/>
          </p:nvGrpSpPr>
          <p:grpSpPr>
            <a:xfrm>
              <a:off x="1989887" y="3586964"/>
              <a:ext cx="267756" cy="286610"/>
              <a:chOff x="2090919" y="902017"/>
              <a:chExt cx="388715" cy="388239"/>
            </a:xfrm>
          </p:grpSpPr>
          <p:sp>
            <p:nvSpPr>
              <p:cNvPr id="144" name="Google Shape;144;p5"/>
              <p:cNvSpPr/>
              <p:nvPr/>
            </p:nvSpPr>
            <p:spPr>
              <a:xfrm>
                <a:off x="2412959" y="991314"/>
                <a:ext cx="66675" cy="66675"/>
              </a:xfrm>
              <a:custGeom>
                <a:avLst/>
                <a:gdLst/>
                <a:ahLst/>
                <a:cxnLst/>
                <a:rect l="l" t="t" r="r" b="b"/>
                <a:pathLst>
                  <a:path w="66675" h="66675" extrusionOk="0">
                    <a:moveTo>
                      <a:pt x="62198" y="26146"/>
                    </a:moveTo>
                    <a:lnTo>
                      <a:pt x="46482" y="10430"/>
                    </a:lnTo>
                    <a:cubicBezTo>
                      <a:pt x="42100" y="6048"/>
                      <a:pt x="35052" y="6048"/>
                      <a:pt x="30766" y="10430"/>
                    </a:cubicBezTo>
                    <a:lnTo>
                      <a:pt x="7144" y="34052"/>
                    </a:lnTo>
                    <a:lnTo>
                      <a:pt x="38671" y="65580"/>
                    </a:lnTo>
                    <a:lnTo>
                      <a:pt x="62293" y="41958"/>
                    </a:lnTo>
                    <a:cubicBezTo>
                      <a:pt x="66580" y="37481"/>
                      <a:pt x="66580" y="30432"/>
                      <a:pt x="62198" y="2614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5"/>
              <p:cNvSpPr/>
              <p:nvPr/>
            </p:nvSpPr>
            <p:spPr>
              <a:xfrm>
                <a:off x="2331893" y="1034034"/>
                <a:ext cx="104775" cy="104775"/>
              </a:xfrm>
              <a:custGeom>
                <a:avLst/>
                <a:gdLst/>
                <a:ahLst/>
                <a:cxnLst/>
                <a:rect l="l" t="t" r="r" b="b"/>
                <a:pathLst>
                  <a:path w="104775" h="104775" extrusionOk="0">
                    <a:moveTo>
                      <a:pt x="19725" y="59531"/>
                    </a:moveTo>
                    <a:lnTo>
                      <a:pt x="7438" y="96488"/>
                    </a:lnTo>
                    <a:cubicBezTo>
                      <a:pt x="6771" y="98488"/>
                      <a:pt x="7247" y="100584"/>
                      <a:pt x="8771" y="102108"/>
                    </a:cubicBezTo>
                    <a:cubicBezTo>
                      <a:pt x="10200" y="103537"/>
                      <a:pt x="12391" y="104108"/>
                      <a:pt x="14391" y="103442"/>
                    </a:cubicBezTo>
                    <a:lnTo>
                      <a:pt x="51348" y="91154"/>
                    </a:lnTo>
                    <a:lnTo>
                      <a:pt x="104021" y="38672"/>
                    </a:lnTo>
                    <a:lnTo>
                      <a:pt x="72494" y="7144"/>
                    </a:lnTo>
                    <a:lnTo>
                      <a:pt x="19725"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5"/>
              <p:cNvSpPr/>
              <p:nvPr/>
            </p:nvSpPr>
            <p:spPr>
              <a:xfrm>
                <a:off x="2090919" y="947356"/>
                <a:ext cx="257175" cy="342900"/>
              </a:xfrm>
              <a:custGeom>
                <a:avLst/>
                <a:gdLst/>
                <a:ahLst/>
                <a:cxnLst/>
                <a:rect l="l" t="t" r="r" b="b"/>
                <a:pathLst>
                  <a:path w="257175" h="342900" extrusionOk="0">
                    <a:moveTo>
                      <a:pt x="29432" y="308705"/>
                    </a:moveTo>
                    <a:lnTo>
                      <a:pt x="29432" y="7144"/>
                    </a:lnTo>
                    <a:lnTo>
                      <a:pt x="18288" y="7144"/>
                    </a:lnTo>
                    <a:cubicBezTo>
                      <a:pt x="12097" y="7144"/>
                      <a:pt x="7144" y="12097"/>
                      <a:pt x="7144" y="18288"/>
                    </a:cubicBezTo>
                    <a:lnTo>
                      <a:pt x="7144" y="331089"/>
                    </a:lnTo>
                    <a:cubicBezTo>
                      <a:pt x="7144" y="337280"/>
                      <a:pt x="12097" y="342233"/>
                      <a:pt x="18288" y="342233"/>
                    </a:cubicBezTo>
                    <a:lnTo>
                      <a:pt x="241935" y="342233"/>
                    </a:lnTo>
                    <a:cubicBezTo>
                      <a:pt x="248126" y="342233"/>
                      <a:pt x="253079" y="337280"/>
                      <a:pt x="253079" y="331089"/>
                    </a:cubicBezTo>
                    <a:lnTo>
                      <a:pt x="253079" y="319945"/>
                    </a:lnTo>
                    <a:lnTo>
                      <a:pt x="40577" y="319945"/>
                    </a:lnTo>
                    <a:cubicBezTo>
                      <a:pt x="34385" y="319850"/>
                      <a:pt x="29432" y="314897"/>
                      <a:pt x="29432" y="30870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 name="Google Shape;147;p5"/>
              <p:cNvSpPr/>
              <p:nvPr/>
            </p:nvSpPr>
            <p:spPr>
              <a:xfrm>
                <a:off x="2225317" y="969645"/>
                <a:ext cx="28575" cy="28575"/>
              </a:xfrm>
              <a:custGeom>
                <a:avLst/>
                <a:gdLst/>
                <a:ahLst/>
                <a:cxnLst/>
                <a:rect l="l" t="t" r="r" b="b"/>
                <a:pathLst>
                  <a:path w="28575" h="28575" extrusionOk="0">
                    <a:moveTo>
                      <a:pt x="18288" y="7144"/>
                    </a:moveTo>
                    <a:cubicBezTo>
                      <a:pt x="12097" y="7144"/>
                      <a:pt x="7144" y="12097"/>
                      <a:pt x="7144" y="18288"/>
                    </a:cubicBezTo>
                    <a:cubicBezTo>
                      <a:pt x="7144" y="24479"/>
                      <a:pt x="12097" y="29432"/>
                      <a:pt x="18288" y="29432"/>
                    </a:cubicBezTo>
                    <a:cubicBezTo>
                      <a:pt x="24479" y="29432"/>
                      <a:pt x="29432" y="24479"/>
                      <a:pt x="29432" y="18288"/>
                    </a:cubicBezTo>
                    <a:cubicBezTo>
                      <a:pt x="29432" y="12097"/>
                      <a:pt x="24479" y="7144"/>
                      <a:pt x="18288" y="714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 name="Google Shape;148;p5"/>
              <p:cNvSpPr/>
              <p:nvPr/>
            </p:nvSpPr>
            <p:spPr>
              <a:xfrm>
                <a:off x="2203028" y="1036510"/>
                <a:ext cx="76200" cy="57150"/>
              </a:xfrm>
              <a:custGeom>
                <a:avLst/>
                <a:gdLst/>
                <a:ahLst/>
                <a:cxnLst/>
                <a:rect l="l" t="t" r="r" b="b"/>
                <a:pathLst>
                  <a:path w="76200" h="57150" extrusionOk="0">
                    <a:moveTo>
                      <a:pt x="40576" y="7144"/>
                    </a:moveTo>
                    <a:cubicBezTo>
                      <a:pt x="22098" y="7144"/>
                      <a:pt x="7144" y="22098"/>
                      <a:pt x="7144" y="40577"/>
                    </a:cubicBezTo>
                    <a:lnTo>
                      <a:pt x="7144" y="51721"/>
                    </a:lnTo>
                    <a:lnTo>
                      <a:pt x="74009" y="51721"/>
                    </a:lnTo>
                    <a:lnTo>
                      <a:pt x="74009" y="40577"/>
                    </a:lnTo>
                    <a:cubicBezTo>
                      <a:pt x="74009" y="22098"/>
                      <a:pt x="59055" y="7144"/>
                      <a:pt x="40576" y="714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5"/>
              <p:cNvSpPr/>
              <p:nvPr/>
            </p:nvSpPr>
            <p:spPr>
              <a:xfrm>
                <a:off x="2135496" y="902017"/>
                <a:ext cx="257175" cy="342900"/>
              </a:xfrm>
              <a:custGeom>
                <a:avLst/>
                <a:gdLst/>
                <a:ahLst/>
                <a:cxnLst/>
                <a:rect l="l" t="t" r="r" b="b"/>
                <a:pathLst>
                  <a:path w="257175" h="342900" extrusionOk="0">
                    <a:moveTo>
                      <a:pt x="189357" y="249936"/>
                    </a:moveTo>
                    <a:cubicBezTo>
                      <a:pt x="181832" y="242316"/>
                      <a:pt x="179260" y="231458"/>
                      <a:pt x="182594" y="221551"/>
                    </a:cubicBezTo>
                    <a:lnTo>
                      <a:pt x="196596" y="179642"/>
                    </a:lnTo>
                    <a:lnTo>
                      <a:pt x="252984" y="123254"/>
                    </a:lnTo>
                    <a:lnTo>
                      <a:pt x="252984" y="97155"/>
                    </a:lnTo>
                    <a:lnTo>
                      <a:pt x="174974" y="97155"/>
                    </a:lnTo>
                    <a:cubicBezTo>
                      <a:pt x="168783" y="97155"/>
                      <a:pt x="163830" y="92202"/>
                      <a:pt x="163830" y="86011"/>
                    </a:cubicBezTo>
                    <a:lnTo>
                      <a:pt x="163830" y="7144"/>
                    </a:lnTo>
                    <a:lnTo>
                      <a:pt x="18288" y="7144"/>
                    </a:lnTo>
                    <a:cubicBezTo>
                      <a:pt x="12097" y="7144"/>
                      <a:pt x="7144" y="12097"/>
                      <a:pt x="7144" y="18288"/>
                    </a:cubicBezTo>
                    <a:lnTo>
                      <a:pt x="7144" y="331851"/>
                    </a:lnTo>
                    <a:cubicBezTo>
                      <a:pt x="7144" y="338042"/>
                      <a:pt x="12097" y="342995"/>
                      <a:pt x="18288" y="342995"/>
                    </a:cubicBezTo>
                    <a:lnTo>
                      <a:pt x="241935" y="342995"/>
                    </a:lnTo>
                    <a:cubicBezTo>
                      <a:pt x="248126" y="342995"/>
                      <a:pt x="253079" y="338042"/>
                      <a:pt x="253079" y="331851"/>
                    </a:cubicBezTo>
                    <a:lnTo>
                      <a:pt x="253079" y="244793"/>
                    </a:lnTo>
                    <a:lnTo>
                      <a:pt x="214408" y="257747"/>
                    </a:lnTo>
                    <a:cubicBezTo>
                      <a:pt x="204597" y="258223"/>
                      <a:pt x="197263" y="257651"/>
                      <a:pt x="189357" y="249936"/>
                    </a:cubicBezTo>
                    <a:close/>
                    <a:moveTo>
                      <a:pt x="152686" y="297656"/>
                    </a:moveTo>
                    <a:lnTo>
                      <a:pt x="63532" y="297656"/>
                    </a:lnTo>
                    <a:cubicBezTo>
                      <a:pt x="57341" y="297656"/>
                      <a:pt x="52388" y="292703"/>
                      <a:pt x="52388" y="286512"/>
                    </a:cubicBezTo>
                    <a:cubicBezTo>
                      <a:pt x="52388" y="280321"/>
                      <a:pt x="57341" y="275368"/>
                      <a:pt x="63532" y="275368"/>
                    </a:cubicBezTo>
                    <a:lnTo>
                      <a:pt x="152686" y="275368"/>
                    </a:lnTo>
                    <a:cubicBezTo>
                      <a:pt x="158877" y="275368"/>
                      <a:pt x="163830" y="280321"/>
                      <a:pt x="163830" y="286512"/>
                    </a:cubicBezTo>
                    <a:cubicBezTo>
                      <a:pt x="163830" y="292608"/>
                      <a:pt x="158877" y="297656"/>
                      <a:pt x="152686" y="297656"/>
                    </a:cubicBezTo>
                    <a:close/>
                    <a:moveTo>
                      <a:pt x="152686" y="253079"/>
                    </a:moveTo>
                    <a:lnTo>
                      <a:pt x="63532" y="253079"/>
                    </a:lnTo>
                    <a:cubicBezTo>
                      <a:pt x="57341" y="253079"/>
                      <a:pt x="52388" y="248126"/>
                      <a:pt x="52388" y="241935"/>
                    </a:cubicBezTo>
                    <a:cubicBezTo>
                      <a:pt x="52388" y="235744"/>
                      <a:pt x="57341" y="230791"/>
                      <a:pt x="63532" y="230791"/>
                    </a:cubicBezTo>
                    <a:lnTo>
                      <a:pt x="152686" y="230791"/>
                    </a:lnTo>
                    <a:cubicBezTo>
                      <a:pt x="158877" y="230791"/>
                      <a:pt x="163830" y="235744"/>
                      <a:pt x="163830" y="241935"/>
                    </a:cubicBezTo>
                    <a:cubicBezTo>
                      <a:pt x="163830" y="248126"/>
                      <a:pt x="158877" y="253079"/>
                      <a:pt x="152686" y="253079"/>
                    </a:cubicBezTo>
                    <a:close/>
                    <a:moveTo>
                      <a:pt x="163830" y="197358"/>
                    </a:moveTo>
                    <a:cubicBezTo>
                      <a:pt x="163830" y="203549"/>
                      <a:pt x="158877" y="208502"/>
                      <a:pt x="152686" y="208502"/>
                    </a:cubicBezTo>
                    <a:lnTo>
                      <a:pt x="63532" y="208502"/>
                    </a:lnTo>
                    <a:cubicBezTo>
                      <a:pt x="57341" y="208502"/>
                      <a:pt x="52388" y="203549"/>
                      <a:pt x="52388" y="197358"/>
                    </a:cubicBezTo>
                    <a:lnTo>
                      <a:pt x="52388" y="175070"/>
                    </a:lnTo>
                    <a:cubicBezTo>
                      <a:pt x="52388" y="144304"/>
                      <a:pt x="77343" y="119348"/>
                      <a:pt x="108109" y="119348"/>
                    </a:cubicBezTo>
                    <a:cubicBezTo>
                      <a:pt x="89630" y="119348"/>
                      <a:pt x="74676" y="104394"/>
                      <a:pt x="74676" y="85916"/>
                    </a:cubicBezTo>
                    <a:cubicBezTo>
                      <a:pt x="74676" y="67437"/>
                      <a:pt x="89630" y="52483"/>
                      <a:pt x="108109" y="52483"/>
                    </a:cubicBezTo>
                    <a:cubicBezTo>
                      <a:pt x="126587" y="52483"/>
                      <a:pt x="141542" y="67437"/>
                      <a:pt x="141542" y="85916"/>
                    </a:cubicBezTo>
                    <a:cubicBezTo>
                      <a:pt x="141542" y="104394"/>
                      <a:pt x="126587" y="119348"/>
                      <a:pt x="108109" y="119348"/>
                    </a:cubicBezTo>
                    <a:cubicBezTo>
                      <a:pt x="138875" y="119348"/>
                      <a:pt x="163830" y="144304"/>
                      <a:pt x="163830" y="175070"/>
                    </a:cubicBezTo>
                    <a:lnTo>
                      <a:pt x="163830" y="19735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5"/>
              <p:cNvSpPr/>
              <p:nvPr/>
            </p:nvSpPr>
            <p:spPr>
              <a:xfrm>
                <a:off x="2314471" y="902017"/>
                <a:ext cx="76200" cy="76200"/>
              </a:xfrm>
              <a:custGeom>
                <a:avLst/>
                <a:gdLst/>
                <a:ahLst/>
                <a:cxnLst/>
                <a:rect l="l" t="t" r="r" b="b"/>
                <a:pathLst>
                  <a:path w="76200" h="76200" extrusionOk="0">
                    <a:moveTo>
                      <a:pt x="7144" y="7144"/>
                    </a:moveTo>
                    <a:lnTo>
                      <a:pt x="7144" y="74771"/>
                    </a:lnTo>
                    <a:lnTo>
                      <a:pt x="74009" y="7477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51" name="Google Shape;151;p5"/>
            <p:cNvGrpSpPr/>
            <p:nvPr/>
          </p:nvGrpSpPr>
          <p:grpSpPr>
            <a:xfrm>
              <a:off x="4140696" y="3572442"/>
              <a:ext cx="287121" cy="315654"/>
              <a:chOff x="2772242" y="1560385"/>
              <a:chExt cx="376198" cy="385905"/>
            </a:xfrm>
          </p:grpSpPr>
          <p:sp>
            <p:nvSpPr>
              <p:cNvPr id="152" name="Google Shape;152;p5"/>
              <p:cNvSpPr/>
              <p:nvPr/>
            </p:nvSpPr>
            <p:spPr>
              <a:xfrm>
                <a:off x="2976990" y="1560385"/>
                <a:ext cx="171450" cy="171450"/>
              </a:xfrm>
              <a:custGeom>
                <a:avLst/>
                <a:gdLst/>
                <a:ahLst/>
                <a:cxnLst/>
                <a:rect l="l" t="t" r="r" b="b"/>
                <a:pathLst>
                  <a:path w="171450" h="171450" extrusionOk="0">
                    <a:moveTo>
                      <a:pt x="171489" y="136684"/>
                    </a:moveTo>
                    <a:cubicBezTo>
                      <a:pt x="165203" y="99250"/>
                      <a:pt x="145867" y="66961"/>
                      <a:pt x="118626" y="43910"/>
                    </a:cubicBezTo>
                    <a:cubicBezTo>
                      <a:pt x="91384" y="20860"/>
                      <a:pt x="56237" y="7144"/>
                      <a:pt x="18328" y="7144"/>
                    </a:cubicBezTo>
                    <a:lnTo>
                      <a:pt x="18328" y="7144"/>
                    </a:lnTo>
                    <a:cubicBezTo>
                      <a:pt x="12136" y="7144"/>
                      <a:pt x="7183" y="12097"/>
                      <a:pt x="7183" y="18288"/>
                    </a:cubicBezTo>
                    <a:lnTo>
                      <a:pt x="7183" y="161735"/>
                    </a:lnTo>
                    <a:cubicBezTo>
                      <a:pt x="7088" y="162592"/>
                      <a:pt x="7183" y="163449"/>
                      <a:pt x="7279" y="164306"/>
                    </a:cubicBezTo>
                    <a:cubicBezTo>
                      <a:pt x="8326" y="170402"/>
                      <a:pt x="14041" y="174498"/>
                      <a:pt x="20137" y="173450"/>
                    </a:cubicBezTo>
                    <a:lnTo>
                      <a:pt x="162250" y="149447"/>
                    </a:lnTo>
                    <a:cubicBezTo>
                      <a:pt x="168346" y="148495"/>
                      <a:pt x="172537" y="142780"/>
                      <a:pt x="171489" y="13668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 name="Google Shape;153;p5"/>
              <p:cNvSpPr/>
              <p:nvPr/>
            </p:nvSpPr>
            <p:spPr>
              <a:xfrm>
                <a:off x="2830203" y="1774840"/>
                <a:ext cx="238125" cy="171450"/>
              </a:xfrm>
              <a:custGeom>
                <a:avLst/>
                <a:gdLst/>
                <a:ahLst/>
                <a:cxnLst/>
                <a:rect l="l" t="t" r="r" b="b"/>
                <a:pathLst>
                  <a:path w="238125" h="171450" extrusionOk="0">
                    <a:moveTo>
                      <a:pt x="12143" y="110347"/>
                    </a:moveTo>
                    <a:cubicBezTo>
                      <a:pt x="4999" y="117491"/>
                      <a:pt x="5571" y="129302"/>
                      <a:pt x="13477" y="135684"/>
                    </a:cubicBezTo>
                    <a:cubicBezTo>
                      <a:pt x="43004" y="159306"/>
                      <a:pt x="80533" y="173593"/>
                      <a:pt x="121300" y="173593"/>
                    </a:cubicBezTo>
                    <a:lnTo>
                      <a:pt x="121300" y="173498"/>
                    </a:lnTo>
                    <a:lnTo>
                      <a:pt x="121395" y="173498"/>
                    </a:lnTo>
                    <a:cubicBezTo>
                      <a:pt x="160638" y="173498"/>
                      <a:pt x="199786" y="160163"/>
                      <a:pt x="231694" y="133588"/>
                    </a:cubicBezTo>
                    <a:cubicBezTo>
                      <a:pt x="238076" y="128254"/>
                      <a:pt x="238552" y="118539"/>
                      <a:pt x="232647" y="112633"/>
                    </a:cubicBezTo>
                    <a:lnTo>
                      <a:pt x="131301" y="11287"/>
                    </a:lnTo>
                    <a:cubicBezTo>
                      <a:pt x="125776" y="5763"/>
                      <a:pt x="116728" y="5763"/>
                      <a:pt x="111203" y="11287"/>
                    </a:cubicBezTo>
                    <a:lnTo>
                      <a:pt x="12143" y="11034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 name="Google Shape;154;p5"/>
              <p:cNvSpPr/>
              <p:nvPr/>
            </p:nvSpPr>
            <p:spPr>
              <a:xfrm>
                <a:off x="2986086" y="1739645"/>
                <a:ext cx="142875" cy="133350"/>
              </a:xfrm>
              <a:custGeom>
                <a:avLst/>
                <a:gdLst/>
                <a:ahLst/>
                <a:cxnLst/>
                <a:rect l="l" t="t" r="r" b="b"/>
                <a:pathLst>
                  <a:path w="142875" h="133350" extrusionOk="0">
                    <a:moveTo>
                      <a:pt x="137058" y="18479"/>
                    </a:moveTo>
                    <a:cubicBezTo>
                      <a:pt x="136391" y="11906"/>
                      <a:pt x="130866" y="7144"/>
                      <a:pt x="124485" y="7144"/>
                    </a:cubicBezTo>
                    <a:cubicBezTo>
                      <a:pt x="123723" y="7144"/>
                      <a:pt x="122961" y="7239"/>
                      <a:pt x="122199" y="7334"/>
                    </a:cubicBezTo>
                    <a:lnTo>
                      <a:pt x="18757" y="26479"/>
                    </a:lnTo>
                    <a:cubicBezTo>
                      <a:pt x="7518" y="28575"/>
                      <a:pt x="3231" y="42386"/>
                      <a:pt x="11328" y="50483"/>
                    </a:cubicBezTo>
                    <a:lnTo>
                      <a:pt x="90195" y="129350"/>
                    </a:lnTo>
                    <a:cubicBezTo>
                      <a:pt x="96672" y="135827"/>
                      <a:pt x="107530" y="134493"/>
                      <a:pt x="112388" y="126683"/>
                    </a:cubicBezTo>
                    <a:cubicBezTo>
                      <a:pt x="121627" y="111728"/>
                      <a:pt x="128580" y="95250"/>
                      <a:pt x="132962" y="77819"/>
                    </a:cubicBezTo>
                    <a:cubicBezTo>
                      <a:pt x="133057" y="77533"/>
                      <a:pt x="133057" y="77248"/>
                      <a:pt x="133152" y="76962"/>
                    </a:cubicBezTo>
                    <a:cubicBezTo>
                      <a:pt x="134010" y="73533"/>
                      <a:pt x="134676" y="70104"/>
                      <a:pt x="135343" y="66580"/>
                    </a:cubicBezTo>
                    <a:cubicBezTo>
                      <a:pt x="138105" y="50959"/>
                      <a:pt x="138772" y="34862"/>
                      <a:pt x="137058" y="1847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 name="Google Shape;155;p5"/>
              <p:cNvSpPr/>
              <p:nvPr/>
            </p:nvSpPr>
            <p:spPr>
              <a:xfrm>
                <a:off x="2772242" y="1597152"/>
                <a:ext cx="180975" cy="276225"/>
              </a:xfrm>
              <a:custGeom>
                <a:avLst/>
                <a:gdLst/>
                <a:ahLst/>
                <a:cxnLst/>
                <a:rect l="l" t="t" r="r" b="b"/>
                <a:pathLst>
                  <a:path w="180975" h="276225" extrusionOk="0">
                    <a:moveTo>
                      <a:pt x="163449" y="162973"/>
                    </a:moveTo>
                    <a:lnTo>
                      <a:pt x="175070" y="151352"/>
                    </a:lnTo>
                    <a:cubicBezTo>
                      <a:pt x="177737" y="148685"/>
                      <a:pt x="179261" y="145066"/>
                      <a:pt x="179261" y="141351"/>
                    </a:cubicBezTo>
                    <a:lnTo>
                      <a:pt x="179261" y="19812"/>
                    </a:lnTo>
                    <a:cubicBezTo>
                      <a:pt x="179261" y="12763"/>
                      <a:pt x="173546" y="7144"/>
                      <a:pt x="166688" y="7144"/>
                    </a:cubicBezTo>
                    <a:cubicBezTo>
                      <a:pt x="166402" y="7144"/>
                      <a:pt x="166021" y="7144"/>
                      <a:pt x="165735" y="7144"/>
                    </a:cubicBezTo>
                    <a:cubicBezTo>
                      <a:pt x="76962" y="14097"/>
                      <a:pt x="7144" y="88297"/>
                      <a:pt x="7144" y="178784"/>
                    </a:cubicBezTo>
                    <a:cubicBezTo>
                      <a:pt x="7144" y="211931"/>
                      <a:pt x="16478" y="242888"/>
                      <a:pt x="32671" y="269081"/>
                    </a:cubicBezTo>
                    <a:cubicBezTo>
                      <a:pt x="37433" y="276892"/>
                      <a:pt x="48292" y="278035"/>
                      <a:pt x="54769" y="271558"/>
                    </a:cubicBezTo>
                    <a:lnTo>
                      <a:pt x="163449" y="16297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56" name="Google Shape;156;p5"/>
            <p:cNvGrpSpPr/>
            <p:nvPr/>
          </p:nvGrpSpPr>
          <p:grpSpPr>
            <a:xfrm>
              <a:off x="6147699" y="3582080"/>
              <a:ext cx="276542" cy="296379"/>
              <a:chOff x="746465" y="2902362"/>
              <a:chExt cx="390525" cy="390525"/>
            </a:xfrm>
          </p:grpSpPr>
          <p:sp>
            <p:nvSpPr>
              <p:cNvPr id="157" name="Google Shape;157;p5"/>
              <p:cNvSpPr/>
              <p:nvPr/>
            </p:nvSpPr>
            <p:spPr>
              <a:xfrm>
                <a:off x="746465" y="2902362"/>
                <a:ext cx="390525" cy="390525"/>
              </a:xfrm>
              <a:custGeom>
                <a:avLst/>
                <a:gdLst/>
                <a:ahLst/>
                <a:cxnLst/>
                <a:rect l="l" t="t" r="r" b="b"/>
                <a:pathLst>
                  <a:path w="390525" h="390525" extrusionOk="0">
                    <a:moveTo>
                      <a:pt x="346520" y="7144"/>
                    </a:moveTo>
                    <a:lnTo>
                      <a:pt x="48101" y="7144"/>
                    </a:lnTo>
                    <a:cubicBezTo>
                      <a:pt x="25432" y="7144"/>
                      <a:pt x="7144" y="25527"/>
                      <a:pt x="7144" y="48101"/>
                    </a:cubicBezTo>
                    <a:lnTo>
                      <a:pt x="7144" y="346519"/>
                    </a:lnTo>
                    <a:cubicBezTo>
                      <a:pt x="7144" y="369189"/>
                      <a:pt x="25527" y="387477"/>
                      <a:pt x="48101" y="387477"/>
                    </a:cubicBezTo>
                    <a:lnTo>
                      <a:pt x="346520" y="387477"/>
                    </a:lnTo>
                    <a:cubicBezTo>
                      <a:pt x="369189" y="387477"/>
                      <a:pt x="387477" y="369094"/>
                      <a:pt x="387477" y="346519"/>
                    </a:cubicBezTo>
                    <a:lnTo>
                      <a:pt x="387477" y="48101"/>
                    </a:lnTo>
                    <a:cubicBezTo>
                      <a:pt x="387572" y="25432"/>
                      <a:pt x="369189" y="7144"/>
                      <a:pt x="346520" y="7144"/>
                    </a:cubicBezTo>
                    <a:close/>
                    <a:moveTo>
                      <a:pt x="308420" y="70009"/>
                    </a:moveTo>
                    <a:cubicBezTo>
                      <a:pt x="310515" y="67913"/>
                      <a:pt x="313373" y="66770"/>
                      <a:pt x="316325" y="66770"/>
                    </a:cubicBezTo>
                    <a:cubicBezTo>
                      <a:pt x="319278" y="66770"/>
                      <a:pt x="322136" y="67913"/>
                      <a:pt x="324231" y="70009"/>
                    </a:cubicBezTo>
                    <a:cubicBezTo>
                      <a:pt x="326326" y="72104"/>
                      <a:pt x="327470" y="74962"/>
                      <a:pt x="327470" y="77914"/>
                    </a:cubicBezTo>
                    <a:cubicBezTo>
                      <a:pt x="327470" y="80867"/>
                      <a:pt x="326326" y="83725"/>
                      <a:pt x="324231" y="85820"/>
                    </a:cubicBezTo>
                    <a:cubicBezTo>
                      <a:pt x="322136" y="87916"/>
                      <a:pt x="319278" y="89059"/>
                      <a:pt x="316325" y="89059"/>
                    </a:cubicBezTo>
                    <a:cubicBezTo>
                      <a:pt x="313373" y="89059"/>
                      <a:pt x="310515" y="87916"/>
                      <a:pt x="308420" y="85820"/>
                    </a:cubicBezTo>
                    <a:cubicBezTo>
                      <a:pt x="306324" y="83725"/>
                      <a:pt x="305181" y="80867"/>
                      <a:pt x="305181" y="77914"/>
                    </a:cubicBezTo>
                    <a:cubicBezTo>
                      <a:pt x="305181" y="74962"/>
                      <a:pt x="306419" y="72104"/>
                      <a:pt x="308420" y="70009"/>
                    </a:cubicBezTo>
                    <a:close/>
                    <a:moveTo>
                      <a:pt x="248793" y="70009"/>
                    </a:moveTo>
                    <a:cubicBezTo>
                      <a:pt x="250889" y="67913"/>
                      <a:pt x="253746" y="66770"/>
                      <a:pt x="256699" y="66770"/>
                    </a:cubicBezTo>
                    <a:cubicBezTo>
                      <a:pt x="259652" y="66770"/>
                      <a:pt x="262509" y="67913"/>
                      <a:pt x="264605" y="70009"/>
                    </a:cubicBezTo>
                    <a:cubicBezTo>
                      <a:pt x="266700" y="72104"/>
                      <a:pt x="267843" y="74962"/>
                      <a:pt x="267843" y="77914"/>
                    </a:cubicBezTo>
                    <a:cubicBezTo>
                      <a:pt x="267843" y="80867"/>
                      <a:pt x="266700" y="83725"/>
                      <a:pt x="264605" y="85820"/>
                    </a:cubicBezTo>
                    <a:cubicBezTo>
                      <a:pt x="262509" y="87916"/>
                      <a:pt x="259652" y="89059"/>
                      <a:pt x="256699" y="89059"/>
                    </a:cubicBezTo>
                    <a:cubicBezTo>
                      <a:pt x="253746" y="89059"/>
                      <a:pt x="250889" y="87916"/>
                      <a:pt x="248793" y="85820"/>
                    </a:cubicBezTo>
                    <a:cubicBezTo>
                      <a:pt x="246698" y="83725"/>
                      <a:pt x="245555" y="80867"/>
                      <a:pt x="245555" y="77914"/>
                    </a:cubicBezTo>
                    <a:cubicBezTo>
                      <a:pt x="245555" y="74962"/>
                      <a:pt x="246698" y="72104"/>
                      <a:pt x="248793" y="70009"/>
                    </a:cubicBezTo>
                    <a:close/>
                    <a:moveTo>
                      <a:pt x="189071" y="70009"/>
                    </a:moveTo>
                    <a:cubicBezTo>
                      <a:pt x="191167" y="67913"/>
                      <a:pt x="194024" y="66770"/>
                      <a:pt x="196977" y="66770"/>
                    </a:cubicBezTo>
                    <a:cubicBezTo>
                      <a:pt x="199930" y="66770"/>
                      <a:pt x="202787" y="67913"/>
                      <a:pt x="204883" y="70009"/>
                    </a:cubicBezTo>
                    <a:cubicBezTo>
                      <a:pt x="206978" y="72104"/>
                      <a:pt x="208121" y="74962"/>
                      <a:pt x="208121" y="77914"/>
                    </a:cubicBezTo>
                    <a:cubicBezTo>
                      <a:pt x="208121" y="80867"/>
                      <a:pt x="206978" y="83725"/>
                      <a:pt x="204883" y="85820"/>
                    </a:cubicBezTo>
                    <a:cubicBezTo>
                      <a:pt x="202787" y="87916"/>
                      <a:pt x="199930" y="89059"/>
                      <a:pt x="196977" y="89059"/>
                    </a:cubicBezTo>
                    <a:cubicBezTo>
                      <a:pt x="194024" y="89059"/>
                      <a:pt x="191167" y="87916"/>
                      <a:pt x="189071" y="85820"/>
                    </a:cubicBezTo>
                    <a:cubicBezTo>
                      <a:pt x="186976" y="83725"/>
                      <a:pt x="185833" y="80867"/>
                      <a:pt x="185833" y="77914"/>
                    </a:cubicBezTo>
                    <a:cubicBezTo>
                      <a:pt x="185833" y="74962"/>
                      <a:pt x="186976" y="72104"/>
                      <a:pt x="189071" y="70009"/>
                    </a:cubicBezTo>
                    <a:close/>
                    <a:moveTo>
                      <a:pt x="77629" y="66580"/>
                    </a:moveTo>
                    <a:lnTo>
                      <a:pt x="137065" y="66580"/>
                    </a:lnTo>
                    <a:cubicBezTo>
                      <a:pt x="142780" y="66580"/>
                      <a:pt x="147828" y="70771"/>
                      <a:pt x="148400" y="76486"/>
                    </a:cubicBezTo>
                    <a:cubicBezTo>
                      <a:pt x="149162" y="83248"/>
                      <a:pt x="143923" y="88868"/>
                      <a:pt x="137351" y="88868"/>
                    </a:cubicBezTo>
                    <a:lnTo>
                      <a:pt x="77915" y="88868"/>
                    </a:lnTo>
                    <a:cubicBezTo>
                      <a:pt x="72200" y="88868"/>
                      <a:pt x="67151" y="84677"/>
                      <a:pt x="66580" y="78962"/>
                    </a:cubicBezTo>
                    <a:cubicBezTo>
                      <a:pt x="65818" y="72199"/>
                      <a:pt x="71057" y="66580"/>
                      <a:pt x="77629" y="66580"/>
                    </a:cubicBezTo>
                    <a:close/>
                    <a:moveTo>
                      <a:pt x="346520" y="365188"/>
                    </a:moveTo>
                    <a:lnTo>
                      <a:pt x="48101" y="365188"/>
                    </a:lnTo>
                    <a:cubicBezTo>
                      <a:pt x="37814" y="365188"/>
                      <a:pt x="29432" y="356806"/>
                      <a:pt x="29432" y="346519"/>
                    </a:cubicBezTo>
                    <a:lnTo>
                      <a:pt x="29432" y="148971"/>
                    </a:lnTo>
                    <a:lnTo>
                      <a:pt x="365284" y="148971"/>
                    </a:lnTo>
                    <a:lnTo>
                      <a:pt x="365284" y="346519"/>
                    </a:lnTo>
                    <a:cubicBezTo>
                      <a:pt x="365284" y="356806"/>
                      <a:pt x="356902" y="365188"/>
                      <a:pt x="346520" y="36518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5"/>
              <p:cNvSpPr/>
              <p:nvPr/>
            </p:nvSpPr>
            <p:spPr>
              <a:xfrm>
                <a:off x="805827" y="3200971"/>
                <a:ext cx="266700" cy="28575"/>
              </a:xfrm>
              <a:custGeom>
                <a:avLst/>
                <a:gdLst/>
                <a:ahLst/>
                <a:cxnLst/>
                <a:rect l="l" t="t" r="r" b="b"/>
                <a:pathLst>
                  <a:path w="266700" h="28575" extrusionOk="0">
                    <a:moveTo>
                      <a:pt x="18267" y="29432"/>
                    </a:moveTo>
                    <a:lnTo>
                      <a:pt x="256677" y="29432"/>
                    </a:lnTo>
                    <a:cubicBezTo>
                      <a:pt x="262392" y="29432"/>
                      <a:pt x="267441" y="25241"/>
                      <a:pt x="268012" y="19526"/>
                    </a:cubicBezTo>
                    <a:cubicBezTo>
                      <a:pt x="268774" y="12763"/>
                      <a:pt x="263535" y="7144"/>
                      <a:pt x="256963" y="7144"/>
                    </a:cubicBezTo>
                    <a:lnTo>
                      <a:pt x="18552" y="7144"/>
                    </a:lnTo>
                    <a:cubicBezTo>
                      <a:pt x="12837" y="7144"/>
                      <a:pt x="7789" y="11335"/>
                      <a:pt x="7218" y="17050"/>
                    </a:cubicBezTo>
                    <a:cubicBezTo>
                      <a:pt x="6456" y="23717"/>
                      <a:pt x="11694" y="29432"/>
                      <a:pt x="18267" y="2943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 name="Google Shape;159;p5"/>
              <p:cNvSpPr/>
              <p:nvPr/>
            </p:nvSpPr>
            <p:spPr>
              <a:xfrm>
                <a:off x="805806" y="3081432"/>
                <a:ext cx="95250" cy="95250"/>
              </a:xfrm>
              <a:custGeom>
                <a:avLst/>
                <a:gdLst/>
                <a:ahLst/>
                <a:cxnLst/>
                <a:rect l="l" t="t" r="r" b="b"/>
                <a:pathLst>
                  <a:path w="95250" h="95250" extrusionOk="0">
                    <a:moveTo>
                      <a:pt x="48101" y="89059"/>
                    </a:moveTo>
                    <a:cubicBezTo>
                      <a:pt x="70676" y="89059"/>
                      <a:pt x="89059" y="70675"/>
                      <a:pt x="89059" y="48101"/>
                    </a:cubicBezTo>
                    <a:cubicBezTo>
                      <a:pt x="89059" y="25527"/>
                      <a:pt x="70676" y="7144"/>
                      <a:pt x="48101" y="7144"/>
                    </a:cubicBezTo>
                    <a:cubicBezTo>
                      <a:pt x="25527" y="7144"/>
                      <a:pt x="7144" y="25527"/>
                      <a:pt x="7144" y="48101"/>
                    </a:cubicBezTo>
                    <a:cubicBezTo>
                      <a:pt x="7144" y="70675"/>
                      <a:pt x="25527" y="89059"/>
                      <a:pt x="48101" y="8905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 name="Google Shape;160;p5"/>
              <p:cNvSpPr/>
              <p:nvPr/>
            </p:nvSpPr>
            <p:spPr>
              <a:xfrm>
                <a:off x="925154" y="3081337"/>
                <a:ext cx="152400" cy="28575"/>
              </a:xfrm>
              <a:custGeom>
                <a:avLst/>
                <a:gdLst/>
                <a:ahLst/>
                <a:cxnLst/>
                <a:rect l="l" t="t" r="r" b="b"/>
                <a:pathLst>
                  <a:path w="152400" h="28575" extrusionOk="0">
                    <a:moveTo>
                      <a:pt x="18288" y="29432"/>
                    </a:moveTo>
                    <a:lnTo>
                      <a:pt x="137636" y="29432"/>
                    </a:lnTo>
                    <a:cubicBezTo>
                      <a:pt x="143828" y="29432"/>
                      <a:pt x="148781" y="24479"/>
                      <a:pt x="148781" y="18288"/>
                    </a:cubicBezTo>
                    <a:cubicBezTo>
                      <a:pt x="148781" y="12097"/>
                      <a:pt x="143828" y="7144"/>
                      <a:pt x="137636" y="7144"/>
                    </a:cubicBezTo>
                    <a:lnTo>
                      <a:pt x="18288" y="7144"/>
                    </a:lnTo>
                    <a:cubicBezTo>
                      <a:pt x="12097" y="7144"/>
                      <a:pt x="7144" y="12097"/>
                      <a:pt x="7144" y="18288"/>
                    </a:cubicBezTo>
                    <a:cubicBezTo>
                      <a:pt x="7144" y="24479"/>
                      <a:pt x="12097" y="29432"/>
                      <a:pt x="18288" y="2943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 name="Google Shape;161;p5"/>
              <p:cNvSpPr/>
              <p:nvPr/>
            </p:nvSpPr>
            <p:spPr>
              <a:xfrm>
                <a:off x="925176" y="3140773"/>
                <a:ext cx="152400" cy="28575"/>
              </a:xfrm>
              <a:custGeom>
                <a:avLst/>
                <a:gdLst/>
                <a:ahLst/>
                <a:cxnLst/>
                <a:rect l="l" t="t" r="r" b="b"/>
                <a:pathLst>
                  <a:path w="152400" h="28575" extrusionOk="0">
                    <a:moveTo>
                      <a:pt x="18267" y="29432"/>
                    </a:moveTo>
                    <a:lnTo>
                      <a:pt x="137329" y="29432"/>
                    </a:lnTo>
                    <a:cubicBezTo>
                      <a:pt x="143044" y="29432"/>
                      <a:pt x="148092" y="25241"/>
                      <a:pt x="148664" y="19526"/>
                    </a:cubicBezTo>
                    <a:cubicBezTo>
                      <a:pt x="149426" y="12763"/>
                      <a:pt x="144187" y="7144"/>
                      <a:pt x="137615" y="7144"/>
                    </a:cubicBezTo>
                    <a:lnTo>
                      <a:pt x="18552" y="7144"/>
                    </a:lnTo>
                    <a:cubicBezTo>
                      <a:pt x="12837" y="7144"/>
                      <a:pt x="7789" y="11335"/>
                      <a:pt x="7218" y="17050"/>
                    </a:cubicBezTo>
                    <a:cubicBezTo>
                      <a:pt x="6456" y="23813"/>
                      <a:pt x="11694" y="29432"/>
                      <a:pt x="18267" y="2943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62" name="Google Shape;162;p5"/>
            <p:cNvGrpSpPr/>
            <p:nvPr/>
          </p:nvGrpSpPr>
          <p:grpSpPr>
            <a:xfrm>
              <a:off x="8144207" y="3570675"/>
              <a:ext cx="301754" cy="319188"/>
              <a:chOff x="4107647" y="4896992"/>
              <a:chExt cx="394132" cy="389001"/>
            </a:xfrm>
          </p:grpSpPr>
          <p:sp>
            <p:nvSpPr>
              <p:cNvPr id="163" name="Google Shape;163;p5"/>
              <p:cNvSpPr/>
              <p:nvPr/>
            </p:nvSpPr>
            <p:spPr>
              <a:xfrm>
                <a:off x="4398827" y="5142928"/>
                <a:ext cx="76200" cy="76200"/>
              </a:xfrm>
              <a:custGeom>
                <a:avLst/>
                <a:gdLst/>
                <a:ahLst/>
                <a:cxnLst/>
                <a:rect l="l" t="t" r="r" b="b"/>
                <a:pathLst>
                  <a:path w="76200" h="76200" extrusionOk="0">
                    <a:moveTo>
                      <a:pt x="74009" y="40577"/>
                    </a:moveTo>
                    <a:cubicBezTo>
                      <a:pt x="74009" y="22098"/>
                      <a:pt x="59055" y="7144"/>
                      <a:pt x="40576" y="7144"/>
                    </a:cubicBezTo>
                    <a:cubicBezTo>
                      <a:pt x="22098" y="7144"/>
                      <a:pt x="7144" y="22098"/>
                      <a:pt x="7144" y="40577"/>
                    </a:cubicBezTo>
                    <a:cubicBezTo>
                      <a:pt x="7144" y="59055"/>
                      <a:pt x="22098" y="74009"/>
                      <a:pt x="40576" y="74009"/>
                    </a:cubicBezTo>
                    <a:cubicBezTo>
                      <a:pt x="59055" y="74009"/>
                      <a:pt x="74009" y="58960"/>
                      <a:pt x="74009" y="4057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5"/>
              <p:cNvSpPr/>
              <p:nvPr/>
            </p:nvSpPr>
            <p:spPr>
              <a:xfrm>
                <a:off x="4376538" y="5209793"/>
                <a:ext cx="123825" cy="76200"/>
              </a:xfrm>
              <a:custGeom>
                <a:avLst/>
                <a:gdLst/>
                <a:ahLst/>
                <a:cxnLst/>
                <a:rect l="l" t="t" r="r" b="b"/>
                <a:pathLst>
                  <a:path w="123825" h="76200" extrusionOk="0">
                    <a:moveTo>
                      <a:pt x="62865" y="7144"/>
                    </a:moveTo>
                    <a:cubicBezTo>
                      <a:pt x="32100" y="7144"/>
                      <a:pt x="7049" y="32957"/>
                      <a:pt x="7144" y="63722"/>
                    </a:cubicBezTo>
                    <a:cubicBezTo>
                      <a:pt x="7144" y="69818"/>
                      <a:pt x="12193" y="74771"/>
                      <a:pt x="18288" y="74771"/>
                    </a:cubicBezTo>
                    <a:lnTo>
                      <a:pt x="107443" y="74771"/>
                    </a:lnTo>
                    <a:cubicBezTo>
                      <a:pt x="113538" y="74771"/>
                      <a:pt x="118587" y="69818"/>
                      <a:pt x="118587" y="63722"/>
                    </a:cubicBezTo>
                    <a:cubicBezTo>
                      <a:pt x="118682" y="32957"/>
                      <a:pt x="93631" y="7144"/>
                      <a:pt x="62865" y="714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 name="Google Shape;165;p5"/>
              <p:cNvSpPr/>
              <p:nvPr/>
            </p:nvSpPr>
            <p:spPr>
              <a:xfrm>
                <a:off x="4107647" y="5209793"/>
                <a:ext cx="123825" cy="76200"/>
              </a:xfrm>
              <a:custGeom>
                <a:avLst/>
                <a:gdLst/>
                <a:ahLst/>
                <a:cxnLst/>
                <a:rect l="l" t="t" r="r" b="b"/>
                <a:pathLst>
                  <a:path w="123825" h="76200" extrusionOk="0">
                    <a:moveTo>
                      <a:pt x="18288" y="74771"/>
                    </a:moveTo>
                    <a:lnTo>
                      <a:pt x="107442" y="74771"/>
                    </a:lnTo>
                    <a:cubicBezTo>
                      <a:pt x="113538" y="74771"/>
                      <a:pt x="118586" y="69818"/>
                      <a:pt x="118586" y="63722"/>
                    </a:cubicBezTo>
                    <a:cubicBezTo>
                      <a:pt x="118682" y="32957"/>
                      <a:pt x="93631" y="7144"/>
                      <a:pt x="62865" y="7144"/>
                    </a:cubicBezTo>
                    <a:cubicBezTo>
                      <a:pt x="32099" y="7144"/>
                      <a:pt x="7049" y="32957"/>
                      <a:pt x="7144" y="63722"/>
                    </a:cubicBezTo>
                    <a:cubicBezTo>
                      <a:pt x="7144" y="69818"/>
                      <a:pt x="12192" y="74771"/>
                      <a:pt x="18288" y="7477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 name="Google Shape;166;p5"/>
              <p:cNvSpPr/>
              <p:nvPr/>
            </p:nvSpPr>
            <p:spPr>
              <a:xfrm>
                <a:off x="4398827" y="4896992"/>
                <a:ext cx="76200" cy="76200"/>
              </a:xfrm>
              <a:custGeom>
                <a:avLst/>
                <a:gdLst/>
                <a:ahLst/>
                <a:cxnLst/>
                <a:rect l="l" t="t" r="r" b="b"/>
                <a:pathLst>
                  <a:path w="76200" h="76200" extrusionOk="0">
                    <a:moveTo>
                      <a:pt x="74009" y="40577"/>
                    </a:moveTo>
                    <a:cubicBezTo>
                      <a:pt x="74009" y="22098"/>
                      <a:pt x="59055" y="7144"/>
                      <a:pt x="40576" y="7144"/>
                    </a:cubicBezTo>
                    <a:cubicBezTo>
                      <a:pt x="22098" y="7144"/>
                      <a:pt x="7144" y="22098"/>
                      <a:pt x="7144" y="40577"/>
                    </a:cubicBezTo>
                    <a:cubicBezTo>
                      <a:pt x="7144" y="59055"/>
                      <a:pt x="22098" y="74009"/>
                      <a:pt x="40576" y="74009"/>
                    </a:cubicBezTo>
                    <a:cubicBezTo>
                      <a:pt x="59055" y="74009"/>
                      <a:pt x="74009" y="58960"/>
                      <a:pt x="74009" y="4057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 name="Google Shape;167;p5"/>
              <p:cNvSpPr/>
              <p:nvPr/>
            </p:nvSpPr>
            <p:spPr>
              <a:xfrm>
                <a:off x="4129936" y="4896992"/>
                <a:ext cx="76200" cy="76200"/>
              </a:xfrm>
              <a:custGeom>
                <a:avLst/>
                <a:gdLst/>
                <a:ahLst/>
                <a:cxnLst/>
                <a:rect l="l" t="t" r="r" b="b"/>
                <a:pathLst>
                  <a:path w="76200" h="76200" extrusionOk="0">
                    <a:moveTo>
                      <a:pt x="74009" y="40577"/>
                    </a:moveTo>
                    <a:cubicBezTo>
                      <a:pt x="74009" y="22098"/>
                      <a:pt x="59055" y="7144"/>
                      <a:pt x="40577" y="7144"/>
                    </a:cubicBezTo>
                    <a:cubicBezTo>
                      <a:pt x="22098" y="7144"/>
                      <a:pt x="7144" y="22098"/>
                      <a:pt x="7144" y="40577"/>
                    </a:cubicBezTo>
                    <a:cubicBezTo>
                      <a:pt x="7144" y="59055"/>
                      <a:pt x="22098" y="74009"/>
                      <a:pt x="40577" y="74009"/>
                    </a:cubicBezTo>
                    <a:cubicBezTo>
                      <a:pt x="58960" y="74009"/>
                      <a:pt x="74009" y="58960"/>
                      <a:pt x="74009" y="4057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5"/>
              <p:cNvSpPr/>
              <p:nvPr/>
            </p:nvSpPr>
            <p:spPr>
              <a:xfrm>
                <a:off x="4271858" y="5076180"/>
                <a:ext cx="152400" cy="133350"/>
              </a:xfrm>
              <a:custGeom>
                <a:avLst/>
                <a:gdLst/>
                <a:ahLst/>
                <a:cxnLst/>
                <a:rect l="l" t="t" r="r" b="b"/>
                <a:pathLst>
                  <a:path w="152400" h="133350" extrusionOk="0">
                    <a:moveTo>
                      <a:pt x="130778" y="74083"/>
                    </a:moveTo>
                    <a:lnTo>
                      <a:pt x="140684" y="79798"/>
                    </a:lnTo>
                    <a:cubicBezTo>
                      <a:pt x="142494" y="80846"/>
                      <a:pt x="144685" y="80750"/>
                      <a:pt x="146399" y="79702"/>
                    </a:cubicBezTo>
                    <a:cubicBezTo>
                      <a:pt x="148114" y="78655"/>
                      <a:pt x="149162" y="76655"/>
                      <a:pt x="148971" y="74654"/>
                    </a:cubicBezTo>
                    <a:lnTo>
                      <a:pt x="144971" y="12361"/>
                    </a:lnTo>
                    <a:cubicBezTo>
                      <a:pt x="144875" y="10551"/>
                      <a:pt x="143828" y="8836"/>
                      <a:pt x="142208" y="7884"/>
                    </a:cubicBezTo>
                    <a:cubicBezTo>
                      <a:pt x="140589" y="6931"/>
                      <a:pt x="138684" y="6931"/>
                      <a:pt x="136970" y="7693"/>
                    </a:cubicBezTo>
                    <a:lnTo>
                      <a:pt x="81629" y="35792"/>
                    </a:lnTo>
                    <a:cubicBezTo>
                      <a:pt x="79820" y="36745"/>
                      <a:pt x="78581" y="38555"/>
                      <a:pt x="78581" y="40555"/>
                    </a:cubicBezTo>
                    <a:cubicBezTo>
                      <a:pt x="78486" y="42555"/>
                      <a:pt x="79629" y="44555"/>
                      <a:pt x="81344" y="45508"/>
                    </a:cubicBezTo>
                    <a:lnTo>
                      <a:pt x="92869" y="52175"/>
                    </a:lnTo>
                    <a:lnTo>
                      <a:pt x="83725" y="62367"/>
                    </a:lnTo>
                    <a:cubicBezTo>
                      <a:pt x="71247" y="76369"/>
                      <a:pt x="51340" y="84370"/>
                      <a:pt x="31718" y="84370"/>
                    </a:cubicBezTo>
                    <a:cubicBezTo>
                      <a:pt x="25432" y="84370"/>
                      <a:pt x="19241" y="83322"/>
                      <a:pt x="13335" y="81703"/>
                    </a:cubicBezTo>
                    <a:lnTo>
                      <a:pt x="11239" y="113707"/>
                    </a:lnTo>
                    <a:cubicBezTo>
                      <a:pt x="10954" y="118374"/>
                      <a:pt x="9525" y="122660"/>
                      <a:pt x="7144" y="126470"/>
                    </a:cubicBezTo>
                    <a:cubicBezTo>
                      <a:pt x="15335" y="128375"/>
                      <a:pt x="23717" y="129518"/>
                      <a:pt x="32195" y="129518"/>
                    </a:cubicBezTo>
                    <a:cubicBezTo>
                      <a:pt x="68294" y="129518"/>
                      <a:pt x="103822" y="111897"/>
                      <a:pt x="124778" y="82369"/>
                    </a:cubicBezTo>
                    <a:lnTo>
                      <a:pt x="130778" y="7408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5"/>
              <p:cNvSpPr/>
              <p:nvPr/>
            </p:nvSpPr>
            <p:spPr>
              <a:xfrm>
                <a:off x="4107647" y="4963953"/>
                <a:ext cx="161925" cy="257175"/>
              </a:xfrm>
              <a:custGeom>
                <a:avLst/>
                <a:gdLst/>
                <a:ahLst/>
                <a:cxnLst/>
                <a:rect l="l" t="t" r="r" b="b"/>
                <a:pathLst>
                  <a:path w="161925" h="257175" extrusionOk="0">
                    <a:moveTo>
                      <a:pt x="157258" y="163163"/>
                    </a:moveTo>
                    <a:cubicBezTo>
                      <a:pt x="157353" y="161735"/>
                      <a:pt x="156972" y="160211"/>
                      <a:pt x="156020" y="159163"/>
                    </a:cubicBezTo>
                    <a:cubicBezTo>
                      <a:pt x="154210" y="157067"/>
                      <a:pt x="151257" y="156591"/>
                      <a:pt x="148971" y="157925"/>
                    </a:cubicBezTo>
                    <a:lnTo>
                      <a:pt x="137446" y="164592"/>
                    </a:lnTo>
                    <a:lnTo>
                      <a:pt x="133160" y="151638"/>
                    </a:lnTo>
                    <a:cubicBezTo>
                      <a:pt x="130874" y="144780"/>
                      <a:pt x="129731" y="136970"/>
                      <a:pt x="129731" y="129730"/>
                    </a:cubicBezTo>
                    <a:cubicBezTo>
                      <a:pt x="129731" y="110966"/>
                      <a:pt x="137636" y="93726"/>
                      <a:pt x="150686" y="81344"/>
                    </a:cubicBezTo>
                    <a:lnTo>
                      <a:pt x="124301" y="63722"/>
                    </a:lnTo>
                    <a:cubicBezTo>
                      <a:pt x="122016" y="62198"/>
                      <a:pt x="120110" y="60388"/>
                      <a:pt x="118396" y="58388"/>
                    </a:cubicBezTo>
                    <a:cubicBezTo>
                      <a:pt x="116110" y="29718"/>
                      <a:pt x="92107" y="7144"/>
                      <a:pt x="62865" y="7144"/>
                    </a:cubicBezTo>
                    <a:cubicBezTo>
                      <a:pt x="32099" y="7144"/>
                      <a:pt x="7049" y="32195"/>
                      <a:pt x="7144" y="62960"/>
                    </a:cubicBezTo>
                    <a:cubicBezTo>
                      <a:pt x="7144" y="69056"/>
                      <a:pt x="12192" y="74009"/>
                      <a:pt x="18288" y="74009"/>
                    </a:cubicBezTo>
                    <a:lnTo>
                      <a:pt x="100299" y="74009"/>
                    </a:lnTo>
                    <a:cubicBezTo>
                      <a:pt x="90583" y="90678"/>
                      <a:pt x="85154" y="109919"/>
                      <a:pt x="85154" y="129730"/>
                    </a:cubicBezTo>
                    <a:cubicBezTo>
                      <a:pt x="85154" y="145733"/>
                      <a:pt x="88678" y="162687"/>
                      <a:pt x="95441" y="177165"/>
                    </a:cubicBezTo>
                    <a:lnTo>
                      <a:pt x="99727" y="186404"/>
                    </a:lnTo>
                    <a:lnTo>
                      <a:pt x="89821" y="192119"/>
                    </a:lnTo>
                    <a:cubicBezTo>
                      <a:pt x="88202" y="193072"/>
                      <a:pt x="87249" y="194691"/>
                      <a:pt x="87059" y="196501"/>
                    </a:cubicBezTo>
                    <a:cubicBezTo>
                      <a:pt x="80391" y="189547"/>
                      <a:pt x="70771" y="185452"/>
                      <a:pt x="60198" y="186309"/>
                    </a:cubicBezTo>
                    <a:cubicBezTo>
                      <a:pt x="44101" y="187643"/>
                      <a:pt x="31052" y="200501"/>
                      <a:pt x="29623" y="216599"/>
                    </a:cubicBezTo>
                    <a:cubicBezTo>
                      <a:pt x="27813" y="236982"/>
                      <a:pt x="44387" y="254032"/>
                      <a:pt x="64580" y="253079"/>
                    </a:cubicBezTo>
                    <a:cubicBezTo>
                      <a:pt x="81725" y="252222"/>
                      <a:pt x="95631" y="238125"/>
                      <a:pt x="96298" y="220980"/>
                    </a:cubicBezTo>
                    <a:cubicBezTo>
                      <a:pt x="96584" y="214313"/>
                      <a:pt x="94869" y="208121"/>
                      <a:pt x="91726" y="202883"/>
                    </a:cubicBezTo>
                    <a:lnTo>
                      <a:pt x="145352" y="229457"/>
                    </a:lnTo>
                    <a:cubicBezTo>
                      <a:pt x="146971" y="230314"/>
                      <a:pt x="148971" y="230219"/>
                      <a:pt x="150591" y="229267"/>
                    </a:cubicBezTo>
                    <a:cubicBezTo>
                      <a:pt x="152210" y="228314"/>
                      <a:pt x="153257" y="226695"/>
                      <a:pt x="153353" y="224790"/>
                    </a:cubicBezTo>
                    <a:lnTo>
                      <a:pt x="157258" y="16316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5"/>
              <p:cNvSpPr/>
              <p:nvPr/>
            </p:nvSpPr>
            <p:spPr>
              <a:xfrm>
                <a:off x="4235079" y="4957499"/>
                <a:ext cx="266700" cy="123825"/>
              </a:xfrm>
              <a:custGeom>
                <a:avLst/>
                <a:gdLst/>
                <a:ahLst/>
                <a:cxnLst/>
                <a:rect l="l" t="t" r="r" b="b"/>
                <a:pathLst>
                  <a:path w="266700" h="123825" extrusionOk="0">
                    <a:moveTo>
                      <a:pt x="9538" y="51507"/>
                    </a:moveTo>
                    <a:lnTo>
                      <a:pt x="60877" y="85702"/>
                    </a:lnTo>
                    <a:cubicBezTo>
                      <a:pt x="63068" y="87131"/>
                      <a:pt x="66021" y="86940"/>
                      <a:pt x="67926" y="84940"/>
                    </a:cubicBezTo>
                    <a:cubicBezTo>
                      <a:pt x="68974" y="83892"/>
                      <a:pt x="69450" y="82464"/>
                      <a:pt x="69450" y="80940"/>
                    </a:cubicBezTo>
                    <a:lnTo>
                      <a:pt x="69450" y="67795"/>
                    </a:lnTo>
                    <a:lnTo>
                      <a:pt x="82785" y="70557"/>
                    </a:lnTo>
                    <a:cubicBezTo>
                      <a:pt x="108598" y="75796"/>
                      <a:pt x="129743" y="95799"/>
                      <a:pt x="135744" y="120564"/>
                    </a:cubicBezTo>
                    <a:lnTo>
                      <a:pt x="164224" y="106467"/>
                    </a:lnTo>
                    <a:cubicBezTo>
                      <a:pt x="168034" y="104562"/>
                      <a:pt x="172320" y="103609"/>
                      <a:pt x="176606" y="103609"/>
                    </a:cubicBezTo>
                    <a:cubicBezTo>
                      <a:pt x="176987" y="103609"/>
                      <a:pt x="177273" y="103704"/>
                      <a:pt x="177559" y="103704"/>
                    </a:cubicBezTo>
                    <a:cubicBezTo>
                      <a:pt x="175082" y="95513"/>
                      <a:pt x="171558" y="87702"/>
                      <a:pt x="167367" y="80368"/>
                    </a:cubicBezTo>
                    <a:lnTo>
                      <a:pt x="249282" y="80368"/>
                    </a:lnTo>
                    <a:cubicBezTo>
                      <a:pt x="255378" y="80368"/>
                      <a:pt x="260426" y="75415"/>
                      <a:pt x="260426" y="69319"/>
                    </a:cubicBezTo>
                    <a:cubicBezTo>
                      <a:pt x="260521" y="38553"/>
                      <a:pt x="235471" y="13503"/>
                      <a:pt x="204705" y="13503"/>
                    </a:cubicBezTo>
                    <a:cubicBezTo>
                      <a:pt x="177844" y="13503"/>
                      <a:pt x="155461" y="32553"/>
                      <a:pt x="150127" y="57889"/>
                    </a:cubicBezTo>
                    <a:cubicBezTo>
                      <a:pt x="132125" y="39697"/>
                      <a:pt x="106407" y="27600"/>
                      <a:pt x="79642" y="25123"/>
                    </a:cubicBezTo>
                    <a:lnTo>
                      <a:pt x="69545" y="24171"/>
                    </a:lnTo>
                    <a:lnTo>
                      <a:pt x="69545" y="12836"/>
                    </a:lnTo>
                    <a:cubicBezTo>
                      <a:pt x="69545" y="11407"/>
                      <a:pt x="69069" y="9883"/>
                      <a:pt x="68021" y="8835"/>
                    </a:cubicBezTo>
                    <a:cubicBezTo>
                      <a:pt x="66116" y="6835"/>
                      <a:pt x="63068" y="6645"/>
                      <a:pt x="60973" y="8073"/>
                    </a:cubicBezTo>
                    <a:lnTo>
                      <a:pt x="9728" y="42173"/>
                    </a:lnTo>
                    <a:cubicBezTo>
                      <a:pt x="8776" y="42744"/>
                      <a:pt x="8014" y="43602"/>
                      <a:pt x="7633" y="44649"/>
                    </a:cubicBezTo>
                    <a:cubicBezTo>
                      <a:pt x="6490" y="47316"/>
                      <a:pt x="7442" y="50079"/>
                      <a:pt x="9538" y="515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sp>
        <p:nvSpPr>
          <p:cNvPr id="171" name="Google Shape;171;p5"/>
          <p:cNvSpPr/>
          <p:nvPr/>
        </p:nvSpPr>
        <p:spPr>
          <a:xfrm>
            <a:off x="9282110" y="1682287"/>
            <a:ext cx="192767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rgbClr val="211C50"/>
                </a:solidFill>
                <a:latin typeface="Calibri"/>
                <a:ea typeface="Calibri"/>
                <a:cs typeface="Calibri"/>
                <a:sym typeface="Calibri"/>
              </a:rPr>
              <a:t>Instructors</a:t>
            </a:r>
            <a:endParaRPr/>
          </a:p>
        </p:txBody>
      </p:sp>
      <p:sp>
        <p:nvSpPr>
          <p:cNvPr id="172" name="Google Shape;172;p5"/>
          <p:cNvSpPr/>
          <p:nvPr/>
        </p:nvSpPr>
        <p:spPr>
          <a:xfrm>
            <a:off x="10077302" y="987484"/>
            <a:ext cx="337286" cy="494020"/>
          </a:xfrm>
          <a:custGeom>
            <a:avLst/>
            <a:gdLst/>
            <a:ahLst/>
            <a:cxnLst/>
            <a:rect l="l" t="t" r="r" b="b"/>
            <a:pathLst>
              <a:path w="285750" h="390525" extrusionOk="0">
                <a:moveTo>
                  <a:pt x="144875" y="7144"/>
                </a:moveTo>
                <a:cubicBezTo>
                  <a:pt x="68866" y="7144"/>
                  <a:pt x="7144" y="68961"/>
                  <a:pt x="7144" y="144875"/>
                </a:cubicBezTo>
                <a:cubicBezTo>
                  <a:pt x="7144" y="239173"/>
                  <a:pt x="130397" y="377571"/>
                  <a:pt x="135636" y="383381"/>
                </a:cubicBezTo>
                <a:cubicBezTo>
                  <a:pt x="140589" y="388906"/>
                  <a:pt x="149162" y="388906"/>
                  <a:pt x="154115" y="383381"/>
                </a:cubicBezTo>
                <a:cubicBezTo>
                  <a:pt x="159353" y="377571"/>
                  <a:pt x="282607" y="239173"/>
                  <a:pt x="282607" y="144875"/>
                </a:cubicBezTo>
                <a:cubicBezTo>
                  <a:pt x="282607" y="68961"/>
                  <a:pt x="220790" y="7144"/>
                  <a:pt x="144875" y="7144"/>
                </a:cubicBezTo>
                <a:close/>
                <a:moveTo>
                  <a:pt x="144875" y="214217"/>
                </a:moveTo>
                <a:cubicBezTo>
                  <a:pt x="106680" y="214217"/>
                  <a:pt x="75533" y="183166"/>
                  <a:pt x="75533" y="144875"/>
                </a:cubicBezTo>
                <a:cubicBezTo>
                  <a:pt x="75533" y="106680"/>
                  <a:pt x="106585" y="75533"/>
                  <a:pt x="144875" y="75533"/>
                </a:cubicBezTo>
                <a:cubicBezTo>
                  <a:pt x="183166" y="75533"/>
                  <a:pt x="214217" y="106585"/>
                  <a:pt x="214217" y="144875"/>
                </a:cubicBezTo>
                <a:cubicBezTo>
                  <a:pt x="214217" y="183166"/>
                  <a:pt x="183071" y="214217"/>
                  <a:pt x="144875" y="214217"/>
                </a:cubicBezTo>
                <a:close/>
              </a:path>
            </a:pathLst>
          </a:custGeom>
          <a:gradFill>
            <a:gsLst>
              <a:gs pos="0">
                <a:srgbClr val="8690FE"/>
              </a:gs>
              <a:gs pos="100000">
                <a:srgbClr val="5453EE"/>
              </a:gs>
            </a:gsLst>
            <a:lin ang="81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3" name="Google Shape;173;p5"/>
          <p:cNvSpPr/>
          <p:nvPr/>
        </p:nvSpPr>
        <p:spPr>
          <a:xfrm>
            <a:off x="6851999" y="1682287"/>
            <a:ext cx="192767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rgbClr val="211C50"/>
                </a:solidFill>
                <a:latin typeface="Calibri"/>
                <a:ea typeface="Calibri"/>
                <a:cs typeface="Calibri"/>
                <a:sym typeface="Calibri"/>
              </a:rPr>
              <a:t>Business</a:t>
            </a:r>
            <a:endParaRPr/>
          </a:p>
        </p:txBody>
      </p:sp>
      <p:sp>
        <p:nvSpPr>
          <p:cNvPr id="174" name="Google Shape;174;p5"/>
          <p:cNvSpPr/>
          <p:nvPr/>
        </p:nvSpPr>
        <p:spPr>
          <a:xfrm>
            <a:off x="7647191" y="987484"/>
            <a:ext cx="337286" cy="494020"/>
          </a:xfrm>
          <a:custGeom>
            <a:avLst/>
            <a:gdLst/>
            <a:ahLst/>
            <a:cxnLst/>
            <a:rect l="l" t="t" r="r" b="b"/>
            <a:pathLst>
              <a:path w="285750" h="390525" extrusionOk="0">
                <a:moveTo>
                  <a:pt x="144875" y="7144"/>
                </a:moveTo>
                <a:cubicBezTo>
                  <a:pt x="68866" y="7144"/>
                  <a:pt x="7144" y="68961"/>
                  <a:pt x="7144" y="144875"/>
                </a:cubicBezTo>
                <a:cubicBezTo>
                  <a:pt x="7144" y="239173"/>
                  <a:pt x="130397" y="377571"/>
                  <a:pt x="135636" y="383381"/>
                </a:cubicBezTo>
                <a:cubicBezTo>
                  <a:pt x="140589" y="388906"/>
                  <a:pt x="149162" y="388906"/>
                  <a:pt x="154115" y="383381"/>
                </a:cubicBezTo>
                <a:cubicBezTo>
                  <a:pt x="159353" y="377571"/>
                  <a:pt x="282607" y="239173"/>
                  <a:pt x="282607" y="144875"/>
                </a:cubicBezTo>
                <a:cubicBezTo>
                  <a:pt x="282607" y="68961"/>
                  <a:pt x="220790" y="7144"/>
                  <a:pt x="144875" y="7144"/>
                </a:cubicBezTo>
                <a:close/>
                <a:moveTo>
                  <a:pt x="144875" y="214217"/>
                </a:moveTo>
                <a:cubicBezTo>
                  <a:pt x="106680" y="214217"/>
                  <a:pt x="75533" y="183166"/>
                  <a:pt x="75533" y="144875"/>
                </a:cubicBezTo>
                <a:cubicBezTo>
                  <a:pt x="75533" y="106680"/>
                  <a:pt x="106585" y="75533"/>
                  <a:pt x="144875" y="75533"/>
                </a:cubicBezTo>
                <a:cubicBezTo>
                  <a:pt x="183166" y="75533"/>
                  <a:pt x="214217" y="106585"/>
                  <a:pt x="214217" y="144875"/>
                </a:cubicBezTo>
                <a:cubicBezTo>
                  <a:pt x="214217" y="183166"/>
                  <a:pt x="183071" y="214217"/>
                  <a:pt x="144875" y="214217"/>
                </a:cubicBezTo>
                <a:close/>
              </a:path>
            </a:pathLst>
          </a:custGeom>
          <a:gradFill>
            <a:gsLst>
              <a:gs pos="0">
                <a:srgbClr val="8690FE"/>
              </a:gs>
              <a:gs pos="100000">
                <a:srgbClr val="5453EE"/>
              </a:gs>
            </a:gsLst>
            <a:lin ang="81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5" name="Google Shape;175;p5"/>
          <p:cNvSpPr txBox="1"/>
          <p:nvPr/>
        </p:nvSpPr>
        <p:spPr>
          <a:xfrm>
            <a:off x="773872" y="3081281"/>
            <a:ext cx="2791698"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rgbClr val="211C50"/>
                </a:solidFill>
                <a:latin typeface="Calibri"/>
                <a:ea typeface="Calibri"/>
                <a:cs typeface="Calibri"/>
                <a:sym typeface="Calibri"/>
              </a:rPr>
              <a:t>End-to-end access and control of the LMS modules</a:t>
            </a:r>
            <a:endParaRPr sz="1600" dirty="0">
              <a:solidFill>
                <a:srgbClr val="211C50"/>
              </a:solidFill>
              <a:latin typeface="Calibri"/>
              <a:ea typeface="Calibri"/>
              <a:cs typeface="Calibri"/>
              <a:sym typeface="Calibri"/>
            </a:endParaRPr>
          </a:p>
        </p:txBody>
      </p:sp>
      <p:sp>
        <p:nvSpPr>
          <p:cNvPr id="176" name="Google Shape;176;p5"/>
          <p:cNvSpPr/>
          <p:nvPr/>
        </p:nvSpPr>
        <p:spPr>
          <a:xfrm>
            <a:off x="4164484" y="1682287"/>
            <a:ext cx="192767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rgbClr val="211C50"/>
                </a:solidFill>
                <a:latin typeface="Calibri"/>
                <a:ea typeface="Calibri"/>
                <a:cs typeface="Calibri"/>
                <a:sym typeface="Calibri"/>
              </a:rPr>
              <a:t>Student</a:t>
            </a:r>
            <a:endParaRPr/>
          </a:p>
        </p:txBody>
      </p:sp>
      <p:sp>
        <p:nvSpPr>
          <p:cNvPr id="177" name="Google Shape;177;p5"/>
          <p:cNvSpPr/>
          <p:nvPr/>
        </p:nvSpPr>
        <p:spPr>
          <a:xfrm>
            <a:off x="4959677" y="987484"/>
            <a:ext cx="337286" cy="494020"/>
          </a:xfrm>
          <a:custGeom>
            <a:avLst/>
            <a:gdLst/>
            <a:ahLst/>
            <a:cxnLst/>
            <a:rect l="l" t="t" r="r" b="b"/>
            <a:pathLst>
              <a:path w="285750" h="390525" extrusionOk="0">
                <a:moveTo>
                  <a:pt x="144875" y="7144"/>
                </a:moveTo>
                <a:cubicBezTo>
                  <a:pt x="68866" y="7144"/>
                  <a:pt x="7144" y="68961"/>
                  <a:pt x="7144" y="144875"/>
                </a:cubicBezTo>
                <a:cubicBezTo>
                  <a:pt x="7144" y="239173"/>
                  <a:pt x="130397" y="377571"/>
                  <a:pt x="135636" y="383381"/>
                </a:cubicBezTo>
                <a:cubicBezTo>
                  <a:pt x="140589" y="388906"/>
                  <a:pt x="149162" y="388906"/>
                  <a:pt x="154115" y="383381"/>
                </a:cubicBezTo>
                <a:cubicBezTo>
                  <a:pt x="159353" y="377571"/>
                  <a:pt x="282607" y="239173"/>
                  <a:pt x="282607" y="144875"/>
                </a:cubicBezTo>
                <a:cubicBezTo>
                  <a:pt x="282607" y="68961"/>
                  <a:pt x="220790" y="7144"/>
                  <a:pt x="144875" y="7144"/>
                </a:cubicBezTo>
                <a:close/>
                <a:moveTo>
                  <a:pt x="144875" y="214217"/>
                </a:moveTo>
                <a:cubicBezTo>
                  <a:pt x="106680" y="214217"/>
                  <a:pt x="75533" y="183166"/>
                  <a:pt x="75533" y="144875"/>
                </a:cubicBezTo>
                <a:cubicBezTo>
                  <a:pt x="75533" y="106680"/>
                  <a:pt x="106585" y="75533"/>
                  <a:pt x="144875" y="75533"/>
                </a:cubicBezTo>
                <a:cubicBezTo>
                  <a:pt x="183166" y="75533"/>
                  <a:pt x="214217" y="106585"/>
                  <a:pt x="214217" y="144875"/>
                </a:cubicBezTo>
                <a:cubicBezTo>
                  <a:pt x="214217" y="183166"/>
                  <a:pt x="183071" y="214217"/>
                  <a:pt x="144875" y="214217"/>
                </a:cubicBezTo>
                <a:close/>
              </a:path>
            </a:pathLst>
          </a:custGeom>
          <a:gradFill>
            <a:gsLst>
              <a:gs pos="0">
                <a:srgbClr val="8690FE"/>
              </a:gs>
              <a:gs pos="100000">
                <a:srgbClr val="5453EE"/>
              </a:gs>
            </a:gsLst>
            <a:lin ang="81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8" name="Google Shape;178;p5"/>
          <p:cNvSpPr/>
          <p:nvPr/>
        </p:nvSpPr>
        <p:spPr>
          <a:xfrm>
            <a:off x="1149481" y="1682287"/>
            <a:ext cx="192767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rgbClr val="211C50"/>
                </a:solidFill>
                <a:latin typeface="Calibri"/>
                <a:ea typeface="Calibri"/>
                <a:cs typeface="Calibri"/>
                <a:sym typeface="Calibri"/>
              </a:rPr>
              <a:t>Admin</a:t>
            </a:r>
            <a:endParaRPr/>
          </a:p>
        </p:txBody>
      </p:sp>
      <p:sp>
        <p:nvSpPr>
          <p:cNvPr id="179" name="Google Shape;179;p5"/>
          <p:cNvSpPr/>
          <p:nvPr/>
        </p:nvSpPr>
        <p:spPr>
          <a:xfrm>
            <a:off x="1944674" y="987484"/>
            <a:ext cx="337286" cy="494020"/>
          </a:xfrm>
          <a:custGeom>
            <a:avLst/>
            <a:gdLst/>
            <a:ahLst/>
            <a:cxnLst/>
            <a:rect l="l" t="t" r="r" b="b"/>
            <a:pathLst>
              <a:path w="285750" h="390525" extrusionOk="0">
                <a:moveTo>
                  <a:pt x="144875" y="7144"/>
                </a:moveTo>
                <a:cubicBezTo>
                  <a:pt x="68866" y="7144"/>
                  <a:pt x="7144" y="68961"/>
                  <a:pt x="7144" y="144875"/>
                </a:cubicBezTo>
                <a:cubicBezTo>
                  <a:pt x="7144" y="239173"/>
                  <a:pt x="130397" y="377571"/>
                  <a:pt x="135636" y="383381"/>
                </a:cubicBezTo>
                <a:cubicBezTo>
                  <a:pt x="140589" y="388906"/>
                  <a:pt x="149162" y="388906"/>
                  <a:pt x="154115" y="383381"/>
                </a:cubicBezTo>
                <a:cubicBezTo>
                  <a:pt x="159353" y="377571"/>
                  <a:pt x="282607" y="239173"/>
                  <a:pt x="282607" y="144875"/>
                </a:cubicBezTo>
                <a:cubicBezTo>
                  <a:pt x="282607" y="68961"/>
                  <a:pt x="220790" y="7144"/>
                  <a:pt x="144875" y="7144"/>
                </a:cubicBezTo>
                <a:close/>
                <a:moveTo>
                  <a:pt x="144875" y="214217"/>
                </a:moveTo>
                <a:cubicBezTo>
                  <a:pt x="106680" y="214217"/>
                  <a:pt x="75533" y="183166"/>
                  <a:pt x="75533" y="144875"/>
                </a:cubicBezTo>
                <a:cubicBezTo>
                  <a:pt x="75533" y="106680"/>
                  <a:pt x="106585" y="75533"/>
                  <a:pt x="144875" y="75533"/>
                </a:cubicBezTo>
                <a:cubicBezTo>
                  <a:pt x="183166" y="75533"/>
                  <a:pt x="214217" y="106585"/>
                  <a:pt x="214217" y="144875"/>
                </a:cubicBezTo>
                <a:cubicBezTo>
                  <a:pt x="214217" y="183166"/>
                  <a:pt x="183071" y="214217"/>
                  <a:pt x="144875" y="214217"/>
                </a:cubicBezTo>
                <a:close/>
              </a:path>
            </a:pathLst>
          </a:custGeom>
          <a:gradFill>
            <a:gsLst>
              <a:gs pos="0">
                <a:srgbClr val="8690FE"/>
              </a:gs>
              <a:gs pos="100000">
                <a:srgbClr val="5453EE"/>
              </a:gs>
            </a:gsLst>
            <a:lin ang="81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 name="Google Shape;180;p5"/>
          <p:cNvSpPr txBox="1"/>
          <p:nvPr/>
        </p:nvSpPr>
        <p:spPr>
          <a:xfrm>
            <a:off x="773872" y="3770654"/>
            <a:ext cx="2791698"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rgbClr val="211C50"/>
                </a:solidFill>
                <a:latin typeface="Calibri"/>
                <a:ea typeface="Calibri"/>
                <a:cs typeface="Calibri"/>
                <a:sym typeface="Calibri"/>
              </a:rPr>
              <a:t>Protect sensitive application data</a:t>
            </a:r>
            <a:endParaRPr sz="1600" dirty="0">
              <a:solidFill>
                <a:srgbClr val="211C50"/>
              </a:solidFill>
              <a:latin typeface="Calibri"/>
              <a:ea typeface="Calibri"/>
              <a:cs typeface="Calibri"/>
              <a:sym typeface="Calibri"/>
            </a:endParaRPr>
          </a:p>
        </p:txBody>
      </p:sp>
      <p:sp>
        <p:nvSpPr>
          <p:cNvPr id="181" name="Google Shape;181;p5"/>
          <p:cNvSpPr txBox="1"/>
          <p:nvPr/>
        </p:nvSpPr>
        <p:spPr>
          <a:xfrm>
            <a:off x="3956542" y="3060325"/>
            <a:ext cx="2503504"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rgbClr val="211C50"/>
                </a:solidFill>
                <a:latin typeface="Calibri"/>
                <a:ea typeface="Calibri"/>
                <a:cs typeface="Calibri"/>
                <a:sym typeface="Calibri"/>
              </a:rPr>
              <a:t>Type 1: Individual self-registration, avail all public courses </a:t>
            </a:r>
            <a:endParaRPr sz="1600" dirty="0">
              <a:solidFill>
                <a:srgbClr val="211C50"/>
              </a:solidFill>
              <a:latin typeface="Calibri"/>
              <a:ea typeface="Calibri"/>
              <a:cs typeface="Calibri"/>
              <a:sym typeface="Calibri"/>
            </a:endParaRPr>
          </a:p>
        </p:txBody>
      </p:sp>
      <p:sp>
        <p:nvSpPr>
          <p:cNvPr id="182" name="Google Shape;182;p5"/>
          <p:cNvSpPr txBox="1"/>
          <p:nvPr/>
        </p:nvSpPr>
        <p:spPr>
          <a:xfrm>
            <a:off x="3956541" y="3988547"/>
            <a:ext cx="254832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rgbClr val="211C50"/>
                </a:solidFill>
                <a:latin typeface="Calibri"/>
                <a:ea typeface="Calibri"/>
                <a:cs typeface="Calibri"/>
                <a:sym typeface="Calibri"/>
              </a:rPr>
              <a:t>Type 2: Business that register their users as students for their courses</a:t>
            </a:r>
            <a:endParaRPr sz="1600" dirty="0">
              <a:solidFill>
                <a:srgbClr val="211C50"/>
              </a:solidFill>
              <a:latin typeface="Calibri"/>
              <a:ea typeface="Calibri"/>
              <a:cs typeface="Calibri"/>
              <a:sym typeface="Calibri"/>
            </a:endParaRPr>
          </a:p>
        </p:txBody>
      </p:sp>
      <p:sp>
        <p:nvSpPr>
          <p:cNvPr id="183" name="Google Shape;183;p5"/>
          <p:cNvSpPr txBox="1"/>
          <p:nvPr/>
        </p:nvSpPr>
        <p:spPr>
          <a:xfrm>
            <a:off x="6515148" y="3006132"/>
            <a:ext cx="2365895"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rgbClr val="211C50"/>
                </a:solidFill>
                <a:latin typeface="Calibri"/>
                <a:ea typeface="Calibri"/>
                <a:cs typeface="Calibri"/>
                <a:sym typeface="Calibri"/>
              </a:rPr>
              <a:t>Create custom learning portal</a:t>
            </a:r>
            <a:endParaRPr sz="1600" dirty="0">
              <a:solidFill>
                <a:srgbClr val="211C50"/>
              </a:solidFill>
              <a:latin typeface="Calibri"/>
              <a:ea typeface="Calibri"/>
              <a:cs typeface="Calibri"/>
              <a:sym typeface="Calibri"/>
            </a:endParaRPr>
          </a:p>
        </p:txBody>
      </p:sp>
      <p:sp>
        <p:nvSpPr>
          <p:cNvPr id="184" name="Google Shape;184;p5"/>
          <p:cNvSpPr txBox="1"/>
          <p:nvPr/>
        </p:nvSpPr>
        <p:spPr>
          <a:xfrm>
            <a:off x="6515148" y="3657361"/>
            <a:ext cx="2365895"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rgbClr val="211C50"/>
                </a:solidFill>
                <a:highlight>
                  <a:srgbClr val="FFFF00"/>
                </a:highlight>
                <a:latin typeface="Calibri"/>
                <a:ea typeface="Calibri"/>
                <a:cs typeface="Calibri"/>
                <a:sym typeface="Calibri"/>
              </a:rPr>
              <a:t>Publish courses in SCORM Standards</a:t>
            </a:r>
            <a:endParaRPr sz="1600" dirty="0">
              <a:solidFill>
                <a:srgbClr val="211C50"/>
              </a:solidFill>
              <a:highlight>
                <a:srgbClr val="FFFF00"/>
              </a:highlight>
              <a:latin typeface="Calibri"/>
              <a:ea typeface="Calibri"/>
              <a:cs typeface="Calibri"/>
              <a:sym typeface="Calibri"/>
            </a:endParaRPr>
          </a:p>
        </p:txBody>
      </p:sp>
      <p:sp>
        <p:nvSpPr>
          <p:cNvPr id="185" name="Google Shape;185;p5"/>
          <p:cNvSpPr txBox="1"/>
          <p:nvPr/>
        </p:nvSpPr>
        <p:spPr>
          <a:xfrm>
            <a:off x="6487598" y="4280951"/>
            <a:ext cx="23658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rgbClr val="211C50"/>
                </a:solidFill>
                <a:latin typeface="Calibri"/>
                <a:ea typeface="Calibri"/>
                <a:cs typeface="Calibri"/>
                <a:sym typeface="Calibri"/>
              </a:rPr>
              <a:t>Publish public &amp; private courses</a:t>
            </a:r>
            <a:endParaRPr sz="1600" dirty="0">
              <a:solidFill>
                <a:srgbClr val="211C50"/>
              </a:solidFill>
              <a:latin typeface="Calibri"/>
              <a:ea typeface="Calibri"/>
              <a:cs typeface="Calibri"/>
              <a:sym typeface="Calibri"/>
            </a:endParaRPr>
          </a:p>
        </p:txBody>
      </p:sp>
      <p:sp>
        <p:nvSpPr>
          <p:cNvPr id="186" name="Google Shape;186;p5"/>
          <p:cNvSpPr txBox="1"/>
          <p:nvPr/>
        </p:nvSpPr>
        <p:spPr>
          <a:xfrm>
            <a:off x="9017627" y="3036704"/>
            <a:ext cx="2365895"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rgbClr val="211C50"/>
                </a:solidFill>
                <a:latin typeface="Calibri"/>
                <a:ea typeface="Calibri"/>
                <a:cs typeface="Calibri"/>
                <a:sym typeface="Calibri"/>
              </a:rPr>
              <a:t>Create online courses on their topics</a:t>
            </a:r>
            <a:endParaRPr sz="1600" dirty="0">
              <a:solidFill>
                <a:srgbClr val="211C50"/>
              </a:solidFill>
              <a:latin typeface="Calibri"/>
              <a:ea typeface="Calibri"/>
              <a:cs typeface="Calibri"/>
              <a:sym typeface="Calibri"/>
            </a:endParaRPr>
          </a:p>
        </p:txBody>
      </p:sp>
      <p:sp>
        <p:nvSpPr>
          <p:cNvPr id="187" name="Google Shape;187;p5"/>
          <p:cNvSpPr txBox="1"/>
          <p:nvPr/>
        </p:nvSpPr>
        <p:spPr>
          <a:xfrm>
            <a:off x="9017627" y="3714492"/>
            <a:ext cx="2365895"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rgbClr val="211C50"/>
                </a:solidFill>
                <a:latin typeface="Calibri"/>
                <a:ea typeface="Calibri"/>
                <a:cs typeface="Calibri"/>
                <a:sym typeface="Calibri"/>
              </a:rPr>
              <a:t>Video, PowerPoint presentations, PDF can be uploaded as a courses</a:t>
            </a:r>
            <a:endParaRPr sz="1600" dirty="0">
              <a:solidFill>
                <a:srgbClr val="211C50"/>
              </a:solidFill>
              <a:latin typeface="Calibri"/>
              <a:ea typeface="Calibri"/>
              <a:cs typeface="Calibri"/>
              <a:sym typeface="Calibri"/>
            </a:endParaRPr>
          </a:p>
        </p:txBody>
      </p:sp>
      <p:sp>
        <p:nvSpPr>
          <p:cNvPr id="188" name="Google Shape;188;p5"/>
          <p:cNvSpPr txBox="1"/>
          <p:nvPr/>
        </p:nvSpPr>
        <p:spPr>
          <a:xfrm>
            <a:off x="9017626" y="4606113"/>
            <a:ext cx="2365895"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rgbClr val="211C50"/>
                </a:solidFill>
                <a:latin typeface="Calibri"/>
                <a:ea typeface="Calibri"/>
                <a:cs typeface="Calibri"/>
                <a:sym typeface="Calibri"/>
              </a:rPr>
              <a:t>Option to conduct live class</a:t>
            </a:r>
            <a:endParaRPr sz="1600" dirty="0">
              <a:solidFill>
                <a:srgbClr val="211C50"/>
              </a:solidFill>
              <a:latin typeface="Calibri"/>
              <a:ea typeface="Calibri"/>
              <a:cs typeface="Calibri"/>
              <a:sym typeface="Calibri"/>
            </a:endParaRPr>
          </a:p>
        </p:txBody>
      </p:sp>
      <p:sp>
        <p:nvSpPr>
          <p:cNvPr id="189" name="Google Shape;189;p5"/>
          <p:cNvSpPr txBox="1"/>
          <p:nvPr/>
        </p:nvSpPr>
        <p:spPr>
          <a:xfrm>
            <a:off x="6515148" y="4914518"/>
            <a:ext cx="2365895"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rgbClr val="211C50"/>
                </a:solidFill>
                <a:latin typeface="Calibri"/>
                <a:ea typeface="Calibri"/>
                <a:cs typeface="Calibri"/>
                <a:sym typeface="Calibri"/>
              </a:rPr>
              <a:t>Option to conduct assessment </a:t>
            </a:r>
            <a:endParaRPr sz="1600" dirty="0">
              <a:solidFill>
                <a:srgbClr val="211C50"/>
              </a:solidFill>
              <a:latin typeface="Calibri"/>
              <a:ea typeface="Calibri"/>
              <a:cs typeface="Calibri"/>
              <a:sym typeface="Calibri"/>
            </a:endParaRPr>
          </a:p>
        </p:txBody>
      </p:sp>
      <p:sp>
        <p:nvSpPr>
          <p:cNvPr id="190" name="Google Shape;190;p5"/>
          <p:cNvSpPr txBox="1"/>
          <p:nvPr/>
        </p:nvSpPr>
        <p:spPr>
          <a:xfrm>
            <a:off x="9017626" y="5251512"/>
            <a:ext cx="2365895"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rgbClr val="211C50"/>
                </a:solidFill>
                <a:latin typeface="Calibri"/>
                <a:ea typeface="Calibri"/>
                <a:cs typeface="Calibri"/>
                <a:sym typeface="Calibri"/>
              </a:rPr>
              <a:t>Option to conduct assessment </a:t>
            </a:r>
            <a:endParaRPr sz="1600" dirty="0">
              <a:solidFill>
                <a:srgbClr val="211C50"/>
              </a:solidFill>
              <a:latin typeface="Calibri"/>
              <a:ea typeface="Calibri"/>
              <a:cs typeface="Calibri"/>
              <a:sym typeface="Calibri"/>
            </a:endParaRPr>
          </a:p>
        </p:txBody>
      </p:sp>
      <p:pic>
        <p:nvPicPr>
          <p:cNvPr id="191" name="Google Shape;191;p5"/>
          <p:cNvPicPr preferRelativeResize="0"/>
          <p:nvPr/>
        </p:nvPicPr>
        <p:blipFill rotWithShape="1">
          <a:blip r:embed="rId3">
            <a:alphaModFix/>
          </a:blip>
          <a:srcRect/>
          <a:stretch/>
        </p:blipFill>
        <p:spPr>
          <a:xfrm>
            <a:off x="536031" y="448319"/>
            <a:ext cx="2547099" cy="64158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6"/>
          <p:cNvSpPr txBox="1"/>
          <p:nvPr/>
        </p:nvSpPr>
        <p:spPr>
          <a:xfrm>
            <a:off x="2743202" y="726078"/>
            <a:ext cx="670559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rgbClr val="211C50"/>
                </a:solidFill>
                <a:latin typeface="Arial Black"/>
                <a:ea typeface="Arial Black"/>
                <a:cs typeface="Arial Black"/>
                <a:sym typeface="Arial Black"/>
              </a:rPr>
              <a:t>Key Features</a:t>
            </a:r>
            <a:endParaRPr sz="3200">
              <a:solidFill>
                <a:srgbClr val="211C50"/>
              </a:solidFill>
              <a:latin typeface="Arial Black"/>
              <a:ea typeface="Arial Black"/>
              <a:cs typeface="Arial Black"/>
              <a:sym typeface="Arial Black"/>
            </a:endParaRPr>
          </a:p>
        </p:txBody>
      </p:sp>
      <p:grpSp>
        <p:nvGrpSpPr>
          <p:cNvPr id="197" name="Google Shape;197;p6"/>
          <p:cNvGrpSpPr/>
          <p:nvPr/>
        </p:nvGrpSpPr>
        <p:grpSpPr>
          <a:xfrm>
            <a:off x="432787" y="1849146"/>
            <a:ext cx="5139338" cy="369332"/>
            <a:chOff x="432787" y="1849146"/>
            <a:chExt cx="5139338" cy="369332"/>
          </a:xfrm>
        </p:grpSpPr>
        <p:sp>
          <p:nvSpPr>
            <p:cNvPr id="198" name="Google Shape;198;p6"/>
            <p:cNvSpPr txBox="1"/>
            <p:nvPr/>
          </p:nvSpPr>
          <p:spPr>
            <a:xfrm>
              <a:off x="784155" y="1849146"/>
              <a:ext cx="478797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rgbClr val="211C50"/>
                  </a:solidFill>
                  <a:latin typeface="Calibri"/>
                  <a:ea typeface="Calibri"/>
                  <a:cs typeface="Calibri"/>
                  <a:sym typeface="Calibri"/>
                </a:rPr>
                <a:t>Detailed dashboard view</a:t>
              </a:r>
              <a:endParaRPr dirty="0"/>
            </a:p>
          </p:txBody>
        </p:sp>
        <p:sp>
          <p:nvSpPr>
            <p:cNvPr id="199" name="Google Shape;199;p6"/>
            <p:cNvSpPr/>
            <p:nvPr/>
          </p:nvSpPr>
          <p:spPr>
            <a:xfrm rot="-5400000">
              <a:off x="456874" y="1902490"/>
              <a:ext cx="214471" cy="262645"/>
            </a:xfrm>
            <a:custGeom>
              <a:avLst/>
              <a:gdLst/>
              <a:ahLst/>
              <a:cxnLst/>
              <a:rect l="l" t="t" r="r" b="b"/>
              <a:pathLst>
                <a:path w="1099093" h="1345969" extrusionOk="0">
                  <a:moveTo>
                    <a:pt x="527242" y="178886"/>
                  </a:moveTo>
                  <a:cubicBezTo>
                    <a:pt x="432381" y="184611"/>
                    <a:pt x="339704" y="226525"/>
                    <a:pt x="271696" y="303270"/>
                  </a:cubicBezTo>
                  <a:cubicBezTo>
                    <a:pt x="135680" y="456761"/>
                    <a:pt x="149845" y="691452"/>
                    <a:pt x="303335" y="827469"/>
                  </a:cubicBezTo>
                  <a:cubicBezTo>
                    <a:pt x="456825" y="963485"/>
                    <a:pt x="691517" y="949319"/>
                    <a:pt x="827533" y="795830"/>
                  </a:cubicBezTo>
                  <a:cubicBezTo>
                    <a:pt x="963549" y="642340"/>
                    <a:pt x="949384" y="407648"/>
                    <a:pt x="795894" y="271631"/>
                  </a:cubicBezTo>
                  <a:cubicBezTo>
                    <a:pt x="719149" y="203623"/>
                    <a:pt x="622104" y="173160"/>
                    <a:pt x="527242" y="178886"/>
                  </a:cubicBezTo>
                  <a:close/>
                  <a:moveTo>
                    <a:pt x="523372" y="608"/>
                  </a:moveTo>
                  <a:cubicBezTo>
                    <a:pt x="838754" y="-14023"/>
                    <a:pt x="1099093" y="237492"/>
                    <a:pt x="1099093" y="549622"/>
                  </a:cubicBezTo>
                  <a:cubicBezTo>
                    <a:pt x="1099093" y="791382"/>
                    <a:pt x="943029" y="996449"/>
                    <a:pt x="726350" y="1070069"/>
                  </a:cubicBezTo>
                  <a:cubicBezTo>
                    <a:pt x="689888" y="1082378"/>
                    <a:pt x="660394" y="1109782"/>
                    <a:pt x="644137" y="1144618"/>
                  </a:cubicBezTo>
                  <a:lnTo>
                    <a:pt x="549616" y="1345969"/>
                  </a:lnTo>
                  <a:lnTo>
                    <a:pt x="455094" y="1144618"/>
                  </a:lnTo>
                  <a:cubicBezTo>
                    <a:pt x="438605" y="1109317"/>
                    <a:pt x="408646" y="1082145"/>
                    <a:pt x="371953" y="1069605"/>
                  </a:cubicBezTo>
                  <a:cubicBezTo>
                    <a:pt x="149468" y="993662"/>
                    <a:pt x="-8687" y="779074"/>
                    <a:pt x="371" y="528953"/>
                  </a:cubicBezTo>
                  <a:cubicBezTo>
                    <a:pt x="10589" y="245388"/>
                    <a:pt x="239809" y="13614"/>
                    <a:pt x="523372" y="608"/>
                  </a:cubicBezTo>
                  <a:close/>
                </a:path>
              </a:pathLst>
            </a:custGeom>
            <a:gradFill>
              <a:gsLst>
                <a:gs pos="0">
                  <a:srgbClr val="8690FE"/>
                </a:gs>
                <a:gs pos="100000">
                  <a:srgbClr val="5453EE"/>
                </a:gs>
              </a:gsLst>
              <a:lin ang="81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200" name="Google Shape;200;p6"/>
          <p:cNvGrpSpPr/>
          <p:nvPr/>
        </p:nvGrpSpPr>
        <p:grpSpPr>
          <a:xfrm>
            <a:off x="432786" y="2391012"/>
            <a:ext cx="5139339" cy="646331"/>
            <a:chOff x="432786" y="2391012"/>
            <a:chExt cx="5139339" cy="646331"/>
          </a:xfrm>
        </p:grpSpPr>
        <p:sp>
          <p:nvSpPr>
            <p:cNvPr id="201" name="Google Shape;201;p6"/>
            <p:cNvSpPr txBox="1"/>
            <p:nvPr/>
          </p:nvSpPr>
          <p:spPr>
            <a:xfrm>
              <a:off x="784155" y="2391012"/>
              <a:ext cx="478797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rgbClr val="211C50"/>
                  </a:solidFill>
                  <a:latin typeface="Calibri"/>
                  <a:ea typeface="Calibri"/>
                  <a:cs typeface="Calibri"/>
                  <a:sym typeface="Calibri"/>
                </a:rPr>
                <a:t>Manage hybrid and online courses, categories, and course types.</a:t>
              </a:r>
              <a:endParaRPr dirty="0"/>
            </a:p>
          </p:txBody>
        </p:sp>
        <p:sp>
          <p:nvSpPr>
            <p:cNvPr id="202" name="Google Shape;202;p6"/>
            <p:cNvSpPr/>
            <p:nvPr/>
          </p:nvSpPr>
          <p:spPr>
            <a:xfrm rot="-5400000">
              <a:off x="456873" y="2582855"/>
              <a:ext cx="214471" cy="262645"/>
            </a:xfrm>
            <a:custGeom>
              <a:avLst/>
              <a:gdLst/>
              <a:ahLst/>
              <a:cxnLst/>
              <a:rect l="l" t="t" r="r" b="b"/>
              <a:pathLst>
                <a:path w="1099093" h="1345969" extrusionOk="0">
                  <a:moveTo>
                    <a:pt x="527242" y="178886"/>
                  </a:moveTo>
                  <a:cubicBezTo>
                    <a:pt x="432381" y="184611"/>
                    <a:pt x="339704" y="226525"/>
                    <a:pt x="271696" y="303270"/>
                  </a:cubicBezTo>
                  <a:cubicBezTo>
                    <a:pt x="135680" y="456761"/>
                    <a:pt x="149845" y="691452"/>
                    <a:pt x="303335" y="827469"/>
                  </a:cubicBezTo>
                  <a:cubicBezTo>
                    <a:pt x="456825" y="963485"/>
                    <a:pt x="691517" y="949319"/>
                    <a:pt x="827533" y="795830"/>
                  </a:cubicBezTo>
                  <a:cubicBezTo>
                    <a:pt x="963549" y="642340"/>
                    <a:pt x="949384" y="407648"/>
                    <a:pt x="795894" y="271631"/>
                  </a:cubicBezTo>
                  <a:cubicBezTo>
                    <a:pt x="719149" y="203623"/>
                    <a:pt x="622104" y="173160"/>
                    <a:pt x="527242" y="178886"/>
                  </a:cubicBezTo>
                  <a:close/>
                  <a:moveTo>
                    <a:pt x="523372" y="608"/>
                  </a:moveTo>
                  <a:cubicBezTo>
                    <a:pt x="838754" y="-14023"/>
                    <a:pt x="1099093" y="237492"/>
                    <a:pt x="1099093" y="549622"/>
                  </a:cubicBezTo>
                  <a:cubicBezTo>
                    <a:pt x="1099093" y="791382"/>
                    <a:pt x="943029" y="996449"/>
                    <a:pt x="726350" y="1070069"/>
                  </a:cubicBezTo>
                  <a:cubicBezTo>
                    <a:pt x="689888" y="1082378"/>
                    <a:pt x="660394" y="1109782"/>
                    <a:pt x="644137" y="1144618"/>
                  </a:cubicBezTo>
                  <a:lnTo>
                    <a:pt x="549616" y="1345969"/>
                  </a:lnTo>
                  <a:lnTo>
                    <a:pt x="455094" y="1144618"/>
                  </a:lnTo>
                  <a:cubicBezTo>
                    <a:pt x="438605" y="1109317"/>
                    <a:pt x="408646" y="1082145"/>
                    <a:pt x="371953" y="1069605"/>
                  </a:cubicBezTo>
                  <a:cubicBezTo>
                    <a:pt x="149468" y="993662"/>
                    <a:pt x="-8687" y="779074"/>
                    <a:pt x="371" y="528953"/>
                  </a:cubicBezTo>
                  <a:cubicBezTo>
                    <a:pt x="10589" y="245388"/>
                    <a:pt x="239809" y="13614"/>
                    <a:pt x="523372" y="608"/>
                  </a:cubicBezTo>
                  <a:close/>
                </a:path>
              </a:pathLst>
            </a:custGeom>
            <a:gradFill>
              <a:gsLst>
                <a:gs pos="0">
                  <a:srgbClr val="8690FE"/>
                </a:gs>
                <a:gs pos="100000">
                  <a:srgbClr val="5453EE"/>
                </a:gs>
              </a:gsLst>
              <a:lin ang="81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203" name="Google Shape;203;p6"/>
          <p:cNvGrpSpPr/>
          <p:nvPr/>
        </p:nvGrpSpPr>
        <p:grpSpPr>
          <a:xfrm>
            <a:off x="418931" y="3097594"/>
            <a:ext cx="5139339" cy="369332"/>
            <a:chOff x="432786" y="3568650"/>
            <a:chExt cx="5139339" cy="369332"/>
          </a:xfrm>
        </p:grpSpPr>
        <p:sp>
          <p:nvSpPr>
            <p:cNvPr id="204" name="Google Shape;204;p6"/>
            <p:cNvSpPr txBox="1"/>
            <p:nvPr/>
          </p:nvSpPr>
          <p:spPr>
            <a:xfrm>
              <a:off x="784155" y="3568650"/>
              <a:ext cx="478797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rgbClr val="211C50"/>
                  </a:solidFill>
                  <a:latin typeface="Calibri"/>
                  <a:ea typeface="Calibri"/>
                  <a:cs typeface="Calibri"/>
                  <a:sym typeface="Calibri"/>
                </a:rPr>
                <a:t>Set a deadline for enrollment to a hybrid course.</a:t>
              </a:r>
              <a:endParaRPr dirty="0"/>
            </a:p>
          </p:txBody>
        </p:sp>
        <p:sp>
          <p:nvSpPr>
            <p:cNvPr id="205" name="Google Shape;205;p6"/>
            <p:cNvSpPr/>
            <p:nvPr/>
          </p:nvSpPr>
          <p:spPr>
            <a:xfrm rot="-5400000">
              <a:off x="456873" y="3621993"/>
              <a:ext cx="214471" cy="262645"/>
            </a:xfrm>
            <a:custGeom>
              <a:avLst/>
              <a:gdLst/>
              <a:ahLst/>
              <a:cxnLst/>
              <a:rect l="l" t="t" r="r" b="b"/>
              <a:pathLst>
                <a:path w="1099093" h="1345969" extrusionOk="0">
                  <a:moveTo>
                    <a:pt x="527242" y="178886"/>
                  </a:moveTo>
                  <a:cubicBezTo>
                    <a:pt x="432381" y="184611"/>
                    <a:pt x="339704" y="226525"/>
                    <a:pt x="271696" y="303270"/>
                  </a:cubicBezTo>
                  <a:cubicBezTo>
                    <a:pt x="135680" y="456761"/>
                    <a:pt x="149845" y="691452"/>
                    <a:pt x="303335" y="827469"/>
                  </a:cubicBezTo>
                  <a:cubicBezTo>
                    <a:pt x="456825" y="963485"/>
                    <a:pt x="691517" y="949319"/>
                    <a:pt x="827533" y="795830"/>
                  </a:cubicBezTo>
                  <a:cubicBezTo>
                    <a:pt x="963549" y="642340"/>
                    <a:pt x="949384" y="407648"/>
                    <a:pt x="795894" y="271631"/>
                  </a:cubicBezTo>
                  <a:cubicBezTo>
                    <a:pt x="719149" y="203623"/>
                    <a:pt x="622104" y="173160"/>
                    <a:pt x="527242" y="178886"/>
                  </a:cubicBezTo>
                  <a:close/>
                  <a:moveTo>
                    <a:pt x="523372" y="608"/>
                  </a:moveTo>
                  <a:cubicBezTo>
                    <a:pt x="838754" y="-14023"/>
                    <a:pt x="1099093" y="237492"/>
                    <a:pt x="1099093" y="549622"/>
                  </a:cubicBezTo>
                  <a:cubicBezTo>
                    <a:pt x="1099093" y="791382"/>
                    <a:pt x="943029" y="996449"/>
                    <a:pt x="726350" y="1070069"/>
                  </a:cubicBezTo>
                  <a:cubicBezTo>
                    <a:pt x="689888" y="1082378"/>
                    <a:pt x="660394" y="1109782"/>
                    <a:pt x="644137" y="1144618"/>
                  </a:cubicBezTo>
                  <a:lnTo>
                    <a:pt x="549616" y="1345969"/>
                  </a:lnTo>
                  <a:lnTo>
                    <a:pt x="455094" y="1144618"/>
                  </a:lnTo>
                  <a:cubicBezTo>
                    <a:pt x="438605" y="1109317"/>
                    <a:pt x="408646" y="1082145"/>
                    <a:pt x="371953" y="1069605"/>
                  </a:cubicBezTo>
                  <a:cubicBezTo>
                    <a:pt x="149468" y="993662"/>
                    <a:pt x="-8687" y="779074"/>
                    <a:pt x="371" y="528953"/>
                  </a:cubicBezTo>
                  <a:cubicBezTo>
                    <a:pt x="10589" y="245388"/>
                    <a:pt x="239809" y="13614"/>
                    <a:pt x="523372" y="608"/>
                  </a:cubicBezTo>
                  <a:close/>
                </a:path>
              </a:pathLst>
            </a:custGeom>
            <a:gradFill>
              <a:gsLst>
                <a:gs pos="0">
                  <a:srgbClr val="8690FE"/>
                </a:gs>
                <a:gs pos="100000">
                  <a:srgbClr val="5453EE"/>
                </a:gs>
              </a:gsLst>
              <a:lin ang="81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206" name="Google Shape;206;p6"/>
          <p:cNvGrpSpPr/>
          <p:nvPr/>
        </p:nvGrpSpPr>
        <p:grpSpPr>
          <a:xfrm>
            <a:off x="432786" y="3677943"/>
            <a:ext cx="5139339" cy="646331"/>
            <a:chOff x="432786" y="4245982"/>
            <a:chExt cx="5139339" cy="646331"/>
          </a:xfrm>
        </p:grpSpPr>
        <p:sp>
          <p:nvSpPr>
            <p:cNvPr id="207" name="Google Shape;207;p6"/>
            <p:cNvSpPr txBox="1"/>
            <p:nvPr/>
          </p:nvSpPr>
          <p:spPr>
            <a:xfrm>
              <a:off x="784155" y="4245982"/>
              <a:ext cx="478797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rgbClr val="211C50"/>
                  </a:solidFill>
                  <a:latin typeface="Calibri"/>
                  <a:ea typeface="Calibri"/>
                  <a:cs typeface="Calibri"/>
                  <a:sym typeface="Calibri"/>
                </a:rPr>
                <a:t>View enrollment details as in student name, enrolled courses.</a:t>
              </a:r>
              <a:endParaRPr dirty="0"/>
            </a:p>
          </p:txBody>
        </p:sp>
        <p:sp>
          <p:nvSpPr>
            <p:cNvPr id="208" name="Google Shape;208;p6"/>
            <p:cNvSpPr/>
            <p:nvPr/>
          </p:nvSpPr>
          <p:spPr>
            <a:xfrm rot="-5400000">
              <a:off x="456873" y="4437825"/>
              <a:ext cx="214471" cy="262645"/>
            </a:xfrm>
            <a:custGeom>
              <a:avLst/>
              <a:gdLst/>
              <a:ahLst/>
              <a:cxnLst/>
              <a:rect l="l" t="t" r="r" b="b"/>
              <a:pathLst>
                <a:path w="1099093" h="1345969" extrusionOk="0">
                  <a:moveTo>
                    <a:pt x="527242" y="178886"/>
                  </a:moveTo>
                  <a:cubicBezTo>
                    <a:pt x="432381" y="184611"/>
                    <a:pt x="339704" y="226525"/>
                    <a:pt x="271696" y="303270"/>
                  </a:cubicBezTo>
                  <a:cubicBezTo>
                    <a:pt x="135680" y="456761"/>
                    <a:pt x="149845" y="691452"/>
                    <a:pt x="303335" y="827469"/>
                  </a:cubicBezTo>
                  <a:cubicBezTo>
                    <a:pt x="456825" y="963485"/>
                    <a:pt x="691517" y="949319"/>
                    <a:pt x="827533" y="795830"/>
                  </a:cubicBezTo>
                  <a:cubicBezTo>
                    <a:pt x="963549" y="642340"/>
                    <a:pt x="949384" y="407648"/>
                    <a:pt x="795894" y="271631"/>
                  </a:cubicBezTo>
                  <a:cubicBezTo>
                    <a:pt x="719149" y="203623"/>
                    <a:pt x="622104" y="173160"/>
                    <a:pt x="527242" y="178886"/>
                  </a:cubicBezTo>
                  <a:close/>
                  <a:moveTo>
                    <a:pt x="523372" y="608"/>
                  </a:moveTo>
                  <a:cubicBezTo>
                    <a:pt x="838754" y="-14023"/>
                    <a:pt x="1099093" y="237492"/>
                    <a:pt x="1099093" y="549622"/>
                  </a:cubicBezTo>
                  <a:cubicBezTo>
                    <a:pt x="1099093" y="791382"/>
                    <a:pt x="943029" y="996449"/>
                    <a:pt x="726350" y="1070069"/>
                  </a:cubicBezTo>
                  <a:cubicBezTo>
                    <a:pt x="689888" y="1082378"/>
                    <a:pt x="660394" y="1109782"/>
                    <a:pt x="644137" y="1144618"/>
                  </a:cubicBezTo>
                  <a:lnTo>
                    <a:pt x="549616" y="1345969"/>
                  </a:lnTo>
                  <a:lnTo>
                    <a:pt x="455094" y="1144618"/>
                  </a:lnTo>
                  <a:cubicBezTo>
                    <a:pt x="438605" y="1109317"/>
                    <a:pt x="408646" y="1082145"/>
                    <a:pt x="371953" y="1069605"/>
                  </a:cubicBezTo>
                  <a:cubicBezTo>
                    <a:pt x="149468" y="993662"/>
                    <a:pt x="-8687" y="779074"/>
                    <a:pt x="371" y="528953"/>
                  </a:cubicBezTo>
                  <a:cubicBezTo>
                    <a:pt x="10589" y="245388"/>
                    <a:pt x="239809" y="13614"/>
                    <a:pt x="523372" y="608"/>
                  </a:cubicBezTo>
                  <a:close/>
                </a:path>
              </a:pathLst>
            </a:custGeom>
            <a:gradFill>
              <a:gsLst>
                <a:gs pos="0">
                  <a:srgbClr val="8690FE"/>
                </a:gs>
                <a:gs pos="100000">
                  <a:srgbClr val="5453EE"/>
                </a:gs>
              </a:gsLst>
              <a:lin ang="81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209" name="Google Shape;209;p6"/>
          <p:cNvGrpSpPr/>
          <p:nvPr/>
        </p:nvGrpSpPr>
        <p:grpSpPr>
          <a:xfrm>
            <a:off x="432786" y="4549239"/>
            <a:ext cx="5139339" cy="646331"/>
            <a:chOff x="432786" y="4923314"/>
            <a:chExt cx="5139339" cy="646331"/>
          </a:xfrm>
        </p:grpSpPr>
        <p:sp>
          <p:nvSpPr>
            <p:cNvPr id="210" name="Google Shape;210;p6"/>
            <p:cNvSpPr txBox="1"/>
            <p:nvPr/>
          </p:nvSpPr>
          <p:spPr>
            <a:xfrm>
              <a:off x="784155" y="4923314"/>
              <a:ext cx="478797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rgbClr val="211C50"/>
                  </a:solidFill>
                  <a:latin typeface="Calibri"/>
                  <a:ea typeface="Calibri"/>
                  <a:cs typeface="Calibri"/>
                  <a:sym typeface="Calibri"/>
                </a:rPr>
                <a:t>Create and automate assessment evaluations based on a specific category.</a:t>
              </a:r>
              <a:endParaRPr dirty="0"/>
            </a:p>
          </p:txBody>
        </p:sp>
        <p:sp>
          <p:nvSpPr>
            <p:cNvPr id="211" name="Google Shape;211;p6"/>
            <p:cNvSpPr/>
            <p:nvPr/>
          </p:nvSpPr>
          <p:spPr>
            <a:xfrm rot="-5400000">
              <a:off x="456873" y="5115157"/>
              <a:ext cx="214471" cy="262645"/>
            </a:xfrm>
            <a:custGeom>
              <a:avLst/>
              <a:gdLst/>
              <a:ahLst/>
              <a:cxnLst/>
              <a:rect l="l" t="t" r="r" b="b"/>
              <a:pathLst>
                <a:path w="1099093" h="1345969" extrusionOk="0">
                  <a:moveTo>
                    <a:pt x="527242" y="178886"/>
                  </a:moveTo>
                  <a:cubicBezTo>
                    <a:pt x="432381" y="184611"/>
                    <a:pt x="339704" y="226525"/>
                    <a:pt x="271696" y="303270"/>
                  </a:cubicBezTo>
                  <a:cubicBezTo>
                    <a:pt x="135680" y="456761"/>
                    <a:pt x="149845" y="691452"/>
                    <a:pt x="303335" y="827469"/>
                  </a:cubicBezTo>
                  <a:cubicBezTo>
                    <a:pt x="456825" y="963485"/>
                    <a:pt x="691517" y="949319"/>
                    <a:pt x="827533" y="795830"/>
                  </a:cubicBezTo>
                  <a:cubicBezTo>
                    <a:pt x="963549" y="642340"/>
                    <a:pt x="949384" y="407648"/>
                    <a:pt x="795894" y="271631"/>
                  </a:cubicBezTo>
                  <a:cubicBezTo>
                    <a:pt x="719149" y="203623"/>
                    <a:pt x="622104" y="173160"/>
                    <a:pt x="527242" y="178886"/>
                  </a:cubicBezTo>
                  <a:close/>
                  <a:moveTo>
                    <a:pt x="523372" y="608"/>
                  </a:moveTo>
                  <a:cubicBezTo>
                    <a:pt x="838754" y="-14023"/>
                    <a:pt x="1099093" y="237492"/>
                    <a:pt x="1099093" y="549622"/>
                  </a:cubicBezTo>
                  <a:cubicBezTo>
                    <a:pt x="1099093" y="791382"/>
                    <a:pt x="943029" y="996449"/>
                    <a:pt x="726350" y="1070069"/>
                  </a:cubicBezTo>
                  <a:cubicBezTo>
                    <a:pt x="689888" y="1082378"/>
                    <a:pt x="660394" y="1109782"/>
                    <a:pt x="644137" y="1144618"/>
                  </a:cubicBezTo>
                  <a:lnTo>
                    <a:pt x="549616" y="1345969"/>
                  </a:lnTo>
                  <a:lnTo>
                    <a:pt x="455094" y="1144618"/>
                  </a:lnTo>
                  <a:cubicBezTo>
                    <a:pt x="438605" y="1109317"/>
                    <a:pt x="408646" y="1082145"/>
                    <a:pt x="371953" y="1069605"/>
                  </a:cubicBezTo>
                  <a:cubicBezTo>
                    <a:pt x="149468" y="993662"/>
                    <a:pt x="-8687" y="779074"/>
                    <a:pt x="371" y="528953"/>
                  </a:cubicBezTo>
                  <a:cubicBezTo>
                    <a:pt x="10589" y="245388"/>
                    <a:pt x="239809" y="13614"/>
                    <a:pt x="523372" y="608"/>
                  </a:cubicBezTo>
                  <a:close/>
                </a:path>
              </a:pathLst>
            </a:custGeom>
            <a:gradFill>
              <a:gsLst>
                <a:gs pos="0">
                  <a:srgbClr val="8690FE"/>
                </a:gs>
                <a:gs pos="100000">
                  <a:srgbClr val="5453EE"/>
                </a:gs>
              </a:gsLst>
              <a:lin ang="81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212" name="Google Shape;212;p6"/>
          <p:cNvGrpSpPr/>
          <p:nvPr/>
        </p:nvGrpSpPr>
        <p:grpSpPr>
          <a:xfrm>
            <a:off x="6307112" y="1849146"/>
            <a:ext cx="5139338" cy="369332"/>
            <a:chOff x="6307112" y="1849146"/>
            <a:chExt cx="5139338" cy="369332"/>
          </a:xfrm>
        </p:grpSpPr>
        <p:sp>
          <p:nvSpPr>
            <p:cNvPr id="213" name="Google Shape;213;p6"/>
            <p:cNvSpPr txBox="1"/>
            <p:nvPr/>
          </p:nvSpPr>
          <p:spPr>
            <a:xfrm>
              <a:off x="6658480" y="1849146"/>
              <a:ext cx="478797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rgbClr val="211C50"/>
                  </a:solidFill>
                  <a:latin typeface="Calibri"/>
                  <a:ea typeface="Calibri"/>
                  <a:cs typeface="Calibri"/>
                  <a:sym typeface="Calibri"/>
                </a:rPr>
                <a:t>Book Lab Infrastructure to gain practical exposure.</a:t>
              </a:r>
              <a:endParaRPr dirty="0"/>
            </a:p>
          </p:txBody>
        </p:sp>
        <p:sp>
          <p:nvSpPr>
            <p:cNvPr id="214" name="Google Shape;214;p6"/>
            <p:cNvSpPr/>
            <p:nvPr/>
          </p:nvSpPr>
          <p:spPr>
            <a:xfrm rot="-5400000">
              <a:off x="6331199" y="1902490"/>
              <a:ext cx="214471" cy="262645"/>
            </a:xfrm>
            <a:custGeom>
              <a:avLst/>
              <a:gdLst/>
              <a:ahLst/>
              <a:cxnLst/>
              <a:rect l="l" t="t" r="r" b="b"/>
              <a:pathLst>
                <a:path w="1099093" h="1345969" extrusionOk="0">
                  <a:moveTo>
                    <a:pt x="527242" y="178886"/>
                  </a:moveTo>
                  <a:cubicBezTo>
                    <a:pt x="432381" y="184611"/>
                    <a:pt x="339704" y="226525"/>
                    <a:pt x="271696" y="303270"/>
                  </a:cubicBezTo>
                  <a:cubicBezTo>
                    <a:pt x="135680" y="456761"/>
                    <a:pt x="149845" y="691452"/>
                    <a:pt x="303335" y="827469"/>
                  </a:cubicBezTo>
                  <a:cubicBezTo>
                    <a:pt x="456825" y="963485"/>
                    <a:pt x="691517" y="949319"/>
                    <a:pt x="827533" y="795830"/>
                  </a:cubicBezTo>
                  <a:cubicBezTo>
                    <a:pt x="963549" y="642340"/>
                    <a:pt x="949384" y="407648"/>
                    <a:pt x="795894" y="271631"/>
                  </a:cubicBezTo>
                  <a:cubicBezTo>
                    <a:pt x="719149" y="203623"/>
                    <a:pt x="622104" y="173160"/>
                    <a:pt x="527242" y="178886"/>
                  </a:cubicBezTo>
                  <a:close/>
                  <a:moveTo>
                    <a:pt x="523372" y="608"/>
                  </a:moveTo>
                  <a:cubicBezTo>
                    <a:pt x="838754" y="-14023"/>
                    <a:pt x="1099093" y="237492"/>
                    <a:pt x="1099093" y="549622"/>
                  </a:cubicBezTo>
                  <a:cubicBezTo>
                    <a:pt x="1099093" y="791382"/>
                    <a:pt x="943029" y="996449"/>
                    <a:pt x="726350" y="1070069"/>
                  </a:cubicBezTo>
                  <a:cubicBezTo>
                    <a:pt x="689888" y="1082378"/>
                    <a:pt x="660394" y="1109782"/>
                    <a:pt x="644137" y="1144618"/>
                  </a:cubicBezTo>
                  <a:lnTo>
                    <a:pt x="549616" y="1345969"/>
                  </a:lnTo>
                  <a:lnTo>
                    <a:pt x="455094" y="1144618"/>
                  </a:lnTo>
                  <a:cubicBezTo>
                    <a:pt x="438605" y="1109317"/>
                    <a:pt x="408646" y="1082145"/>
                    <a:pt x="371953" y="1069605"/>
                  </a:cubicBezTo>
                  <a:cubicBezTo>
                    <a:pt x="149468" y="993662"/>
                    <a:pt x="-8687" y="779074"/>
                    <a:pt x="371" y="528953"/>
                  </a:cubicBezTo>
                  <a:cubicBezTo>
                    <a:pt x="10589" y="245388"/>
                    <a:pt x="239809" y="13614"/>
                    <a:pt x="523372" y="608"/>
                  </a:cubicBezTo>
                  <a:close/>
                </a:path>
              </a:pathLst>
            </a:custGeom>
            <a:gradFill>
              <a:gsLst>
                <a:gs pos="0">
                  <a:srgbClr val="8690FE"/>
                </a:gs>
                <a:gs pos="100000">
                  <a:srgbClr val="5453EE"/>
                </a:gs>
              </a:gsLst>
              <a:lin ang="81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215" name="Google Shape;215;p6"/>
          <p:cNvGrpSpPr/>
          <p:nvPr/>
        </p:nvGrpSpPr>
        <p:grpSpPr>
          <a:xfrm>
            <a:off x="6307111" y="2483478"/>
            <a:ext cx="5139339" cy="369332"/>
            <a:chOff x="6307111" y="2483478"/>
            <a:chExt cx="5139339" cy="369332"/>
          </a:xfrm>
        </p:grpSpPr>
        <p:sp>
          <p:nvSpPr>
            <p:cNvPr id="216" name="Google Shape;216;p6"/>
            <p:cNvSpPr txBox="1"/>
            <p:nvPr/>
          </p:nvSpPr>
          <p:spPr>
            <a:xfrm>
              <a:off x="6658480" y="2483478"/>
              <a:ext cx="478797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rgbClr val="211C50"/>
                  </a:solidFill>
                  <a:latin typeface="Calibri"/>
                  <a:ea typeface="Calibri"/>
                  <a:cs typeface="Calibri"/>
                  <a:sym typeface="Calibri"/>
                </a:rPr>
                <a:t>Create batches for enrolled students.</a:t>
              </a:r>
              <a:endParaRPr dirty="0"/>
            </a:p>
          </p:txBody>
        </p:sp>
        <p:sp>
          <p:nvSpPr>
            <p:cNvPr id="217" name="Google Shape;217;p6"/>
            <p:cNvSpPr/>
            <p:nvPr/>
          </p:nvSpPr>
          <p:spPr>
            <a:xfrm rot="16200000">
              <a:off x="6331198" y="2536822"/>
              <a:ext cx="214471" cy="262645"/>
            </a:xfrm>
            <a:custGeom>
              <a:avLst/>
              <a:gdLst/>
              <a:ahLst/>
              <a:cxnLst/>
              <a:rect l="l" t="t" r="r" b="b"/>
              <a:pathLst>
                <a:path w="1099093" h="1345969" extrusionOk="0">
                  <a:moveTo>
                    <a:pt x="527242" y="178886"/>
                  </a:moveTo>
                  <a:cubicBezTo>
                    <a:pt x="432381" y="184611"/>
                    <a:pt x="339704" y="226525"/>
                    <a:pt x="271696" y="303270"/>
                  </a:cubicBezTo>
                  <a:cubicBezTo>
                    <a:pt x="135680" y="456761"/>
                    <a:pt x="149845" y="691452"/>
                    <a:pt x="303335" y="827469"/>
                  </a:cubicBezTo>
                  <a:cubicBezTo>
                    <a:pt x="456825" y="963485"/>
                    <a:pt x="691517" y="949319"/>
                    <a:pt x="827533" y="795830"/>
                  </a:cubicBezTo>
                  <a:cubicBezTo>
                    <a:pt x="963549" y="642340"/>
                    <a:pt x="949384" y="407648"/>
                    <a:pt x="795894" y="271631"/>
                  </a:cubicBezTo>
                  <a:cubicBezTo>
                    <a:pt x="719149" y="203623"/>
                    <a:pt x="622104" y="173160"/>
                    <a:pt x="527242" y="178886"/>
                  </a:cubicBezTo>
                  <a:close/>
                  <a:moveTo>
                    <a:pt x="523372" y="608"/>
                  </a:moveTo>
                  <a:cubicBezTo>
                    <a:pt x="838754" y="-14023"/>
                    <a:pt x="1099093" y="237492"/>
                    <a:pt x="1099093" y="549622"/>
                  </a:cubicBezTo>
                  <a:cubicBezTo>
                    <a:pt x="1099093" y="791382"/>
                    <a:pt x="943029" y="996449"/>
                    <a:pt x="726350" y="1070069"/>
                  </a:cubicBezTo>
                  <a:cubicBezTo>
                    <a:pt x="689888" y="1082378"/>
                    <a:pt x="660394" y="1109782"/>
                    <a:pt x="644137" y="1144618"/>
                  </a:cubicBezTo>
                  <a:lnTo>
                    <a:pt x="549616" y="1345969"/>
                  </a:lnTo>
                  <a:lnTo>
                    <a:pt x="455094" y="1144618"/>
                  </a:lnTo>
                  <a:cubicBezTo>
                    <a:pt x="438605" y="1109317"/>
                    <a:pt x="408646" y="1082145"/>
                    <a:pt x="371953" y="1069605"/>
                  </a:cubicBezTo>
                  <a:cubicBezTo>
                    <a:pt x="149468" y="993662"/>
                    <a:pt x="-8687" y="779074"/>
                    <a:pt x="371" y="528953"/>
                  </a:cubicBezTo>
                  <a:cubicBezTo>
                    <a:pt x="10589" y="245388"/>
                    <a:pt x="239809" y="13614"/>
                    <a:pt x="523372" y="608"/>
                  </a:cubicBezTo>
                  <a:close/>
                </a:path>
              </a:pathLst>
            </a:custGeom>
            <a:gradFill>
              <a:gsLst>
                <a:gs pos="0">
                  <a:srgbClr val="8690FE"/>
                </a:gs>
                <a:gs pos="100000">
                  <a:srgbClr val="5453EE"/>
                </a:gs>
              </a:gsLst>
              <a:lin ang="81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218" name="Google Shape;218;p6"/>
          <p:cNvGrpSpPr/>
          <p:nvPr/>
        </p:nvGrpSpPr>
        <p:grpSpPr>
          <a:xfrm>
            <a:off x="6307111" y="3059668"/>
            <a:ext cx="5139339" cy="369332"/>
            <a:chOff x="6307111" y="3568650"/>
            <a:chExt cx="5139339" cy="369332"/>
          </a:xfrm>
        </p:grpSpPr>
        <p:sp>
          <p:nvSpPr>
            <p:cNvPr id="219" name="Google Shape;219;p6"/>
            <p:cNvSpPr txBox="1"/>
            <p:nvPr/>
          </p:nvSpPr>
          <p:spPr>
            <a:xfrm>
              <a:off x="6658480" y="3568650"/>
              <a:ext cx="478797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rgbClr val="211C50"/>
                  </a:solidFill>
                  <a:latin typeface="Calibri"/>
                  <a:ea typeface="Calibri"/>
                  <a:cs typeface="Calibri"/>
                  <a:sym typeface="Calibri"/>
                </a:rPr>
                <a:t>Platform for providing feedback.</a:t>
              </a:r>
              <a:endParaRPr dirty="0"/>
            </a:p>
          </p:txBody>
        </p:sp>
        <p:sp>
          <p:nvSpPr>
            <p:cNvPr id="220" name="Google Shape;220;p6"/>
            <p:cNvSpPr/>
            <p:nvPr/>
          </p:nvSpPr>
          <p:spPr>
            <a:xfrm rot="-5400000">
              <a:off x="6331198" y="3621994"/>
              <a:ext cx="214471" cy="262645"/>
            </a:xfrm>
            <a:custGeom>
              <a:avLst/>
              <a:gdLst/>
              <a:ahLst/>
              <a:cxnLst/>
              <a:rect l="l" t="t" r="r" b="b"/>
              <a:pathLst>
                <a:path w="1099093" h="1345969" extrusionOk="0">
                  <a:moveTo>
                    <a:pt x="527242" y="178886"/>
                  </a:moveTo>
                  <a:cubicBezTo>
                    <a:pt x="432381" y="184611"/>
                    <a:pt x="339704" y="226525"/>
                    <a:pt x="271696" y="303270"/>
                  </a:cubicBezTo>
                  <a:cubicBezTo>
                    <a:pt x="135680" y="456761"/>
                    <a:pt x="149845" y="691452"/>
                    <a:pt x="303335" y="827469"/>
                  </a:cubicBezTo>
                  <a:cubicBezTo>
                    <a:pt x="456825" y="963485"/>
                    <a:pt x="691517" y="949319"/>
                    <a:pt x="827533" y="795830"/>
                  </a:cubicBezTo>
                  <a:cubicBezTo>
                    <a:pt x="963549" y="642340"/>
                    <a:pt x="949384" y="407648"/>
                    <a:pt x="795894" y="271631"/>
                  </a:cubicBezTo>
                  <a:cubicBezTo>
                    <a:pt x="719149" y="203623"/>
                    <a:pt x="622104" y="173160"/>
                    <a:pt x="527242" y="178886"/>
                  </a:cubicBezTo>
                  <a:close/>
                  <a:moveTo>
                    <a:pt x="523372" y="608"/>
                  </a:moveTo>
                  <a:cubicBezTo>
                    <a:pt x="838754" y="-14023"/>
                    <a:pt x="1099093" y="237492"/>
                    <a:pt x="1099093" y="549622"/>
                  </a:cubicBezTo>
                  <a:cubicBezTo>
                    <a:pt x="1099093" y="791382"/>
                    <a:pt x="943029" y="996449"/>
                    <a:pt x="726350" y="1070069"/>
                  </a:cubicBezTo>
                  <a:cubicBezTo>
                    <a:pt x="689888" y="1082378"/>
                    <a:pt x="660394" y="1109782"/>
                    <a:pt x="644137" y="1144618"/>
                  </a:cubicBezTo>
                  <a:lnTo>
                    <a:pt x="549616" y="1345969"/>
                  </a:lnTo>
                  <a:lnTo>
                    <a:pt x="455094" y="1144618"/>
                  </a:lnTo>
                  <a:cubicBezTo>
                    <a:pt x="438605" y="1109317"/>
                    <a:pt x="408646" y="1082145"/>
                    <a:pt x="371953" y="1069605"/>
                  </a:cubicBezTo>
                  <a:cubicBezTo>
                    <a:pt x="149468" y="993662"/>
                    <a:pt x="-8687" y="779074"/>
                    <a:pt x="371" y="528953"/>
                  </a:cubicBezTo>
                  <a:cubicBezTo>
                    <a:pt x="10589" y="245388"/>
                    <a:pt x="239809" y="13614"/>
                    <a:pt x="523372" y="608"/>
                  </a:cubicBezTo>
                  <a:close/>
                </a:path>
              </a:pathLst>
            </a:custGeom>
            <a:gradFill>
              <a:gsLst>
                <a:gs pos="0">
                  <a:srgbClr val="8690FE"/>
                </a:gs>
                <a:gs pos="100000">
                  <a:srgbClr val="5453EE"/>
                </a:gs>
              </a:gsLst>
              <a:lin ang="81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221" name="Google Shape;221;p6"/>
          <p:cNvGrpSpPr/>
          <p:nvPr/>
        </p:nvGrpSpPr>
        <p:grpSpPr>
          <a:xfrm>
            <a:off x="6307111" y="3816487"/>
            <a:ext cx="5139339" cy="369332"/>
            <a:chOff x="6307111" y="4245982"/>
            <a:chExt cx="5139339" cy="369332"/>
          </a:xfrm>
        </p:grpSpPr>
        <p:sp>
          <p:nvSpPr>
            <p:cNvPr id="222" name="Google Shape;222;p6"/>
            <p:cNvSpPr txBox="1"/>
            <p:nvPr/>
          </p:nvSpPr>
          <p:spPr>
            <a:xfrm>
              <a:off x="6658480" y="4245982"/>
              <a:ext cx="478797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rgbClr val="211C50"/>
                  </a:solidFill>
                  <a:latin typeface="Calibri"/>
                  <a:ea typeface="Calibri"/>
                  <a:cs typeface="Calibri"/>
                  <a:sym typeface="Calibri"/>
                </a:rPr>
                <a:t>View detailed reports.</a:t>
              </a:r>
              <a:endParaRPr dirty="0"/>
            </a:p>
          </p:txBody>
        </p:sp>
        <p:sp>
          <p:nvSpPr>
            <p:cNvPr id="223" name="Google Shape;223;p6"/>
            <p:cNvSpPr/>
            <p:nvPr/>
          </p:nvSpPr>
          <p:spPr>
            <a:xfrm rot="-5400000">
              <a:off x="6331198" y="4299326"/>
              <a:ext cx="214471" cy="262645"/>
            </a:xfrm>
            <a:custGeom>
              <a:avLst/>
              <a:gdLst/>
              <a:ahLst/>
              <a:cxnLst/>
              <a:rect l="l" t="t" r="r" b="b"/>
              <a:pathLst>
                <a:path w="1099093" h="1345969" extrusionOk="0">
                  <a:moveTo>
                    <a:pt x="527242" y="178886"/>
                  </a:moveTo>
                  <a:cubicBezTo>
                    <a:pt x="432381" y="184611"/>
                    <a:pt x="339704" y="226525"/>
                    <a:pt x="271696" y="303270"/>
                  </a:cubicBezTo>
                  <a:cubicBezTo>
                    <a:pt x="135680" y="456761"/>
                    <a:pt x="149845" y="691452"/>
                    <a:pt x="303335" y="827469"/>
                  </a:cubicBezTo>
                  <a:cubicBezTo>
                    <a:pt x="456825" y="963485"/>
                    <a:pt x="691517" y="949319"/>
                    <a:pt x="827533" y="795830"/>
                  </a:cubicBezTo>
                  <a:cubicBezTo>
                    <a:pt x="963549" y="642340"/>
                    <a:pt x="949384" y="407648"/>
                    <a:pt x="795894" y="271631"/>
                  </a:cubicBezTo>
                  <a:cubicBezTo>
                    <a:pt x="719149" y="203623"/>
                    <a:pt x="622104" y="173160"/>
                    <a:pt x="527242" y="178886"/>
                  </a:cubicBezTo>
                  <a:close/>
                  <a:moveTo>
                    <a:pt x="523372" y="608"/>
                  </a:moveTo>
                  <a:cubicBezTo>
                    <a:pt x="838754" y="-14023"/>
                    <a:pt x="1099093" y="237492"/>
                    <a:pt x="1099093" y="549622"/>
                  </a:cubicBezTo>
                  <a:cubicBezTo>
                    <a:pt x="1099093" y="791382"/>
                    <a:pt x="943029" y="996449"/>
                    <a:pt x="726350" y="1070069"/>
                  </a:cubicBezTo>
                  <a:cubicBezTo>
                    <a:pt x="689888" y="1082378"/>
                    <a:pt x="660394" y="1109782"/>
                    <a:pt x="644137" y="1144618"/>
                  </a:cubicBezTo>
                  <a:lnTo>
                    <a:pt x="549616" y="1345969"/>
                  </a:lnTo>
                  <a:lnTo>
                    <a:pt x="455094" y="1144618"/>
                  </a:lnTo>
                  <a:cubicBezTo>
                    <a:pt x="438605" y="1109317"/>
                    <a:pt x="408646" y="1082145"/>
                    <a:pt x="371953" y="1069605"/>
                  </a:cubicBezTo>
                  <a:cubicBezTo>
                    <a:pt x="149468" y="993662"/>
                    <a:pt x="-8687" y="779074"/>
                    <a:pt x="371" y="528953"/>
                  </a:cubicBezTo>
                  <a:cubicBezTo>
                    <a:pt x="10589" y="245388"/>
                    <a:pt x="239809" y="13614"/>
                    <a:pt x="523372" y="608"/>
                  </a:cubicBezTo>
                  <a:close/>
                </a:path>
              </a:pathLst>
            </a:custGeom>
            <a:gradFill>
              <a:gsLst>
                <a:gs pos="0">
                  <a:srgbClr val="8690FE"/>
                </a:gs>
                <a:gs pos="100000">
                  <a:srgbClr val="5453EE"/>
                </a:gs>
              </a:gsLst>
              <a:lin ang="81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224" name="Google Shape;224;p6"/>
          <p:cNvPicPr preferRelativeResize="0"/>
          <p:nvPr/>
        </p:nvPicPr>
        <p:blipFill rotWithShape="1">
          <a:blip r:embed="rId3">
            <a:alphaModFix/>
          </a:blip>
          <a:srcRect/>
          <a:stretch/>
        </p:blipFill>
        <p:spPr>
          <a:xfrm>
            <a:off x="536031" y="448319"/>
            <a:ext cx="2547099" cy="64158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7"/>
          <p:cNvSpPr/>
          <p:nvPr/>
        </p:nvSpPr>
        <p:spPr>
          <a:xfrm>
            <a:off x="0" y="0"/>
            <a:ext cx="2743202" cy="6858000"/>
          </a:xfrm>
          <a:prstGeom prst="roundRect">
            <a:avLst>
              <a:gd name="adj" fmla="val 0"/>
            </a:avLst>
          </a:prstGeom>
          <a:gradFill>
            <a:gsLst>
              <a:gs pos="0">
                <a:srgbClr val="8690FE"/>
              </a:gs>
              <a:gs pos="100000">
                <a:srgbClr val="5453EE"/>
              </a:gs>
            </a:gsLst>
            <a:lin ang="81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0" name="Google Shape;230;p7"/>
          <p:cNvSpPr/>
          <p:nvPr/>
        </p:nvSpPr>
        <p:spPr>
          <a:xfrm>
            <a:off x="468496" y="2297498"/>
            <a:ext cx="2066886"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lt1"/>
                </a:solidFill>
                <a:latin typeface="Calibri"/>
                <a:ea typeface="Calibri"/>
                <a:cs typeface="Calibri"/>
                <a:sym typeface="Calibri"/>
              </a:rPr>
              <a:t>How different is</a:t>
            </a:r>
            <a:endParaRPr/>
          </a:p>
          <a:p>
            <a:pPr marL="0" marR="0" lvl="0" indent="0" algn="l" rtl="0">
              <a:spcBef>
                <a:spcPts val="0"/>
              </a:spcBef>
              <a:spcAft>
                <a:spcPts val="0"/>
              </a:spcAft>
              <a:buNone/>
            </a:pPr>
            <a:r>
              <a:rPr lang="en-US" sz="3200">
                <a:solidFill>
                  <a:schemeClr val="lt1"/>
                </a:solidFill>
                <a:latin typeface="Calibri"/>
                <a:ea typeface="Calibri"/>
                <a:cs typeface="Calibri"/>
                <a:sym typeface="Calibri"/>
              </a:rPr>
              <a:t>Explenet?</a:t>
            </a:r>
            <a:endParaRPr/>
          </a:p>
        </p:txBody>
      </p:sp>
      <p:sp>
        <p:nvSpPr>
          <p:cNvPr id="231" name="Google Shape;231;p7"/>
          <p:cNvSpPr/>
          <p:nvPr/>
        </p:nvSpPr>
        <p:spPr>
          <a:xfrm>
            <a:off x="3008304" y="1295406"/>
            <a:ext cx="7481170" cy="461665"/>
          </a:xfrm>
          <a:prstGeom prst="rect">
            <a:avLst/>
          </a:prstGeom>
          <a:noFill/>
          <a:ln>
            <a:noFill/>
          </a:ln>
        </p:spPr>
        <p:txBody>
          <a:bodyPr spcFirstLastPara="1" wrap="square" lIns="91425" tIns="45700" rIns="91425" bIns="45700" anchor="t" anchorCtr="0">
            <a:spAutoFit/>
          </a:bodyPr>
          <a:lstStyle/>
          <a:p>
            <a:pPr marL="0" marR="63500" lvl="0" indent="0" algn="ctr" rtl="0">
              <a:spcBef>
                <a:spcPts val="0"/>
              </a:spcBef>
              <a:spcAft>
                <a:spcPts val="0"/>
              </a:spcAft>
              <a:buNone/>
            </a:pPr>
            <a:r>
              <a:rPr lang="en-US" sz="2400" b="1">
                <a:solidFill>
                  <a:schemeClr val="dk1"/>
                </a:solidFill>
                <a:latin typeface="Calibri"/>
                <a:ea typeface="Calibri"/>
                <a:cs typeface="Calibri"/>
                <a:sym typeface="Calibri"/>
              </a:rPr>
              <a:t>Training Management(Self Learning &amp; Hybrid Courses)</a:t>
            </a:r>
            <a:endParaRPr/>
          </a:p>
        </p:txBody>
      </p:sp>
      <p:sp>
        <p:nvSpPr>
          <p:cNvPr id="232" name="Google Shape;232;p7"/>
          <p:cNvSpPr/>
          <p:nvPr/>
        </p:nvSpPr>
        <p:spPr>
          <a:xfrm>
            <a:off x="3211698" y="2004303"/>
            <a:ext cx="7701259" cy="4093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Calibri"/>
                <a:ea typeface="Calibri"/>
                <a:cs typeface="Calibri"/>
                <a:sym typeface="Calibri"/>
              </a:rPr>
              <a:t>&gt;&gt; Self-Learning Course:</a:t>
            </a:r>
            <a:endParaRPr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Admin  can create a course as self-learning where admin can upload the videos, and assessments and publish the course and students can subscribe to courses directly and students can complete the courses as per their availability</a:t>
            </a:r>
            <a:endParaRPr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&gt;&gt;Hybrid Courses:</a:t>
            </a:r>
            <a:endParaRPr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Hybrid comes with a combination of Self-learning and online/virtual classes. When a Student navigates through courses, they will be able to see the respective catalog with an option to view batches and based on the availability of the seat and enrollment deadline date they can enroll for these courses. </a:t>
            </a:r>
            <a:endParaRPr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pic>
        <p:nvPicPr>
          <p:cNvPr id="233" name="Google Shape;233;p7"/>
          <p:cNvPicPr preferRelativeResize="0"/>
          <p:nvPr/>
        </p:nvPicPr>
        <p:blipFill rotWithShape="1">
          <a:blip r:embed="rId3">
            <a:alphaModFix/>
          </a:blip>
          <a:srcRect/>
          <a:stretch/>
        </p:blipFill>
        <p:spPr>
          <a:xfrm>
            <a:off x="3008304" y="334101"/>
            <a:ext cx="2547099" cy="6415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8"/>
          <p:cNvSpPr/>
          <p:nvPr/>
        </p:nvSpPr>
        <p:spPr>
          <a:xfrm>
            <a:off x="0" y="0"/>
            <a:ext cx="2743202" cy="6858000"/>
          </a:xfrm>
          <a:prstGeom prst="roundRect">
            <a:avLst>
              <a:gd name="adj" fmla="val 0"/>
            </a:avLst>
          </a:prstGeom>
          <a:gradFill>
            <a:gsLst>
              <a:gs pos="0">
                <a:srgbClr val="8690FE"/>
              </a:gs>
              <a:gs pos="100000">
                <a:srgbClr val="5453EE"/>
              </a:gs>
            </a:gsLst>
            <a:lin ang="81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9" name="Google Shape;239;p8"/>
          <p:cNvSpPr/>
          <p:nvPr/>
        </p:nvSpPr>
        <p:spPr>
          <a:xfrm>
            <a:off x="468496" y="2297498"/>
            <a:ext cx="2066886"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lt1"/>
                </a:solidFill>
                <a:latin typeface="Calibri"/>
                <a:ea typeface="Calibri"/>
                <a:cs typeface="Calibri"/>
                <a:sym typeface="Calibri"/>
              </a:rPr>
              <a:t>How different is</a:t>
            </a:r>
            <a:endParaRPr/>
          </a:p>
          <a:p>
            <a:pPr marL="0" marR="0" lvl="0" indent="0" algn="l" rtl="0">
              <a:spcBef>
                <a:spcPts val="0"/>
              </a:spcBef>
              <a:spcAft>
                <a:spcPts val="0"/>
              </a:spcAft>
              <a:buNone/>
            </a:pPr>
            <a:r>
              <a:rPr lang="en-US" sz="3200">
                <a:solidFill>
                  <a:schemeClr val="lt1"/>
                </a:solidFill>
                <a:latin typeface="Calibri"/>
                <a:ea typeface="Calibri"/>
                <a:cs typeface="Calibri"/>
                <a:sym typeface="Calibri"/>
              </a:rPr>
              <a:t>Explenet?</a:t>
            </a:r>
            <a:endParaRPr/>
          </a:p>
        </p:txBody>
      </p:sp>
      <p:sp>
        <p:nvSpPr>
          <p:cNvPr id="240" name="Google Shape;240;p8"/>
          <p:cNvSpPr/>
          <p:nvPr/>
        </p:nvSpPr>
        <p:spPr>
          <a:xfrm>
            <a:off x="3008304" y="1295406"/>
            <a:ext cx="851313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chemeClr val="dk1"/>
                </a:solidFill>
                <a:latin typeface="Calibri"/>
                <a:ea typeface="Calibri"/>
                <a:cs typeface="Calibri"/>
                <a:sym typeface="Calibri"/>
              </a:rPr>
              <a:t>Scheduling Management(Online Class/Virtual Class/Webinar):</a:t>
            </a:r>
            <a:endParaRPr/>
          </a:p>
        </p:txBody>
      </p:sp>
      <p:sp>
        <p:nvSpPr>
          <p:cNvPr id="241" name="Google Shape;241;p8"/>
          <p:cNvSpPr/>
          <p:nvPr/>
        </p:nvSpPr>
        <p:spPr>
          <a:xfrm>
            <a:off x="3207271" y="1815130"/>
            <a:ext cx="8196603" cy="22467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Calibri"/>
                <a:ea typeface="Calibri"/>
                <a:cs typeface="Calibri"/>
                <a:sym typeface="Calibri"/>
              </a:rPr>
              <a:t>Online Classes are conducted for the students for explaining topics through an application for detailed understanding. </a:t>
            </a:r>
            <a:endParaRPr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Online classes are those purely conducted virtually via the Explenet. A batch is created by the faculty/admin collating the students enrolled for the respective course, a schedule is created and an intimation is cascaded as a notification to the students enrolled before the start of the scheduled topic</a:t>
            </a:r>
            <a:r>
              <a:rPr lang="en-US" sz="2000" dirty="0">
                <a:solidFill>
                  <a:schemeClr val="lt1"/>
                </a:solidFill>
                <a:latin typeface="Times New Roman"/>
                <a:ea typeface="Times New Roman"/>
                <a:cs typeface="Times New Roman"/>
                <a:sym typeface="Times New Roman"/>
              </a:rPr>
              <a:t>.</a:t>
            </a:r>
            <a:endParaRPr dirty="0"/>
          </a:p>
          <a:p>
            <a:pPr marL="0" marR="0" lvl="0" indent="0" algn="l" rtl="0">
              <a:spcBef>
                <a:spcPts val="0"/>
              </a:spcBef>
              <a:spcAft>
                <a:spcPts val="0"/>
              </a:spcAft>
              <a:buNone/>
            </a:pPr>
            <a:endParaRPr sz="2000" dirty="0">
              <a:solidFill>
                <a:schemeClr val="lt1"/>
              </a:solidFill>
              <a:latin typeface="Times New Roman"/>
              <a:ea typeface="Times New Roman"/>
              <a:cs typeface="Times New Roman"/>
              <a:sym typeface="Times New Roman"/>
            </a:endParaRPr>
          </a:p>
        </p:txBody>
      </p:sp>
      <p:pic>
        <p:nvPicPr>
          <p:cNvPr id="242" name="Google Shape;242;p8"/>
          <p:cNvPicPr preferRelativeResize="0"/>
          <p:nvPr/>
        </p:nvPicPr>
        <p:blipFill rotWithShape="1">
          <a:blip r:embed="rId3">
            <a:alphaModFix/>
          </a:blip>
          <a:srcRect/>
          <a:stretch/>
        </p:blipFill>
        <p:spPr>
          <a:xfrm>
            <a:off x="3008304" y="334101"/>
            <a:ext cx="2547099" cy="641587"/>
          </a:xfrm>
          <a:prstGeom prst="rect">
            <a:avLst/>
          </a:prstGeom>
          <a:noFill/>
          <a:ln>
            <a:noFill/>
          </a:ln>
        </p:spPr>
      </p:pic>
      <p:sp>
        <p:nvSpPr>
          <p:cNvPr id="243" name="Google Shape;243;p8"/>
          <p:cNvSpPr/>
          <p:nvPr/>
        </p:nvSpPr>
        <p:spPr>
          <a:xfrm>
            <a:off x="3207272" y="3974879"/>
            <a:ext cx="630195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Examination Management:</a:t>
            </a:r>
            <a:endParaRPr/>
          </a:p>
        </p:txBody>
      </p:sp>
      <p:sp>
        <p:nvSpPr>
          <p:cNvPr id="244" name="Google Shape;244;p8"/>
          <p:cNvSpPr/>
          <p:nvPr/>
        </p:nvSpPr>
        <p:spPr>
          <a:xfrm>
            <a:off x="3129686" y="4485432"/>
            <a:ext cx="8391754" cy="16312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Calibri"/>
                <a:ea typeface="Calibri"/>
                <a:cs typeface="Calibri"/>
                <a:sym typeface="Calibri"/>
              </a:rPr>
              <a:t>To verify the understanding capabilities of the student, assessments are given by faculties and admins. Upon completion of the assessment, respective evaluations will be made and the results will be published.</a:t>
            </a:r>
            <a:endParaRPr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Assessments can be created with regards to categories like Aptitude, Technical, Objective type, and upload the materials. </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9"/>
          <p:cNvSpPr/>
          <p:nvPr/>
        </p:nvSpPr>
        <p:spPr>
          <a:xfrm>
            <a:off x="0" y="0"/>
            <a:ext cx="2743202" cy="6858000"/>
          </a:xfrm>
          <a:prstGeom prst="roundRect">
            <a:avLst>
              <a:gd name="adj" fmla="val 0"/>
            </a:avLst>
          </a:prstGeom>
          <a:gradFill>
            <a:gsLst>
              <a:gs pos="0">
                <a:srgbClr val="8690FE"/>
              </a:gs>
              <a:gs pos="100000">
                <a:srgbClr val="5453EE"/>
              </a:gs>
            </a:gsLst>
            <a:lin ang="81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0" name="Google Shape;250;p9"/>
          <p:cNvSpPr/>
          <p:nvPr/>
        </p:nvSpPr>
        <p:spPr>
          <a:xfrm>
            <a:off x="468496" y="2297498"/>
            <a:ext cx="2066886"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lt1"/>
                </a:solidFill>
                <a:latin typeface="Calibri"/>
                <a:ea typeface="Calibri"/>
                <a:cs typeface="Calibri"/>
                <a:sym typeface="Calibri"/>
              </a:rPr>
              <a:t>How different is</a:t>
            </a:r>
            <a:endParaRPr/>
          </a:p>
          <a:p>
            <a:pPr marL="0" marR="0" lvl="0" indent="0" algn="l" rtl="0">
              <a:spcBef>
                <a:spcPts val="0"/>
              </a:spcBef>
              <a:spcAft>
                <a:spcPts val="0"/>
              </a:spcAft>
              <a:buNone/>
            </a:pPr>
            <a:r>
              <a:rPr lang="en-US" sz="3200">
                <a:solidFill>
                  <a:schemeClr val="lt1"/>
                </a:solidFill>
                <a:latin typeface="Calibri"/>
                <a:ea typeface="Calibri"/>
                <a:cs typeface="Calibri"/>
                <a:sym typeface="Calibri"/>
              </a:rPr>
              <a:t>Explenet?</a:t>
            </a:r>
            <a:endParaRPr/>
          </a:p>
        </p:txBody>
      </p:sp>
      <p:sp>
        <p:nvSpPr>
          <p:cNvPr id="251" name="Google Shape;251;p9"/>
          <p:cNvSpPr/>
          <p:nvPr/>
        </p:nvSpPr>
        <p:spPr>
          <a:xfrm>
            <a:off x="3008304" y="1295406"/>
            <a:ext cx="6301951" cy="461665"/>
          </a:xfrm>
          <a:prstGeom prst="rect">
            <a:avLst/>
          </a:prstGeom>
          <a:noFill/>
          <a:ln>
            <a:noFill/>
          </a:ln>
        </p:spPr>
        <p:txBody>
          <a:bodyPr spcFirstLastPara="1" wrap="square" lIns="91425" tIns="45700" rIns="91425" bIns="45700" anchor="t" anchorCtr="0">
            <a:spAutoFit/>
          </a:bodyPr>
          <a:lstStyle/>
          <a:p>
            <a:pPr marL="0" marR="63500" lvl="0" indent="0" algn="l" rtl="0">
              <a:spcBef>
                <a:spcPts val="0"/>
              </a:spcBef>
              <a:spcAft>
                <a:spcPts val="0"/>
              </a:spcAft>
              <a:buNone/>
            </a:pPr>
            <a:r>
              <a:rPr lang="en-US" sz="2400" b="1">
                <a:solidFill>
                  <a:schemeClr val="dk1"/>
                </a:solidFill>
                <a:latin typeface="Calibri"/>
                <a:ea typeface="Calibri"/>
                <a:cs typeface="Calibri"/>
                <a:sym typeface="Calibri"/>
              </a:rPr>
              <a:t>Integration of Physical Lab Infrastructure:</a:t>
            </a:r>
            <a:endParaRPr/>
          </a:p>
        </p:txBody>
      </p:sp>
      <p:sp>
        <p:nvSpPr>
          <p:cNvPr id="252" name="Google Shape;252;p9"/>
          <p:cNvSpPr/>
          <p:nvPr/>
        </p:nvSpPr>
        <p:spPr>
          <a:xfrm>
            <a:off x="3211698" y="1757071"/>
            <a:ext cx="8610188" cy="27084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Calibri"/>
                <a:ea typeface="Calibri"/>
                <a:cs typeface="Calibri"/>
                <a:sym typeface="Calibri"/>
              </a:rPr>
              <a:t>Laboratories can use this platform to become a part of the Explenet. Laboratories </a:t>
            </a: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should have their login page where they can create their profile. Name, </a:t>
            </a: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Description, Available Equipment, Days of Operation, and Create Slots are some of the fields that should be included. Individuals and businesses can purchase these </a:t>
            </a: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time slots and visit the Laboratory.</a:t>
            </a:r>
            <a:endParaRPr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Laboratories can be individual entities/schools/colleges/company premises.</a:t>
            </a:r>
            <a:endParaRPr dirty="0"/>
          </a:p>
          <a:p>
            <a:pPr marL="0" marR="63500" lvl="0" indent="0" algn="ctr" rtl="0">
              <a:spcBef>
                <a:spcPts val="1200"/>
              </a:spcBef>
              <a:spcAft>
                <a:spcPts val="0"/>
              </a:spcAft>
              <a:buNone/>
            </a:pPr>
            <a:endParaRPr sz="4000" dirty="0">
              <a:solidFill>
                <a:srgbClr val="FFFFFF"/>
              </a:solidFill>
              <a:latin typeface="Open Sans SemiBold"/>
              <a:ea typeface="Open Sans SemiBold"/>
              <a:cs typeface="Open Sans SemiBold"/>
              <a:sym typeface="Open Sans SemiBold"/>
            </a:endParaRPr>
          </a:p>
        </p:txBody>
      </p:sp>
      <p:pic>
        <p:nvPicPr>
          <p:cNvPr id="253" name="Google Shape;253;p9"/>
          <p:cNvPicPr preferRelativeResize="0"/>
          <p:nvPr/>
        </p:nvPicPr>
        <p:blipFill rotWithShape="1">
          <a:blip r:embed="rId3">
            <a:alphaModFix/>
          </a:blip>
          <a:srcRect/>
          <a:stretch/>
        </p:blipFill>
        <p:spPr>
          <a:xfrm>
            <a:off x="3008304" y="334101"/>
            <a:ext cx="2547099" cy="641587"/>
          </a:xfrm>
          <a:prstGeom prst="rect">
            <a:avLst/>
          </a:prstGeom>
          <a:noFill/>
          <a:ln>
            <a:noFill/>
          </a:ln>
        </p:spPr>
      </p:pic>
      <p:sp>
        <p:nvSpPr>
          <p:cNvPr id="254" name="Google Shape;254;p9"/>
          <p:cNvSpPr/>
          <p:nvPr/>
        </p:nvSpPr>
        <p:spPr>
          <a:xfrm>
            <a:off x="3008303" y="4111735"/>
            <a:ext cx="630195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Reports</a:t>
            </a:r>
            <a:r>
              <a:rPr lang="en-US" sz="2400" b="1">
                <a:solidFill>
                  <a:schemeClr val="lt1"/>
                </a:solidFill>
                <a:latin typeface="Times New Roman"/>
                <a:ea typeface="Times New Roman"/>
                <a:cs typeface="Times New Roman"/>
                <a:sym typeface="Times New Roman"/>
              </a:rPr>
              <a:t> </a:t>
            </a:r>
            <a:r>
              <a:rPr lang="en-US" sz="2400" b="1">
                <a:solidFill>
                  <a:schemeClr val="dk1"/>
                </a:solidFill>
                <a:latin typeface="Calibri"/>
                <a:ea typeface="Calibri"/>
                <a:cs typeface="Calibri"/>
                <a:sym typeface="Calibri"/>
              </a:rPr>
              <a:t>&amp; Analytics:</a:t>
            </a:r>
            <a:endParaRPr sz="2400" b="1">
              <a:solidFill>
                <a:schemeClr val="lt1"/>
              </a:solidFill>
              <a:latin typeface="Times New Roman"/>
              <a:ea typeface="Times New Roman"/>
              <a:cs typeface="Times New Roman"/>
              <a:sym typeface="Times New Roman"/>
            </a:endParaRPr>
          </a:p>
        </p:txBody>
      </p:sp>
      <p:sp>
        <p:nvSpPr>
          <p:cNvPr id="255" name="Google Shape;255;p9"/>
          <p:cNvSpPr/>
          <p:nvPr/>
        </p:nvSpPr>
        <p:spPr>
          <a:xfrm>
            <a:off x="3211698" y="4607135"/>
            <a:ext cx="8190593"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Calibri"/>
                <a:ea typeface="Calibri"/>
                <a:cs typeface="Calibri"/>
                <a:sym typeface="Calibri"/>
              </a:rPr>
              <a:t>Explenet reports will give you useful insights—as long as you've provided the </a:t>
            </a: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A system with the right data and made the right settings. Our Explenet can </a:t>
            </a: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provide you with information such as attendance (for Online Classes &amp;</a:t>
            </a:r>
            <a:endParaRPr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Assessments), average training completion time, pass/fail rate of course</a:t>
            </a:r>
            <a:endParaRPr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assessments, and even knowledge retention ( if follow-up assessments are available in the course</a:t>
            </a:r>
            <a:endParaRPr sz="2000" dirty="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PPTMON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722</Words>
  <Application>Microsoft Office PowerPoint</Application>
  <PresentationFormat>Widescreen</PresentationFormat>
  <Paragraphs>92</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Times New Roman</vt:lpstr>
      <vt:lpstr>Arial Black</vt:lpstr>
      <vt:lpstr>Malgun Gothic</vt:lpstr>
      <vt:lpstr>Open Sans SemiBold</vt:lpstr>
      <vt:lpstr>Calibri</vt:lpstr>
      <vt:lpstr>PPTMON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5</dc:creator>
  <cp:lastModifiedBy>32004</cp:lastModifiedBy>
  <cp:revision>10</cp:revision>
  <dcterms:created xsi:type="dcterms:W3CDTF">2019-04-06T05:20:47Z</dcterms:created>
  <dcterms:modified xsi:type="dcterms:W3CDTF">2022-10-03T11:50:21Z</dcterms:modified>
</cp:coreProperties>
</file>