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64" r:id="rId2"/>
    <p:sldId id="276" r:id="rId3"/>
    <p:sldId id="277" r:id="rId4"/>
    <p:sldId id="278" r:id="rId5"/>
    <p:sldId id="279" r:id="rId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73" d="100"/>
          <a:sy n="73" d="100"/>
        </p:scale>
        <p:origin x="618"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7/1/2022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7/1/2022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7/1/2022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7/1/2022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7/1/2022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7/1/2022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7/1/2022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7/1/2022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EXPLENET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smtClean="0">
                <a:latin typeface="Times New Roman" panose="02020603050405020304" pitchFamily="18" charset="0"/>
                <a:cs typeface="Times New Roman" panose="02020603050405020304" pitchFamily="18" charset="0"/>
              </a:rPr>
              <a:t>EXP</a:t>
            </a:r>
            <a:r>
              <a:rPr lang="en-US" dirty="0" smtClean="0">
                <a:latin typeface="Times New Roman" panose="02020603050405020304" pitchFamily="18" charset="0"/>
                <a:cs typeface="Times New Roman" panose="02020603050405020304" pitchFamily="18" charset="0"/>
              </a:rPr>
              <a:t>eriential </a:t>
            </a:r>
            <a:r>
              <a:rPr lang="en-US" b="1" dirty="0" smtClean="0">
                <a:latin typeface="Times New Roman" panose="02020603050405020304" pitchFamily="18" charset="0"/>
                <a:cs typeface="Times New Roman" panose="02020603050405020304" pitchFamily="18" charset="0"/>
              </a:rPr>
              <a:t>LE</a:t>
            </a:r>
            <a:r>
              <a:rPr lang="en-US" dirty="0" smtClean="0">
                <a:latin typeface="Times New Roman" panose="02020603050405020304" pitchFamily="18" charset="0"/>
                <a:cs typeface="Times New Roman" panose="02020603050405020304" pitchFamily="18" charset="0"/>
              </a:rPr>
              <a:t>arning </a:t>
            </a:r>
            <a:r>
              <a:rPr lang="en-US" b="1" dirty="0" smtClean="0">
                <a:latin typeface="Times New Roman" panose="02020603050405020304" pitchFamily="18" charset="0"/>
                <a:cs typeface="Times New Roman" panose="02020603050405020304" pitchFamily="18" charset="0"/>
              </a:rPr>
              <a:t>NET</a:t>
            </a:r>
            <a:r>
              <a:rPr lang="en-US" dirty="0" smtClean="0">
                <a:latin typeface="Times New Roman" panose="02020603050405020304" pitchFamily="18" charset="0"/>
                <a:cs typeface="Times New Roman" panose="02020603050405020304" pitchFamily="18" charset="0"/>
              </a:rPr>
              <a: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About Explenet</a:t>
            </a: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Explenet is an educational based application which helps in tracking, reporting and delivering courses and training programs to the users.</a:t>
            </a:r>
          </a:p>
          <a:p>
            <a:r>
              <a:rPr lang="en-US" dirty="0" smtClean="0">
                <a:latin typeface="Times New Roman" panose="02020603050405020304" pitchFamily="18" charset="0"/>
                <a:cs typeface="Times New Roman" panose="02020603050405020304" pitchFamily="18" charset="0"/>
              </a:rPr>
              <a:t>Explenet allows the businesses and organizations to create courses and training portals by assigning faculties to the respective courses.</a:t>
            </a:r>
          </a:p>
          <a:p>
            <a:r>
              <a:rPr lang="en-US" dirty="0" smtClean="0">
                <a:latin typeface="Times New Roman" panose="02020603050405020304" pitchFamily="18" charset="0"/>
                <a:cs typeface="Times New Roman" panose="02020603050405020304" pitchFamily="18" charset="0"/>
              </a:rPr>
              <a:t>Explenet allows instructor to add courses of their preferred topics.</a:t>
            </a:r>
          </a:p>
          <a:p>
            <a:r>
              <a:rPr lang="en-US" dirty="0" smtClean="0">
                <a:latin typeface="Times New Roman" panose="02020603050405020304" pitchFamily="18" charset="0"/>
                <a:cs typeface="Times New Roman" panose="02020603050405020304" pitchFamily="18" charset="0"/>
              </a:rPr>
              <a:t>Courses are mainly classified as HYBRID and SELF LEARNING.</a:t>
            </a:r>
          </a:p>
          <a:p>
            <a:r>
              <a:rPr lang="en-US" dirty="0" smtClean="0">
                <a:latin typeface="Times New Roman" panose="02020603050405020304" pitchFamily="18" charset="0"/>
                <a:cs typeface="Times New Roman" panose="02020603050405020304" pitchFamily="18" charset="0"/>
              </a:rPr>
              <a:t>Study materials like videos, PDFs, Live classes or PPTs </a:t>
            </a:r>
            <a:r>
              <a:rPr lang="en-US" dirty="0">
                <a:latin typeface="Times New Roman" panose="02020603050405020304" pitchFamily="18" charset="0"/>
                <a:cs typeface="Times New Roman" panose="02020603050405020304" pitchFamily="18" charset="0"/>
              </a:rPr>
              <a:t>can be uploaded</a:t>
            </a:r>
            <a:r>
              <a:rPr lang="en-US" dirty="0" smtClean="0">
                <a:latin typeface="Times New Roman" panose="02020603050405020304" pitchFamily="18" charset="0"/>
                <a:cs typeface="Times New Roman" panose="02020603050405020304" pitchFamily="18" charset="0"/>
              </a:rPr>
              <a:t> for the courses by the instructors, business, or by the organizations  </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Salient Features of Explenet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Scalable environment for extending integrations.</a:t>
            </a:r>
          </a:p>
          <a:p>
            <a:r>
              <a:rPr lang="en-US" dirty="0" smtClean="0">
                <a:latin typeface="Times New Roman" panose="02020603050405020304" pitchFamily="18" charset="0"/>
                <a:cs typeface="Times New Roman" panose="02020603050405020304" pitchFamily="18" charset="0"/>
              </a:rPr>
              <a:t>Hybrid and Self learning courses.</a:t>
            </a:r>
          </a:p>
          <a:p>
            <a:r>
              <a:rPr lang="en-US" dirty="0" smtClean="0">
                <a:latin typeface="Times New Roman" panose="02020603050405020304" pitchFamily="18" charset="0"/>
                <a:cs typeface="Times New Roman" panose="02020603050405020304" pitchFamily="18" charset="0"/>
              </a:rPr>
              <a:t>Lab infrastructure.</a:t>
            </a:r>
          </a:p>
          <a:p>
            <a:r>
              <a:rPr lang="en-US" dirty="0" smtClean="0">
                <a:latin typeface="Times New Roman" panose="02020603050405020304" pitchFamily="18" charset="0"/>
                <a:cs typeface="Times New Roman" panose="02020603050405020304" pitchFamily="18" charset="0"/>
              </a:rPr>
              <a:t>Easy management of the content to be delivered.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59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Stakeholders Engaged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Super Admin</a:t>
            </a:r>
            <a:r>
              <a:rPr lang="en-US" dirty="0" smtClean="0">
                <a:latin typeface="Times New Roman" panose="02020603050405020304" pitchFamily="18" charset="0"/>
                <a:cs typeface="Times New Roman" panose="02020603050405020304" pitchFamily="18" charset="0"/>
              </a:rPr>
              <a:t>: Super Admin is the one who has the complete control over the application. </a:t>
            </a:r>
            <a:endParaRPr lang="en-IN"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Businesses</a:t>
            </a:r>
            <a:r>
              <a:rPr lang="en-US" dirty="0" smtClean="0">
                <a:latin typeface="Times New Roman" panose="02020603050405020304" pitchFamily="18" charset="0"/>
                <a:cs typeface="Times New Roman" panose="02020603050405020304" pitchFamily="18" charset="0"/>
              </a:rPr>
              <a:t> : It comprises of Companies/Institutes integrating their courses with the application creating learning doorway. Businesses has the control over the faculties and students present under it. </a:t>
            </a:r>
          </a:p>
          <a:p>
            <a:r>
              <a:rPr lang="en-US" b="1" dirty="0" smtClean="0">
                <a:latin typeface="Times New Roman" panose="02020603050405020304" pitchFamily="18" charset="0"/>
                <a:cs typeface="Times New Roman" panose="02020603050405020304" pitchFamily="18" charset="0"/>
              </a:rPr>
              <a:t>Faculties</a:t>
            </a:r>
            <a:r>
              <a:rPr lang="en-US" dirty="0" smtClean="0">
                <a:latin typeface="Times New Roman" panose="02020603050405020304" pitchFamily="18" charset="0"/>
                <a:cs typeface="Times New Roman" panose="02020603050405020304" pitchFamily="18" charset="0"/>
              </a:rPr>
              <a:t>: Faculties add the courses on the preferred topics. Study materials are added by faculties.</a:t>
            </a:r>
          </a:p>
          <a:p>
            <a:r>
              <a:rPr lang="en-US" b="1" dirty="0" smtClean="0">
                <a:latin typeface="Times New Roman" panose="02020603050405020304" pitchFamily="18" charset="0"/>
                <a:cs typeface="Times New Roman" panose="02020603050405020304" pitchFamily="18" charset="0"/>
              </a:rPr>
              <a:t>Students</a:t>
            </a:r>
            <a:r>
              <a:rPr lang="en-US" dirty="0" smtClean="0">
                <a:latin typeface="Times New Roman" panose="02020603050405020304" pitchFamily="18" charset="0"/>
                <a:cs typeface="Times New Roman" panose="02020603050405020304" pitchFamily="18" charset="0"/>
              </a:rPr>
              <a:t>: They are the main stake holders who subscribe to the courses that are published in the application. Students are of two types, i.e., self registered and the students added by the business or faculty.</a:t>
            </a:r>
          </a:p>
          <a:p>
            <a:pPr marL="0" indent="0">
              <a:buNone/>
            </a:pP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91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Key Features of Explenet</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908720"/>
            <a:ext cx="10157354" cy="5263480"/>
          </a:xfrm>
        </p:spPr>
        <p:txBody>
          <a:bodyPr>
            <a:normAutofit/>
          </a:bodyPr>
          <a:lstStyle/>
          <a:p>
            <a:r>
              <a:rPr lang="en-US" dirty="0" smtClean="0">
                <a:latin typeface="Times New Roman" panose="02020603050405020304" pitchFamily="18" charset="0"/>
                <a:cs typeface="Times New Roman" panose="02020603050405020304" pitchFamily="18" charset="0"/>
              </a:rPr>
              <a:t>Dashboard view providing the revenue details, count on the courses, faculties, enrolled students and course overview( published and unpublished courses).</a:t>
            </a:r>
          </a:p>
          <a:p>
            <a:r>
              <a:rPr lang="en-US" dirty="0" smtClean="0">
                <a:latin typeface="Times New Roman" panose="02020603050405020304" pitchFamily="18" charset="0"/>
                <a:cs typeface="Times New Roman" panose="02020603050405020304" pitchFamily="18" charset="0"/>
              </a:rPr>
              <a:t>View and manage the course, category. Manage course type (self-learning or hybrid).</a:t>
            </a:r>
          </a:p>
          <a:p>
            <a:r>
              <a:rPr lang="en-US" dirty="0" smtClean="0">
                <a:latin typeface="Times New Roman" panose="02020603050405020304" pitchFamily="18" charset="0"/>
                <a:cs typeface="Times New Roman" panose="02020603050405020304" pitchFamily="18" charset="0"/>
              </a:rPr>
              <a:t>Create assessments ( auto and manual) under the relatable category. </a:t>
            </a:r>
          </a:p>
          <a:p>
            <a:r>
              <a:rPr lang="en-US" dirty="0" smtClean="0">
                <a:latin typeface="Times New Roman" panose="02020603050405020304" pitchFamily="18" charset="0"/>
                <a:cs typeface="Times New Roman" panose="02020603050405020304" pitchFamily="18" charset="0"/>
              </a:rPr>
              <a:t>Evaluation of assessments ( auto and manual).</a:t>
            </a:r>
          </a:p>
          <a:p>
            <a:r>
              <a:rPr lang="en-US" dirty="0" smtClean="0">
                <a:latin typeface="Times New Roman" panose="02020603050405020304" pitchFamily="18" charset="0"/>
                <a:cs typeface="Times New Roman" panose="02020603050405020304" pitchFamily="18" charset="0"/>
              </a:rPr>
              <a:t>Lab infrastructures can be booked for experientials learning after the gaining the theoretical knowledge.</a:t>
            </a:r>
          </a:p>
          <a:p>
            <a:r>
              <a:rPr lang="en-US" dirty="0" smtClean="0">
                <a:latin typeface="Times New Roman" panose="02020603050405020304" pitchFamily="18" charset="0"/>
                <a:cs typeface="Times New Roman" panose="02020603050405020304" pitchFamily="18" charset="0"/>
              </a:rPr>
              <a:t>Batches can be created for students.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3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583</TotalTime>
  <Words>317</Words>
  <Application>Microsoft Office PowerPoint</Application>
  <PresentationFormat>Custom</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Times New Roman</vt:lpstr>
      <vt:lpstr>Books 16x9</vt:lpstr>
      <vt:lpstr>EXPLENET</vt:lpstr>
      <vt:lpstr>About Explenet</vt:lpstr>
      <vt:lpstr>Salient Features of Explenet</vt:lpstr>
      <vt:lpstr>Stakeholders Engaged</vt:lpstr>
      <vt:lpstr>Key Features of Explenet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Explenet</dc:title>
  <dc:creator>DELL</dc:creator>
  <cp:lastModifiedBy>DELL</cp:lastModifiedBy>
  <cp:revision>12</cp:revision>
  <dcterms:created xsi:type="dcterms:W3CDTF">2022-06-30T06:13:22Z</dcterms:created>
  <dcterms:modified xsi:type="dcterms:W3CDTF">2022-07-01T09:46:05Z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