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8"/>
  </p:notesMasterIdLst>
  <p:sldIdLst>
    <p:sldId id="256" r:id="rId2"/>
    <p:sldId id="267" r:id="rId3"/>
    <p:sldId id="272" r:id="rId4"/>
    <p:sldId id="273" r:id="rId5"/>
    <p:sldId id="274" r:id="rId6"/>
    <p:sldId id="275" r:id="rId7"/>
  </p:sldIdLst>
  <p:sldSz cx="9144000" cy="5143500" type="screen16x9"/>
  <p:notesSz cx="6858000" cy="9144000"/>
  <p:embeddedFontLst>
    <p:embeddedFont>
      <p:font typeface="Barlow Semi Condensed Medium" panose="020B0604020202020204" charset="0"/>
      <p:regular r:id="rId9"/>
      <p:bold r:id="rId10"/>
      <p:italic r:id="rId11"/>
      <p:boldItalic r:id="rId12"/>
    </p:embeddedFont>
    <p:embeddedFont>
      <p:font typeface="Barlow Semi Condensed" panose="020B0604020202020204" charset="0"/>
      <p:regular r:id="rId13"/>
      <p:bold r:id="rId14"/>
      <p:italic r:id="rId15"/>
      <p:boldItalic r:id="rId16"/>
    </p:embeddedFont>
    <p:embeddedFont>
      <p:font typeface="Fjalla One"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lKETl5lzHMVl9xbPbaFMA6Qid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345" autoAdjust="0"/>
  </p:normalViewPr>
  <p:slideViewPr>
    <p:cSldViewPr snapToGrid="0">
      <p:cViewPr varScale="1">
        <p:scale>
          <a:sx n="92" d="100"/>
          <a:sy n="92"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7" name="Google Shape;7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4" name="Google Shape;18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18"/>
          <p:cNvSpPr txBox="1">
            <a:spLocks noGrp="1"/>
          </p:cNvSpPr>
          <p:nvPr>
            <p:ph type="ctrTitle"/>
          </p:nvPr>
        </p:nvSpPr>
        <p:spPr>
          <a:xfrm>
            <a:off x="5248656" y="2002536"/>
            <a:ext cx="3264300" cy="1792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
        <p:nvSpPr>
          <p:cNvPr id="9" name="Google Shape;9;p18"/>
          <p:cNvSpPr txBox="1">
            <a:spLocks noGrp="1"/>
          </p:cNvSpPr>
          <p:nvPr>
            <p:ph type="subTitle" idx="1"/>
          </p:nvPr>
        </p:nvSpPr>
        <p:spPr>
          <a:xfrm>
            <a:off x="5248656" y="3721608"/>
            <a:ext cx="3264300" cy="8961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18"/>
          <p:cNvCxnSpPr/>
          <p:nvPr/>
        </p:nvCxnSpPr>
        <p:spPr>
          <a:xfrm flipH="1">
            <a:off x="5827050" y="451300"/>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1" name="Google Shape;11;p18"/>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2" name="Google Shape;12;p18"/>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3" name="Google Shape;13;p18"/>
          <p:cNvGrpSpPr/>
          <p:nvPr/>
        </p:nvGrpSpPr>
        <p:grpSpPr>
          <a:xfrm>
            <a:off x="8064275" y="887850"/>
            <a:ext cx="581800" cy="582350"/>
            <a:chOff x="8064275" y="887850"/>
            <a:chExt cx="581800" cy="582350"/>
          </a:xfrm>
        </p:grpSpPr>
        <p:sp>
          <p:nvSpPr>
            <p:cNvPr id="14" name="Google Shape;1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20;p18"/>
          <p:cNvGrpSpPr/>
          <p:nvPr/>
        </p:nvGrpSpPr>
        <p:grpSpPr>
          <a:xfrm>
            <a:off x="7353050" y="316275"/>
            <a:ext cx="292025" cy="292575"/>
            <a:chOff x="7353050" y="316275"/>
            <a:chExt cx="292025" cy="292575"/>
          </a:xfrm>
        </p:grpSpPr>
        <p:sp>
          <p:nvSpPr>
            <p:cNvPr id="21" name="Google Shape;2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18"/>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8"/>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8"/>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8"/>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8"/>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8"/>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18"/>
          <p:cNvGrpSpPr/>
          <p:nvPr/>
        </p:nvGrpSpPr>
        <p:grpSpPr>
          <a:xfrm>
            <a:off x="5443350" y="289275"/>
            <a:ext cx="175013" cy="27000"/>
            <a:chOff x="5662375" y="212375"/>
            <a:chExt cx="175013" cy="27000"/>
          </a:xfrm>
        </p:grpSpPr>
        <p:sp>
          <p:nvSpPr>
            <p:cNvPr id="32" name="Google Shape;32;p1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8"/>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35;p18"/>
          <p:cNvGrpSpPr/>
          <p:nvPr/>
        </p:nvGrpSpPr>
        <p:grpSpPr>
          <a:xfrm>
            <a:off x="8490050" y="170875"/>
            <a:ext cx="175013" cy="27000"/>
            <a:chOff x="5662375" y="212375"/>
            <a:chExt cx="175013" cy="27000"/>
          </a:xfrm>
        </p:grpSpPr>
        <p:sp>
          <p:nvSpPr>
            <p:cNvPr id="36" name="Google Shape;36;p1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8"/>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18"/>
          <p:cNvGrpSpPr/>
          <p:nvPr/>
        </p:nvGrpSpPr>
        <p:grpSpPr>
          <a:xfrm>
            <a:off x="8068750" y="1581800"/>
            <a:ext cx="175013" cy="27000"/>
            <a:chOff x="5662375" y="212375"/>
            <a:chExt cx="175013" cy="27000"/>
          </a:xfrm>
        </p:grpSpPr>
        <p:sp>
          <p:nvSpPr>
            <p:cNvPr id="40" name="Google Shape;40;p1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8"/>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0"/>
        <p:cNvGrpSpPr/>
        <p:nvPr/>
      </p:nvGrpSpPr>
      <p:grpSpPr>
        <a:xfrm>
          <a:off x="0" y="0"/>
          <a:ext cx="0" cy="0"/>
          <a:chOff x="0" y="0"/>
          <a:chExt cx="0" cy="0"/>
        </a:xfrm>
      </p:grpSpPr>
      <p:sp>
        <p:nvSpPr>
          <p:cNvPr id="291" name="Google Shape;291;p23"/>
          <p:cNvSpPr txBox="1">
            <a:spLocks noGrp="1"/>
          </p:cNvSpPr>
          <p:nvPr>
            <p:ph type="title"/>
          </p:nvPr>
        </p:nvSpPr>
        <p:spPr>
          <a:xfrm>
            <a:off x="1823475" y="338328"/>
            <a:ext cx="5496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292" name="Google Shape;292;p23"/>
          <p:cNvGrpSpPr/>
          <p:nvPr/>
        </p:nvGrpSpPr>
        <p:grpSpPr>
          <a:xfrm>
            <a:off x="432850" y="0"/>
            <a:ext cx="8278300" cy="5165700"/>
            <a:chOff x="432850" y="0"/>
            <a:chExt cx="8278300" cy="5165700"/>
          </a:xfrm>
        </p:grpSpPr>
        <p:cxnSp>
          <p:nvCxnSpPr>
            <p:cNvPr id="293" name="Google Shape;293;p23"/>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294" name="Google Shape;294;p23"/>
            <p:cNvGrpSpPr/>
            <p:nvPr/>
          </p:nvGrpSpPr>
          <p:grpSpPr>
            <a:xfrm>
              <a:off x="8129350" y="4292175"/>
              <a:ext cx="581800" cy="582350"/>
              <a:chOff x="8064275" y="887850"/>
              <a:chExt cx="581800" cy="582350"/>
            </a:xfrm>
          </p:grpSpPr>
          <p:sp>
            <p:nvSpPr>
              <p:cNvPr id="295" name="Google Shape;295;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1" name="Google Shape;301;p23"/>
            <p:cNvGrpSpPr/>
            <p:nvPr/>
          </p:nvGrpSpPr>
          <p:grpSpPr>
            <a:xfrm>
              <a:off x="8274238" y="3720600"/>
              <a:ext cx="292025" cy="292575"/>
              <a:chOff x="7353050" y="316275"/>
              <a:chExt cx="292025" cy="292575"/>
            </a:xfrm>
          </p:grpSpPr>
          <p:sp>
            <p:nvSpPr>
              <p:cNvPr id="302" name="Google Shape;302;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6" name="Google Shape;306;p23"/>
            <p:cNvGrpSpPr/>
            <p:nvPr/>
          </p:nvGrpSpPr>
          <p:grpSpPr>
            <a:xfrm>
              <a:off x="8332763" y="3212475"/>
              <a:ext cx="175000" cy="175000"/>
              <a:chOff x="8792300" y="321275"/>
              <a:chExt cx="175000" cy="175000"/>
            </a:xfrm>
          </p:grpSpPr>
          <p:sp>
            <p:nvSpPr>
              <p:cNvPr id="307" name="Google Shape;307;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11" name="Google Shape;311;p23"/>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312" name="Google Shape;312;p23"/>
            <p:cNvGrpSpPr/>
            <p:nvPr/>
          </p:nvGrpSpPr>
          <p:grpSpPr>
            <a:xfrm rot="10800000">
              <a:off x="432850" y="291788"/>
              <a:ext cx="581800" cy="582350"/>
              <a:chOff x="8064275" y="887850"/>
              <a:chExt cx="581800" cy="582350"/>
            </a:xfrm>
          </p:grpSpPr>
          <p:sp>
            <p:nvSpPr>
              <p:cNvPr id="313" name="Google Shape;313;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9" name="Google Shape;319;p23"/>
            <p:cNvGrpSpPr/>
            <p:nvPr/>
          </p:nvGrpSpPr>
          <p:grpSpPr>
            <a:xfrm rot="10800000">
              <a:off x="577738" y="1153138"/>
              <a:ext cx="292025" cy="292575"/>
              <a:chOff x="7353050" y="316275"/>
              <a:chExt cx="292025" cy="292575"/>
            </a:xfrm>
          </p:grpSpPr>
          <p:sp>
            <p:nvSpPr>
              <p:cNvPr id="320" name="Google Shape;320;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4" name="Google Shape;324;p23"/>
            <p:cNvGrpSpPr/>
            <p:nvPr/>
          </p:nvGrpSpPr>
          <p:grpSpPr>
            <a:xfrm rot="10800000">
              <a:off x="636238" y="1778838"/>
              <a:ext cx="175000" cy="175000"/>
              <a:chOff x="8792300" y="321275"/>
              <a:chExt cx="175000" cy="175000"/>
            </a:xfrm>
          </p:grpSpPr>
          <p:sp>
            <p:nvSpPr>
              <p:cNvPr id="325" name="Google Shape;325;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9" name="Google Shape;329;p23"/>
            <p:cNvGrpSpPr/>
            <p:nvPr/>
          </p:nvGrpSpPr>
          <p:grpSpPr>
            <a:xfrm>
              <a:off x="432850" y="2003163"/>
              <a:ext cx="175013" cy="27000"/>
              <a:chOff x="5662375" y="212375"/>
              <a:chExt cx="175013" cy="27000"/>
            </a:xfrm>
          </p:grpSpPr>
          <p:sp>
            <p:nvSpPr>
              <p:cNvPr id="330" name="Google Shape;33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 name="Google Shape;333;p23"/>
            <p:cNvGrpSpPr/>
            <p:nvPr/>
          </p:nvGrpSpPr>
          <p:grpSpPr>
            <a:xfrm>
              <a:off x="788100" y="208488"/>
              <a:ext cx="175013" cy="27000"/>
              <a:chOff x="5662375" y="212375"/>
              <a:chExt cx="175013" cy="27000"/>
            </a:xfrm>
          </p:grpSpPr>
          <p:sp>
            <p:nvSpPr>
              <p:cNvPr id="334" name="Google Shape;334;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7" name="Google Shape;337;p23"/>
            <p:cNvGrpSpPr/>
            <p:nvPr/>
          </p:nvGrpSpPr>
          <p:grpSpPr>
            <a:xfrm>
              <a:off x="8129350" y="4988725"/>
              <a:ext cx="175013" cy="27000"/>
              <a:chOff x="5662375" y="212375"/>
              <a:chExt cx="175013" cy="27000"/>
            </a:xfrm>
          </p:grpSpPr>
          <p:sp>
            <p:nvSpPr>
              <p:cNvPr id="338" name="Google Shape;338;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 name="Google Shape;341;p23"/>
            <p:cNvGrpSpPr/>
            <p:nvPr/>
          </p:nvGrpSpPr>
          <p:grpSpPr>
            <a:xfrm>
              <a:off x="8497550" y="3429425"/>
              <a:ext cx="175013" cy="27000"/>
              <a:chOff x="5662375" y="212375"/>
              <a:chExt cx="175013" cy="27000"/>
            </a:xfrm>
          </p:grpSpPr>
          <p:sp>
            <p:nvSpPr>
              <p:cNvPr id="342" name="Google Shape;342;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45" name="Google Shape;345;p23"/>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346" name="Google Shape;346;p23"/>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347" name="Google Shape;347;p2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2"/>
        <p:cNvGrpSpPr/>
        <p:nvPr/>
      </p:nvGrpSpPr>
      <p:grpSpPr>
        <a:xfrm>
          <a:off x="0" y="0"/>
          <a:ext cx="0" cy="0"/>
          <a:chOff x="0" y="0"/>
          <a:chExt cx="0" cy="0"/>
        </a:xfrm>
      </p:grpSpPr>
      <p:sp>
        <p:nvSpPr>
          <p:cNvPr id="493" name="Google Shape;493;p27"/>
          <p:cNvSpPr txBox="1">
            <a:spLocks noGrp="1"/>
          </p:cNvSpPr>
          <p:nvPr>
            <p:ph type="title"/>
          </p:nvPr>
        </p:nvSpPr>
        <p:spPr>
          <a:xfrm>
            <a:off x="896112" y="2039112"/>
            <a:ext cx="3566100" cy="136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4" name="Google Shape;494;p27"/>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9pPr>
          </a:lstStyle>
          <a:p>
            <a:endParaRPr/>
          </a:p>
        </p:txBody>
      </p:sp>
      <p:cxnSp>
        <p:nvCxnSpPr>
          <p:cNvPr id="495" name="Google Shape;495;p27"/>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496" name="Google Shape;496;p2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497" name="Google Shape;497;p27"/>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498" name="Google Shape;498;p27"/>
          <p:cNvGrpSpPr/>
          <p:nvPr/>
        </p:nvGrpSpPr>
        <p:grpSpPr>
          <a:xfrm flipH="1">
            <a:off x="499400" y="959675"/>
            <a:ext cx="581800" cy="582350"/>
            <a:chOff x="8064275" y="887850"/>
            <a:chExt cx="581800" cy="582350"/>
          </a:xfrm>
        </p:grpSpPr>
        <p:sp>
          <p:nvSpPr>
            <p:cNvPr id="499" name="Google Shape;499;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5" name="Google Shape;505;p27"/>
          <p:cNvGrpSpPr/>
          <p:nvPr/>
        </p:nvGrpSpPr>
        <p:grpSpPr>
          <a:xfrm flipH="1">
            <a:off x="1500400" y="388100"/>
            <a:ext cx="292025" cy="292575"/>
            <a:chOff x="7353050" y="316275"/>
            <a:chExt cx="292025" cy="292575"/>
          </a:xfrm>
        </p:grpSpPr>
        <p:sp>
          <p:nvSpPr>
            <p:cNvPr id="506" name="Google Shape;506;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0" name="Google Shape;510;p2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6" name="Google Shape;516;p27"/>
          <p:cNvGrpSpPr/>
          <p:nvPr/>
        </p:nvGrpSpPr>
        <p:grpSpPr>
          <a:xfrm flipH="1">
            <a:off x="3527112" y="361100"/>
            <a:ext cx="175013" cy="27000"/>
            <a:chOff x="5662375" y="212375"/>
            <a:chExt cx="175013" cy="27000"/>
          </a:xfrm>
        </p:grpSpPr>
        <p:sp>
          <p:nvSpPr>
            <p:cNvPr id="517" name="Google Shape;517;p2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0" name="Google Shape;520;p27"/>
          <p:cNvGrpSpPr/>
          <p:nvPr/>
        </p:nvGrpSpPr>
        <p:grpSpPr>
          <a:xfrm flipH="1">
            <a:off x="480412" y="242700"/>
            <a:ext cx="175013" cy="27000"/>
            <a:chOff x="5662375" y="212375"/>
            <a:chExt cx="175013" cy="27000"/>
          </a:xfrm>
        </p:grpSpPr>
        <p:sp>
          <p:nvSpPr>
            <p:cNvPr id="521" name="Google Shape;521;p2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4" name="Google Shape;524;p27"/>
          <p:cNvGrpSpPr/>
          <p:nvPr/>
        </p:nvGrpSpPr>
        <p:grpSpPr>
          <a:xfrm flipH="1">
            <a:off x="901712" y="1653625"/>
            <a:ext cx="175013" cy="27000"/>
            <a:chOff x="5662375" y="212375"/>
            <a:chExt cx="175013" cy="27000"/>
          </a:xfrm>
        </p:grpSpPr>
        <p:sp>
          <p:nvSpPr>
            <p:cNvPr id="525" name="Google Shape;525;p2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28" name="Google Shape;528;p27"/>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529" name="Google Shape;529;p27"/>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530" name="Google Shape;530;p27"/>
          <p:cNvGrpSpPr/>
          <p:nvPr/>
        </p:nvGrpSpPr>
        <p:grpSpPr>
          <a:xfrm rot="10800000">
            <a:off x="499400" y="3940925"/>
            <a:ext cx="581800" cy="582350"/>
            <a:chOff x="8064275" y="887850"/>
            <a:chExt cx="581800" cy="582350"/>
          </a:xfrm>
        </p:grpSpPr>
        <p:sp>
          <p:nvSpPr>
            <p:cNvPr id="531" name="Google Shape;531;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7" name="Google Shape;537;p27"/>
          <p:cNvGrpSpPr/>
          <p:nvPr/>
        </p:nvGrpSpPr>
        <p:grpSpPr>
          <a:xfrm rot="10800000">
            <a:off x="1819575" y="4586750"/>
            <a:ext cx="292025" cy="292575"/>
            <a:chOff x="7353050" y="316275"/>
            <a:chExt cx="292025" cy="292575"/>
          </a:xfrm>
        </p:grpSpPr>
        <p:sp>
          <p:nvSpPr>
            <p:cNvPr id="538" name="Google Shape;538;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2" name="Google Shape;542;p27"/>
          <p:cNvGrpSpPr/>
          <p:nvPr/>
        </p:nvGrpSpPr>
        <p:grpSpPr>
          <a:xfrm rot="10800000">
            <a:off x="212525" y="4645550"/>
            <a:ext cx="175000" cy="175000"/>
            <a:chOff x="8792300" y="321275"/>
            <a:chExt cx="175000" cy="175000"/>
          </a:xfrm>
        </p:grpSpPr>
        <p:sp>
          <p:nvSpPr>
            <p:cNvPr id="543" name="Google Shape;543;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7" name="Google Shape;547;p27"/>
          <p:cNvGrpSpPr/>
          <p:nvPr/>
        </p:nvGrpSpPr>
        <p:grpSpPr>
          <a:xfrm rot="10800000">
            <a:off x="480412" y="4852325"/>
            <a:ext cx="175013" cy="27000"/>
            <a:chOff x="5662375" y="212375"/>
            <a:chExt cx="175013" cy="27000"/>
          </a:xfrm>
        </p:grpSpPr>
        <p:sp>
          <p:nvSpPr>
            <p:cNvPr id="548" name="Google Shape;548;p2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1" name="Google Shape;551;p27"/>
          <p:cNvGrpSpPr/>
          <p:nvPr/>
        </p:nvGrpSpPr>
        <p:grpSpPr>
          <a:xfrm rot="10800000">
            <a:off x="1054112" y="3898600"/>
            <a:ext cx="175013" cy="27000"/>
            <a:chOff x="5662375" y="212375"/>
            <a:chExt cx="175013" cy="27000"/>
          </a:xfrm>
        </p:grpSpPr>
        <p:sp>
          <p:nvSpPr>
            <p:cNvPr id="552" name="Google Shape;552;p2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556"/>
        <p:cNvGrpSpPr/>
        <p:nvPr/>
      </p:nvGrpSpPr>
      <p:grpSpPr>
        <a:xfrm>
          <a:off x="0" y="0"/>
          <a:ext cx="0" cy="0"/>
          <a:chOff x="0" y="0"/>
          <a:chExt cx="0" cy="0"/>
        </a:xfrm>
      </p:grpSpPr>
      <p:cxnSp>
        <p:nvCxnSpPr>
          <p:cNvPr id="557" name="Google Shape;557;p29"/>
          <p:cNvCxnSpPr/>
          <p:nvPr/>
        </p:nvCxnSpPr>
        <p:spPr>
          <a:xfrm rot="5400000">
            <a:off x="7269708" y="3324550"/>
            <a:ext cx="1133100" cy="306300"/>
          </a:xfrm>
          <a:prstGeom prst="straightConnector1">
            <a:avLst/>
          </a:prstGeom>
          <a:noFill/>
          <a:ln w="9525" cap="flat" cmpd="sng">
            <a:solidFill>
              <a:srgbClr val="1A2E35"/>
            </a:solidFill>
            <a:prstDash val="solid"/>
            <a:round/>
            <a:headEnd type="none" w="sm" len="sm"/>
            <a:tailEnd type="none" w="sm" len="sm"/>
          </a:ln>
        </p:spPr>
      </p:cxnSp>
      <p:cxnSp>
        <p:nvCxnSpPr>
          <p:cNvPr id="558" name="Google Shape;558;p29"/>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sm" len="sm"/>
            <a:tailEnd type="none" w="sm" len="sm"/>
          </a:ln>
        </p:spPr>
      </p:cxnSp>
      <p:cxnSp>
        <p:nvCxnSpPr>
          <p:cNvPr id="559" name="Google Shape;559;p29"/>
          <p:cNvCxnSpPr/>
          <p:nvPr/>
        </p:nvCxnSpPr>
        <p:spPr>
          <a:xfrm rot="5400000">
            <a:off x="7232433" y="736375"/>
            <a:ext cx="1332000" cy="392100"/>
          </a:xfrm>
          <a:prstGeom prst="straightConnector1">
            <a:avLst/>
          </a:prstGeom>
          <a:noFill/>
          <a:ln w="9525" cap="flat" cmpd="sng">
            <a:solidFill>
              <a:srgbClr val="1A2E35"/>
            </a:solidFill>
            <a:prstDash val="solid"/>
            <a:round/>
            <a:headEnd type="none" w="sm" len="sm"/>
            <a:tailEnd type="none" w="sm" len="sm"/>
          </a:ln>
        </p:spPr>
      </p:cxnSp>
      <p:cxnSp>
        <p:nvCxnSpPr>
          <p:cNvPr id="560" name="Google Shape;560;p29"/>
          <p:cNvCxnSpPr/>
          <p:nvPr/>
        </p:nvCxnSpPr>
        <p:spPr>
          <a:xfrm rot="5400000">
            <a:off x="8168433" y="-66600"/>
            <a:ext cx="273900" cy="407100"/>
          </a:xfrm>
          <a:prstGeom prst="straightConnector1">
            <a:avLst/>
          </a:prstGeom>
          <a:noFill/>
          <a:ln w="9525" cap="flat" cmpd="sng">
            <a:solidFill>
              <a:srgbClr val="1A2E35"/>
            </a:solidFill>
            <a:prstDash val="solid"/>
            <a:round/>
            <a:headEnd type="none" w="sm" len="sm"/>
            <a:tailEnd type="none" w="sm" len="sm"/>
          </a:ln>
        </p:spPr>
      </p:cxnSp>
      <p:grpSp>
        <p:nvGrpSpPr>
          <p:cNvPr id="561" name="Google Shape;561;p29"/>
          <p:cNvGrpSpPr/>
          <p:nvPr/>
        </p:nvGrpSpPr>
        <p:grpSpPr>
          <a:xfrm rot="5400000" flipH="1">
            <a:off x="7407333" y="1284925"/>
            <a:ext cx="581800" cy="582350"/>
            <a:chOff x="8064275" y="887850"/>
            <a:chExt cx="581800" cy="582350"/>
          </a:xfrm>
        </p:grpSpPr>
        <p:sp>
          <p:nvSpPr>
            <p:cNvPr id="562" name="Google Shape;56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8" name="Google Shape;568;p29"/>
          <p:cNvGrpSpPr/>
          <p:nvPr/>
        </p:nvGrpSpPr>
        <p:grpSpPr>
          <a:xfrm rot="5400000" flipH="1">
            <a:off x="7869720" y="2754200"/>
            <a:ext cx="292025" cy="292575"/>
            <a:chOff x="7353050" y="316275"/>
            <a:chExt cx="292025" cy="292575"/>
          </a:xfrm>
        </p:grpSpPr>
        <p:sp>
          <p:nvSpPr>
            <p:cNvPr id="569" name="Google Shape;56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3" name="Google Shape;573;p29"/>
          <p:cNvGrpSpPr/>
          <p:nvPr/>
        </p:nvGrpSpPr>
        <p:grpSpPr>
          <a:xfrm rot="5400000" flipH="1">
            <a:off x="8012458" y="178175"/>
            <a:ext cx="175000" cy="175000"/>
            <a:chOff x="8792300" y="321275"/>
            <a:chExt cx="175000" cy="175000"/>
          </a:xfrm>
        </p:grpSpPr>
        <p:sp>
          <p:nvSpPr>
            <p:cNvPr id="574" name="Google Shape;57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8" name="Google Shape;578;p29"/>
          <p:cNvGrpSpPr/>
          <p:nvPr/>
        </p:nvGrpSpPr>
        <p:grpSpPr>
          <a:xfrm rot="5400000">
            <a:off x="7551683" y="3879926"/>
            <a:ext cx="293111" cy="293388"/>
            <a:chOff x="3164039" y="430875"/>
            <a:chExt cx="293111" cy="293388"/>
          </a:xfrm>
        </p:grpSpPr>
        <p:sp>
          <p:nvSpPr>
            <p:cNvPr id="579" name="Google Shape;579;p2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5" name="Google Shape;585;p29"/>
          <p:cNvGrpSpPr/>
          <p:nvPr/>
        </p:nvGrpSpPr>
        <p:grpSpPr>
          <a:xfrm rot="5400000" flipH="1">
            <a:off x="8259052" y="323144"/>
            <a:ext cx="175013" cy="27000"/>
            <a:chOff x="5662375" y="212375"/>
            <a:chExt cx="175013" cy="27000"/>
          </a:xfrm>
        </p:grpSpPr>
        <p:sp>
          <p:nvSpPr>
            <p:cNvPr id="586" name="Google Shape;586;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89" name="Google Shape;589;p29"/>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sm" len="sm"/>
            <a:tailEnd type="none" w="sm" len="sm"/>
          </a:ln>
        </p:spPr>
      </p:cxnSp>
      <p:cxnSp>
        <p:nvCxnSpPr>
          <p:cNvPr id="590" name="Google Shape;590;p29"/>
          <p:cNvCxnSpPr/>
          <p:nvPr/>
        </p:nvCxnSpPr>
        <p:spPr>
          <a:xfrm rot="-5400000">
            <a:off x="847100" y="3554000"/>
            <a:ext cx="829500" cy="743400"/>
          </a:xfrm>
          <a:prstGeom prst="straightConnector1">
            <a:avLst/>
          </a:prstGeom>
          <a:noFill/>
          <a:ln w="9525" cap="flat" cmpd="sng">
            <a:solidFill>
              <a:srgbClr val="1A2E35"/>
            </a:solidFill>
            <a:prstDash val="solid"/>
            <a:round/>
            <a:headEnd type="none" w="sm" len="sm"/>
            <a:tailEnd type="none" w="sm" len="sm"/>
          </a:ln>
        </p:spPr>
      </p:cxnSp>
      <p:cxnSp>
        <p:nvCxnSpPr>
          <p:cNvPr id="591" name="Google Shape;591;p29"/>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sm" len="sm"/>
            <a:tailEnd type="none" w="sm" len="sm"/>
          </a:ln>
        </p:spPr>
      </p:cxnSp>
      <p:grpSp>
        <p:nvGrpSpPr>
          <p:cNvPr id="592" name="Google Shape;592;p29"/>
          <p:cNvGrpSpPr/>
          <p:nvPr/>
        </p:nvGrpSpPr>
        <p:grpSpPr>
          <a:xfrm rot="5400000">
            <a:off x="621475" y="4062025"/>
            <a:ext cx="581800" cy="582350"/>
            <a:chOff x="8064275" y="887850"/>
            <a:chExt cx="581800" cy="582350"/>
          </a:xfrm>
        </p:grpSpPr>
        <p:sp>
          <p:nvSpPr>
            <p:cNvPr id="593" name="Google Shape;593;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9" name="Google Shape;599;p29"/>
          <p:cNvGrpSpPr/>
          <p:nvPr/>
        </p:nvGrpSpPr>
        <p:grpSpPr>
          <a:xfrm rot="5400000">
            <a:off x="1482825" y="3350800"/>
            <a:ext cx="292025" cy="292575"/>
            <a:chOff x="7353050" y="316275"/>
            <a:chExt cx="292025" cy="292575"/>
          </a:xfrm>
        </p:grpSpPr>
        <p:sp>
          <p:nvSpPr>
            <p:cNvPr id="600" name="Google Shape;600;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4" name="Google Shape;604;p29"/>
          <p:cNvGrpSpPr/>
          <p:nvPr/>
        </p:nvGrpSpPr>
        <p:grpSpPr>
          <a:xfrm rot="5400000">
            <a:off x="1595125" y="4790325"/>
            <a:ext cx="175000" cy="175000"/>
            <a:chOff x="8792300" y="321275"/>
            <a:chExt cx="175000" cy="175000"/>
          </a:xfrm>
        </p:grpSpPr>
        <p:sp>
          <p:nvSpPr>
            <p:cNvPr id="605" name="Google Shape;605;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9" name="Google Shape;609;p2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5" name="Google Shape;615;p29"/>
          <p:cNvGrpSpPr/>
          <p:nvPr/>
        </p:nvGrpSpPr>
        <p:grpSpPr>
          <a:xfrm rot="5400000">
            <a:off x="1701119" y="1515381"/>
            <a:ext cx="175013" cy="27000"/>
            <a:chOff x="5662375" y="212375"/>
            <a:chExt cx="175013" cy="27000"/>
          </a:xfrm>
        </p:grpSpPr>
        <p:sp>
          <p:nvSpPr>
            <p:cNvPr id="616" name="Google Shape;616;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9" name="Google Shape;619;p29"/>
          <p:cNvGrpSpPr/>
          <p:nvPr/>
        </p:nvGrpSpPr>
        <p:grpSpPr>
          <a:xfrm rot="5400000">
            <a:off x="1819519" y="4562081"/>
            <a:ext cx="175013" cy="27000"/>
            <a:chOff x="5662375" y="212375"/>
            <a:chExt cx="175013" cy="27000"/>
          </a:xfrm>
        </p:grpSpPr>
        <p:sp>
          <p:nvSpPr>
            <p:cNvPr id="620" name="Google Shape;620;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3" name="Google Shape;623;p29"/>
          <p:cNvGrpSpPr/>
          <p:nvPr/>
        </p:nvGrpSpPr>
        <p:grpSpPr>
          <a:xfrm rot="5400000">
            <a:off x="408594" y="4140781"/>
            <a:ext cx="175013" cy="27000"/>
            <a:chOff x="5662375" y="212375"/>
            <a:chExt cx="175013" cy="27000"/>
          </a:xfrm>
        </p:grpSpPr>
        <p:sp>
          <p:nvSpPr>
            <p:cNvPr id="624" name="Google Shape;624;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627"/>
        <p:cNvGrpSpPr/>
        <p:nvPr/>
      </p:nvGrpSpPr>
      <p:grpSpPr>
        <a:xfrm>
          <a:off x="0" y="0"/>
          <a:ext cx="0" cy="0"/>
          <a:chOff x="0" y="0"/>
          <a:chExt cx="0" cy="0"/>
        </a:xfrm>
      </p:grpSpPr>
      <p:grpSp>
        <p:nvGrpSpPr>
          <p:cNvPr id="628" name="Google Shape;628;p30"/>
          <p:cNvGrpSpPr/>
          <p:nvPr/>
        </p:nvGrpSpPr>
        <p:grpSpPr>
          <a:xfrm>
            <a:off x="432850" y="0"/>
            <a:ext cx="8278300" cy="5165700"/>
            <a:chOff x="432850" y="0"/>
            <a:chExt cx="8278300" cy="5165700"/>
          </a:xfrm>
        </p:grpSpPr>
        <p:cxnSp>
          <p:nvCxnSpPr>
            <p:cNvPr id="629" name="Google Shape;629;p30"/>
            <p:cNvCxnSpPr/>
            <p:nvPr/>
          </p:nvCxnSpPr>
          <p:spPr>
            <a:xfrm rot="10800000">
              <a:off x="8420275" y="2664300"/>
              <a:ext cx="0" cy="2501400"/>
            </a:xfrm>
            <a:prstGeom prst="straightConnector1">
              <a:avLst/>
            </a:prstGeom>
            <a:noFill/>
            <a:ln w="9525" cap="flat" cmpd="sng">
              <a:solidFill>
                <a:srgbClr val="595959"/>
              </a:solidFill>
              <a:prstDash val="solid"/>
              <a:round/>
              <a:headEnd type="none" w="sm" len="sm"/>
              <a:tailEnd type="none" w="sm" len="sm"/>
            </a:ln>
          </p:spPr>
        </p:cxnSp>
        <p:grpSp>
          <p:nvGrpSpPr>
            <p:cNvPr id="630" name="Google Shape;630;p30"/>
            <p:cNvGrpSpPr/>
            <p:nvPr/>
          </p:nvGrpSpPr>
          <p:grpSpPr>
            <a:xfrm>
              <a:off x="8129350" y="4292175"/>
              <a:ext cx="581800" cy="582350"/>
              <a:chOff x="8064275" y="887850"/>
              <a:chExt cx="581800" cy="582350"/>
            </a:xfrm>
          </p:grpSpPr>
          <p:sp>
            <p:nvSpPr>
              <p:cNvPr id="631" name="Google Shape;631;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7" name="Google Shape;637;p30"/>
            <p:cNvGrpSpPr/>
            <p:nvPr/>
          </p:nvGrpSpPr>
          <p:grpSpPr>
            <a:xfrm>
              <a:off x="8274238" y="3720600"/>
              <a:ext cx="292025" cy="292575"/>
              <a:chOff x="7353050" y="316275"/>
              <a:chExt cx="292025" cy="292575"/>
            </a:xfrm>
          </p:grpSpPr>
          <p:sp>
            <p:nvSpPr>
              <p:cNvPr id="638" name="Google Shape;638;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2" name="Google Shape;642;p30"/>
            <p:cNvGrpSpPr/>
            <p:nvPr/>
          </p:nvGrpSpPr>
          <p:grpSpPr>
            <a:xfrm>
              <a:off x="8332763" y="3212475"/>
              <a:ext cx="175000" cy="175000"/>
              <a:chOff x="8792300" y="321275"/>
              <a:chExt cx="175000" cy="175000"/>
            </a:xfrm>
          </p:grpSpPr>
          <p:sp>
            <p:nvSpPr>
              <p:cNvPr id="643" name="Google Shape;643;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47" name="Google Shape;647;p30"/>
            <p:cNvCxnSpPr/>
            <p:nvPr/>
          </p:nvCxnSpPr>
          <p:spPr>
            <a:xfrm>
              <a:off x="723725" y="613"/>
              <a:ext cx="0" cy="2501400"/>
            </a:xfrm>
            <a:prstGeom prst="straightConnector1">
              <a:avLst/>
            </a:prstGeom>
            <a:noFill/>
            <a:ln w="9525" cap="flat" cmpd="sng">
              <a:solidFill>
                <a:srgbClr val="595959"/>
              </a:solidFill>
              <a:prstDash val="solid"/>
              <a:round/>
              <a:headEnd type="none" w="sm" len="sm"/>
              <a:tailEnd type="none" w="sm" len="sm"/>
            </a:ln>
          </p:spPr>
        </p:cxnSp>
        <p:grpSp>
          <p:nvGrpSpPr>
            <p:cNvPr id="648" name="Google Shape;648;p30"/>
            <p:cNvGrpSpPr/>
            <p:nvPr/>
          </p:nvGrpSpPr>
          <p:grpSpPr>
            <a:xfrm rot="10800000">
              <a:off x="432850" y="291788"/>
              <a:ext cx="581800" cy="582350"/>
              <a:chOff x="8064275" y="887850"/>
              <a:chExt cx="581800" cy="582350"/>
            </a:xfrm>
          </p:grpSpPr>
          <p:sp>
            <p:nvSpPr>
              <p:cNvPr id="649" name="Google Shape;649;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5" name="Google Shape;655;p30"/>
            <p:cNvGrpSpPr/>
            <p:nvPr/>
          </p:nvGrpSpPr>
          <p:grpSpPr>
            <a:xfrm rot="10800000">
              <a:off x="577738" y="1153138"/>
              <a:ext cx="292025" cy="292575"/>
              <a:chOff x="7353050" y="316275"/>
              <a:chExt cx="292025" cy="292575"/>
            </a:xfrm>
          </p:grpSpPr>
          <p:sp>
            <p:nvSpPr>
              <p:cNvPr id="656" name="Google Shape;656;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0" name="Google Shape;660;p30"/>
            <p:cNvGrpSpPr/>
            <p:nvPr/>
          </p:nvGrpSpPr>
          <p:grpSpPr>
            <a:xfrm rot="10800000">
              <a:off x="636238" y="1778838"/>
              <a:ext cx="175000" cy="175000"/>
              <a:chOff x="8792300" y="321275"/>
              <a:chExt cx="175000" cy="175000"/>
            </a:xfrm>
          </p:grpSpPr>
          <p:sp>
            <p:nvSpPr>
              <p:cNvPr id="661" name="Google Shape;661;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5" name="Google Shape;665;p30"/>
            <p:cNvGrpSpPr/>
            <p:nvPr/>
          </p:nvGrpSpPr>
          <p:grpSpPr>
            <a:xfrm>
              <a:off x="432850" y="2003163"/>
              <a:ext cx="175013" cy="27000"/>
              <a:chOff x="5662375" y="212375"/>
              <a:chExt cx="175013" cy="27000"/>
            </a:xfrm>
          </p:grpSpPr>
          <p:sp>
            <p:nvSpPr>
              <p:cNvPr id="666" name="Google Shape;666;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9" name="Google Shape;669;p30"/>
            <p:cNvGrpSpPr/>
            <p:nvPr/>
          </p:nvGrpSpPr>
          <p:grpSpPr>
            <a:xfrm>
              <a:off x="788100" y="208488"/>
              <a:ext cx="175013" cy="27000"/>
              <a:chOff x="5662375" y="212375"/>
              <a:chExt cx="175013" cy="27000"/>
            </a:xfrm>
          </p:grpSpPr>
          <p:sp>
            <p:nvSpPr>
              <p:cNvPr id="670" name="Google Shape;670;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3" name="Google Shape;673;p30"/>
            <p:cNvGrpSpPr/>
            <p:nvPr/>
          </p:nvGrpSpPr>
          <p:grpSpPr>
            <a:xfrm>
              <a:off x="8129350" y="4988725"/>
              <a:ext cx="175013" cy="27000"/>
              <a:chOff x="5662375" y="212375"/>
              <a:chExt cx="175013" cy="27000"/>
            </a:xfrm>
          </p:grpSpPr>
          <p:sp>
            <p:nvSpPr>
              <p:cNvPr id="674" name="Google Shape;674;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7" name="Google Shape;677;p30"/>
            <p:cNvGrpSpPr/>
            <p:nvPr/>
          </p:nvGrpSpPr>
          <p:grpSpPr>
            <a:xfrm>
              <a:off x="8497550" y="3429425"/>
              <a:ext cx="175013" cy="27000"/>
              <a:chOff x="5662375" y="212375"/>
              <a:chExt cx="175013" cy="27000"/>
            </a:xfrm>
          </p:grpSpPr>
          <p:sp>
            <p:nvSpPr>
              <p:cNvPr id="678" name="Google Shape;678;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81" name="Google Shape;681;p30"/>
            <p:cNvCxnSpPr/>
            <p:nvPr/>
          </p:nvCxnSpPr>
          <p:spPr>
            <a:xfrm>
              <a:off x="8407225" y="0"/>
              <a:ext cx="0" cy="2160900"/>
            </a:xfrm>
            <a:prstGeom prst="straightConnector1">
              <a:avLst/>
            </a:prstGeom>
            <a:noFill/>
            <a:ln w="9525" cap="flat" cmpd="sng">
              <a:solidFill>
                <a:srgbClr val="595959"/>
              </a:solidFill>
              <a:prstDash val="solid"/>
              <a:round/>
              <a:headEnd type="none" w="sm" len="sm"/>
              <a:tailEnd type="none" w="sm" len="sm"/>
            </a:ln>
          </p:spPr>
        </p:cxnSp>
        <p:cxnSp>
          <p:nvCxnSpPr>
            <p:cNvPr id="682" name="Google Shape;682;p30"/>
            <p:cNvCxnSpPr/>
            <p:nvPr/>
          </p:nvCxnSpPr>
          <p:spPr>
            <a:xfrm>
              <a:off x="718025" y="2985634"/>
              <a:ext cx="0" cy="2160900"/>
            </a:xfrm>
            <a:prstGeom prst="straightConnector1">
              <a:avLst/>
            </a:prstGeom>
            <a:noFill/>
            <a:ln w="9525" cap="flat" cmpd="sng">
              <a:solidFill>
                <a:srgbClr val="595959"/>
              </a:solidFill>
              <a:prstDash val="solid"/>
              <a:round/>
              <a:headEnd type="none" w="sm" len="sm"/>
              <a:tailEnd type="none" w="sm" len="sm"/>
            </a:ln>
          </p:spPr>
        </p:cxnSp>
        <p:sp>
          <p:nvSpPr>
            <p:cNvPr id="683" name="Google Shape;683;p30"/>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0"/>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0"/>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0"/>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687"/>
        <p:cNvGrpSpPr/>
        <p:nvPr/>
      </p:nvGrpSpPr>
      <p:grpSpPr>
        <a:xfrm>
          <a:off x="0" y="0"/>
          <a:ext cx="0" cy="0"/>
          <a:chOff x="0" y="0"/>
          <a:chExt cx="0" cy="0"/>
        </a:xfrm>
      </p:grpSpPr>
      <p:grpSp>
        <p:nvGrpSpPr>
          <p:cNvPr id="688" name="Google Shape;688;p31"/>
          <p:cNvGrpSpPr/>
          <p:nvPr/>
        </p:nvGrpSpPr>
        <p:grpSpPr>
          <a:xfrm>
            <a:off x="-6867" y="-6625"/>
            <a:ext cx="9152342" cy="5102050"/>
            <a:chOff x="-6867" y="-6625"/>
            <a:chExt cx="9152342" cy="5102050"/>
          </a:xfrm>
        </p:grpSpPr>
        <p:cxnSp>
          <p:nvCxnSpPr>
            <p:cNvPr id="689" name="Google Shape;689;p31"/>
            <p:cNvCxnSpPr/>
            <p:nvPr/>
          </p:nvCxnSpPr>
          <p:spPr>
            <a:xfrm>
              <a:off x="2904283"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690" name="Google Shape;690;p31"/>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691" name="Google Shape;691;p31"/>
            <p:cNvCxnSpPr/>
            <p:nvPr/>
          </p:nvCxnSpPr>
          <p:spPr>
            <a:xfrm>
              <a:off x="259558"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692" name="Google Shape;692;p31"/>
            <p:cNvCxnSpPr/>
            <p:nvPr/>
          </p:nvCxnSpPr>
          <p:spPr>
            <a:xfrm>
              <a:off x="-6867"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693" name="Google Shape;693;p31"/>
            <p:cNvGrpSpPr/>
            <p:nvPr/>
          </p:nvGrpSpPr>
          <p:grpSpPr>
            <a:xfrm flipH="1">
              <a:off x="1278333" y="4513075"/>
              <a:ext cx="581800" cy="582350"/>
              <a:chOff x="8064275" y="887850"/>
              <a:chExt cx="581800" cy="582350"/>
            </a:xfrm>
          </p:grpSpPr>
          <p:sp>
            <p:nvSpPr>
              <p:cNvPr id="694" name="Google Shape;694;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0" name="Google Shape;700;p31"/>
            <p:cNvGrpSpPr/>
            <p:nvPr/>
          </p:nvGrpSpPr>
          <p:grpSpPr>
            <a:xfrm flipH="1">
              <a:off x="2747608" y="4340463"/>
              <a:ext cx="292025" cy="292575"/>
              <a:chOff x="7353050" y="316275"/>
              <a:chExt cx="292025" cy="292575"/>
            </a:xfrm>
          </p:grpSpPr>
          <p:sp>
            <p:nvSpPr>
              <p:cNvPr id="701" name="Google Shape;701;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5" name="Google Shape;705;p31"/>
            <p:cNvGrpSpPr/>
            <p:nvPr/>
          </p:nvGrpSpPr>
          <p:grpSpPr>
            <a:xfrm flipH="1">
              <a:off x="171308" y="4315025"/>
              <a:ext cx="175000" cy="175000"/>
              <a:chOff x="8792300" y="321275"/>
              <a:chExt cx="175000" cy="175000"/>
            </a:xfrm>
          </p:grpSpPr>
          <p:sp>
            <p:nvSpPr>
              <p:cNvPr id="706" name="Google Shape;706;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0" name="Google Shape;710;p31"/>
            <p:cNvGrpSpPr/>
            <p:nvPr/>
          </p:nvGrpSpPr>
          <p:grpSpPr>
            <a:xfrm>
              <a:off x="3873197" y="4657550"/>
              <a:ext cx="293111" cy="293388"/>
              <a:chOff x="3164039" y="430875"/>
              <a:chExt cx="293111" cy="293388"/>
            </a:xfrm>
          </p:grpSpPr>
          <p:sp>
            <p:nvSpPr>
              <p:cNvPr id="711" name="Google Shape;711;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7" name="Google Shape;717;p31"/>
            <p:cNvGrpSpPr/>
            <p:nvPr/>
          </p:nvGrpSpPr>
          <p:grpSpPr>
            <a:xfrm flipH="1">
              <a:off x="242270" y="4142425"/>
              <a:ext cx="175013" cy="27000"/>
              <a:chOff x="5662375" y="212375"/>
              <a:chExt cx="175013" cy="27000"/>
            </a:xfrm>
          </p:grpSpPr>
          <p:sp>
            <p:nvSpPr>
              <p:cNvPr id="718" name="Google Shape;718;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721" name="Google Shape;721;p31"/>
            <p:cNvCxnSpPr/>
            <p:nvPr/>
          </p:nvCxnSpPr>
          <p:spPr>
            <a:xfrm rot="10800000">
              <a:off x="5995050" y="226600"/>
              <a:ext cx="1504500" cy="224700"/>
            </a:xfrm>
            <a:prstGeom prst="straightConnector1">
              <a:avLst/>
            </a:prstGeom>
            <a:noFill/>
            <a:ln w="9525" cap="flat" cmpd="sng">
              <a:solidFill>
                <a:schemeClr val="dk2"/>
              </a:solidFill>
              <a:prstDash val="solid"/>
              <a:round/>
              <a:headEnd type="none" w="sm" len="sm"/>
              <a:tailEnd type="none" w="sm" len="sm"/>
            </a:ln>
          </p:spPr>
        </p:cxnSp>
        <p:cxnSp>
          <p:nvCxnSpPr>
            <p:cNvPr id="722" name="Google Shape;722;p31"/>
            <p:cNvCxnSpPr/>
            <p:nvPr/>
          </p:nvCxnSpPr>
          <p:spPr>
            <a:xfrm rot="10800000">
              <a:off x="7512925" y="45785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723" name="Google Shape;723;p31"/>
            <p:cNvCxnSpPr/>
            <p:nvPr/>
          </p:nvCxnSpPr>
          <p:spPr>
            <a:xfrm flipH="1">
              <a:off x="8348975" y="-6625"/>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724" name="Google Shape;724;p31"/>
            <p:cNvGrpSpPr/>
            <p:nvPr/>
          </p:nvGrpSpPr>
          <p:grpSpPr>
            <a:xfrm>
              <a:off x="8064275" y="1040250"/>
              <a:ext cx="581800" cy="582350"/>
              <a:chOff x="8064275" y="887850"/>
              <a:chExt cx="581800" cy="582350"/>
            </a:xfrm>
          </p:grpSpPr>
          <p:sp>
            <p:nvSpPr>
              <p:cNvPr id="725" name="Google Shape;725;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1" name="Google Shape;731;p31"/>
            <p:cNvGrpSpPr/>
            <p:nvPr/>
          </p:nvGrpSpPr>
          <p:grpSpPr>
            <a:xfrm>
              <a:off x="7353050" y="316275"/>
              <a:ext cx="292025" cy="292575"/>
              <a:chOff x="7353050" y="316275"/>
              <a:chExt cx="292025" cy="292575"/>
            </a:xfrm>
          </p:grpSpPr>
          <p:sp>
            <p:nvSpPr>
              <p:cNvPr id="732" name="Google Shape;732;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6" name="Google Shape;736;p31"/>
            <p:cNvGrpSpPr/>
            <p:nvPr/>
          </p:nvGrpSpPr>
          <p:grpSpPr>
            <a:xfrm>
              <a:off x="8792300" y="321275"/>
              <a:ext cx="175000" cy="175000"/>
              <a:chOff x="8792300" y="321275"/>
              <a:chExt cx="175000" cy="175000"/>
            </a:xfrm>
          </p:grpSpPr>
          <p:sp>
            <p:nvSpPr>
              <p:cNvPr id="737" name="Google Shape;737;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1" name="Google Shape;741;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7" name="Google Shape;747;p31"/>
            <p:cNvGrpSpPr/>
            <p:nvPr/>
          </p:nvGrpSpPr>
          <p:grpSpPr>
            <a:xfrm>
              <a:off x="8490050" y="170875"/>
              <a:ext cx="175013" cy="27000"/>
              <a:chOff x="5662375" y="212375"/>
              <a:chExt cx="175013" cy="27000"/>
            </a:xfrm>
          </p:grpSpPr>
          <p:sp>
            <p:nvSpPr>
              <p:cNvPr id="748" name="Google Shape;748;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1" name="Google Shape;751;p31"/>
            <p:cNvGrpSpPr/>
            <p:nvPr/>
          </p:nvGrpSpPr>
          <p:grpSpPr>
            <a:xfrm>
              <a:off x="8678350" y="1658000"/>
              <a:ext cx="175013" cy="27000"/>
              <a:chOff x="5662375" y="212375"/>
              <a:chExt cx="175013" cy="27000"/>
            </a:xfrm>
          </p:grpSpPr>
          <p:sp>
            <p:nvSpPr>
              <p:cNvPr id="752" name="Google Shape;752;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8" r:id="rId3"/>
    <p:sldLayoutId id="2147483659" r:id="rId4"/>
    <p:sldLayoutId id="2147483660" r:id="rId5"/>
    <p:sldLayoutId id="2147483661"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1"/>
          <p:cNvSpPr txBox="1">
            <a:spLocks noGrp="1"/>
          </p:cNvSpPr>
          <p:nvPr>
            <p:ph type="ctrTitle"/>
          </p:nvPr>
        </p:nvSpPr>
        <p:spPr>
          <a:xfrm>
            <a:off x="4255329" y="2029455"/>
            <a:ext cx="4709510" cy="725838"/>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5200"/>
              <a:buNone/>
            </a:pPr>
            <a:r>
              <a:rPr lang="en-US" sz="2800" dirty="0">
                <a:solidFill>
                  <a:srgbClr val="046DB5"/>
                </a:solidFill>
                <a:latin typeface="Fjalla One"/>
                <a:ea typeface="Fjalla One"/>
                <a:cs typeface="Fjalla One"/>
                <a:sym typeface="Fjalla One"/>
              </a:rPr>
              <a:t>MENTRIC TECHNOLOGIES PVT LTD</a:t>
            </a:r>
            <a:endParaRPr sz="2800" dirty="0">
              <a:solidFill>
                <a:srgbClr val="046DB5"/>
              </a:solidFill>
              <a:latin typeface="Fjalla One"/>
              <a:ea typeface="Fjalla One"/>
              <a:cs typeface="Fjalla One"/>
              <a:sym typeface="Fjalla One"/>
            </a:endParaRPr>
          </a:p>
        </p:txBody>
      </p:sp>
      <p:sp>
        <p:nvSpPr>
          <p:cNvPr id="760" name="Google Shape;760;p1"/>
          <p:cNvSpPr txBox="1">
            <a:spLocks noGrp="1"/>
          </p:cNvSpPr>
          <p:nvPr>
            <p:ph type="subTitle" idx="1"/>
          </p:nvPr>
        </p:nvSpPr>
        <p:spPr>
          <a:xfrm>
            <a:off x="5668393" y="2598433"/>
            <a:ext cx="3296446" cy="313719"/>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1100" i="1">
                <a:solidFill>
                  <a:srgbClr val="058BE4"/>
                </a:solidFill>
                <a:latin typeface="Arial"/>
                <a:ea typeface="Arial"/>
                <a:cs typeface="Arial"/>
                <a:sym typeface="Arial"/>
              </a:rPr>
              <a:t>Reimagining Technology for Digital World</a:t>
            </a:r>
            <a:endParaRPr sz="1100" i="1">
              <a:solidFill>
                <a:srgbClr val="058BE4"/>
              </a:solidFill>
              <a:latin typeface="Arial"/>
              <a:ea typeface="Arial"/>
              <a:cs typeface="Arial"/>
              <a:sym typeface="Arial"/>
            </a:endParaRPr>
          </a:p>
          <a:p>
            <a:pPr marL="0" lvl="0" indent="0" algn="r" rtl="0">
              <a:lnSpc>
                <a:spcPct val="100000"/>
              </a:lnSpc>
              <a:spcBef>
                <a:spcPts val="0"/>
              </a:spcBef>
              <a:spcAft>
                <a:spcPts val="0"/>
              </a:spcAft>
              <a:buSzPts val="2800"/>
              <a:buNone/>
            </a:pPr>
            <a:endParaRPr sz="2300">
              <a:solidFill>
                <a:schemeClr val="accent1"/>
              </a:solidFill>
            </a:endParaRPr>
          </a:p>
        </p:txBody>
      </p:sp>
      <p:pic>
        <p:nvPicPr>
          <p:cNvPr id="761" name="Google Shape;761;p1"/>
          <p:cNvPicPr preferRelativeResize="0"/>
          <p:nvPr/>
        </p:nvPicPr>
        <p:blipFill rotWithShape="1">
          <a:blip r:embed="rId3">
            <a:alphaModFix/>
          </a:blip>
          <a:srcRect/>
          <a:stretch/>
        </p:blipFill>
        <p:spPr>
          <a:xfrm>
            <a:off x="149802" y="129021"/>
            <a:ext cx="2152650" cy="895350"/>
          </a:xfrm>
          <a:prstGeom prst="rect">
            <a:avLst/>
          </a:prstGeom>
          <a:noFill/>
          <a:ln>
            <a:noFill/>
          </a:ln>
        </p:spPr>
      </p:pic>
      <p:grpSp>
        <p:nvGrpSpPr>
          <p:cNvPr id="762" name="Google Shape;762;p1"/>
          <p:cNvGrpSpPr/>
          <p:nvPr/>
        </p:nvGrpSpPr>
        <p:grpSpPr>
          <a:xfrm>
            <a:off x="3222920" y="292282"/>
            <a:ext cx="1032409" cy="942121"/>
            <a:chOff x="1171725" y="542675"/>
            <a:chExt cx="5016950" cy="4578200"/>
          </a:xfrm>
        </p:grpSpPr>
        <p:sp>
          <p:nvSpPr>
            <p:cNvPr id="763" name="Google Shape;763;p1"/>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1"/>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1"/>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1"/>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6" name="Google Shape;966;p1"/>
          <p:cNvGrpSpPr/>
          <p:nvPr/>
        </p:nvGrpSpPr>
        <p:grpSpPr>
          <a:xfrm>
            <a:off x="374882" y="1024371"/>
            <a:ext cx="3767181" cy="4028847"/>
            <a:chOff x="1744400" y="429725"/>
            <a:chExt cx="4623925" cy="4948200"/>
          </a:xfrm>
        </p:grpSpPr>
        <p:sp>
          <p:nvSpPr>
            <p:cNvPr id="967" name="Google Shape;967;p1"/>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1"/>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1"/>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1"/>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1"/>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1"/>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1"/>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1"/>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1"/>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1"/>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1"/>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1"/>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1"/>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1"/>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1"/>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1"/>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1"/>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1"/>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1"/>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1"/>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1"/>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1"/>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1"/>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1"/>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1"/>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1"/>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1"/>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1"/>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1"/>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1"/>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1"/>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1"/>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1"/>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1"/>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1"/>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1"/>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1"/>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1"/>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1"/>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1"/>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1"/>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1"/>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1"/>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1"/>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1"/>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1"/>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1"/>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1"/>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1"/>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1"/>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1"/>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1"/>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1"/>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1"/>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1"/>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1"/>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1"/>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1"/>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1"/>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1"/>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1"/>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1"/>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1"/>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1"/>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1"/>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1"/>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1"/>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1"/>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1"/>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1"/>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1"/>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1"/>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1"/>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1"/>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1"/>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1"/>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1"/>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1"/>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1"/>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1"/>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1"/>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1"/>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1"/>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1"/>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1"/>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1"/>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8" name="Google Shape;1188;p1"/>
          <p:cNvGrpSpPr/>
          <p:nvPr/>
        </p:nvGrpSpPr>
        <p:grpSpPr>
          <a:xfrm>
            <a:off x="4373904" y="3545850"/>
            <a:ext cx="1326922" cy="1075010"/>
            <a:chOff x="556125" y="238075"/>
            <a:chExt cx="6466175" cy="5235125"/>
          </a:xfrm>
        </p:grpSpPr>
        <p:sp>
          <p:nvSpPr>
            <p:cNvPr id="1189" name="Google Shape;1189;p1"/>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1"/>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1"/>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1"/>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1"/>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1"/>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1"/>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1"/>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1"/>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1"/>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1"/>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1"/>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1"/>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1"/>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1"/>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1"/>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1"/>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1"/>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1"/>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1"/>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1"/>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1"/>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1"/>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1"/>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1"/>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1"/>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1"/>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1"/>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1"/>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1"/>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1"/>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1"/>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1"/>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1"/>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1"/>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1"/>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1"/>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1"/>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1"/>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1"/>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1"/>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1"/>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1"/>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1"/>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1"/>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1"/>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1"/>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1"/>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1"/>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1"/>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1"/>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1"/>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1"/>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1"/>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1"/>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1"/>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1"/>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1"/>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1"/>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1"/>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1"/>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1"/>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1"/>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1"/>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1"/>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1"/>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1"/>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1"/>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1"/>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1"/>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1"/>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1"/>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1"/>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1"/>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1"/>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1"/>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1"/>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1"/>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1"/>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1"/>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1"/>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1"/>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1"/>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1"/>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1"/>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1"/>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1"/>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1"/>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1"/>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1"/>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1"/>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1"/>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1"/>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1"/>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1"/>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1"/>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1"/>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1"/>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1"/>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1"/>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1"/>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1"/>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1"/>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1"/>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1"/>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1"/>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1"/>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1"/>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1"/>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1"/>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1"/>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1"/>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1"/>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1"/>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1"/>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1"/>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1"/>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1"/>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1"/>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1"/>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1"/>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1"/>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1"/>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1"/>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1"/>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1"/>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1"/>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1"/>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1"/>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1"/>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1"/>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1"/>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1"/>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1"/>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1"/>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1"/>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1"/>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1"/>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1"/>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1"/>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1"/>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1"/>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1"/>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1"/>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1"/>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1"/>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1"/>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1"/>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1"/>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1"/>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1"/>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1"/>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1"/>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1"/>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1"/>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1"/>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1"/>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1"/>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1"/>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1"/>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1"/>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1"/>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1"/>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1"/>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1"/>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1"/>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1"/>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1"/>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1"/>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1"/>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1"/>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1"/>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1"/>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1"/>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1"/>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1"/>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1"/>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1"/>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1"/>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1"/>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1"/>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1"/>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1"/>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1"/>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1"/>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1"/>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1"/>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1"/>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1"/>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1"/>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1"/>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1"/>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1"/>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1"/>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1"/>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1"/>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1"/>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1"/>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1"/>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1"/>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1"/>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1"/>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1"/>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1"/>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1"/>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1"/>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1"/>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1"/>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1"/>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1"/>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1"/>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1"/>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1"/>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1"/>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1"/>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1"/>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1"/>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1"/>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1"/>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1"/>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1"/>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1"/>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1"/>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1"/>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1"/>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1"/>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1"/>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1"/>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1"/>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1"/>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1"/>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1"/>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1"/>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1"/>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1"/>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1"/>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1"/>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1"/>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1"/>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1"/>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1"/>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8" name="Google Shape;1448;p1"/>
          <p:cNvGrpSpPr/>
          <p:nvPr/>
        </p:nvGrpSpPr>
        <p:grpSpPr>
          <a:xfrm>
            <a:off x="4850146" y="850287"/>
            <a:ext cx="1080729" cy="1084575"/>
            <a:chOff x="1543000" y="363475"/>
            <a:chExt cx="4748550" cy="4765450"/>
          </a:xfrm>
        </p:grpSpPr>
        <p:sp>
          <p:nvSpPr>
            <p:cNvPr id="1449" name="Google Shape;1449;p1"/>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1"/>
            <p:cNvSpPr/>
            <p:nvPr/>
          </p:nvSpPr>
          <p:spPr>
            <a:xfrm>
              <a:off x="1543000" y="778275"/>
              <a:ext cx="4748550" cy="3293100"/>
            </a:xfrm>
            <a:custGeom>
              <a:avLst/>
              <a:gdLst/>
              <a:ahLst/>
              <a:cxnLst/>
              <a:rect l="l" t="t" r="r" b="b"/>
              <a:pathLst>
                <a:path w="189942" h="131724" extrusionOk="0">
                  <a:moveTo>
                    <a:pt x="36388" y="45769"/>
                  </a:moveTo>
                  <a:cubicBezTo>
                    <a:pt x="37127" y="45769"/>
                    <a:pt x="37738" y="46315"/>
                    <a:pt x="37802" y="47023"/>
                  </a:cubicBezTo>
                  <a:lnTo>
                    <a:pt x="64321" y="47023"/>
                  </a:lnTo>
                  <a:lnTo>
                    <a:pt x="64321" y="47569"/>
                  </a:lnTo>
                  <a:lnTo>
                    <a:pt x="37770" y="47569"/>
                  </a:lnTo>
                  <a:cubicBezTo>
                    <a:pt x="37609" y="48180"/>
                    <a:pt x="37063" y="48630"/>
                    <a:pt x="36388" y="48630"/>
                  </a:cubicBezTo>
                  <a:cubicBezTo>
                    <a:pt x="35616" y="48630"/>
                    <a:pt x="34973" y="47987"/>
                    <a:pt x="34973" y="47183"/>
                  </a:cubicBezTo>
                  <a:cubicBezTo>
                    <a:pt x="34973" y="46412"/>
                    <a:pt x="35616" y="45769"/>
                    <a:pt x="36388" y="45769"/>
                  </a:cubicBezTo>
                  <a:close/>
                  <a:moveTo>
                    <a:pt x="151722" y="45769"/>
                  </a:moveTo>
                  <a:cubicBezTo>
                    <a:pt x="152525" y="45769"/>
                    <a:pt x="153168" y="46412"/>
                    <a:pt x="153168" y="47183"/>
                  </a:cubicBezTo>
                  <a:cubicBezTo>
                    <a:pt x="153168" y="47987"/>
                    <a:pt x="152525" y="48630"/>
                    <a:pt x="151722" y="48630"/>
                  </a:cubicBezTo>
                  <a:cubicBezTo>
                    <a:pt x="151047" y="48630"/>
                    <a:pt x="150468" y="48115"/>
                    <a:pt x="150339" y="47473"/>
                  </a:cubicBezTo>
                  <a:lnTo>
                    <a:pt x="132371" y="47473"/>
                  </a:lnTo>
                  <a:lnTo>
                    <a:pt x="132371" y="46926"/>
                  </a:lnTo>
                  <a:lnTo>
                    <a:pt x="150339" y="46926"/>
                  </a:lnTo>
                  <a:cubicBezTo>
                    <a:pt x="150468" y="46251"/>
                    <a:pt x="151047" y="45769"/>
                    <a:pt x="151722" y="45769"/>
                  </a:cubicBezTo>
                  <a:close/>
                  <a:moveTo>
                    <a:pt x="172166" y="59495"/>
                  </a:moveTo>
                  <a:cubicBezTo>
                    <a:pt x="172969" y="59495"/>
                    <a:pt x="173612" y="60137"/>
                    <a:pt x="173612" y="60941"/>
                  </a:cubicBezTo>
                  <a:cubicBezTo>
                    <a:pt x="173612" y="61616"/>
                    <a:pt x="173098" y="62195"/>
                    <a:pt x="172455" y="62323"/>
                  </a:cubicBezTo>
                  <a:lnTo>
                    <a:pt x="172455" y="77142"/>
                  </a:lnTo>
                  <a:lnTo>
                    <a:pt x="163840" y="77142"/>
                  </a:lnTo>
                  <a:lnTo>
                    <a:pt x="163840" y="86689"/>
                  </a:lnTo>
                  <a:lnTo>
                    <a:pt x="163326" y="86689"/>
                  </a:lnTo>
                  <a:lnTo>
                    <a:pt x="163326" y="76628"/>
                  </a:lnTo>
                  <a:lnTo>
                    <a:pt x="171908" y="76628"/>
                  </a:lnTo>
                  <a:lnTo>
                    <a:pt x="171908" y="62323"/>
                  </a:lnTo>
                  <a:cubicBezTo>
                    <a:pt x="171233" y="62195"/>
                    <a:pt x="170751" y="61616"/>
                    <a:pt x="170751" y="60941"/>
                  </a:cubicBezTo>
                  <a:cubicBezTo>
                    <a:pt x="170751" y="60137"/>
                    <a:pt x="171394" y="59495"/>
                    <a:pt x="172166" y="59495"/>
                  </a:cubicBezTo>
                  <a:close/>
                  <a:moveTo>
                    <a:pt x="13790" y="80131"/>
                  </a:moveTo>
                  <a:cubicBezTo>
                    <a:pt x="14433" y="80131"/>
                    <a:pt x="14979" y="80549"/>
                    <a:pt x="15140" y="81128"/>
                  </a:cubicBezTo>
                  <a:lnTo>
                    <a:pt x="28094" y="81128"/>
                  </a:lnTo>
                  <a:lnTo>
                    <a:pt x="28094" y="85789"/>
                  </a:lnTo>
                  <a:cubicBezTo>
                    <a:pt x="28544" y="85950"/>
                    <a:pt x="28866" y="86367"/>
                    <a:pt x="28962" y="86850"/>
                  </a:cubicBezTo>
                  <a:lnTo>
                    <a:pt x="174062" y="86850"/>
                  </a:lnTo>
                  <a:cubicBezTo>
                    <a:pt x="174158" y="86175"/>
                    <a:pt x="174737" y="85692"/>
                    <a:pt x="175444" y="85692"/>
                  </a:cubicBezTo>
                  <a:cubicBezTo>
                    <a:pt x="176248" y="85692"/>
                    <a:pt x="176859" y="86303"/>
                    <a:pt x="176859" y="87107"/>
                  </a:cubicBezTo>
                  <a:cubicBezTo>
                    <a:pt x="176859" y="87878"/>
                    <a:pt x="176248" y="88521"/>
                    <a:pt x="175444" y="88521"/>
                  </a:cubicBezTo>
                  <a:cubicBezTo>
                    <a:pt x="174737" y="88521"/>
                    <a:pt x="174158" y="88039"/>
                    <a:pt x="174062" y="87364"/>
                  </a:cubicBezTo>
                  <a:lnTo>
                    <a:pt x="28962" y="87364"/>
                  </a:lnTo>
                  <a:cubicBezTo>
                    <a:pt x="28834" y="88039"/>
                    <a:pt x="28255" y="88521"/>
                    <a:pt x="27548" y="88521"/>
                  </a:cubicBezTo>
                  <a:cubicBezTo>
                    <a:pt x="26873" y="88521"/>
                    <a:pt x="26294" y="88039"/>
                    <a:pt x="26166" y="87364"/>
                  </a:cubicBezTo>
                  <a:lnTo>
                    <a:pt x="21441" y="87364"/>
                  </a:lnTo>
                  <a:cubicBezTo>
                    <a:pt x="21312" y="88039"/>
                    <a:pt x="20733" y="88521"/>
                    <a:pt x="20058" y="88521"/>
                  </a:cubicBezTo>
                  <a:cubicBezTo>
                    <a:pt x="19255" y="88521"/>
                    <a:pt x="18612" y="87878"/>
                    <a:pt x="18612" y="87107"/>
                  </a:cubicBezTo>
                  <a:cubicBezTo>
                    <a:pt x="18612" y="86303"/>
                    <a:pt x="19255" y="85692"/>
                    <a:pt x="20058" y="85692"/>
                  </a:cubicBezTo>
                  <a:cubicBezTo>
                    <a:pt x="20733" y="85692"/>
                    <a:pt x="21312" y="86175"/>
                    <a:pt x="21441" y="86850"/>
                  </a:cubicBezTo>
                  <a:lnTo>
                    <a:pt x="26166" y="86850"/>
                  </a:lnTo>
                  <a:cubicBezTo>
                    <a:pt x="26294" y="86175"/>
                    <a:pt x="26841" y="85692"/>
                    <a:pt x="27548" y="85692"/>
                  </a:cubicBezTo>
                  <a:lnTo>
                    <a:pt x="27548" y="81642"/>
                  </a:lnTo>
                  <a:lnTo>
                    <a:pt x="15205" y="81642"/>
                  </a:lnTo>
                  <a:cubicBezTo>
                    <a:pt x="15172" y="82381"/>
                    <a:pt x="14562" y="82992"/>
                    <a:pt x="13790" y="82992"/>
                  </a:cubicBezTo>
                  <a:cubicBezTo>
                    <a:pt x="13019" y="82992"/>
                    <a:pt x="12376" y="82349"/>
                    <a:pt x="12376" y="81546"/>
                  </a:cubicBezTo>
                  <a:cubicBezTo>
                    <a:pt x="12376" y="80774"/>
                    <a:pt x="13019" y="80131"/>
                    <a:pt x="13790" y="80131"/>
                  </a:cubicBezTo>
                  <a:close/>
                  <a:moveTo>
                    <a:pt x="175862" y="104915"/>
                  </a:moveTo>
                  <a:cubicBezTo>
                    <a:pt x="176634" y="104915"/>
                    <a:pt x="177276" y="105526"/>
                    <a:pt x="177276" y="106329"/>
                  </a:cubicBezTo>
                  <a:cubicBezTo>
                    <a:pt x="177276" y="107101"/>
                    <a:pt x="176634" y="107743"/>
                    <a:pt x="175862" y="107743"/>
                  </a:cubicBezTo>
                  <a:cubicBezTo>
                    <a:pt x="175155" y="107743"/>
                    <a:pt x="174576" y="107261"/>
                    <a:pt x="174448" y="106586"/>
                  </a:cubicBezTo>
                  <a:lnTo>
                    <a:pt x="155675" y="106586"/>
                  </a:lnTo>
                  <a:cubicBezTo>
                    <a:pt x="155579" y="107197"/>
                    <a:pt x="155065" y="107679"/>
                    <a:pt x="154454" y="107743"/>
                  </a:cubicBezTo>
                  <a:lnTo>
                    <a:pt x="154454" y="112597"/>
                  </a:lnTo>
                  <a:lnTo>
                    <a:pt x="174448" y="112597"/>
                  </a:lnTo>
                  <a:cubicBezTo>
                    <a:pt x="174544" y="111890"/>
                    <a:pt x="175123" y="111376"/>
                    <a:pt x="175862" y="111376"/>
                  </a:cubicBezTo>
                  <a:cubicBezTo>
                    <a:pt x="176634" y="111376"/>
                    <a:pt x="177276" y="112019"/>
                    <a:pt x="177276" y="112790"/>
                  </a:cubicBezTo>
                  <a:cubicBezTo>
                    <a:pt x="177276" y="113594"/>
                    <a:pt x="176634" y="114205"/>
                    <a:pt x="175862" y="114205"/>
                  </a:cubicBezTo>
                  <a:cubicBezTo>
                    <a:pt x="175187" y="114205"/>
                    <a:pt x="174641" y="113755"/>
                    <a:pt x="174480" y="113144"/>
                  </a:cubicBezTo>
                  <a:lnTo>
                    <a:pt x="153908" y="113144"/>
                  </a:lnTo>
                  <a:lnTo>
                    <a:pt x="153908" y="107711"/>
                  </a:lnTo>
                  <a:cubicBezTo>
                    <a:pt x="153393" y="107551"/>
                    <a:pt x="153007" y="107133"/>
                    <a:pt x="152879" y="106586"/>
                  </a:cubicBezTo>
                  <a:lnTo>
                    <a:pt x="130056" y="106586"/>
                  </a:lnTo>
                  <a:lnTo>
                    <a:pt x="130056" y="106072"/>
                  </a:lnTo>
                  <a:lnTo>
                    <a:pt x="152879" y="106072"/>
                  </a:lnTo>
                  <a:cubicBezTo>
                    <a:pt x="153007" y="105397"/>
                    <a:pt x="153586" y="104915"/>
                    <a:pt x="154293" y="104915"/>
                  </a:cubicBezTo>
                  <a:cubicBezTo>
                    <a:pt x="155000" y="104915"/>
                    <a:pt x="155579" y="105397"/>
                    <a:pt x="155675" y="106072"/>
                  </a:cubicBezTo>
                  <a:lnTo>
                    <a:pt x="174448" y="106072"/>
                  </a:lnTo>
                  <a:cubicBezTo>
                    <a:pt x="174576" y="105397"/>
                    <a:pt x="175155" y="104915"/>
                    <a:pt x="175862" y="104915"/>
                  </a:cubicBezTo>
                  <a:close/>
                  <a:moveTo>
                    <a:pt x="26584" y="101090"/>
                  </a:moveTo>
                  <a:cubicBezTo>
                    <a:pt x="27323" y="101090"/>
                    <a:pt x="27934" y="101668"/>
                    <a:pt x="27998" y="102375"/>
                  </a:cubicBezTo>
                  <a:lnTo>
                    <a:pt x="35841" y="102375"/>
                  </a:lnTo>
                  <a:lnTo>
                    <a:pt x="35841" y="111376"/>
                  </a:lnTo>
                  <a:lnTo>
                    <a:pt x="52588" y="111376"/>
                  </a:lnTo>
                  <a:cubicBezTo>
                    <a:pt x="52685" y="110797"/>
                    <a:pt x="53135" y="110347"/>
                    <a:pt x="53713" y="110251"/>
                  </a:cubicBezTo>
                  <a:lnTo>
                    <a:pt x="53713" y="105943"/>
                  </a:lnTo>
                  <a:lnTo>
                    <a:pt x="63292" y="105943"/>
                  </a:lnTo>
                  <a:lnTo>
                    <a:pt x="63292" y="106490"/>
                  </a:lnTo>
                  <a:lnTo>
                    <a:pt x="54260" y="106490"/>
                  </a:lnTo>
                  <a:lnTo>
                    <a:pt x="54260" y="110251"/>
                  </a:lnTo>
                  <a:cubicBezTo>
                    <a:pt x="54903" y="110379"/>
                    <a:pt x="55417" y="110958"/>
                    <a:pt x="55417" y="111633"/>
                  </a:cubicBezTo>
                  <a:cubicBezTo>
                    <a:pt x="55417" y="112437"/>
                    <a:pt x="54774" y="113079"/>
                    <a:pt x="53971" y="113079"/>
                  </a:cubicBezTo>
                  <a:cubicBezTo>
                    <a:pt x="53296" y="113079"/>
                    <a:pt x="52717" y="112565"/>
                    <a:pt x="52588" y="111922"/>
                  </a:cubicBezTo>
                  <a:lnTo>
                    <a:pt x="35327" y="111922"/>
                  </a:lnTo>
                  <a:lnTo>
                    <a:pt x="35327" y="102922"/>
                  </a:lnTo>
                  <a:lnTo>
                    <a:pt x="27934" y="102922"/>
                  </a:lnTo>
                  <a:cubicBezTo>
                    <a:pt x="27805" y="103436"/>
                    <a:pt x="27387" y="103822"/>
                    <a:pt x="26841" y="103918"/>
                  </a:cubicBezTo>
                  <a:lnTo>
                    <a:pt x="26841" y="117644"/>
                  </a:lnTo>
                  <a:lnTo>
                    <a:pt x="18290" y="117644"/>
                  </a:lnTo>
                  <a:cubicBezTo>
                    <a:pt x="18097" y="118190"/>
                    <a:pt x="17583" y="118576"/>
                    <a:pt x="16972" y="118576"/>
                  </a:cubicBezTo>
                  <a:cubicBezTo>
                    <a:pt x="16169" y="118576"/>
                    <a:pt x="15526" y="117933"/>
                    <a:pt x="15526" y="117130"/>
                  </a:cubicBezTo>
                  <a:cubicBezTo>
                    <a:pt x="15526" y="116358"/>
                    <a:pt x="16169" y="115715"/>
                    <a:pt x="16972" y="115715"/>
                  </a:cubicBezTo>
                  <a:cubicBezTo>
                    <a:pt x="17744" y="115715"/>
                    <a:pt x="18355" y="116326"/>
                    <a:pt x="18387" y="117098"/>
                  </a:cubicBezTo>
                  <a:lnTo>
                    <a:pt x="26326" y="117098"/>
                  </a:lnTo>
                  <a:lnTo>
                    <a:pt x="26326" y="103918"/>
                  </a:lnTo>
                  <a:cubicBezTo>
                    <a:pt x="25780" y="103822"/>
                    <a:pt x="25362" y="103436"/>
                    <a:pt x="25234" y="102922"/>
                  </a:cubicBezTo>
                  <a:lnTo>
                    <a:pt x="14208" y="102922"/>
                  </a:lnTo>
                  <a:cubicBezTo>
                    <a:pt x="14015" y="103500"/>
                    <a:pt x="13501" y="103950"/>
                    <a:pt x="12826" y="103950"/>
                  </a:cubicBezTo>
                  <a:cubicBezTo>
                    <a:pt x="12054" y="103950"/>
                    <a:pt x="11411" y="103308"/>
                    <a:pt x="11411" y="102504"/>
                  </a:cubicBezTo>
                  <a:cubicBezTo>
                    <a:pt x="11411" y="101732"/>
                    <a:pt x="12054" y="101090"/>
                    <a:pt x="12826" y="101090"/>
                  </a:cubicBezTo>
                  <a:cubicBezTo>
                    <a:pt x="13565" y="101090"/>
                    <a:pt x="14176" y="101668"/>
                    <a:pt x="14240" y="102375"/>
                  </a:cubicBezTo>
                  <a:lnTo>
                    <a:pt x="25169" y="102375"/>
                  </a:lnTo>
                  <a:cubicBezTo>
                    <a:pt x="25234" y="101668"/>
                    <a:pt x="25844" y="101090"/>
                    <a:pt x="26584" y="101090"/>
                  </a:cubicBezTo>
                  <a:close/>
                  <a:moveTo>
                    <a:pt x="124560" y="0"/>
                  </a:moveTo>
                  <a:cubicBezTo>
                    <a:pt x="120308" y="0"/>
                    <a:pt x="116346" y="676"/>
                    <a:pt x="112666" y="1602"/>
                  </a:cubicBezTo>
                  <a:cubicBezTo>
                    <a:pt x="100098" y="4720"/>
                    <a:pt x="94119" y="11889"/>
                    <a:pt x="80425" y="18317"/>
                  </a:cubicBezTo>
                  <a:lnTo>
                    <a:pt x="80425" y="20985"/>
                  </a:lnTo>
                  <a:lnTo>
                    <a:pt x="92030" y="20985"/>
                  </a:lnTo>
                  <a:lnTo>
                    <a:pt x="92030" y="21532"/>
                  </a:lnTo>
                  <a:lnTo>
                    <a:pt x="79879" y="21532"/>
                  </a:lnTo>
                  <a:lnTo>
                    <a:pt x="79879" y="18575"/>
                  </a:lnTo>
                  <a:cubicBezTo>
                    <a:pt x="78915" y="19025"/>
                    <a:pt x="77886" y="19475"/>
                    <a:pt x="76825" y="19925"/>
                  </a:cubicBezTo>
                  <a:cubicBezTo>
                    <a:pt x="71007" y="22368"/>
                    <a:pt x="66057" y="23364"/>
                    <a:pt x="61235" y="23878"/>
                  </a:cubicBezTo>
                  <a:lnTo>
                    <a:pt x="61235" y="25839"/>
                  </a:lnTo>
                  <a:lnTo>
                    <a:pt x="43781" y="25839"/>
                  </a:lnTo>
                  <a:cubicBezTo>
                    <a:pt x="43652" y="26514"/>
                    <a:pt x="43074" y="26996"/>
                    <a:pt x="42367" y="26996"/>
                  </a:cubicBezTo>
                  <a:cubicBezTo>
                    <a:pt x="41595" y="26996"/>
                    <a:pt x="40952" y="26354"/>
                    <a:pt x="40952" y="25582"/>
                  </a:cubicBezTo>
                  <a:cubicBezTo>
                    <a:pt x="40952" y="25454"/>
                    <a:pt x="40984" y="25293"/>
                    <a:pt x="41016" y="25164"/>
                  </a:cubicBezTo>
                  <a:lnTo>
                    <a:pt x="41016" y="25164"/>
                  </a:lnTo>
                  <a:cubicBezTo>
                    <a:pt x="37995" y="25518"/>
                    <a:pt x="34780" y="26000"/>
                    <a:pt x="31212" y="26771"/>
                  </a:cubicBezTo>
                  <a:cubicBezTo>
                    <a:pt x="11315" y="31015"/>
                    <a:pt x="0" y="57919"/>
                    <a:pt x="0" y="73252"/>
                  </a:cubicBezTo>
                  <a:cubicBezTo>
                    <a:pt x="0" y="88617"/>
                    <a:pt x="1190" y="110829"/>
                    <a:pt x="18323" y="122337"/>
                  </a:cubicBezTo>
                  <a:cubicBezTo>
                    <a:pt x="21926" y="124750"/>
                    <a:pt x="26555" y="125698"/>
                    <a:pt x="31770" y="125698"/>
                  </a:cubicBezTo>
                  <a:cubicBezTo>
                    <a:pt x="41351" y="125698"/>
                    <a:pt x="52908" y="122500"/>
                    <a:pt x="63710" y="119315"/>
                  </a:cubicBezTo>
                  <a:cubicBezTo>
                    <a:pt x="74506" y="116135"/>
                    <a:pt x="84516" y="112925"/>
                    <a:pt x="91055" y="112925"/>
                  </a:cubicBezTo>
                  <a:cubicBezTo>
                    <a:pt x="91389" y="112925"/>
                    <a:pt x="91714" y="112934"/>
                    <a:pt x="92030" y="112951"/>
                  </a:cubicBezTo>
                  <a:cubicBezTo>
                    <a:pt x="108005" y="113787"/>
                    <a:pt x="126328" y="131723"/>
                    <a:pt x="149311" y="131723"/>
                  </a:cubicBezTo>
                  <a:cubicBezTo>
                    <a:pt x="181552" y="131723"/>
                    <a:pt x="189941" y="89871"/>
                    <a:pt x="184605" y="59945"/>
                  </a:cubicBezTo>
                  <a:cubicBezTo>
                    <a:pt x="182002" y="45351"/>
                    <a:pt x="174866" y="33908"/>
                    <a:pt x="165704" y="23332"/>
                  </a:cubicBezTo>
                  <a:cubicBezTo>
                    <a:pt x="164644" y="22143"/>
                    <a:pt x="163615" y="20985"/>
                    <a:pt x="162586" y="19893"/>
                  </a:cubicBezTo>
                  <a:lnTo>
                    <a:pt x="135360" y="19893"/>
                  </a:lnTo>
                  <a:cubicBezTo>
                    <a:pt x="135135" y="20439"/>
                    <a:pt x="134621" y="20825"/>
                    <a:pt x="134010" y="20825"/>
                  </a:cubicBezTo>
                  <a:cubicBezTo>
                    <a:pt x="133239" y="20825"/>
                    <a:pt x="132596" y="20182"/>
                    <a:pt x="132596" y="19410"/>
                  </a:cubicBezTo>
                  <a:cubicBezTo>
                    <a:pt x="132596" y="18671"/>
                    <a:pt x="133142" y="18060"/>
                    <a:pt x="133882" y="17996"/>
                  </a:cubicBezTo>
                  <a:lnTo>
                    <a:pt x="133882" y="11728"/>
                  </a:lnTo>
                  <a:lnTo>
                    <a:pt x="118067" y="11728"/>
                  </a:lnTo>
                  <a:lnTo>
                    <a:pt x="118067" y="19893"/>
                  </a:lnTo>
                  <a:lnTo>
                    <a:pt x="99391" y="19893"/>
                  </a:lnTo>
                  <a:lnTo>
                    <a:pt x="99391" y="34743"/>
                  </a:lnTo>
                  <a:lnTo>
                    <a:pt x="98844" y="34743"/>
                  </a:lnTo>
                  <a:lnTo>
                    <a:pt x="98844" y="19346"/>
                  </a:lnTo>
                  <a:lnTo>
                    <a:pt x="117520" y="19346"/>
                  </a:lnTo>
                  <a:lnTo>
                    <a:pt x="117520" y="11181"/>
                  </a:lnTo>
                  <a:lnTo>
                    <a:pt x="147061" y="11181"/>
                  </a:lnTo>
                  <a:cubicBezTo>
                    <a:pt x="147189" y="10506"/>
                    <a:pt x="147768" y="10024"/>
                    <a:pt x="148443" y="10024"/>
                  </a:cubicBezTo>
                  <a:cubicBezTo>
                    <a:pt x="149247" y="10024"/>
                    <a:pt x="149889" y="10667"/>
                    <a:pt x="149889" y="11439"/>
                  </a:cubicBezTo>
                  <a:cubicBezTo>
                    <a:pt x="149889" y="12242"/>
                    <a:pt x="149247" y="12885"/>
                    <a:pt x="148443" y="12885"/>
                  </a:cubicBezTo>
                  <a:cubicBezTo>
                    <a:pt x="147768" y="12885"/>
                    <a:pt x="147189" y="12371"/>
                    <a:pt x="147061" y="11728"/>
                  </a:cubicBezTo>
                  <a:lnTo>
                    <a:pt x="134396" y="11728"/>
                  </a:lnTo>
                  <a:lnTo>
                    <a:pt x="134396" y="18028"/>
                  </a:lnTo>
                  <a:cubicBezTo>
                    <a:pt x="135007" y="18189"/>
                    <a:pt x="135424" y="18735"/>
                    <a:pt x="135424" y="19346"/>
                  </a:cubicBezTo>
                  <a:lnTo>
                    <a:pt x="162072" y="19346"/>
                  </a:lnTo>
                  <a:cubicBezTo>
                    <a:pt x="147671" y="4232"/>
                    <a:pt x="135206" y="0"/>
                    <a:pt x="12456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1"/>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1"/>
            <p:cNvSpPr/>
            <p:nvPr/>
          </p:nvSpPr>
          <p:spPr>
            <a:xfrm>
              <a:off x="1543000" y="778150"/>
              <a:ext cx="4652125" cy="3230550"/>
            </a:xfrm>
            <a:custGeom>
              <a:avLst/>
              <a:gdLst/>
              <a:ahLst/>
              <a:cxnLst/>
              <a:rect l="l" t="t" r="r" b="b"/>
              <a:pathLst>
                <a:path w="186085" h="129222" extrusionOk="0">
                  <a:moveTo>
                    <a:pt x="36388" y="45774"/>
                  </a:moveTo>
                  <a:cubicBezTo>
                    <a:pt x="37127" y="45774"/>
                    <a:pt x="37738" y="46320"/>
                    <a:pt x="37802" y="47028"/>
                  </a:cubicBezTo>
                  <a:lnTo>
                    <a:pt x="64321" y="47028"/>
                  </a:lnTo>
                  <a:lnTo>
                    <a:pt x="64321" y="47574"/>
                  </a:lnTo>
                  <a:lnTo>
                    <a:pt x="37770" y="47574"/>
                  </a:lnTo>
                  <a:cubicBezTo>
                    <a:pt x="37609" y="48185"/>
                    <a:pt x="37063" y="48635"/>
                    <a:pt x="36388" y="48635"/>
                  </a:cubicBezTo>
                  <a:cubicBezTo>
                    <a:pt x="35616" y="48635"/>
                    <a:pt x="34973" y="47992"/>
                    <a:pt x="34973" y="47188"/>
                  </a:cubicBezTo>
                  <a:cubicBezTo>
                    <a:pt x="34973" y="46417"/>
                    <a:pt x="35616" y="45774"/>
                    <a:pt x="36388" y="45774"/>
                  </a:cubicBezTo>
                  <a:close/>
                  <a:moveTo>
                    <a:pt x="151722" y="45774"/>
                  </a:moveTo>
                  <a:cubicBezTo>
                    <a:pt x="152525" y="45774"/>
                    <a:pt x="153168" y="46417"/>
                    <a:pt x="153168" y="47188"/>
                  </a:cubicBezTo>
                  <a:cubicBezTo>
                    <a:pt x="153168" y="47992"/>
                    <a:pt x="152525" y="48635"/>
                    <a:pt x="151722" y="48635"/>
                  </a:cubicBezTo>
                  <a:cubicBezTo>
                    <a:pt x="151047" y="48635"/>
                    <a:pt x="150468" y="48120"/>
                    <a:pt x="150339" y="47478"/>
                  </a:cubicBezTo>
                  <a:lnTo>
                    <a:pt x="132371" y="47478"/>
                  </a:lnTo>
                  <a:lnTo>
                    <a:pt x="132371" y="46931"/>
                  </a:lnTo>
                  <a:lnTo>
                    <a:pt x="150339" y="46931"/>
                  </a:lnTo>
                  <a:cubicBezTo>
                    <a:pt x="150468" y="46256"/>
                    <a:pt x="151047" y="45774"/>
                    <a:pt x="151722" y="45774"/>
                  </a:cubicBezTo>
                  <a:close/>
                  <a:moveTo>
                    <a:pt x="172166" y="59500"/>
                  </a:moveTo>
                  <a:cubicBezTo>
                    <a:pt x="172969" y="59500"/>
                    <a:pt x="173612" y="60142"/>
                    <a:pt x="173612" y="60946"/>
                  </a:cubicBezTo>
                  <a:cubicBezTo>
                    <a:pt x="173612" y="61621"/>
                    <a:pt x="173098" y="62200"/>
                    <a:pt x="172455" y="62328"/>
                  </a:cubicBezTo>
                  <a:lnTo>
                    <a:pt x="172455" y="77147"/>
                  </a:lnTo>
                  <a:lnTo>
                    <a:pt x="163840" y="77147"/>
                  </a:lnTo>
                  <a:lnTo>
                    <a:pt x="163840" y="86694"/>
                  </a:lnTo>
                  <a:lnTo>
                    <a:pt x="163326" y="86694"/>
                  </a:lnTo>
                  <a:lnTo>
                    <a:pt x="163326" y="76633"/>
                  </a:lnTo>
                  <a:lnTo>
                    <a:pt x="171908" y="76633"/>
                  </a:lnTo>
                  <a:lnTo>
                    <a:pt x="171908" y="62328"/>
                  </a:lnTo>
                  <a:cubicBezTo>
                    <a:pt x="171233" y="62200"/>
                    <a:pt x="170751" y="61621"/>
                    <a:pt x="170751" y="60946"/>
                  </a:cubicBezTo>
                  <a:cubicBezTo>
                    <a:pt x="170751" y="60142"/>
                    <a:pt x="171394" y="59500"/>
                    <a:pt x="172166" y="59500"/>
                  </a:cubicBezTo>
                  <a:close/>
                  <a:moveTo>
                    <a:pt x="13790" y="80136"/>
                  </a:moveTo>
                  <a:cubicBezTo>
                    <a:pt x="14433" y="80136"/>
                    <a:pt x="14979" y="80554"/>
                    <a:pt x="15140" y="81133"/>
                  </a:cubicBezTo>
                  <a:lnTo>
                    <a:pt x="28094" y="81133"/>
                  </a:lnTo>
                  <a:lnTo>
                    <a:pt x="28094" y="85794"/>
                  </a:lnTo>
                  <a:cubicBezTo>
                    <a:pt x="28544" y="85955"/>
                    <a:pt x="28866" y="86372"/>
                    <a:pt x="28962" y="86855"/>
                  </a:cubicBezTo>
                  <a:lnTo>
                    <a:pt x="174062" y="86855"/>
                  </a:lnTo>
                  <a:cubicBezTo>
                    <a:pt x="174158" y="86180"/>
                    <a:pt x="174737" y="85697"/>
                    <a:pt x="175444" y="85697"/>
                  </a:cubicBezTo>
                  <a:cubicBezTo>
                    <a:pt x="176248" y="85697"/>
                    <a:pt x="176859" y="86308"/>
                    <a:pt x="176859" y="87112"/>
                  </a:cubicBezTo>
                  <a:cubicBezTo>
                    <a:pt x="176859" y="87883"/>
                    <a:pt x="176248" y="88526"/>
                    <a:pt x="175444" y="88526"/>
                  </a:cubicBezTo>
                  <a:cubicBezTo>
                    <a:pt x="174737" y="88526"/>
                    <a:pt x="174158" y="88044"/>
                    <a:pt x="174062" y="87369"/>
                  </a:cubicBezTo>
                  <a:lnTo>
                    <a:pt x="28962" y="87369"/>
                  </a:lnTo>
                  <a:cubicBezTo>
                    <a:pt x="28834" y="88044"/>
                    <a:pt x="28255" y="88526"/>
                    <a:pt x="27548" y="88526"/>
                  </a:cubicBezTo>
                  <a:cubicBezTo>
                    <a:pt x="26873" y="88526"/>
                    <a:pt x="26294" y="88044"/>
                    <a:pt x="26166" y="87369"/>
                  </a:cubicBezTo>
                  <a:lnTo>
                    <a:pt x="21441" y="87369"/>
                  </a:lnTo>
                  <a:cubicBezTo>
                    <a:pt x="21312" y="88044"/>
                    <a:pt x="20733" y="88526"/>
                    <a:pt x="20058" y="88526"/>
                  </a:cubicBezTo>
                  <a:cubicBezTo>
                    <a:pt x="19255" y="88526"/>
                    <a:pt x="18612" y="87883"/>
                    <a:pt x="18612" y="87112"/>
                  </a:cubicBezTo>
                  <a:cubicBezTo>
                    <a:pt x="18612" y="86308"/>
                    <a:pt x="19255" y="85697"/>
                    <a:pt x="20058" y="85697"/>
                  </a:cubicBezTo>
                  <a:cubicBezTo>
                    <a:pt x="20733" y="85697"/>
                    <a:pt x="21312" y="86180"/>
                    <a:pt x="21441" y="86855"/>
                  </a:cubicBezTo>
                  <a:lnTo>
                    <a:pt x="26166" y="86855"/>
                  </a:lnTo>
                  <a:cubicBezTo>
                    <a:pt x="26294" y="86180"/>
                    <a:pt x="26841" y="85697"/>
                    <a:pt x="27548" y="85697"/>
                  </a:cubicBezTo>
                  <a:lnTo>
                    <a:pt x="27548" y="81647"/>
                  </a:lnTo>
                  <a:lnTo>
                    <a:pt x="15205" y="81647"/>
                  </a:lnTo>
                  <a:cubicBezTo>
                    <a:pt x="15172" y="82386"/>
                    <a:pt x="14562" y="82997"/>
                    <a:pt x="13790" y="82997"/>
                  </a:cubicBezTo>
                  <a:cubicBezTo>
                    <a:pt x="13019" y="82997"/>
                    <a:pt x="12376" y="82354"/>
                    <a:pt x="12376" y="81551"/>
                  </a:cubicBezTo>
                  <a:cubicBezTo>
                    <a:pt x="12376" y="80779"/>
                    <a:pt x="13019" y="80136"/>
                    <a:pt x="13790" y="80136"/>
                  </a:cubicBezTo>
                  <a:close/>
                  <a:moveTo>
                    <a:pt x="175862" y="104920"/>
                  </a:moveTo>
                  <a:cubicBezTo>
                    <a:pt x="176634" y="104920"/>
                    <a:pt x="177276" y="105531"/>
                    <a:pt x="177276" y="106334"/>
                  </a:cubicBezTo>
                  <a:cubicBezTo>
                    <a:pt x="177276" y="107106"/>
                    <a:pt x="176634" y="107748"/>
                    <a:pt x="175862" y="107748"/>
                  </a:cubicBezTo>
                  <a:cubicBezTo>
                    <a:pt x="175155" y="107748"/>
                    <a:pt x="174576" y="107266"/>
                    <a:pt x="174448" y="106591"/>
                  </a:cubicBezTo>
                  <a:lnTo>
                    <a:pt x="155675" y="106591"/>
                  </a:lnTo>
                  <a:cubicBezTo>
                    <a:pt x="155579" y="107202"/>
                    <a:pt x="155065" y="107684"/>
                    <a:pt x="154454" y="107748"/>
                  </a:cubicBezTo>
                  <a:lnTo>
                    <a:pt x="154454" y="112602"/>
                  </a:lnTo>
                  <a:lnTo>
                    <a:pt x="174448" y="112602"/>
                  </a:lnTo>
                  <a:cubicBezTo>
                    <a:pt x="174544" y="111895"/>
                    <a:pt x="175123" y="111381"/>
                    <a:pt x="175862" y="111381"/>
                  </a:cubicBezTo>
                  <a:cubicBezTo>
                    <a:pt x="176634" y="111381"/>
                    <a:pt x="177276" y="112024"/>
                    <a:pt x="177276" y="112795"/>
                  </a:cubicBezTo>
                  <a:cubicBezTo>
                    <a:pt x="177276" y="113599"/>
                    <a:pt x="176634" y="114210"/>
                    <a:pt x="175862" y="114210"/>
                  </a:cubicBezTo>
                  <a:cubicBezTo>
                    <a:pt x="175187" y="114210"/>
                    <a:pt x="174641" y="113760"/>
                    <a:pt x="174480" y="113149"/>
                  </a:cubicBezTo>
                  <a:lnTo>
                    <a:pt x="153908" y="113149"/>
                  </a:lnTo>
                  <a:lnTo>
                    <a:pt x="153908" y="107716"/>
                  </a:lnTo>
                  <a:cubicBezTo>
                    <a:pt x="153393" y="107556"/>
                    <a:pt x="153007" y="107138"/>
                    <a:pt x="152879" y="106591"/>
                  </a:cubicBezTo>
                  <a:lnTo>
                    <a:pt x="130056" y="106591"/>
                  </a:lnTo>
                  <a:lnTo>
                    <a:pt x="130056" y="106077"/>
                  </a:lnTo>
                  <a:lnTo>
                    <a:pt x="152879" y="106077"/>
                  </a:lnTo>
                  <a:cubicBezTo>
                    <a:pt x="153007" y="105402"/>
                    <a:pt x="153586" y="104920"/>
                    <a:pt x="154293" y="104920"/>
                  </a:cubicBezTo>
                  <a:cubicBezTo>
                    <a:pt x="155000" y="104920"/>
                    <a:pt x="155579" y="105402"/>
                    <a:pt x="155675" y="106077"/>
                  </a:cubicBezTo>
                  <a:lnTo>
                    <a:pt x="174448" y="106077"/>
                  </a:lnTo>
                  <a:cubicBezTo>
                    <a:pt x="174576" y="105402"/>
                    <a:pt x="175155" y="104920"/>
                    <a:pt x="175862" y="104920"/>
                  </a:cubicBezTo>
                  <a:close/>
                  <a:moveTo>
                    <a:pt x="26584" y="101095"/>
                  </a:moveTo>
                  <a:cubicBezTo>
                    <a:pt x="27323" y="101095"/>
                    <a:pt x="27934" y="101673"/>
                    <a:pt x="27998" y="102380"/>
                  </a:cubicBezTo>
                  <a:lnTo>
                    <a:pt x="35841" y="102380"/>
                  </a:lnTo>
                  <a:lnTo>
                    <a:pt x="35841" y="111381"/>
                  </a:lnTo>
                  <a:lnTo>
                    <a:pt x="52588" y="111381"/>
                  </a:lnTo>
                  <a:cubicBezTo>
                    <a:pt x="52685" y="110802"/>
                    <a:pt x="53135" y="110352"/>
                    <a:pt x="53713" y="110256"/>
                  </a:cubicBezTo>
                  <a:lnTo>
                    <a:pt x="53713" y="105948"/>
                  </a:lnTo>
                  <a:lnTo>
                    <a:pt x="63292" y="105948"/>
                  </a:lnTo>
                  <a:lnTo>
                    <a:pt x="63292" y="106495"/>
                  </a:lnTo>
                  <a:lnTo>
                    <a:pt x="54260" y="106495"/>
                  </a:lnTo>
                  <a:lnTo>
                    <a:pt x="54260" y="110256"/>
                  </a:lnTo>
                  <a:cubicBezTo>
                    <a:pt x="54903" y="110384"/>
                    <a:pt x="55417" y="110963"/>
                    <a:pt x="55417" y="111638"/>
                  </a:cubicBezTo>
                  <a:cubicBezTo>
                    <a:pt x="55417" y="112442"/>
                    <a:pt x="54774" y="113084"/>
                    <a:pt x="53971" y="113084"/>
                  </a:cubicBezTo>
                  <a:cubicBezTo>
                    <a:pt x="53296" y="113084"/>
                    <a:pt x="52717" y="112570"/>
                    <a:pt x="52588" y="111927"/>
                  </a:cubicBezTo>
                  <a:lnTo>
                    <a:pt x="35327" y="111927"/>
                  </a:lnTo>
                  <a:lnTo>
                    <a:pt x="35327" y="102927"/>
                  </a:lnTo>
                  <a:lnTo>
                    <a:pt x="27934" y="102927"/>
                  </a:lnTo>
                  <a:cubicBezTo>
                    <a:pt x="27805" y="103441"/>
                    <a:pt x="27387" y="103827"/>
                    <a:pt x="26841" y="103923"/>
                  </a:cubicBezTo>
                  <a:lnTo>
                    <a:pt x="26841" y="117649"/>
                  </a:lnTo>
                  <a:lnTo>
                    <a:pt x="18290" y="117649"/>
                  </a:lnTo>
                  <a:cubicBezTo>
                    <a:pt x="18097" y="118195"/>
                    <a:pt x="17583" y="118581"/>
                    <a:pt x="16972" y="118581"/>
                  </a:cubicBezTo>
                  <a:cubicBezTo>
                    <a:pt x="16169" y="118581"/>
                    <a:pt x="15526" y="117938"/>
                    <a:pt x="15526" y="117135"/>
                  </a:cubicBezTo>
                  <a:cubicBezTo>
                    <a:pt x="15526" y="116363"/>
                    <a:pt x="16169" y="115720"/>
                    <a:pt x="16972" y="115720"/>
                  </a:cubicBezTo>
                  <a:cubicBezTo>
                    <a:pt x="17744" y="115720"/>
                    <a:pt x="18355" y="116331"/>
                    <a:pt x="18387" y="117103"/>
                  </a:cubicBezTo>
                  <a:lnTo>
                    <a:pt x="26326" y="117103"/>
                  </a:lnTo>
                  <a:lnTo>
                    <a:pt x="26326" y="103923"/>
                  </a:lnTo>
                  <a:cubicBezTo>
                    <a:pt x="25780" y="103827"/>
                    <a:pt x="25362" y="103441"/>
                    <a:pt x="25234" y="102927"/>
                  </a:cubicBezTo>
                  <a:lnTo>
                    <a:pt x="14208" y="102927"/>
                  </a:lnTo>
                  <a:cubicBezTo>
                    <a:pt x="14015" y="103505"/>
                    <a:pt x="13501" y="103955"/>
                    <a:pt x="12826" y="103955"/>
                  </a:cubicBezTo>
                  <a:cubicBezTo>
                    <a:pt x="12054" y="103955"/>
                    <a:pt x="11411" y="103313"/>
                    <a:pt x="11411" y="102509"/>
                  </a:cubicBezTo>
                  <a:cubicBezTo>
                    <a:pt x="11411" y="101737"/>
                    <a:pt x="12054" y="101095"/>
                    <a:pt x="12826" y="101095"/>
                  </a:cubicBezTo>
                  <a:cubicBezTo>
                    <a:pt x="13565" y="101095"/>
                    <a:pt x="14176" y="101673"/>
                    <a:pt x="14240" y="102380"/>
                  </a:cubicBezTo>
                  <a:lnTo>
                    <a:pt x="25169" y="102380"/>
                  </a:lnTo>
                  <a:cubicBezTo>
                    <a:pt x="25234" y="101673"/>
                    <a:pt x="25844" y="101095"/>
                    <a:pt x="26584" y="101095"/>
                  </a:cubicBezTo>
                  <a:close/>
                  <a:moveTo>
                    <a:pt x="124560" y="0"/>
                  </a:moveTo>
                  <a:cubicBezTo>
                    <a:pt x="120317" y="0"/>
                    <a:pt x="116363" y="675"/>
                    <a:pt x="112666" y="1607"/>
                  </a:cubicBezTo>
                  <a:cubicBezTo>
                    <a:pt x="100098" y="4725"/>
                    <a:pt x="94119" y="11894"/>
                    <a:pt x="80425" y="18322"/>
                  </a:cubicBezTo>
                  <a:lnTo>
                    <a:pt x="80425" y="20990"/>
                  </a:lnTo>
                  <a:lnTo>
                    <a:pt x="92030" y="20990"/>
                  </a:lnTo>
                  <a:lnTo>
                    <a:pt x="92030" y="21537"/>
                  </a:lnTo>
                  <a:lnTo>
                    <a:pt x="79879" y="21537"/>
                  </a:lnTo>
                  <a:lnTo>
                    <a:pt x="79879" y="18580"/>
                  </a:lnTo>
                  <a:cubicBezTo>
                    <a:pt x="78915" y="19030"/>
                    <a:pt x="77886" y="19480"/>
                    <a:pt x="76825" y="19930"/>
                  </a:cubicBezTo>
                  <a:cubicBezTo>
                    <a:pt x="71007" y="22373"/>
                    <a:pt x="66057" y="23369"/>
                    <a:pt x="61235" y="23883"/>
                  </a:cubicBezTo>
                  <a:lnTo>
                    <a:pt x="61235" y="25844"/>
                  </a:lnTo>
                  <a:lnTo>
                    <a:pt x="43781" y="25844"/>
                  </a:lnTo>
                  <a:cubicBezTo>
                    <a:pt x="43652" y="26519"/>
                    <a:pt x="43074" y="27001"/>
                    <a:pt x="42367" y="27001"/>
                  </a:cubicBezTo>
                  <a:cubicBezTo>
                    <a:pt x="41595" y="27001"/>
                    <a:pt x="40952" y="26359"/>
                    <a:pt x="40952" y="25587"/>
                  </a:cubicBezTo>
                  <a:cubicBezTo>
                    <a:pt x="40952" y="25459"/>
                    <a:pt x="40984" y="25298"/>
                    <a:pt x="41016" y="25169"/>
                  </a:cubicBezTo>
                  <a:lnTo>
                    <a:pt x="41016" y="25169"/>
                  </a:lnTo>
                  <a:cubicBezTo>
                    <a:pt x="37995" y="25523"/>
                    <a:pt x="34780" y="26005"/>
                    <a:pt x="31212" y="26776"/>
                  </a:cubicBezTo>
                  <a:cubicBezTo>
                    <a:pt x="11315" y="31020"/>
                    <a:pt x="0" y="57924"/>
                    <a:pt x="0" y="73257"/>
                  </a:cubicBezTo>
                  <a:cubicBezTo>
                    <a:pt x="0" y="88622"/>
                    <a:pt x="1190" y="110834"/>
                    <a:pt x="18323" y="122342"/>
                  </a:cubicBezTo>
                  <a:cubicBezTo>
                    <a:pt x="21923" y="124753"/>
                    <a:pt x="26551" y="125717"/>
                    <a:pt x="31791" y="125717"/>
                  </a:cubicBezTo>
                  <a:cubicBezTo>
                    <a:pt x="41370" y="125717"/>
                    <a:pt x="52910" y="122503"/>
                    <a:pt x="63710" y="119320"/>
                  </a:cubicBezTo>
                  <a:cubicBezTo>
                    <a:pt x="74511" y="116138"/>
                    <a:pt x="84540" y="112924"/>
                    <a:pt x="91065" y="112924"/>
                  </a:cubicBezTo>
                  <a:cubicBezTo>
                    <a:pt x="91387" y="112924"/>
                    <a:pt x="91708" y="112924"/>
                    <a:pt x="92030" y="112956"/>
                  </a:cubicBezTo>
                  <a:cubicBezTo>
                    <a:pt x="98748" y="113309"/>
                    <a:pt x="105916" y="116717"/>
                    <a:pt x="113695" y="120510"/>
                  </a:cubicBezTo>
                  <a:cubicBezTo>
                    <a:pt x="132757" y="121699"/>
                    <a:pt x="149600" y="124817"/>
                    <a:pt x="161911" y="129221"/>
                  </a:cubicBezTo>
                  <a:cubicBezTo>
                    <a:pt x="179044" y="121796"/>
                    <a:pt x="186084" y="99005"/>
                    <a:pt x="186084" y="77147"/>
                  </a:cubicBezTo>
                  <a:cubicBezTo>
                    <a:pt x="186084" y="71232"/>
                    <a:pt x="185570" y="65382"/>
                    <a:pt x="184605" y="59950"/>
                  </a:cubicBezTo>
                  <a:cubicBezTo>
                    <a:pt x="182002" y="45356"/>
                    <a:pt x="174866" y="33913"/>
                    <a:pt x="165704" y="23337"/>
                  </a:cubicBezTo>
                  <a:cubicBezTo>
                    <a:pt x="164644" y="22148"/>
                    <a:pt x="163615" y="20990"/>
                    <a:pt x="162586" y="19898"/>
                  </a:cubicBezTo>
                  <a:lnTo>
                    <a:pt x="135360" y="19898"/>
                  </a:lnTo>
                  <a:cubicBezTo>
                    <a:pt x="135135" y="20444"/>
                    <a:pt x="134621" y="20830"/>
                    <a:pt x="134010" y="20830"/>
                  </a:cubicBezTo>
                  <a:cubicBezTo>
                    <a:pt x="133239" y="20830"/>
                    <a:pt x="132596" y="20187"/>
                    <a:pt x="132596" y="19415"/>
                  </a:cubicBezTo>
                  <a:cubicBezTo>
                    <a:pt x="132596" y="18676"/>
                    <a:pt x="133142" y="18065"/>
                    <a:pt x="133882" y="18001"/>
                  </a:cubicBezTo>
                  <a:lnTo>
                    <a:pt x="133882" y="11733"/>
                  </a:lnTo>
                  <a:lnTo>
                    <a:pt x="118067" y="11733"/>
                  </a:lnTo>
                  <a:lnTo>
                    <a:pt x="118067" y="19898"/>
                  </a:lnTo>
                  <a:lnTo>
                    <a:pt x="99391" y="19898"/>
                  </a:lnTo>
                  <a:lnTo>
                    <a:pt x="99391" y="34748"/>
                  </a:lnTo>
                  <a:lnTo>
                    <a:pt x="98844" y="34748"/>
                  </a:lnTo>
                  <a:lnTo>
                    <a:pt x="98844" y="19351"/>
                  </a:lnTo>
                  <a:lnTo>
                    <a:pt x="117520" y="19351"/>
                  </a:lnTo>
                  <a:lnTo>
                    <a:pt x="117520" y="11186"/>
                  </a:lnTo>
                  <a:lnTo>
                    <a:pt x="147061" y="11186"/>
                  </a:lnTo>
                  <a:cubicBezTo>
                    <a:pt x="147189" y="10511"/>
                    <a:pt x="147768" y="10029"/>
                    <a:pt x="148443" y="10029"/>
                  </a:cubicBezTo>
                  <a:cubicBezTo>
                    <a:pt x="149247" y="10029"/>
                    <a:pt x="149889" y="10672"/>
                    <a:pt x="149889" y="11444"/>
                  </a:cubicBezTo>
                  <a:cubicBezTo>
                    <a:pt x="149889" y="12247"/>
                    <a:pt x="149247" y="12890"/>
                    <a:pt x="148443" y="12890"/>
                  </a:cubicBezTo>
                  <a:cubicBezTo>
                    <a:pt x="147768" y="12890"/>
                    <a:pt x="147189" y="12376"/>
                    <a:pt x="147061" y="11733"/>
                  </a:cubicBezTo>
                  <a:lnTo>
                    <a:pt x="134396" y="11733"/>
                  </a:lnTo>
                  <a:lnTo>
                    <a:pt x="134396" y="18033"/>
                  </a:lnTo>
                  <a:cubicBezTo>
                    <a:pt x="135007" y="18194"/>
                    <a:pt x="135424" y="18740"/>
                    <a:pt x="135424" y="19351"/>
                  </a:cubicBezTo>
                  <a:lnTo>
                    <a:pt x="162072" y="19351"/>
                  </a:lnTo>
                  <a:cubicBezTo>
                    <a:pt x="147671" y="4211"/>
                    <a:pt x="135199" y="0"/>
                    <a:pt x="1245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1"/>
            <p:cNvSpPr/>
            <p:nvPr/>
          </p:nvSpPr>
          <p:spPr>
            <a:xfrm>
              <a:off x="3805950" y="681700"/>
              <a:ext cx="395400" cy="385775"/>
            </a:xfrm>
            <a:custGeom>
              <a:avLst/>
              <a:gdLst/>
              <a:ahLst/>
              <a:cxnLst/>
              <a:rect l="l" t="t" r="r" b="b"/>
              <a:pathLst>
                <a:path w="15816" h="15431" extrusionOk="0">
                  <a:moveTo>
                    <a:pt x="7908" y="2251"/>
                  </a:moveTo>
                  <a:cubicBezTo>
                    <a:pt x="11026" y="2251"/>
                    <a:pt x="13566" y="4790"/>
                    <a:pt x="13566" y="7908"/>
                  </a:cubicBezTo>
                  <a:lnTo>
                    <a:pt x="13566" y="13180"/>
                  </a:lnTo>
                  <a:lnTo>
                    <a:pt x="2251" y="13180"/>
                  </a:lnTo>
                  <a:lnTo>
                    <a:pt x="2251" y="7908"/>
                  </a:lnTo>
                  <a:cubicBezTo>
                    <a:pt x="2251" y="4790"/>
                    <a:pt x="4790" y="2251"/>
                    <a:pt x="7908" y="2251"/>
                  </a:cubicBezTo>
                  <a:close/>
                  <a:moveTo>
                    <a:pt x="7908" y="1"/>
                  </a:moveTo>
                  <a:cubicBezTo>
                    <a:pt x="3537" y="1"/>
                    <a:pt x="1" y="3537"/>
                    <a:pt x="1" y="7908"/>
                  </a:cubicBezTo>
                  <a:lnTo>
                    <a:pt x="1" y="14305"/>
                  </a:lnTo>
                  <a:cubicBezTo>
                    <a:pt x="1" y="14948"/>
                    <a:pt x="483" y="15430"/>
                    <a:pt x="1126" y="15430"/>
                  </a:cubicBezTo>
                  <a:lnTo>
                    <a:pt x="14691" y="15430"/>
                  </a:lnTo>
                  <a:cubicBezTo>
                    <a:pt x="15302" y="15430"/>
                    <a:pt x="15816" y="14948"/>
                    <a:pt x="15816" y="14305"/>
                  </a:cubicBezTo>
                  <a:lnTo>
                    <a:pt x="15816" y="7908"/>
                  </a:lnTo>
                  <a:cubicBezTo>
                    <a:pt x="15816" y="3537"/>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1"/>
            <p:cNvSpPr/>
            <p:nvPr/>
          </p:nvSpPr>
          <p:spPr>
            <a:xfrm>
              <a:off x="3798725" y="675275"/>
              <a:ext cx="409050" cy="399425"/>
            </a:xfrm>
            <a:custGeom>
              <a:avLst/>
              <a:gdLst/>
              <a:ahLst/>
              <a:cxnLst/>
              <a:rect l="l" t="t" r="r" b="b"/>
              <a:pathLst>
                <a:path w="16362" h="15977" extrusionOk="0">
                  <a:moveTo>
                    <a:pt x="8197" y="2765"/>
                  </a:moveTo>
                  <a:cubicBezTo>
                    <a:pt x="9676" y="2765"/>
                    <a:pt x="11026" y="3376"/>
                    <a:pt x="11990" y="4372"/>
                  </a:cubicBezTo>
                  <a:cubicBezTo>
                    <a:pt x="12987" y="5337"/>
                    <a:pt x="13598" y="6687"/>
                    <a:pt x="13598" y="8165"/>
                  </a:cubicBezTo>
                  <a:lnTo>
                    <a:pt x="13598" y="13180"/>
                  </a:lnTo>
                  <a:lnTo>
                    <a:pt x="2797" y="13180"/>
                  </a:lnTo>
                  <a:lnTo>
                    <a:pt x="2797" y="8165"/>
                  </a:lnTo>
                  <a:cubicBezTo>
                    <a:pt x="2797" y="6687"/>
                    <a:pt x="3408" y="5337"/>
                    <a:pt x="4372" y="4372"/>
                  </a:cubicBezTo>
                  <a:cubicBezTo>
                    <a:pt x="5369" y="3376"/>
                    <a:pt x="6719" y="2765"/>
                    <a:pt x="8197" y="2765"/>
                  </a:cubicBezTo>
                  <a:close/>
                  <a:moveTo>
                    <a:pt x="8197" y="2251"/>
                  </a:moveTo>
                  <a:cubicBezTo>
                    <a:pt x="4919" y="2251"/>
                    <a:pt x="2251" y="4919"/>
                    <a:pt x="2251" y="8165"/>
                  </a:cubicBezTo>
                  <a:lnTo>
                    <a:pt x="2251" y="13437"/>
                  </a:lnTo>
                  <a:cubicBezTo>
                    <a:pt x="2251" y="13501"/>
                    <a:pt x="2283" y="13566"/>
                    <a:pt x="2347" y="13630"/>
                  </a:cubicBezTo>
                  <a:cubicBezTo>
                    <a:pt x="2379" y="13694"/>
                    <a:pt x="2476" y="13694"/>
                    <a:pt x="2540" y="13694"/>
                  </a:cubicBezTo>
                  <a:lnTo>
                    <a:pt x="13855" y="13694"/>
                  </a:lnTo>
                  <a:cubicBezTo>
                    <a:pt x="13919" y="13694"/>
                    <a:pt x="13983" y="13694"/>
                    <a:pt x="14048" y="13630"/>
                  </a:cubicBezTo>
                  <a:cubicBezTo>
                    <a:pt x="14080" y="13566"/>
                    <a:pt x="14112" y="13501"/>
                    <a:pt x="14112" y="13437"/>
                  </a:cubicBezTo>
                  <a:lnTo>
                    <a:pt x="14112" y="8165"/>
                  </a:lnTo>
                  <a:cubicBezTo>
                    <a:pt x="14112" y="4919"/>
                    <a:pt x="11476" y="2251"/>
                    <a:pt x="8197" y="2251"/>
                  </a:cubicBezTo>
                  <a:close/>
                  <a:moveTo>
                    <a:pt x="8197" y="515"/>
                  </a:moveTo>
                  <a:cubicBezTo>
                    <a:pt x="10287" y="515"/>
                    <a:pt x="12215" y="1383"/>
                    <a:pt x="13598" y="2765"/>
                  </a:cubicBezTo>
                  <a:cubicBezTo>
                    <a:pt x="14980" y="4147"/>
                    <a:pt x="15848" y="6076"/>
                    <a:pt x="15848" y="8165"/>
                  </a:cubicBezTo>
                  <a:lnTo>
                    <a:pt x="15848" y="14562"/>
                  </a:lnTo>
                  <a:cubicBezTo>
                    <a:pt x="15848" y="15044"/>
                    <a:pt x="15462" y="15430"/>
                    <a:pt x="14980" y="15430"/>
                  </a:cubicBezTo>
                  <a:lnTo>
                    <a:pt x="1415" y="15430"/>
                  </a:lnTo>
                  <a:cubicBezTo>
                    <a:pt x="933" y="15430"/>
                    <a:pt x="547" y="15044"/>
                    <a:pt x="547" y="14562"/>
                  </a:cubicBezTo>
                  <a:lnTo>
                    <a:pt x="547" y="8165"/>
                  </a:lnTo>
                  <a:cubicBezTo>
                    <a:pt x="547" y="6076"/>
                    <a:pt x="1415" y="4147"/>
                    <a:pt x="2797" y="2765"/>
                  </a:cubicBezTo>
                  <a:cubicBezTo>
                    <a:pt x="4179" y="1383"/>
                    <a:pt x="6076" y="515"/>
                    <a:pt x="8197" y="515"/>
                  </a:cubicBezTo>
                  <a:close/>
                  <a:moveTo>
                    <a:pt x="8197" y="1"/>
                  </a:moveTo>
                  <a:cubicBezTo>
                    <a:pt x="3665" y="1"/>
                    <a:pt x="0" y="3665"/>
                    <a:pt x="0" y="8165"/>
                  </a:cubicBezTo>
                  <a:lnTo>
                    <a:pt x="0" y="14562"/>
                  </a:lnTo>
                  <a:cubicBezTo>
                    <a:pt x="0" y="15334"/>
                    <a:pt x="643" y="15976"/>
                    <a:pt x="1415" y="15976"/>
                  </a:cubicBezTo>
                  <a:lnTo>
                    <a:pt x="14980" y="15976"/>
                  </a:lnTo>
                  <a:cubicBezTo>
                    <a:pt x="15751" y="15976"/>
                    <a:pt x="16362" y="15334"/>
                    <a:pt x="16362" y="14562"/>
                  </a:cubicBezTo>
                  <a:lnTo>
                    <a:pt x="16362" y="8165"/>
                  </a:lnTo>
                  <a:cubicBezTo>
                    <a:pt x="16362" y="3665"/>
                    <a:pt x="12698" y="1"/>
                    <a:pt x="81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1"/>
            <p:cNvSpPr/>
            <p:nvPr/>
          </p:nvSpPr>
          <p:spPr>
            <a:xfrm>
              <a:off x="3784250" y="990300"/>
              <a:ext cx="432375" cy="365650"/>
            </a:xfrm>
            <a:custGeom>
              <a:avLst/>
              <a:gdLst/>
              <a:ahLst/>
              <a:cxnLst/>
              <a:rect l="l" t="t" r="r" b="b"/>
              <a:pathLst>
                <a:path w="17295" h="14626" extrusionOk="0">
                  <a:moveTo>
                    <a:pt x="1" y="0"/>
                  </a:moveTo>
                  <a:lnTo>
                    <a:pt x="1" y="14626"/>
                  </a:lnTo>
                  <a:lnTo>
                    <a:pt x="17295" y="14626"/>
                  </a:lnTo>
                  <a:lnTo>
                    <a:pt x="1729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1"/>
            <p:cNvSpPr/>
            <p:nvPr/>
          </p:nvSpPr>
          <p:spPr>
            <a:xfrm>
              <a:off x="3777825" y="983875"/>
              <a:ext cx="446025" cy="378525"/>
            </a:xfrm>
            <a:custGeom>
              <a:avLst/>
              <a:gdLst/>
              <a:ahLst/>
              <a:cxnLst/>
              <a:rect l="l" t="t" r="r" b="b"/>
              <a:pathLst>
                <a:path w="17841" h="15141" extrusionOk="0">
                  <a:moveTo>
                    <a:pt x="17294" y="547"/>
                  </a:moveTo>
                  <a:lnTo>
                    <a:pt x="17294" y="14626"/>
                  </a:lnTo>
                  <a:lnTo>
                    <a:pt x="547" y="14626"/>
                  </a:lnTo>
                  <a:lnTo>
                    <a:pt x="547" y="547"/>
                  </a:lnTo>
                  <a:close/>
                  <a:moveTo>
                    <a:pt x="258" y="0"/>
                  </a:moveTo>
                  <a:cubicBezTo>
                    <a:pt x="194" y="0"/>
                    <a:pt x="129" y="32"/>
                    <a:pt x="97" y="97"/>
                  </a:cubicBezTo>
                  <a:cubicBezTo>
                    <a:pt x="33" y="129"/>
                    <a:pt x="1" y="193"/>
                    <a:pt x="1" y="257"/>
                  </a:cubicBezTo>
                  <a:lnTo>
                    <a:pt x="1" y="14883"/>
                  </a:lnTo>
                  <a:cubicBezTo>
                    <a:pt x="1" y="14947"/>
                    <a:pt x="33" y="15012"/>
                    <a:pt x="97" y="15076"/>
                  </a:cubicBezTo>
                  <a:cubicBezTo>
                    <a:pt x="129" y="15108"/>
                    <a:pt x="194" y="15140"/>
                    <a:pt x="258" y="15140"/>
                  </a:cubicBezTo>
                  <a:lnTo>
                    <a:pt x="17552" y="15140"/>
                  </a:lnTo>
                  <a:cubicBezTo>
                    <a:pt x="17616" y="15140"/>
                    <a:pt x="17712" y="15108"/>
                    <a:pt x="17744" y="15076"/>
                  </a:cubicBezTo>
                  <a:cubicBezTo>
                    <a:pt x="17809" y="15012"/>
                    <a:pt x="17841" y="14947"/>
                    <a:pt x="17841" y="14883"/>
                  </a:cubicBezTo>
                  <a:lnTo>
                    <a:pt x="17841" y="257"/>
                  </a:lnTo>
                  <a:cubicBezTo>
                    <a:pt x="17841" y="193"/>
                    <a:pt x="17809" y="129"/>
                    <a:pt x="17744" y="97"/>
                  </a:cubicBezTo>
                  <a:cubicBezTo>
                    <a:pt x="17712" y="32"/>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1"/>
            <p:cNvSpPr/>
            <p:nvPr/>
          </p:nvSpPr>
          <p:spPr>
            <a:xfrm>
              <a:off x="3951400" y="1095575"/>
              <a:ext cx="94050" cy="171175"/>
            </a:xfrm>
            <a:custGeom>
              <a:avLst/>
              <a:gdLst/>
              <a:ahLst/>
              <a:cxnLst/>
              <a:rect l="l" t="t" r="r" b="b"/>
              <a:pathLst>
                <a:path w="3762" h="6847" extrusionOk="0">
                  <a:moveTo>
                    <a:pt x="1897" y="0"/>
                  </a:moveTo>
                  <a:cubicBezTo>
                    <a:pt x="837" y="0"/>
                    <a:pt x="1" y="836"/>
                    <a:pt x="1" y="1865"/>
                  </a:cubicBezTo>
                  <a:cubicBezTo>
                    <a:pt x="1" y="2572"/>
                    <a:pt x="419" y="3215"/>
                    <a:pt x="997" y="3536"/>
                  </a:cubicBezTo>
                  <a:lnTo>
                    <a:pt x="676" y="6847"/>
                  </a:lnTo>
                  <a:lnTo>
                    <a:pt x="3087" y="6847"/>
                  </a:lnTo>
                  <a:lnTo>
                    <a:pt x="2797" y="3536"/>
                  </a:lnTo>
                  <a:cubicBezTo>
                    <a:pt x="3376" y="3215"/>
                    <a:pt x="3762" y="2572"/>
                    <a:pt x="3762" y="1865"/>
                  </a:cubicBezTo>
                  <a:cubicBezTo>
                    <a:pt x="3762"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1"/>
            <p:cNvSpPr/>
            <p:nvPr/>
          </p:nvSpPr>
          <p:spPr>
            <a:xfrm>
              <a:off x="3944975" y="1088325"/>
              <a:ext cx="107725" cy="184875"/>
            </a:xfrm>
            <a:custGeom>
              <a:avLst/>
              <a:gdLst/>
              <a:ahLst/>
              <a:cxnLst/>
              <a:rect l="l" t="t" r="r" b="b"/>
              <a:pathLst>
                <a:path w="4309" h="7395" extrusionOk="0">
                  <a:moveTo>
                    <a:pt x="2154" y="547"/>
                  </a:moveTo>
                  <a:cubicBezTo>
                    <a:pt x="3022" y="547"/>
                    <a:pt x="3762" y="1255"/>
                    <a:pt x="3762" y="2155"/>
                  </a:cubicBezTo>
                  <a:cubicBezTo>
                    <a:pt x="3762" y="2765"/>
                    <a:pt x="3408" y="3312"/>
                    <a:pt x="2926" y="3569"/>
                  </a:cubicBezTo>
                  <a:lnTo>
                    <a:pt x="2765" y="3665"/>
                  </a:lnTo>
                  <a:lnTo>
                    <a:pt x="3054" y="6880"/>
                  </a:lnTo>
                  <a:lnTo>
                    <a:pt x="1222" y="6880"/>
                  </a:lnTo>
                  <a:lnTo>
                    <a:pt x="1544" y="3665"/>
                  </a:lnTo>
                  <a:lnTo>
                    <a:pt x="1383" y="3569"/>
                  </a:lnTo>
                  <a:cubicBezTo>
                    <a:pt x="869" y="3312"/>
                    <a:pt x="547" y="2765"/>
                    <a:pt x="547" y="2155"/>
                  </a:cubicBezTo>
                  <a:cubicBezTo>
                    <a:pt x="547" y="1255"/>
                    <a:pt x="1254" y="547"/>
                    <a:pt x="2154" y="547"/>
                  </a:cubicBezTo>
                  <a:close/>
                  <a:moveTo>
                    <a:pt x="2154" y="1"/>
                  </a:moveTo>
                  <a:cubicBezTo>
                    <a:pt x="965" y="1"/>
                    <a:pt x="1" y="965"/>
                    <a:pt x="1" y="2155"/>
                  </a:cubicBezTo>
                  <a:cubicBezTo>
                    <a:pt x="1" y="2929"/>
                    <a:pt x="387" y="3592"/>
                    <a:pt x="980" y="3967"/>
                  </a:cubicBezTo>
                  <a:lnTo>
                    <a:pt x="980" y="3967"/>
                  </a:lnTo>
                  <a:lnTo>
                    <a:pt x="644" y="7394"/>
                  </a:lnTo>
                  <a:lnTo>
                    <a:pt x="3665" y="7394"/>
                  </a:lnTo>
                  <a:lnTo>
                    <a:pt x="3327" y="3948"/>
                  </a:lnTo>
                  <a:lnTo>
                    <a:pt x="3327" y="3948"/>
                  </a:lnTo>
                  <a:cubicBezTo>
                    <a:pt x="3908" y="3570"/>
                    <a:pt x="4308" y="2916"/>
                    <a:pt x="4308" y="2155"/>
                  </a:cubicBezTo>
                  <a:cubicBezTo>
                    <a:pt x="4308" y="965"/>
                    <a:pt x="3344" y="1"/>
                    <a:pt x="21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1"/>
            <p:cNvSpPr/>
            <p:nvPr/>
          </p:nvSpPr>
          <p:spPr>
            <a:xfrm>
              <a:off x="5385850" y="2484200"/>
              <a:ext cx="396200" cy="386575"/>
            </a:xfrm>
            <a:custGeom>
              <a:avLst/>
              <a:gdLst/>
              <a:ahLst/>
              <a:cxnLst/>
              <a:rect l="l" t="t" r="r" b="b"/>
              <a:pathLst>
                <a:path w="15848" h="15463" extrusionOk="0">
                  <a:moveTo>
                    <a:pt x="7908" y="2283"/>
                  </a:moveTo>
                  <a:cubicBezTo>
                    <a:pt x="11026" y="2283"/>
                    <a:pt x="13566" y="4823"/>
                    <a:pt x="13566" y="7941"/>
                  </a:cubicBezTo>
                  <a:lnTo>
                    <a:pt x="13566" y="13212"/>
                  </a:lnTo>
                  <a:lnTo>
                    <a:pt x="2251" y="13212"/>
                  </a:lnTo>
                  <a:lnTo>
                    <a:pt x="2251" y="7941"/>
                  </a:lnTo>
                  <a:cubicBezTo>
                    <a:pt x="2251" y="4823"/>
                    <a:pt x="4790" y="2283"/>
                    <a:pt x="7908" y="2283"/>
                  </a:cubicBezTo>
                  <a:close/>
                  <a:moveTo>
                    <a:pt x="7908" y="1"/>
                  </a:moveTo>
                  <a:cubicBezTo>
                    <a:pt x="3569" y="1"/>
                    <a:pt x="1" y="3569"/>
                    <a:pt x="1" y="7941"/>
                  </a:cubicBezTo>
                  <a:lnTo>
                    <a:pt x="1" y="14337"/>
                  </a:lnTo>
                  <a:cubicBezTo>
                    <a:pt x="1" y="14948"/>
                    <a:pt x="515" y="15462"/>
                    <a:pt x="1126" y="15462"/>
                  </a:cubicBezTo>
                  <a:lnTo>
                    <a:pt x="14723" y="15462"/>
                  </a:lnTo>
                  <a:cubicBezTo>
                    <a:pt x="15334" y="15462"/>
                    <a:pt x="15848" y="14948"/>
                    <a:pt x="15848" y="14337"/>
                  </a:cubicBezTo>
                  <a:lnTo>
                    <a:pt x="15848" y="7941"/>
                  </a:lnTo>
                  <a:cubicBezTo>
                    <a:pt x="15848" y="3569"/>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1"/>
            <p:cNvSpPr/>
            <p:nvPr/>
          </p:nvSpPr>
          <p:spPr>
            <a:xfrm>
              <a:off x="5379425" y="2477775"/>
              <a:ext cx="409050" cy="399425"/>
            </a:xfrm>
            <a:custGeom>
              <a:avLst/>
              <a:gdLst/>
              <a:ahLst/>
              <a:cxnLst/>
              <a:rect l="l" t="t" r="r" b="b"/>
              <a:pathLst>
                <a:path w="16362" h="15977" extrusionOk="0">
                  <a:moveTo>
                    <a:pt x="8165" y="2797"/>
                  </a:moveTo>
                  <a:cubicBezTo>
                    <a:pt x="9676" y="2797"/>
                    <a:pt x="11026" y="3408"/>
                    <a:pt x="11990" y="4372"/>
                  </a:cubicBezTo>
                  <a:cubicBezTo>
                    <a:pt x="12955" y="5369"/>
                    <a:pt x="13565" y="6687"/>
                    <a:pt x="13565" y="8198"/>
                  </a:cubicBezTo>
                  <a:lnTo>
                    <a:pt x="13565" y="13180"/>
                  </a:lnTo>
                  <a:lnTo>
                    <a:pt x="2797" y="13180"/>
                  </a:lnTo>
                  <a:lnTo>
                    <a:pt x="2797" y="8198"/>
                  </a:lnTo>
                  <a:cubicBezTo>
                    <a:pt x="2797" y="6687"/>
                    <a:pt x="3376" y="5369"/>
                    <a:pt x="4372" y="4372"/>
                  </a:cubicBezTo>
                  <a:cubicBezTo>
                    <a:pt x="5336" y="3408"/>
                    <a:pt x="6687" y="2797"/>
                    <a:pt x="8165" y="2797"/>
                  </a:cubicBezTo>
                  <a:close/>
                  <a:moveTo>
                    <a:pt x="8165" y="2251"/>
                  </a:moveTo>
                  <a:cubicBezTo>
                    <a:pt x="4919" y="2251"/>
                    <a:pt x="2251" y="4919"/>
                    <a:pt x="2251" y="8198"/>
                  </a:cubicBezTo>
                  <a:lnTo>
                    <a:pt x="2251" y="13469"/>
                  </a:lnTo>
                  <a:cubicBezTo>
                    <a:pt x="2251" y="13534"/>
                    <a:pt x="2283" y="13598"/>
                    <a:pt x="2315" y="13630"/>
                  </a:cubicBezTo>
                  <a:cubicBezTo>
                    <a:pt x="2379" y="13694"/>
                    <a:pt x="2443" y="13726"/>
                    <a:pt x="2508" y="13726"/>
                  </a:cubicBezTo>
                  <a:lnTo>
                    <a:pt x="13823" y="13726"/>
                  </a:lnTo>
                  <a:cubicBezTo>
                    <a:pt x="13919" y="13726"/>
                    <a:pt x="13983" y="13694"/>
                    <a:pt x="14015" y="13630"/>
                  </a:cubicBezTo>
                  <a:cubicBezTo>
                    <a:pt x="14080" y="13598"/>
                    <a:pt x="14112" y="13534"/>
                    <a:pt x="14112" y="13469"/>
                  </a:cubicBezTo>
                  <a:lnTo>
                    <a:pt x="14112" y="8198"/>
                  </a:lnTo>
                  <a:cubicBezTo>
                    <a:pt x="14112" y="4919"/>
                    <a:pt x="11444" y="2251"/>
                    <a:pt x="8165" y="2251"/>
                  </a:cubicBezTo>
                  <a:close/>
                  <a:moveTo>
                    <a:pt x="8165" y="547"/>
                  </a:moveTo>
                  <a:cubicBezTo>
                    <a:pt x="10287" y="547"/>
                    <a:pt x="12183" y="1383"/>
                    <a:pt x="13598" y="2797"/>
                  </a:cubicBezTo>
                  <a:cubicBezTo>
                    <a:pt x="14980" y="4180"/>
                    <a:pt x="15816" y="6076"/>
                    <a:pt x="15816" y="8198"/>
                  </a:cubicBezTo>
                  <a:lnTo>
                    <a:pt x="15816" y="14594"/>
                  </a:lnTo>
                  <a:cubicBezTo>
                    <a:pt x="15816" y="15044"/>
                    <a:pt x="15430" y="15430"/>
                    <a:pt x="14980" y="15430"/>
                  </a:cubicBezTo>
                  <a:lnTo>
                    <a:pt x="1383" y="15430"/>
                  </a:lnTo>
                  <a:cubicBezTo>
                    <a:pt x="901" y="15430"/>
                    <a:pt x="515" y="15044"/>
                    <a:pt x="515" y="14594"/>
                  </a:cubicBezTo>
                  <a:lnTo>
                    <a:pt x="515" y="8198"/>
                  </a:lnTo>
                  <a:cubicBezTo>
                    <a:pt x="515" y="6076"/>
                    <a:pt x="1383" y="4180"/>
                    <a:pt x="2765" y="2797"/>
                  </a:cubicBezTo>
                  <a:cubicBezTo>
                    <a:pt x="4147" y="1383"/>
                    <a:pt x="6076" y="547"/>
                    <a:pt x="8165" y="547"/>
                  </a:cubicBezTo>
                  <a:close/>
                  <a:moveTo>
                    <a:pt x="8165" y="1"/>
                  </a:moveTo>
                  <a:cubicBezTo>
                    <a:pt x="3665" y="1"/>
                    <a:pt x="0" y="3665"/>
                    <a:pt x="0" y="8198"/>
                  </a:cubicBezTo>
                  <a:lnTo>
                    <a:pt x="0" y="14594"/>
                  </a:lnTo>
                  <a:cubicBezTo>
                    <a:pt x="0" y="15366"/>
                    <a:pt x="611" y="15977"/>
                    <a:pt x="1383" y="15977"/>
                  </a:cubicBezTo>
                  <a:lnTo>
                    <a:pt x="14980" y="15977"/>
                  </a:lnTo>
                  <a:cubicBezTo>
                    <a:pt x="15751" y="15977"/>
                    <a:pt x="16362" y="15366"/>
                    <a:pt x="16362" y="14594"/>
                  </a:cubicBezTo>
                  <a:lnTo>
                    <a:pt x="16362" y="8198"/>
                  </a:lnTo>
                  <a:cubicBezTo>
                    <a:pt x="16362" y="3665"/>
                    <a:pt x="12698" y="1"/>
                    <a:pt x="8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1"/>
            <p:cNvSpPr/>
            <p:nvPr/>
          </p:nvSpPr>
          <p:spPr>
            <a:xfrm>
              <a:off x="5364950" y="2793600"/>
              <a:ext cx="432375" cy="364875"/>
            </a:xfrm>
            <a:custGeom>
              <a:avLst/>
              <a:gdLst/>
              <a:ahLst/>
              <a:cxnLst/>
              <a:rect l="l" t="t" r="r" b="b"/>
              <a:pathLst>
                <a:path w="17295" h="14595" extrusionOk="0">
                  <a:moveTo>
                    <a:pt x="1" y="1"/>
                  </a:moveTo>
                  <a:lnTo>
                    <a:pt x="1" y="14594"/>
                  </a:lnTo>
                  <a:lnTo>
                    <a:pt x="17295" y="14594"/>
                  </a:lnTo>
                  <a:lnTo>
                    <a:pt x="1729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1"/>
            <p:cNvSpPr/>
            <p:nvPr/>
          </p:nvSpPr>
          <p:spPr>
            <a:xfrm>
              <a:off x="5358525" y="2787175"/>
              <a:ext cx="445225" cy="378525"/>
            </a:xfrm>
            <a:custGeom>
              <a:avLst/>
              <a:gdLst/>
              <a:ahLst/>
              <a:cxnLst/>
              <a:rect l="l" t="t" r="r" b="b"/>
              <a:pathLst>
                <a:path w="17809" h="15141" extrusionOk="0">
                  <a:moveTo>
                    <a:pt x="17262" y="515"/>
                  </a:moveTo>
                  <a:lnTo>
                    <a:pt x="17262" y="14594"/>
                  </a:lnTo>
                  <a:lnTo>
                    <a:pt x="515" y="14594"/>
                  </a:lnTo>
                  <a:lnTo>
                    <a:pt x="515" y="515"/>
                  </a:lnTo>
                  <a:close/>
                  <a:moveTo>
                    <a:pt x="258" y="0"/>
                  </a:moveTo>
                  <a:cubicBezTo>
                    <a:pt x="194" y="0"/>
                    <a:pt x="129" y="0"/>
                    <a:pt x="65" y="65"/>
                  </a:cubicBezTo>
                  <a:cubicBezTo>
                    <a:pt x="33" y="129"/>
                    <a:pt x="1" y="193"/>
                    <a:pt x="1" y="258"/>
                  </a:cubicBezTo>
                  <a:lnTo>
                    <a:pt x="1" y="14851"/>
                  </a:lnTo>
                  <a:cubicBezTo>
                    <a:pt x="1" y="14948"/>
                    <a:pt x="33" y="15012"/>
                    <a:pt x="65" y="15044"/>
                  </a:cubicBezTo>
                  <a:cubicBezTo>
                    <a:pt x="129" y="15108"/>
                    <a:pt x="194" y="15140"/>
                    <a:pt x="258" y="15140"/>
                  </a:cubicBezTo>
                  <a:lnTo>
                    <a:pt x="17552" y="15140"/>
                  </a:lnTo>
                  <a:cubicBezTo>
                    <a:pt x="17616" y="15140"/>
                    <a:pt x="17680" y="15108"/>
                    <a:pt x="17744" y="15044"/>
                  </a:cubicBezTo>
                  <a:cubicBezTo>
                    <a:pt x="17777" y="15012"/>
                    <a:pt x="17809" y="14948"/>
                    <a:pt x="17809" y="14851"/>
                  </a:cubicBezTo>
                  <a:lnTo>
                    <a:pt x="17809" y="258"/>
                  </a:lnTo>
                  <a:cubicBezTo>
                    <a:pt x="17809" y="193"/>
                    <a:pt x="17777" y="129"/>
                    <a:pt x="17744" y="65"/>
                  </a:cubicBezTo>
                  <a:cubicBezTo>
                    <a:pt x="17680" y="0"/>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1"/>
            <p:cNvSpPr/>
            <p:nvPr/>
          </p:nvSpPr>
          <p:spPr>
            <a:xfrm>
              <a:off x="5532100" y="2898075"/>
              <a:ext cx="94050" cy="171200"/>
            </a:xfrm>
            <a:custGeom>
              <a:avLst/>
              <a:gdLst/>
              <a:ahLst/>
              <a:cxnLst/>
              <a:rect l="l" t="t" r="r" b="b"/>
              <a:pathLst>
                <a:path w="3762" h="6848" extrusionOk="0">
                  <a:moveTo>
                    <a:pt x="1865" y="0"/>
                  </a:moveTo>
                  <a:cubicBezTo>
                    <a:pt x="837" y="0"/>
                    <a:pt x="1" y="836"/>
                    <a:pt x="1" y="1897"/>
                  </a:cubicBezTo>
                  <a:cubicBezTo>
                    <a:pt x="1" y="2604"/>
                    <a:pt x="387" y="3215"/>
                    <a:pt x="965" y="3536"/>
                  </a:cubicBezTo>
                  <a:lnTo>
                    <a:pt x="676" y="6847"/>
                  </a:lnTo>
                  <a:lnTo>
                    <a:pt x="3087" y="6847"/>
                  </a:lnTo>
                  <a:lnTo>
                    <a:pt x="2765" y="3536"/>
                  </a:lnTo>
                  <a:cubicBezTo>
                    <a:pt x="3344" y="3215"/>
                    <a:pt x="3762" y="2604"/>
                    <a:pt x="3762" y="1897"/>
                  </a:cubicBezTo>
                  <a:cubicBezTo>
                    <a:pt x="3762" y="836"/>
                    <a:pt x="2926" y="0"/>
                    <a:pt x="18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1"/>
            <p:cNvSpPr/>
            <p:nvPr/>
          </p:nvSpPr>
          <p:spPr>
            <a:xfrm>
              <a:off x="5524875" y="2891650"/>
              <a:ext cx="107700" cy="184850"/>
            </a:xfrm>
            <a:custGeom>
              <a:avLst/>
              <a:gdLst/>
              <a:ahLst/>
              <a:cxnLst/>
              <a:rect l="l" t="t" r="r" b="b"/>
              <a:pathLst>
                <a:path w="4308" h="7394" extrusionOk="0">
                  <a:moveTo>
                    <a:pt x="2154" y="514"/>
                  </a:moveTo>
                  <a:cubicBezTo>
                    <a:pt x="3054" y="514"/>
                    <a:pt x="3762" y="1254"/>
                    <a:pt x="3762" y="2154"/>
                  </a:cubicBezTo>
                  <a:cubicBezTo>
                    <a:pt x="3762" y="2765"/>
                    <a:pt x="3440" y="3279"/>
                    <a:pt x="2926" y="3568"/>
                  </a:cubicBezTo>
                  <a:lnTo>
                    <a:pt x="2765" y="3632"/>
                  </a:lnTo>
                  <a:lnTo>
                    <a:pt x="3086" y="6847"/>
                  </a:lnTo>
                  <a:lnTo>
                    <a:pt x="1254" y="6847"/>
                  </a:lnTo>
                  <a:lnTo>
                    <a:pt x="1544" y="3632"/>
                  </a:lnTo>
                  <a:lnTo>
                    <a:pt x="1383" y="3568"/>
                  </a:lnTo>
                  <a:cubicBezTo>
                    <a:pt x="901" y="3279"/>
                    <a:pt x="547" y="2765"/>
                    <a:pt x="547" y="2154"/>
                  </a:cubicBezTo>
                  <a:cubicBezTo>
                    <a:pt x="547" y="1254"/>
                    <a:pt x="1286" y="514"/>
                    <a:pt x="2154" y="514"/>
                  </a:cubicBezTo>
                  <a:close/>
                  <a:moveTo>
                    <a:pt x="2154" y="0"/>
                  </a:moveTo>
                  <a:cubicBezTo>
                    <a:pt x="965" y="0"/>
                    <a:pt x="1" y="964"/>
                    <a:pt x="1" y="2154"/>
                  </a:cubicBezTo>
                  <a:cubicBezTo>
                    <a:pt x="1" y="2896"/>
                    <a:pt x="412" y="3555"/>
                    <a:pt x="981" y="3931"/>
                  </a:cubicBezTo>
                  <a:lnTo>
                    <a:pt x="981" y="3931"/>
                  </a:lnTo>
                  <a:lnTo>
                    <a:pt x="644" y="7393"/>
                  </a:lnTo>
                  <a:lnTo>
                    <a:pt x="3665" y="7393"/>
                  </a:lnTo>
                  <a:lnTo>
                    <a:pt x="3328" y="3934"/>
                  </a:lnTo>
                  <a:lnTo>
                    <a:pt x="3328" y="3934"/>
                  </a:lnTo>
                  <a:cubicBezTo>
                    <a:pt x="3922" y="3560"/>
                    <a:pt x="4308" y="2898"/>
                    <a:pt x="4308" y="2154"/>
                  </a:cubicBezTo>
                  <a:cubicBezTo>
                    <a:pt x="4308" y="964"/>
                    <a:pt x="3344" y="0"/>
                    <a:pt x="21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1"/>
            <p:cNvSpPr/>
            <p:nvPr/>
          </p:nvSpPr>
          <p:spPr>
            <a:xfrm>
              <a:off x="2205975" y="2484200"/>
              <a:ext cx="396200" cy="386575"/>
            </a:xfrm>
            <a:custGeom>
              <a:avLst/>
              <a:gdLst/>
              <a:ahLst/>
              <a:cxnLst/>
              <a:rect l="l" t="t" r="r" b="b"/>
              <a:pathLst>
                <a:path w="15848" h="15463" extrusionOk="0">
                  <a:moveTo>
                    <a:pt x="7940" y="2283"/>
                  </a:moveTo>
                  <a:cubicBezTo>
                    <a:pt x="11058" y="2283"/>
                    <a:pt x="13597" y="4823"/>
                    <a:pt x="13597" y="7941"/>
                  </a:cubicBezTo>
                  <a:lnTo>
                    <a:pt x="13597" y="13212"/>
                  </a:lnTo>
                  <a:lnTo>
                    <a:pt x="2283" y="13212"/>
                  </a:lnTo>
                  <a:lnTo>
                    <a:pt x="2283" y="7941"/>
                  </a:lnTo>
                  <a:cubicBezTo>
                    <a:pt x="2283" y="4823"/>
                    <a:pt x="4822" y="2283"/>
                    <a:pt x="7940" y="2283"/>
                  </a:cubicBezTo>
                  <a:close/>
                  <a:moveTo>
                    <a:pt x="7940" y="1"/>
                  </a:moveTo>
                  <a:cubicBezTo>
                    <a:pt x="3568" y="1"/>
                    <a:pt x="0" y="3569"/>
                    <a:pt x="0" y="7941"/>
                  </a:cubicBezTo>
                  <a:lnTo>
                    <a:pt x="0" y="14337"/>
                  </a:lnTo>
                  <a:cubicBezTo>
                    <a:pt x="0" y="14948"/>
                    <a:pt x="515" y="15462"/>
                    <a:pt x="1158" y="15462"/>
                  </a:cubicBezTo>
                  <a:lnTo>
                    <a:pt x="14722" y="15462"/>
                  </a:lnTo>
                  <a:cubicBezTo>
                    <a:pt x="15333" y="15462"/>
                    <a:pt x="15848" y="14948"/>
                    <a:pt x="15848" y="14337"/>
                  </a:cubicBezTo>
                  <a:lnTo>
                    <a:pt x="15848" y="7941"/>
                  </a:lnTo>
                  <a:cubicBezTo>
                    <a:pt x="15848" y="3569"/>
                    <a:pt x="12312" y="1"/>
                    <a:pt x="79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1"/>
            <p:cNvSpPr/>
            <p:nvPr/>
          </p:nvSpPr>
          <p:spPr>
            <a:xfrm>
              <a:off x="2199550" y="2477775"/>
              <a:ext cx="409050" cy="399425"/>
            </a:xfrm>
            <a:custGeom>
              <a:avLst/>
              <a:gdLst/>
              <a:ahLst/>
              <a:cxnLst/>
              <a:rect l="l" t="t" r="r" b="b"/>
              <a:pathLst>
                <a:path w="16362" h="15977" extrusionOk="0">
                  <a:moveTo>
                    <a:pt x="8197" y="2797"/>
                  </a:moveTo>
                  <a:cubicBezTo>
                    <a:pt x="9676" y="2797"/>
                    <a:pt x="11026" y="3408"/>
                    <a:pt x="11990" y="4372"/>
                  </a:cubicBezTo>
                  <a:cubicBezTo>
                    <a:pt x="12986" y="5369"/>
                    <a:pt x="13597" y="6687"/>
                    <a:pt x="13597" y="8198"/>
                  </a:cubicBezTo>
                  <a:lnTo>
                    <a:pt x="13597" y="13180"/>
                  </a:lnTo>
                  <a:lnTo>
                    <a:pt x="2797" y="13180"/>
                  </a:lnTo>
                  <a:lnTo>
                    <a:pt x="2797" y="8198"/>
                  </a:lnTo>
                  <a:cubicBezTo>
                    <a:pt x="2797" y="6687"/>
                    <a:pt x="3407" y="5369"/>
                    <a:pt x="4372" y="4372"/>
                  </a:cubicBezTo>
                  <a:cubicBezTo>
                    <a:pt x="5368" y="3408"/>
                    <a:pt x="6718" y="2797"/>
                    <a:pt x="8197" y="2797"/>
                  </a:cubicBezTo>
                  <a:close/>
                  <a:moveTo>
                    <a:pt x="8197" y="2251"/>
                  </a:moveTo>
                  <a:cubicBezTo>
                    <a:pt x="4918" y="2251"/>
                    <a:pt x="2250" y="4919"/>
                    <a:pt x="2250" y="8198"/>
                  </a:cubicBezTo>
                  <a:lnTo>
                    <a:pt x="2250" y="13469"/>
                  </a:lnTo>
                  <a:cubicBezTo>
                    <a:pt x="2250" y="13534"/>
                    <a:pt x="2282" y="13598"/>
                    <a:pt x="2347" y="13630"/>
                  </a:cubicBezTo>
                  <a:cubicBezTo>
                    <a:pt x="2379" y="13694"/>
                    <a:pt x="2475" y="13726"/>
                    <a:pt x="2540" y="13726"/>
                  </a:cubicBezTo>
                  <a:lnTo>
                    <a:pt x="13854" y="13726"/>
                  </a:lnTo>
                  <a:cubicBezTo>
                    <a:pt x="13919" y="13726"/>
                    <a:pt x="13983" y="13694"/>
                    <a:pt x="14047" y="13630"/>
                  </a:cubicBezTo>
                  <a:cubicBezTo>
                    <a:pt x="14079" y="13598"/>
                    <a:pt x="14112" y="13534"/>
                    <a:pt x="14112" y="13469"/>
                  </a:cubicBezTo>
                  <a:lnTo>
                    <a:pt x="14112" y="8198"/>
                  </a:lnTo>
                  <a:cubicBezTo>
                    <a:pt x="14112" y="4919"/>
                    <a:pt x="11476" y="2251"/>
                    <a:pt x="8197" y="2251"/>
                  </a:cubicBezTo>
                  <a:close/>
                  <a:moveTo>
                    <a:pt x="8197" y="547"/>
                  </a:moveTo>
                  <a:cubicBezTo>
                    <a:pt x="10286" y="547"/>
                    <a:pt x="12215" y="1383"/>
                    <a:pt x="13597" y="2797"/>
                  </a:cubicBezTo>
                  <a:cubicBezTo>
                    <a:pt x="14979" y="4180"/>
                    <a:pt x="15847" y="6076"/>
                    <a:pt x="15847" y="8198"/>
                  </a:cubicBezTo>
                  <a:lnTo>
                    <a:pt x="15847" y="14594"/>
                  </a:lnTo>
                  <a:cubicBezTo>
                    <a:pt x="15847" y="15044"/>
                    <a:pt x="15462" y="15430"/>
                    <a:pt x="14979" y="15430"/>
                  </a:cubicBezTo>
                  <a:lnTo>
                    <a:pt x="1415" y="15430"/>
                  </a:lnTo>
                  <a:cubicBezTo>
                    <a:pt x="932" y="15430"/>
                    <a:pt x="547" y="15044"/>
                    <a:pt x="547" y="14594"/>
                  </a:cubicBezTo>
                  <a:lnTo>
                    <a:pt x="547" y="8198"/>
                  </a:lnTo>
                  <a:cubicBezTo>
                    <a:pt x="547" y="6076"/>
                    <a:pt x="1382" y="4180"/>
                    <a:pt x="2797" y="2797"/>
                  </a:cubicBezTo>
                  <a:cubicBezTo>
                    <a:pt x="4179" y="1383"/>
                    <a:pt x="6075" y="547"/>
                    <a:pt x="8197" y="547"/>
                  </a:cubicBezTo>
                  <a:close/>
                  <a:moveTo>
                    <a:pt x="8197" y="1"/>
                  </a:moveTo>
                  <a:cubicBezTo>
                    <a:pt x="3665" y="1"/>
                    <a:pt x="0" y="3665"/>
                    <a:pt x="0" y="8198"/>
                  </a:cubicBezTo>
                  <a:lnTo>
                    <a:pt x="0" y="14594"/>
                  </a:lnTo>
                  <a:cubicBezTo>
                    <a:pt x="0" y="15366"/>
                    <a:pt x="643" y="15977"/>
                    <a:pt x="1415" y="15977"/>
                  </a:cubicBezTo>
                  <a:lnTo>
                    <a:pt x="14979" y="15977"/>
                  </a:lnTo>
                  <a:cubicBezTo>
                    <a:pt x="15751" y="15977"/>
                    <a:pt x="16362" y="15366"/>
                    <a:pt x="16362" y="14594"/>
                  </a:cubicBezTo>
                  <a:lnTo>
                    <a:pt x="16362" y="8198"/>
                  </a:lnTo>
                  <a:cubicBezTo>
                    <a:pt x="16362" y="3665"/>
                    <a:pt x="12697" y="1"/>
                    <a:pt x="81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1"/>
            <p:cNvSpPr/>
            <p:nvPr/>
          </p:nvSpPr>
          <p:spPr>
            <a:xfrm>
              <a:off x="2185075" y="2793600"/>
              <a:ext cx="432375" cy="364875"/>
            </a:xfrm>
            <a:custGeom>
              <a:avLst/>
              <a:gdLst/>
              <a:ahLst/>
              <a:cxnLst/>
              <a:rect l="l" t="t" r="r" b="b"/>
              <a:pathLst>
                <a:path w="17295" h="14595" extrusionOk="0">
                  <a:moveTo>
                    <a:pt x="1" y="1"/>
                  </a:moveTo>
                  <a:lnTo>
                    <a:pt x="1" y="14594"/>
                  </a:lnTo>
                  <a:lnTo>
                    <a:pt x="17294" y="14594"/>
                  </a:lnTo>
                  <a:lnTo>
                    <a:pt x="172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1"/>
            <p:cNvSpPr/>
            <p:nvPr/>
          </p:nvSpPr>
          <p:spPr>
            <a:xfrm>
              <a:off x="2178650" y="2787175"/>
              <a:ext cx="446025" cy="378525"/>
            </a:xfrm>
            <a:custGeom>
              <a:avLst/>
              <a:gdLst/>
              <a:ahLst/>
              <a:cxnLst/>
              <a:rect l="l" t="t" r="r" b="b"/>
              <a:pathLst>
                <a:path w="17841" h="15141" extrusionOk="0">
                  <a:moveTo>
                    <a:pt x="17294" y="515"/>
                  </a:moveTo>
                  <a:lnTo>
                    <a:pt x="17294" y="14594"/>
                  </a:lnTo>
                  <a:lnTo>
                    <a:pt x="547" y="14594"/>
                  </a:lnTo>
                  <a:lnTo>
                    <a:pt x="547" y="515"/>
                  </a:lnTo>
                  <a:close/>
                  <a:moveTo>
                    <a:pt x="258" y="0"/>
                  </a:moveTo>
                  <a:cubicBezTo>
                    <a:pt x="193" y="0"/>
                    <a:pt x="129" y="0"/>
                    <a:pt x="97" y="65"/>
                  </a:cubicBezTo>
                  <a:cubicBezTo>
                    <a:pt x="33" y="129"/>
                    <a:pt x="0" y="193"/>
                    <a:pt x="0" y="258"/>
                  </a:cubicBezTo>
                  <a:lnTo>
                    <a:pt x="0" y="14851"/>
                  </a:lnTo>
                  <a:cubicBezTo>
                    <a:pt x="0" y="14948"/>
                    <a:pt x="33" y="15012"/>
                    <a:pt x="97" y="15044"/>
                  </a:cubicBezTo>
                  <a:cubicBezTo>
                    <a:pt x="129" y="15108"/>
                    <a:pt x="193" y="15140"/>
                    <a:pt x="258" y="15140"/>
                  </a:cubicBezTo>
                  <a:lnTo>
                    <a:pt x="17551" y="15140"/>
                  </a:lnTo>
                  <a:cubicBezTo>
                    <a:pt x="17616" y="15140"/>
                    <a:pt x="17712" y="15108"/>
                    <a:pt x="17744" y="15044"/>
                  </a:cubicBezTo>
                  <a:cubicBezTo>
                    <a:pt x="17808" y="15012"/>
                    <a:pt x="17841" y="14948"/>
                    <a:pt x="17841" y="14851"/>
                  </a:cubicBezTo>
                  <a:lnTo>
                    <a:pt x="17841" y="258"/>
                  </a:lnTo>
                  <a:cubicBezTo>
                    <a:pt x="17841" y="193"/>
                    <a:pt x="17808" y="129"/>
                    <a:pt x="17744" y="65"/>
                  </a:cubicBezTo>
                  <a:cubicBezTo>
                    <a:pt x="17712" y="0"/>
                    <a:pt x="17616" y="0"/>
                    <a:pt x="175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1"/>
            <p:cNvSpPr/>
            <p:nvPr/>
          </p:nvSpPr>
          <p:spPr>
            <a:xfrm>
              <a:off x="2352225" y="2898075"/>
              <a:ext cx="94050" cy="171200"/>
            </a:xfrm>
            <a:custGeom>
              <a:avLst/>
              <a:gdLst/>
              <a:ahLst/>
              <a:cxnLst/>
              <a:rect l="l" t="t" r="r" b="b"/>
              <a:pathLst>
                <a:path w="3762" h="6848" extrusionOk="0">
                  <a:moveTo>
                    <a:pt x="1897" y="0"/>
                  </a:moveTo>
                  <a:cubicBezTo>
                    <a:pt x="836" y="0"/>
                    <a:pt x="1" y="836"/>
                    <a:pt x="1" y="1897"/>
                  </a:cubicBezTo>
                  <a:cubicBezTo>
                    <a:pt x="1" y="2604"/>
                    <a:pt x="418" y="3215"/>
                    <a:pt x="997" y="3536"/>
                  </a:cubicBezTo>
                  <a:lnTo>
                    <a:pt x="676" y="6847"/>
                  </a:lnTo>
                  <a:lnTo>
                    <a:pt x="3086" y="6847"/>
                  </a:lnTo>
                  <a:lnTo>
                    <a:pt x="2765" y="3536"/>
                  </a:lnTo>
                  <a:cubicBezTo>
                    <a:pt x="3376" y="3215"/>
                    <a:pt x="3761" y="2604"/>
                    <a:pt x="3761" y="1897"/>
                  </a:cubicBezTo>
                  <a:cubicBezTo>
                    <a:pt x="3761"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1"/>
            <p:cNvSpPr/>
            <p:nvPr/>
          </p:nvSpPr>
          <p:spPr>
            <a:xfrm>
              <a:off x="2345800" y="2891650"/>
              <a:ext cx="107700" cy="184850"/>
            </a:xfrm>
            <a:custGeom>
              <a:avLst/>
              <a:gdLst/>
              <a:ahLst/>
              <a:cxnLst/>
              <a:rect l="l" t="t" r="r" b="b"/>
              <a:pathLst>
                <a:path w="4308" h="7394" extrusionOk="0">
                  <a:moveTo>
                    <a:pt x="2154" y="514"/>
                  </a:moveTo>
                  <a:cubicBezTo>
                    <a:pt x="3022" y="514"/>
                    <a:pt x="3761" y="1254"/>
                    <a:pt x="3761" y="2154"/>
                  </a:cubicBezTo>
                  <a:cubicBezTo>
                    <a:pt x="3761" y="2765"/>
                    <a:pt x="3408" y="3279"/>
                    <a:pt x="2926" y="3568"/>
                  </a:cubicBezTo>
                  <a:lnTo>
                    <a:pt x="2765" y="3632"/>
                  </a:lnTo>
                  <a:lnTo>
                    <a:pt x="3054" y="6847"/>
                  </a:lnTo>
                  <a:lnTo>
                    <a:pt x="1222" y="6847"/>
                  </a:lnTo>
                  <a:lnTo>
                    <a:pt x="1543" y="3632"/>
                  </a:lnTo>
                  <a:lnTo>
                    <a:pt x="1383" y="3568"/>
                  </a:lnTo>
                  <a:cubicBezTo>
                    <a:pt x="868" y="3279"/>
                    <a:pt x="515" y="2765"/>
                    <a:pt x="515" y="2154"/>
                  </a:cubicBezTo>
                  <a:cubicBezTo>
                    <a:pt x="547" y="1254"/>
                    <a:pt x="1254" y="514"/>
                    <a:pt x="2154" y="514"/>
                  </a:cubicBezTo>
                  <a:close/>
                  <a:moveTo>
                    <a:pt x="2154" y="0"/>
                  </a:moveTo>
                  <a:cubicBezTo>
                    <a:pt x="965" y="0"/>
                    <a:pt x="0" y="964"/>
                    <a:pt x="0" y="2154"/>
                  </a:cubicBezTo>
                  <a:cubicBezTo>
                    <a:pt x="0" y="2898"/>
                    <a:pt x="387" y="3560"/>
                    <a:pt x="980" y="3934"/>
                  </a:cubicBezTo>
                  <a:lnTo>
                    <a:pt x="980" y="3934"/>
                  </a:lnTo>
                  <a:lnTo>
                    <a:pt x="643" y="7393"/>
                  </a:lnTo>
                  <a:lnTo>
                    <a:pt x="3633" y="7393"/>
                  </a:lnTo>
                  <a:lnTo>
                    <a:pt x="3325" y="3916"/>
                  </a:lnTo>
                  <a:lnTo>
                    <a:pt x="3325" y="3916"/>
                  </a:lnTo>
                  <a:cubicBezTo>
                    <a:pt x="3907" y="3539"/>
                    <a:pt x="4308" y="2886"/>
                    <a:pt x="4308" y="2154"/>
                  </a:cubicBezTo>
                  <a:cubicBezTo>
                    <a:pt x="4308" y="964"/>
                    <a:pt x="3343" y="0"/>
                    <a:pt x="21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1"/>
            <p:cNvSpPr/>
            <p:nvPr/>
          </p:nvSpPr>
          <p:spPr>
            <a:xfrm>
              <a:off x="5929100" y="2603650"/>
              <a:ext cx="129400" cy="472250"/>
            </a:xfrm>
            <a:custGeom>
              <a:avLst/>
              <a:gdLst/>
              <a:ahLst/>
              <a:cxnLst/>
              <a:rect l="l" t="t" r="r" b="b"/>
              <a:pathLst>
                <a:path w="5176" h="18890" extrusionOk="0">
                  <a:moveTo>
                    <a:pt x="4071" y="0"/>
                  </a:moveTo>
                  <a:cubicBezTo>
                    <a:pt x="3836" y="0"/>
                    <a:pt x="3604" y="89"/>
                    <a:pt x="3440" y="270"/>
                  </a:cubicBezTo>
                  <a:cubicBezTo>
                    <a:pt x="1286" y="2520"/>
                    <a:pt x="0" y="5959"/>
                    <a:pt x="32" y="9431"/>
                  </a:cubicBezTo>
                  <a:cubicBezTo>
                    <a:pt x="65" y="12967"/>
                    <a:pt x="1382" y="16406"/>
                    <a:pt x="3633" y="18624"/>
                  </a:cubicBezTo>
                  <a:cubicBezTo>
                    <a:pt x="3809" y="18801"/>
                    <a:pt x="4034" y="18889"/>
                    <a:pt x="4259" y="18889"/>
                  </a:cubicBezTo>
                  <a:cubicBezTo>
                    <a:pt x="4484" y="18889"/>
                    <a:pt x="4709" y="18801"/>
                    <a:pt x="4886" y="18624"/>
                  </a:cubicBezTo>
                  <a:cubicBezTo>
                    <a:pt x="5079" y="18431"/>
                    <a:pt x="5175" y="18206"/>
                    <a:pt x="5175" y="17981"/>
                  </a:cubicBezTo>
                  <a:cubicBezTo>
                    <a:pt x="5143" y="17724"/>
                    <a:pt x="5079" y="17499"/>
                    <a:pt x="4886" y="17338"/>
                  </a:cubicBezTo>
                  <a:cubicBezTo>
                    <a:pt x="2990" y="15442"/>
                    <a:pt x="1865" y="12484"/>
                    <a:pt x="1832" y="9431"/>
                  </a:cubicBezTo>
                  <a:cubicBezTo>
                    <a:pt x="1832" y="6377"/>
                    <a:pt x="2893" y="3452"/>
                    <a:pt x="4725" y="1523"/>
                  </a:cubicBezTo>
                  <a:cubicBezTo>
                    <a:pt x="5079" y="1170"/>
                    <a:pt x="5079" y="591"/>
                    <a:pt x="4693" y="237"/>
                  </a:cubicBezTo>
                  <a:cubicBezTo>
                    <a:pt x="4521" y="81"/>
                    <a:pt x="4295" y="0"/>
                    <a:pt x="40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1"/>
            <p:cNvSpPr/>
            <p:nvPr/>
          </p:nvSpPr>
          <p:spPr>
            <a:xfrm>
              <a:off x="6023125" y="2663900"/>
              <a:ext cx="100475" cy="350100"/>
            </a:xfrm>
            <a:custGeom>
              <a:avLst/>
              <a:gdLst/>
              <a:ahLst/>
              <a:cxnLst/>
              <a:rect l="l" t="t" r="r" b="b"/>
              <a:pathLst>
                <a:path w="4019" h="14004" extrusionOk="0">
                  <a:moveTo>
                    <a:pt x="3009" y="0"/>
                  </a:moveTo>
                  <a:cubicBezTo>
                    <a:pt x="2752" y="0"/>
                    <a:pt x="2497" y="116"/>
                    <a:pt x="2315" y="335"/>
                  </a:cubicBezTo>
                  <a:cubicBezTo>
                    <a:pt x="804" y="2135"/>
                    <a:pt x="0" y="4513"/>
                    <a:pt x="0" y="6989"/>
                  </a:cubicBezTo>
                  <a:cubicBezTo>
                    <a:pt x="32" y="9528"/>
                    <a:pt x="900" y="11875"/>
                    <a:pt x="2443" y="13675"/>
                  </a:cubicBezTo>
                  <a:cubicBezTo>
                    <a:pt x="2621" y="13888"/>
                    <a:pt x="2868" y="14003"/>
                    <a:pt x="3119" y="14003"/>
                  </a:cubicBezTo>
                  <a:cubicBezTo>
                    <a:pt x="3321" y="14003"/>
                    <a:pt x="3525" y="13929"/>
                    <a:pt x="3697" y="13771"/>
                  </a:cubicBezTo>
                  <a:cubicBezTo>
                    <a:pt x="3922" y="13610"/>
                    <a:pt x="4018" y="13353"/>
                    <a:pt x="4018" y="13096"/>
                  </a:cubicBezTo>
                  <a:cubicBezTo>
                    <a:pt x="4018" y="12871"/>
                    <a:pt x="3954" y="12678"/>
                    <a:pt x="3793" y="12517"/>
                  </a:cubicBezTo>
                  <a:cubicBezTo>
                    <a:pt x="2540" y="11039"/>
                    <a:pt x="1832" y="9078"/>
                    <a:pt x="1832" y="6989"/>
                  </a:cubicBezTo>
                  <a:cubicBezTo>
                    <a:pt x="1800" y="4931"/>
                    <a:pt x="2475" y="2971"/>
                    <a:pt x="3697" y="1460"/>
                  </a:cubicBezTo>
                  <a:cubicBezTo>
                    <a:pt x="4018" y="1074"/>
                    <a:pt x="3954" y="528"/>
                    <a:pt x="3568" y="206"/>
                  </a:cubicBezTo>
                  <a:cubicBezTo>
                    <a:pt x="3401" y="67"/>
                    <a:pt x="3205" y="0"/>
                    <a:pt x="30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1"/>
            <p:cNvSpPr/>
            <p:nvPr/>
          </p:nvSpPr>
          <p:spPr>
            <a:xfrm>
              <a:off x="6109100" y="2725025"/>
              <a:ext cx="81200" cy="228850"/>
            </a:xfrm>
            <a:custGeom>
              <a:avLst/>
              <a:gdLst/>
              <a:ahLst/>
              <a:cxnLst/>
              <a:rect l="l" t="t" r="r" b="b"/>
              <a:pathLst>
                <a:path w="3248" h="9154" extrusionOk="0">
                  <a:moveTo>
                    <a:pt x="2175" y="1"/>
                  </a:moveTo>
                  <a:cubicBezTo>
                    <a:pt x="1908" y="1"/>
                    <a:pt x="1646" y="124"/>
                    <a:pt x="1479" y="365"/>
                  </a:cubicBezTo>
                  <a:cubicBezTo>
                    <a:pt x="515" y="1586"/>
                    <a:pt x="1" y="3033"/>
                    <a:pt x="1" y="4544"/>
                  </a:cubicBezTo>
                  <a:cubicBezTo>
                    <a:pt x="33" y="6087"/>
                    <a:pt x="579" y="7565"/>
                    <a:pt x="1640" y="8819"/>
                  </a:cubicBezTo>
                  <a:cubicBezTo>
                    <a:pt x="1822" y="9038"/>
                    <a:pt x="2088" y="9153"/>
                    <a:pt x="2354" y="9153"/>
                  </a:cubicBezTo>
                  <a:cubicBezTo>
                    <a:pt x="2556" y="9153"/>
                    <a:pt x="2759" y="9086"/>
                    <a:pt x="2926" y="8947"/>
                  </a:cubicBezTo>
                  <a:cubicBezTo>
                    <a:pt x="3119" y="8755"/>
                    <a:pt x="3247" y="8497"/>
                    <a:pt x="3247" y="8240"/>
                  </a:cubicBezTo>
                  <a:cubicBezTo>
                    <a:pt x="3247" y="8047"/>
                    <a:pt x="3151" y="7822"/>
                    <a:pt x="3022" y="7662"/>
                  </a:cubicBezTo>
                  <a:cubicBezTo>
                    <a:pt x="2251" y="6729"/>
                    <a:pt x="1833" y="5637"/>
                    <a:pt x="1833" y="4511"/>
                  </a:cubicBezTo>
                  <a:cubicBezTo>
                    <a:pt x="1801" y="3419"/>
                    <a:pt x="2186" y="2390"/>
                    <a:pt x="2894" y="1458"/>
                  </a:cubicBezTo>
                  <a:cubicBezTo>
                    <a:pt x="3215" y="1072"/>
                    <a:pt x="3151" y="493"/>
                    <a:pt x="2733" y="204"/>
                  </a:cubicBezTo>
                  <a:cubicBezTo>
                    <a:pt x="2569" y="68"/>
                    <a:pt x="2371" y="1"/>
                    <a:pt x="21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1"/>
            <p:cNvSpPr/>
            <p:nvPr/>
          </p:nvSpPr>
          <p:spPr>
            <a:xfrm>
              <a:off x="1945600" y="2603650"/>
              <a:ext cx="128600" cy="472250"/>
            </a:xfrm>
            <a:custGeom>
              <a:avLst/>
              <a:gdLst/>
              <a:ahLst/>
              <a:cxnLst/>
              <a:rect l="l" t="t" r="r" b="b"/>
              <a:pathLst>
                <a:path w="5144" h="18890" extrusionOk="0">
                  <a:moveTo>
                    <a:pt x="1077" y="0"/>
                  </a:moveTo>
                  <a:cubicBezTo>
                    <a:pt x="849" y="0"/>
                    <a:pt x="623" y="81"/>
                    <a:pt x="451" y="237"/>
                  </a:cubicBezTo>
                  <a:cubicBezTo>
                    <a:pt x="97" y="591"/>
                    <a:pt x="97" y="1170"/>
                    <a:pt x="418" y="1523"/>
                  </a:cubicBezTo>
                  <a:cubicBezTo>
                    <a:pt x="2251" y="3452"/>
                    <a:pt x="3344" y="6377"/>
                    <a:pt x="3311" y="9431"/>
                  </a:cubicBezTo>
                  <a:cubicBezTo>
                    <a:pt x="3311" y="12484"/>
                    <a:pt x="2154" y="15442"/>
                    <a:pt x="258" y="17338"/>
                  </a:cubicBezTo>
                  <a:cubicBezTo>
                    <a:pt x="97" y="17499"/>
                    <a:pt x="1" y="17724"/>
                    <a:pt x="1" y="17981"/>
                  </a:cubicBezTo>
                  <a:cubicBezTo>
                    <a:pt x="1" y="18206"/>
                    <a:pt x="97" y="18431"/>
                    <a:pt x="258" y="18624"/>
                  </a:cubicBezTo>
                  <a:cubicBezTo>
                    <a:pt x="434" y="18801"/>
                    <a:pt x="668" y="18889"/>
                    <a:pt x="901" y="18889"/>
                  </a:cubicBezTo>
                  <a:cubicBezTo>
                    <a:pt x="1134" y="18889"/>
                    <a:pt x="1367" y="18801"/>
                    <a:pt x="1543" y="18624"/>
                  </a:cubicBezTo>
                  <a:cubicBezTo>
                    <a:pt x="3761" y="16406"/>
                    <a:pt x="5111" y="12967"/>
                    <a:pt x="5144" y="9431"/>
                  </a:cubicBezTo>
                  <a:cubicBezTo>
                    <a:pt x="5144" y="5959"/>
                    <a:pt x="3890" y="2520"/>
                    <a:pt x="1736" y="270"/>
                  </a:cubicBezTo>
                  <a:cubicBezTo>
                    <a:pt x="1555" y="89"/>
                    <a:pt x="1315" y="0"/>
                    <a:pt x="10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1"/>
            <p:cNvSpPr/>
            <p:nvPr/>
          </p:nvSpPr>
          <p:spPr>
            <a:xfrm>
              <a:off x="1879700" y="2663900"/>
              <a:ext cx="101275" cy="350100"/>
            </a:xfrm>
            <a:custGeom>
              <a:avLst/>
              <a:gdLst/>
              <a:ahLst/>
              <a:cxnLst/>
              <a:rect l="l" t="t" r="r" b="b"/>
              <a:pathLst>
                <a:path w="4051" h="14004" extrusionOk="0">
                  <a:moveTo>
                    <a:pt x="1023" y="0"/>
                  </a:moveTo>
                  <a:cubicBezTo>
                    <a:pt x="820" y="0"/>
                    <a:pt x="617" y="67"/>
                    <a:pt x="451" y="206"/>
                  </a:cubicBezTo>
                  <a:cubicBezTo>
                    <a:pt x="65" y="528"/>
                    <a:pt x="33" y="1074"/>
                    <a:pt x="322" y="1460"/>
                  </a:cubicBezTo>
                  <a:cubicBezTo>
                    <a:pt x="1576" y="2971"/>
                    <a:pt x="2219" y="4931"/>
                    <a:pt x="2219" y="6989"/>
                  </a:cubicBezTo>
                  <a:cubicBezTo>
                    <a:pt x="2187" y="9078"/>
                    <a:pt x="1511" y="11039"/>
                    <a:pt x="226" y="12517"/>
                  </a:cubicBezTo>
                  <a:cubicBezTo>
                    <a:pt x="97" y="12678"/>
                    <a:pt x="33" y="12871"/>
                    <a:pt x="1" y="13096"/>
                  </a:cubicBezTo>
                  <a:cubicBezTo>
                    <a:pt x="1" y="13353"/>
                    <a:pt x="129" y="13610"/>
                    <a:pt x="322" y="13771"/>
                  </a:cubicBezTo>
                  <a:cubicBezTo>
                    <a:pt x="494" y="13929"/>
                    <a:pt x="705" y="14003"/>
                    <a:pt x="913" y="14003"/>
                  </a:cubicBezTo>
                  <a:cubicBezTo>
                    <a:pt x="1173" y="14003"/>
                    <a:pt x="1430" y="13888"/>
                    <a:pt x="1608" y="13675"/>
                  </a:cubicBezTo>
                  <a:cubicBezTo>
                    <a:pt x="3151" y="11875"/>
                    <a:pt x="4019" y="9528"/>
                    <a:pt x="4019" y="6989"/>
                  </a:cubicBezTo>
                  <a:cubicBezTo>
                    <a:pt x="4051" y="4513"/>
                    <a:pt x="3215" y="2135"/>
                    <a:pt x="1737" y="335"/>
                  </a:cubicBezTo>
                  <a:cubicBezTo>
                    <a:pt x="1554" y="116"/>
                    <a:pt x="1289" y="0"/>
                    <a:pt x="10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1"/>
            <p:cNvSpPr/>
            <p:nvPr/>
          </p:nvSpPr>
          <p:spPr>
            <a:xfrm>
              <a:off x="1813800" y="2725025"/>
              <a:ext cx="81200" cy="228850"/>
            </a:xfrm>
            <a:custGeom>
              <a:avLst/>
              <a:gdLst/>
              <a:ahLst/>
              <a:cxnLst/>
              <a:rect l="l" t="t" r="r" b="b"/>
              <a:pathLst>
                <a:path w="3248" h="9154" extrusionOk="0">
                  <a:moveTo>
                    <a:pt x="1057" y="1"/>
                  </a:moveTo>
                  <a:cubicBezTo>
                    <a:pt x="861" y="1"/>
                    <a:pt x="660" y="68"/>
                    <a:pt x="483" y="204"/>
                  </a:cubicBezTo>
                  <a:cubicBezTo>
                    <a:pt x="97" y="493"/>
                    <a:pt x="33" y="1072"/>
                    <a:pt x="322" y="1458"/>
                  </a:cubicBezTo>
                  <a:cubicBezTo>
                    <a:pt x="1062" y="2390"/>
                    <a:pt x="1415" y="3419"/>
                    <a:pt x="1415" y="4511"/>
                  </a:cubicBezTo>
                  <a:cubicBezTo>
                    <a:pt x="1415" y="5637"/>
                    <a:pt x="997" y="6729"/>
                    <a:pt x="194" y="7662"/>
                  </a:cubicBezTo>
                  <a:cubicBezTo>
                    <a:pt x="65" y="7822"/>
                    <a:pt x="1" y="8047"/>
                    <a:pt x="1" y="8240"/>
                  </a:cubicBezTo>
                  <a:cubicBezTo>
                    <a:pt x="1" y="8497"/>
                    <a:pt x="97" y="8755"/>
                    <a:pt x="322" y="8947"/>
                  </a:cubicBezTo>
                  <a:cubicBezTo>
                    <a:pt x="489" y="9086"/>
                    <a:pt x="692" y="9153"/>
                    <a:pt x="894" y="9153"/>
                  </a:cubicBezTo>
                  <a:cubicBezTo>
                    <a:pt x="1160" y="9153"/>
                    <a:pt x="1426" y="9038"/>
                    <a:pt x="1608" y="8819"/>
                  </a:cubicBezTo>
                  <a:cubicBezTo>
                    <a:pt x="2637" y="7565"/>
                    <a:pt x="3215" y="6087"/>
                    <a:pt x="3215" y="4544"/>
                  </a:cubicBezTo>
                  <a:cubicBezTo>
                    <a:pt x="3247" y="3033"/>
                    <a:pt x="2733" y="1586"/>
                    <a:pt x="1769" y="365"/>
                  </a:cubicBezTo>
                  <a:cubicBezTo>
                    <a:pt x="1584" y="124"/>
                    <a:pt x="1324" y="1"/>
                    <a:pt x="105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1"/>
            <p:cNvSpPr/>
            <p:nvPr/>
          </p:nvSpPr>
          <p:spPr>
            <a:xfrm>
              <a:off x="3763375" y="496075"/>
              <a:ext cx="476550" cy="127800"/>
            </a:xfrm>
            <a:custGeom>
              <a:avLst/>
              <a:gdLst/>
              <a:ahLst/>
              <a:cxnLst/>
              <a:rect l="l" t="t" r="r" b="b"/>
              <a:pathLst>
                <a:path w="19062" h="5112" extrusionOk="0">
                  <a:moveTo>
                    <a:pt x="997" y="0"/>
                  </a:moveTo>
                  <a:cubicBezTo>
                    <a:pt x="772" y="0"/>
                    <a:pt x="547" y="65"/>
                    <a:pt x="354" y="258"/>
                  </a:cubicBezTo>
                  <a:cubicBezTo>
                    <a:pt x="0" y="611"/>
                    <a:pt x="0" y="1190"/>
                    <a:pt x="354" y="1543"/>
                  </a:cubicBezTo>
                  <a:cubicBezTo>
                    <a:pt x="2572" y="3761"/>
                    <a:pt x="6011" y="5111"/>
                    <a:pt x="9547" y="5111"/>
                  </a:cubicBezTo>
                  <a:cubicBezTo>
                    <a:pt x="9590" y="5112"/>
                    <a:pt x="9634" y="5112"/>
                    <a:pt x="9677" y="5112"/>
                  </a:cubicBezTo>
                  <a:cubicBezTo>
                    <a:pt x="13105" y="5112"/>
                    <a:pt x="16486" y="3863"/>
                    <a:pt x="18708" y="1736"/>
                  </a:cubicBezTo>
                  <a:cubicBezTo>
                    <a:pt x="19062" y="1383"/>
                    <a:pt x="19062" y="804"/>
                    <a:pt x="18740" y="450"/>
                  </a:cubicBezTo>
                  <a:cubicBezTo>
                    <a:pt x="18555" y="266"/>
                    <a:pt x="18309" y="169"/>
                    <a:pt x="18066" y="169"/>
                  </a:cubicBezTo>
                  <a:cubicBezTo>
                    <a:pt x="17843" y="169"/>
                    <a:pt x="17623" y="249"/>
                    <a:pt x="17455" y="418"/>
                  </a:cubicBezTo>
                  <a:cubicBezTo>
                    <a:pt x="15553" y="2224"/>
                    <a:pt x="12684" y="3312"/>
                    <a:pt x="9678" y="3312"/>
                  </a:cubicBezTo>
                  <a:cubicBezTo>
                    <a:pt x="9634" y="3312"/>
                    <a:pt x="9591" y="3312"/>
                    <a:pt x="9547" y="3311"/>
                  </a:cubicBezTo>
                  <a:cubicBezTo>
                    <a:pt x="6493" y="3279"/>
                    <a:pt x="3536" y="2154"/>
                    <a:pt x="1639" y="258"/>
                  </a:cubicBezTo>
                  <a:cubicBezTo>
                    <a:pt x="1479" y="65"/>
                    <a:pt x="1254" y="0"/>
                    <a:pt x="9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1"/>
            <p:cNvSpPr/>
            <p:nvPr/>
          </p:nvSpPr>
          <p:spPr>
            <a:xfrm>
              <a:off x="3824450" y="430175"/>
              <a:ext cx="356025" cy="100475"/>
            </a:xfrm>
            <a:custGeom>
              <a:avLst/>
              <a:gdLst/>
              <a:ahLst/>
              <a:cxnLst/>
              <a:rect l="l" t="t" r="r" b="b"/>
              <a:pathLst>
                <a:path w="14241" h="4019" extrusionOk="0">
                  <a:moveTo>
                    <a:pt x="1029" y="1"/>
                  </a:moveTo>
                  <a:cubicBezTo>
                    <a:pt x="772" y="1"/>
                    <a:pt x="514" y="97"/>
                    <a:pt x="354" y="322"/>
                  </a:cubicBezTo>
                  <a:cubicBezTo>
                    <a:pt x="0" y="708"/>
                    <a:pt x="64" y="1286"/>
                    <a:pt x="450" y="1608"/>
                  </a:cubicBezTo>
                  <a:cubicBezTo>
                    <a:pt x="2250" y="3151"/>
                    <a:pt x="4597" y="3986"/>
                    <a:pt x="7136" y="4019"/>
                  </a:cubicBezTo>
                  <a:cubicBezTo>
                    <a:pt x="9611" y="4019"/>
                    <a:pt x="11990" y="3215"/>
                    <a:pt x="13790" y="1736"/>
                  </a:cubicBezTo>
                  <a:cubicBezTo>
                    <a:pt x="14176" y="1415"/>
                    <a:pt x="14240" y="836"/>
                    <a:pt x="13919" y="451"/>
                  </a:cubicBezTo>
                  <a:cubicBezTo>
                    <a:pt x="13736" y="232"/>
                    <a:pt x="13481" y="116"/>
                    <a:pt x="13224" y="116"/>
                  </a:cubicBezTo>
                  <a:cubicBezTo>
                    <a:pt x="13028" y="116"/>
                    <a:pt x="12832" y="183"/>
                    <a:pt x="12665" y="322"/>
                  </a:cubicBezTo>
                  <a:cubicBezTo>
                    <a:pt x="11154" y="1543"/>
                    <a:pt x="9193" y="2219"/>
                    <a:pt x="7136" y="2219"/>
                  </a:cubicBezTo>
                  <a:cubicBezTo>
                    <a:pt x="5047" y="2186"/>
                    <a:pt x="3086" y="1479"/>
                    <a:pt x="1607" y="226"/>
                  </a:cubicBezTo>
                  <a:cubicBezTo>
                    <a:pt x="1447" y="65"/>
                    <a:pt x="1254" y="1"/>
                    <a:pt x="10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1"/>
            <p:cNvSpPr/>
            <p:nvPr/>
          </p:nvSpPr>
          <p:spPr>
            <a:xfrm>
              <a:off x="3884700" y="363475"/>
              <a:ext cx="234700" cy="81200"/>
            </a:xfrm>
            <a:custGeom>
              <a:avLst/>
              <a:gdLst/>
              <a:ahLst/>
              <a:cxnLst/>
              <a:rect l="l" t="t" r="r" b="b"/>
              <a:pathLst>
                <a:path w="9388" h="3248" extrusionOk="0">
                  <a:moveTo>
                    <a:pt x="1030" y="1"/>
                  </a:moveTo>
                  <a:cubicBezTo>
                    <a:pt x="772" y="1"/>
                    <a:pt x="515" y="129"/>
                    <a:pt x="322" y="322"/>
                  </a:cubicBezTo>
                  <a:cubicBezTo>
                    <a:pt x="1" y="708"/>
                    <a:pt x="65" y="1286"/>
                    <a:pt x="451" y="1608"/>
                  </a:cubicBezTo>
                  <a:cubicBezTo>
                    <a:pt x="1705" y="2669"/>
                    <a:pt x="3183" y="3247"/>
                    <a:pt x="4726" y="3247"/>
                  </a:cubicBezTo>
                  <a:cubicBezTo>
                    <a:pt x="6237" y="3247"/>
                    <a:pt x="7683" y="2733"/>
                    <a:pt x="8905" y="1768"/>
                  </a:cubicBezTo>
                  <a:cubicBezTo>
                    <a:pt x="9323" y="1479"/>
                    <a:pt x="9387" y="901"/>
                    <a:pt x="9066" y="515"/>
                  </a:cubicBezTo>
                  <a:cubicBezTo>
                    <a:pt x="8895" y="287"/>
                    <a:pt x="8624" y="161"/>
                    <a:pt x="8351" y="161"/>
                  </a:cubicBezTo>
                  <a:cubicBezTo>
                    <a:pt x="8161" y="161"/>
                    <a:pt x="7970" y="222"/>
                    <a:pt x="7812" y="354"/>
                  </a:cubicBezTo>
                  <a:cubicBezTo>
                    <a:pt x="6880" y="1061"/>
                    <a:pt x="5851" y="1447"/>
                    <a:pt x="4758" y="1447"/>
                  </a:cubicBezTo>
                  <a:cubicBezTo>
                    <a:pt x="3633" y="1415"/>
                    <a:pt x="2540" y="997"/>
                    <a:pt x="1608" y="226"/>
                  </a:cubicBezTo>
                  <a:cubicBezTo>
                    <a:pt x="1447" y="97"/>
                    <a:pt x="1222" y="33"/>
                    <a:pt x="10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1"/>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1"/>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1"/>
            <p:cNvSpPr/>
            <p:nvPr/>
          </p:nvSpPr>
          <p:spPr>
            <a:xfrm>
              <a:off x="2021950" y="3784450"/>
              <a:ext cx="3933700" cy="1195000"/>
            </a:xfrm>
            <a:custGeom>
              <a:avLst/>
              <a:gdLst/>
              <a:ahLst/>
              <a:cxnLst/>
              <a:rect l="l" t="t" r="r" b="b"/>
              <a:pathLst>
                <a:path w="157348" h="47800" extrusionOk="0">
                  <a:moveTo>
                    <a:pt x="78658" y="1"/>
                  </a:moveTo>
                  <a:cubicBezTo>
                    <a:pt x="35230" y="1"/>
                    <a:pt x="0" y="10705"/>
                    <a:pt x="0" y="23916"/>
                  </a:cubicBezTo>
                  <a:cubicBezTo>
                    <a:pt x="0" y="37095"/>
                    <a:pt x="35230" y="47800"/>
                    <a:pt x="78658" y="47800"/>
                  </a:cubicBezTo>
                  <a:cubicBezTo>
                    <a:pt x="122117" y="47800"/>
                    <a:pt x="157347" y="37095"/>
                    <a:pt x="157347" y="23916"/>
                  </a:cubicBezTo>
                  <a:cubicBezTo>
                    <a:pt x="157347" y="10705"/>
                    <a:pt x="122117" y="1"/>
                    <a:pt x="786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1"/>
            <p:cNvSpPr/>
            <p:nvPr/>
          </p:nvSpPr>
          <p:spPr>
            <a:xfrm>
              <a:off x="2014700" y="3778025"/>
              <a:ext cx="3948175" cy="1207850"/>
            </a:xfrm>
            <a:custGeom>
              <a:avLst/>
              <a:gdLst/>
              <a:ahLst/>
              <a:cxnLst/>
              <a:rect l="l" t="t" r="r" b="b"/>
              <a:pathLst>
                <a:path w="157927" h="48314" extrusionOk="0">
                  <a:moveTo>
                    <a:pt x="78948" y="515"/>
                  </a:moveTo>
                  <a:cubicBezTo>
                    <a:pt x="100677" y="515"/>
                    <a:pt x="120317" y="3183"/>
                    <a:pt x="134525" y="7522"/>
                  </a:cubicBezTo>
                  <a:cubicBezTo>
                    <a:pt x="141629" y="9676"/>
                    <a:pt x="147351" y="12248"/>
                    <a:pt x="151305" y="15076"/>
                  </a:cubicBezTo>
                  <a:cubicBezTo>
                    <a:pt x="153298" y="16491"/>
                    <a:pt x="154808" y="17969"/>
                    <a:pt x="155837" y="19480"/>
                  </a:cubicBezTo>
                  <a:cubicBezTo>
                    <a:pt x="156866" y="21023"/>
                    <a:pt x="157380" y="22566"/>
                    <a:pt x="157380" y="24173"/>
                  </a:cubicBezTo>
                  <a:cubicBezTo>
                    <a:pt x="157380" y="25748"/>
                    <a:pt x="156866" y="27291"/>
                    <a:pt x="155837" y="28834"/>
                  </a:cubicBezTo>
                  <a:cubicBezTo>
                    <a:pt x="154037" y="31502"/>
                    <a:pt x="150726" y="34009"/>
                    <a:pt x="146129" y="36324"/>
                  </a:cubicBezTo>
                  <a:cubicBezTo>
                    <a:pt x="132404" y="43171"/>
                    <a:pt x="107460" y="47799"/>
                    <a:pt x="78948" y="47799"/>
                  </a:cubicBezTo>
                  <a:cubicBezTo>
                    <a:pt x="57250" y="47799"/>
                    <a:pt x="37610" y="45131"/>
                    <a:pt x="23402" y="40792"/>
                  </a:cubicBezTo>
                  <a:cubicBezTo>
                    <a:pt x="16298" y="38638"/>
                    <a:pt x="10544" y="36067"/>
                    <a:pt x="6623" y="33238"/>
                  </a:cubicBezTo>
                  <a:cubicBezTo>
                    <a:pt x="4630" y="31824"/>
                    <a:pt x="3119" y="30345"/>
                    <a:pt x="2090" y="28834"/>
                  </a:cubicBezTo>
                  <a:cubicBezTo>
                    <a:pt x="1062" y="27291"/>
                    <a:pt x="547" y="25748"/>
                    <a:pt x="547" y="24173"/>
                  </a:cubicBezTo>
                  <a:cubicBezTo>
                    <a:pt x="547" y="22566"/>
                    <a:pt x="1062" y="21023"/>
                    <a:pt x="2090" y="19480"/>
                  </a:cubicBezTo>
                  <a:cubicBezTo>
                    <a:pt x="3890" y="16812"/>
                    <a:pt x="7201" y="14305"/>
                    <a:pt x="11798" y="11990"/>
                  </a:cubicBezTo>
                  <a:cubicBezTo>
                    <a:pt x="25524" y="5144"/>
                    <a:pt x="50468" y="515"/>
                    <a:pt x="78948" y="515"/>
                  </a:cubicBezTo>
                  <a:close/>
                  <a:moveTo>
                    <a:pt x="78948" y="1"/>
                  </a:moveTo>
                  <a:cubicBezTo>
                    <a:pt x="57218" y="1"/>
                    <a:pt x="37513" y="2669"/>
                    <a:pt x="23241" y="7008"/>
                  </a:cubicBezTo>
                  <a:cubicBezTo>
                    <a:pt x="16105" y="9162"/>
                    <a:pt x="10319" y="11765"/>
                    <a:pt x="6301" y="14626"/>
                  </a:cubicBezTo>
                  <a:cubicBezTo>
                    <a:pt x="4308" y="16073"/>
                    <a:pt x="2733" y="17584"/>
                    <a:pt x="1640" y="19191"/>
                  </a:cubicBezTo>
                  <a:cubicBezTo>
                    <a:pt x="580" y="20766"/>
                    <a:pt x="1" y="22437"/>
                    <a:pt x="1" y="24173"/>
                  </a:cubicBezTo>
                  <a:cubicBezTo>
                    <a:pt x="1" y="25877"/>
                    <a:pt x="580" y="27548"/>
                    <a:pt x="1640" y="29123"/>
                  </a:cubicBezTo>
                  <a:cubicBezTo>
                    <a:pt x="3537" y="31920"/>
                    <a:pt x="6912" y="34492"/>
                    <a:pt x="11541" y="36774"/>
                  </a:cubicBezTo>
                  <a:cubicBezTo>
                    <a:pt x="25427" y="43717"/>
                    <a:pt x="50403" y="48314"/>
                    <a:pt x="78948" y="48314"/>
                  </a:cubicBezTo>
                  <a:cubicBezTo>
                    <a:pt x="100709" y="48314"/>
                    <a:pt x="120414" y="45646"/>
                    <a:pt x="134686" y="41306"/>
                  </a:cubicBezTo>
                  <a:cubicBezTo>
                    <a:pt x="141822" y="39153"/>
                    <a:pt x="147608" y="36549"/>
                    <a:pt x="151626" y="33688"/>
                  </a:cubicBezTo>
                  <a:cubicBezTo>
                    <a:pt x="153619" y="32241"/>
                    <a:pt x="155194" y="30731"/>
                    <a:pt x="156287" y="29123"/>
                  </a:cubicBezTo>
                  <a:cubicBezTo>
                    <a:pt x="157348" y="27548"/>
                    <a:pt x="157926" y="25877"/>
                    <a:pt x="157926" y="24173"/>
                  </a:cubicBezTo>
                  <a:cubicBezTo>
                    <a:pt x="157926" y="22437"/>
                    <a:pt x="157348" y="20766"/>
                    <a:pt x="156287" y="19191"/>
                  </a:cubicBezTo>
                  <a:cubicBezTo>
                    <a:pt x="154390" y="16394"/>
                    <a:pt x="151015" y="13823"/>
                    <a:pt x="146386" y="11540"/>
                  </a:cubicBezTo>
                  <a:cubicBezTo>
                    <a:pt x="132500" y="4597"/>
                    <a:pt x="107524" y="1"/>
                    <a:pt x="789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1"/>
            <p:cNvSpPr/>
            <p:nvPr/>
          </p:nvSpPr>
          <p:spPr>
            <a:xfrm>
              <a:off x="2234900" y="3729000"/>
              <a:ext cx="3507775" cy="1013375"/>
            </a:xfrm>
            <a:custGeom>
              <a:avLst/>
              <a:gdLst/>
              <a:ahLst/>
              <a:cxnLst/>
              <a:rect l="l" t="t" r="r" b="b"/>
              <a:pathLst>
                <a:path w="140311" h="40535" extrusionOk="0">
                  <a:moveTo>
                    <a:pt x="70140" y="1"/>
                  </a:moveTo>
                  <a:cubicBezTo>
                    <a:pt x="31406" y="1"/>
                    <a:pt x="1" y="9098"/>
                    <a:pt x="1" y="20284"/>
                  </a:cubicBezTo>
                  <a:cubicBezTo>
                    <a:pt x="1" y="31470"/>
                    <a:pt x="31406" y="40535"/>
                    <a:pt x="70140" y="40535"/>
                  </a:cubicBezTo>
                  <a:cubicBezTo>
                    <a:pt x="108906" y="40535"/>
                    <a:pt x="140311" y="31470"/>
                    <a:pt x="140311" y="20284"/>
                  </a:cubicBezTo>
                  <a:cubicBezTo>
                    <a:pt x="140311" y="9098"/>
                    <a:pt x="108906" y="1"/>
                    <a:pt x="701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1"/>
            <p:cNvSpPr/>
            <p:nvPr/>
          </p:nvSpPr>
          <p:spPr>
            <a:xfrm>
              <a:off x="2228475" y="3722575"/>
              <a:ext cx="3520625" cy="1027050"/>
            </a:xfrm>
            <a:custGeom>
              <a:avLst/>
              <a:gdLst/>
              <a:ahLst/>
              <a:cxnLst/>
              <a:rect l="l" t="t" r="r" b="b"/>
              <a:pathLst>
                <a:path w="140825" h="41082" extrusionOk="0">
                  <a:moveTo>
                    <a:pt x="70087" y="547"/>
                  </a:moveTo>
                  <a:cubicBezTo>
                    <a:pt x="70190" y="547"/>
                    <a:pt x="70293" y="547"/>
                    <a:pt x="70397" y="547"/>
                  </a:cubicBezTo>
                  <a:cubicBezTo>
                    <a:pt x="89780" y="547"/>
                    <a:pt x="107298" y="2797"/>
                    <a:pt x="119931" y="6462"/>
                  </a:cubicBezTo>
                  <a:cubicBezTo>
                    <a:pt x="126263" y="8294"/>
                    <a:pt x="131407" y="10480"/>
                    <a:pt x="134910" y="12858"/>
                  </a:cubicBezTo>
                  <a:cubicBezTo>
                    <a:pt x="136646" y="14048"/>
                    <a:pt x="138028" y="15333"/>
                    <a:pt x="138928" y="16587"/>
                  </a:cubicBezTo>
                  <a:cubicBezTo>
                    <a:pt x="139828" y="17873"/>
                    <a:pt x="140311" y="19191"/>
                    <a:pt x="140311" y="20541"/>
                  </a:cubicBezTo>
                  <a:cubicBezTo>
                    <a:pt x="140311" y="21859"/>
                    <a:pt x="139828" y="23177"/>
                    <a:pt x="138928" y="24463"/>
                  </a:cubicBezTo>
                  <a:cubicBezTo>
                    <a:pt x="137321" y="26713"/>
                    <a:pt x="134364" y="28866"/>
                    <a:pt x="130282" y="30795"/>
                  </a:cubicBezTo>
                  <a:cubicBezTo>
                    <a:pt x="118067" y="36613"/>
                    <a:pt x="95823" y="40535"/>
                    <a:pt x="70397" y="40535"/>
                  </a:cubicBezTo>
                  <a:cubicBezTo>
                    <a:pt x="51046" y="40535"/>
                    <a:pt x="33527" y="38253"/>
                    <a:pt x="20862" y="34620"/>
                  </a:cubicBezTo>
                  <a:cubicBezTo>
                    <a:pt x="14562" y="32788"/>
                    <a:pt x="9419" y="30602"/>
                    <a:pt x="5915" y="28191"/>
                  </a:cubicBezTo>
                  <a:cubicBezTo>
                    <a:pt x="4147" y="27002"/>
                    <a:pt x="2797" y="25748"/>
                    <a:pt x="1897" y="24463"/>
                  </a:cubicBezTo>
                  <a:cubicBezTo>
                    <a:pt x="997" y="23177"/>
                    <a:pt x="515" y="21859"/>
                    <a:pt x="515" y="20541"/>
                  </a:cubicBezTo>
                  <a:cubicBezTo>
                    <a:pt x="515" y="19191"/>
                    <a:pt x="997" y="17873"/>
                    <a:pt x="1897" y="16587"/>
                  </a:cubicBezTo>
                  <a:cubicBezTo>
                    <a:pt x="3472" y="14369"/>
                    <a:pt x="6461" y="12215"/>
                    <a:pt x="10512" y="10255"/>
                  </a:cubicBezTo>
                  <a:cubicBezTo>
                    <a:pt x="22709" y="4460"/>
                    <a:pt x="44822" y="547"/>
                    <a:pt x="70087" y="547"/>
                  </a:cubicBezTo>
                  <a:close/>
                  <a:moveTo>
                    <a:pt x="70397" y="1"/>
                  </a:moveTo>
                  <a:cubicBezTo>
                    <a:pt x="51013" y="1"/>
                    <a:pt x="33463" y="2251"/>
                    <a:pt x="20733" y="5947"/>
                  </a:cubicBezTo>
                  <a:cubicBezTo>
                    <a:pt x="14369" y="7780"/>
                    <a:pt x="9194" y="9965"/>
                    <a:pt x="5626" y="12408"/>
                  </a:cubicBezTo>
                  <a:cubicBezTo>
                    <a:pt x="3826" y="13662"/>
                    <a:pt x="2411" y="14948"/>
                    <a:pt x="1447" y="16298"/>
                  </a:cubicBezTo>
                  <a:cubicBezTo>
                    <a:pt x="515" y="17648"/>
                    <a:pt x="0" y="19062"/>
                    <a:pt x="0" y="20541"/>
                  </a:cubicBezTo>
                  <a:cubicBezTo>
                    <a:pt x="0" y="21987"/>
                    <a:pt x="515" y="23434"/>
                    <a:pt x="1447" y="24784"/>
                  </a:cubicBezTo>
                  <a:cubicBezTo>
                    <a:pt x="3151" y="27131"/>
                    <a:pt x="6172" y="29316"/>
                    <a:pt x="10287" y="31277"/>
                  </a:cubicBezTo>
                  <a:cubicBezTo>
                    <a:pt x="22662" y="37160"/>
                    <a:pt x="44938" y="41081"/>
                    <a:pt x="70397" y="41081"/>
                  </a:cubicBezTo>
                  <a:cubicBezTo>
                    <a:pt x="89812" y="41081"/>
                    <a:pt x="107363" y="38799"/>
                    <a:pt x="120092" y="35135"/>
                  </a:cubicBezTo>
                  <a:cubicBezTo>
                    <a:pt x="126456" y="33270"/>
                    <a:pt x="131632" y="31084"/>
                    <a:pt x="135200" y="28641"/>
                  </a:cubicBezTo>
                  <a:cubicBezTo>
                    <a:pt x="137000" y="27420"/>
                    <a:pt x="138414" y="26134"/>
                    <a:pt x="139378" y="24784"/>
                  </a:cubicBezTo>
                  <a:cubicBezTo>
                    <a:pt x="140311" y="23434"/>
                    <a:pt x="140825" y="21987"/>
                    <a:pt x="140825" y="20541"/>
                  </a:cubicBezTo>
                  <a:cubicBezTo>
                    <a:pt x="140825" y="19062"/>
                    <a:pt x="140311" y="17648"/>
                    <a:pt x="139378" y="16298"/>
                  </a:cubicBezTo>
                  <a:cubicBezTo>
                    <a:pt x="137675" y="13919"/>
                    <a:pt x="134653" y="11733"/>
                    <a:pt x="130539" y="9772"/>
                  </a:cubicBezTo>
                  <a:cubicBezTo>
                    <a:pt x="118163" y="3890"/>
                    <a:pt x="95855" y="1"/>
                    <a:pt x="703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1"/>
            <p:cNvSpPr/>
            <p:nvPr/>
          </p:nvSpPr>
          <p:spPr>
            <a:xfrm>
              <a:off x="2389200" y="3774000"/>
              <a:ext cx="3199200" cy="890425"/>
            </a:xfrm>
            <a:custGeom>
              <a:avLst/>
              <a:gdLst/>
              <a:ahLst/>
              <a:cxnLst/>
              <a:rect l="l" t="t" r="r" b="b"/>
              <a:pathLst>
                <a:path w="127968" h="35617" extrusionOk="0">
                  <a:moveTo>
                    <a:pt x="63968" y="1"/>
                  </a:moveTo>
                  <a:cubicBezTo>
                    <a:pt x="28641" y="1"/>
                    <a:pt x="0" y="7973"/>
                    <a:pt x="0" y="17809"/>
                  </a:cubicBezTo>
                  <a:cubicBezTo>
                    <a:pt x="0" y="27645"/>
                    <a:pt x="28641" y="35617"/>
                    <a:pt x="63968" y="35617"/>
                  </a:cubicBezTo>
                  <a:cubicBezTo>
                    <a:pt x="99326" y="35617"/>
                    <a:pt x="127967" y="27645"/>
                    <a:pt x="127967" y="17809"/>
                  </a:cubicBezTo>
                  <a:cubicBezTo>
                    <a:pt x="127967" y="7973"/>
                    <a:pt x="99326" y="1"/>
                    <a:pt x="63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1"/>
            <p:cNvSpPr/>
            <p:nvPr/>
          </p:nvSpPr>
          <p:spPr>
            <a:xfrm>
              <a:off x="2381950" y="3766775"/>
              <a:ext cx="3213675" cy="904900"/>
            </a:xfrm>
            <a:custGeom>
              <a:avLst/>
              <a:gdLst/>
              <a:ahLst/>
              <a:cxnLst/>
              <a:rect l="l" t="t" r="r" b="b"/>
              <a:pathLst>
                <a:path w="128547" h="36196" extrusionOk="0">
                  <a:moveTo>
                    <a:pt x="64258" y="547"/>
                  </a:moveTo>
                  <a:cubicBezTo>
                    <a:pt x="81937" y="547"/>
                    <a:pt x="97913" y="2540"/>
                    <a:pt x="109453" y="5754"/>
                  </a:cubicBezTo>
                  <a:cubicBezTo>
                    <a:pt x="115206" y="7362"/>
                    <a:pt x="119899" y="9290"/>
                    <a:pt x="123082" y="11380"/>
                  </a:cubicBezTo>
                  <a:cubicBezTo>
                    <a:pt x="124689" y="12440"/>
                    <a:pt x="125910" y="13533"/>
                    <a:pt x="126746" y="14658"/>
                  </a:cubicBezTo>
                  <a:cubicBezTo>
                    <a:pt x="127582" y="15783"/>
                    <a:pt x="128000" y="16941"/>
                    <a:pt x="128000" y="18098"/>
                  </a:cubicBezTo>
                  <a:cubicBezTo>
                    <a:pt x="128000" y="19255"/>
                    <a:pt x="127582" y="20412"/>
                    <a:pt x="126746" y="21537"/>
                  </a:cubicBezTo>
                  <a:cubicBezTo>
                    <a:pt x="125300" y="23498"/>
                    <a:pt x="122600" y="25395"/>
                    <a:pt x="118903" y="27098"/>
                  </a:cubicBezTo>
                  <a:cubicBezTo>
                    <a:pt x="107717" y="32209"/>
                    <a:pt x="87434" y="35649"/>
                    <a:pt x="64258" y="35649"/>
                  </a:cubicBezTo>
                  <a:cubicBezTo>
                    <a:pt x="46610" y="35649"/>
                    <a:pt x="30635" y="33656"/>
                    <a:pt x="19095" y="30441"/>
                  </a:cubicBezTo>
                  <a:cubicBezTo>
                    <a:pt x="13309" y="28834"/>
                    <a:pt x="8648" y="26905"/>
                    <a:pt x="5465" y="24816"/>
                  </a:cubicBezTo>
                  <a:cubicBezTo>
                    <a:pt x="3858" y="23755"/>
                    <a:pt x="2637" y="22662"/>
                    <a:pt x="1801" y="21537"/>
                  </a:cubicBezTo>
                  <a:cubicBezTo>
                    <a:pt x="965" y="20412"/>
                    <a:pt x="547" y="19255"/>
                    <a:pt x="547" y="18098"/>
                  </a:cubicBezTo>
                  <a:cubicBezTo>
                    <a:pt x="547" y="16941"/>
                    <a:pt x="965" y="15783"/>
                    <a:pt x="1801" y="14658"/>
                  </a:cubicBezTo>
                  <a:cubicBezTo>
                    <a:pt x="3248" y="12698"/>
                    <a:pt x="5948" y="10801"/>
                    <a:pt x="9644" y="9097"/>
                  </a:cubicBezTo>
                  <a:cubicBezTo>
                    <a:pt x="20830" y="3986"/>
                    <a:pt x="41114" y="547"/>
                    <a:pt x="64258" y="547"/>
                  </a:cubicBezTo>
                  <a:close/>
                  <a:moveTo>
                    <a:pt x="64258" y="1"/>
                  </a:moveTo>
                  <a:cubicBezTo>
                    <a:pt x="46578" y="1"/>
                    <a:pt x="30570" y="1993"/>
                    <a:pt x="18966" y="5240"/>
                  </a:cubicBezTo>
                  <a:cubicBezTo>
                    <a:pt x="13148" y="6847"/>
                    <a:pt x="8455" y="8776"/>
                    <a:pt x="5176" y="10930"/>
                  </a:cubicBezTo>
                  <a:cubicBezTo>
                    <a:pt x="3537" y="12023"/>
                    <a:pt x="2251" y="13148"/>
                    <a:pt x="1351" y="14337"/>
                  </a:cubicBezTo>
                  <a:cubicBezTo>
                    <a:pt x="483" y="15526"/>
                    <a:pt x="1" y="16812"/>
                    <a:pt x="1" y="18098"/>
                  </a:cubicBezTo>
                  <a:cubicBezTo>
                    <a:pt x="1" y="19384"/>
                    <a:pt x="483" y="20637"/>
                    <a:pt x="1351" y="21859"/>
                  </a:cubicBezTo>
                  <a:cubicBezTo>
                    <a:pt x="2894" y="23948"/>
                    <a:pt x="5658" y="25845"/>
                    <a:pt x="9419" y="27580"/>
                  </a:cubicBezTo>
                  <a:cubicBezTo>
                    <a:pt x="20734" y="32756"/>
                    <a:pt x="41049" y="36195"/>
                    <a:pt x="64258" y="36195"/>
                  </a:cubicBezTo>
                  <a:cubicBezTo>
                    <a:pt x="81969" y="36195"/>
                    <a:pt x="97977" y="34170"/>
                    <a:pt x="109581" y="30956"/>
                  </a:cubicBezTo>
                  <a:cubicBezTo>
                    <a:pt x="115399" y="29348"/>
                    <a:pt x="120092" y="27420"/>
                    <a:pt x="123371" y="25266"/>
                  </a:cubicBezTo>
                  <a:cubicBezTo>
                    <a:pt x="125010" y="24173"/>
                    <a:pt x="126296" y="23048"/>
                    <a:pt x="127164" y="21859"/>
                  </a:cubicBezTo>
                  <a:cubicBezTo>
                    <a:pt x="128064" y="20637"/>
                    <a:pt x="128546" y="19384"/>
                    <a:pt x="128546" y="18098"/>
                  </a:cubicBezTo>
                  <a:cubicBezTo>
                    <a:pt x="128546" y="16812"/>
                    <a:pt x="128064" y="15526"/>
                    <a:pt x="127164" y="14337"/>
                  </a:cubicBezTo>
                  <a:cubicBezTo>
                    <a:pt x="125653" y="12248"/>
                    <a:pt x="122889" y="10351"/>
                    <a:pt x="119096" y="8615"/>
                  </a:cubicBezTo>
                  <a:cubicBezTo>
                    <a:pt x="107813" y="3440"/>
                    <a:pt x="87498" y="1"/>
                    <a:pt x="642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1"/>
            <p:cNvSpPr/>
            <p:nvPr/>
          </p:nvSpPr>
          <p:spPr>
            <a:xfrm>
              <a:off x="2410075" y="3918650"/>
              <a:ext cx="3157425" cy="745775"/>
            </a:xfrm>
            <a:custGeom>
              <a:avLst/>
              <a:gdLst/>
              <a:ahLst/>
              <a:cxnLst/>
              <a:rect l="l" t="t" r="r" b="b"/>
              <a:pathLst>
                <a:path w="126297" h="29831" extrusionOk="0">
                  <a:moveTo>
                    <a:pt x="63133" y="1"/>
                  </a:moveTo>
                  <a:cubicBezTo>
                    <a:pt x="31342" y="1"/>
                    <a:pt x="4983" y="6462"/>
                    <a:pt x="1" y="14916"/>
                  </a:cubicBezTo>
                  <a:cubicBezTo>
                    <a:pt x="4983" y="23370"/>
                    <a:pt x="31342" y="29831"/>
                    <a:pt x="63133" y="29831"/>
                  </a:cubicBezTo>
                  <a:cubicBezTo>
                    <a:pt x="94955" y="29831"/>
                    <a:pt x="121314" y="23370"/>
                    <a:pt x="126296" y="14916"/>
                  </a:cubicBezTo>
                  <a:cubicBezTo>
                    <a:pt x="121314" y="6462"/>
                    <a:pt x="94955" y="1"/>
                    <a:pt x="6313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1"/>
            <p:cNvSpPr/>
            <p:nvPr/>
          </p:nvSpPr>
          <p:spPr>
            <a:xfrm>
              <a:off x="2402050" y="3911425"/>
              <a:ext cx="3173475" cy="760250"/>
            </a:xfrm>
            <a:custGeom>
              <a:avLst/>
              <a:gdLst/>
              <a:ahLst/>
              <a:cxnLst/>
              <a:rect l="l" t="t" r="r" b="b"/>
              <a:pathLst>
                <a:path w="126939" h="30410" extrusionOk="0">
                  <a:moveTo>
                    <a:pt x="63454" y="547"/>
                  </a:moveTo>
                  <a:cubicBezTo>
                    <a:pt x="79365" y="547"/>
                    <a:pt x="93862" y="2154"/>
                    <a:pt x="105048" y="4822"/>
                  </a:cubicBezTo>
                  <a:cubicBezTo>
                    <a:pt x="110609" y="6172"/>
                    <a:pt x="115367" y="7747"/>
                    <a:pt x="118999" y="9547"/>
                  </a:cubicBezTo>
                  <a:cubicBezTo>
                    <a:pt x="122586" y="11278"/>
                    <a:pt x="125095" y="13224"/>
                    <a:pt x="126315" y="15205"/>
                  </a:cubicBezTo>
                  <a:lnTo>
                    <a:pt x="126315" y="15205"/>
                  </a:lnTo>
                  <a:cubicBezTo>
                    <a:pt x="125095" y="17186"/>
                    <a:pt x="122586" y="19132"/>
                    <a:pt x="118999" y="20862"/>
                  </a:cubicBezTo>
                  <a:cubicBezTo>
                    <a:pt x="108070" y="26230"/>
                    <a:pt x="87273" y="29863"/>
                    <a:pt x="63454" y="29863"/>
                  </a:cubicBezTo>
                  <a:cubicBezTo>
                    <a:pt x="47574" y="29863"/>
                    <a:pt x="33045" y="28256"/>
                    <a:pt x="21891" y="25588"/>
                  </a:cubicBezTo>
                  <a:cubicBezTo>
                    <a:pt x="16330" y="24237"/>
                    <a:pt x="11573" y="22662"/>
                    <a:pt x="7940" y="20862"/>
                  </a:cubicBezTo>
                  <a:cubicBezTo>
                    <a:pt x="4353" y="19132"/>
                    <a:pt x="1844" y="17186"/>
                    <a:pt x="624" y="15205"/>
                  </a:cubicBezTo>
                  <a:lnTo>
                    <a:pt x="624" y="15205"/>
                  </a:lnTo>
                  <a:cubicBezTo>
                    <a:pt x="1844" y="13224"/>
                    <a:pt x="4353" y="11278"/>
                    <a:pt x="7940" y="9547"/>
                  </a:cubicBezTo>
                  <a:cubicBezTo>
                    <a:pt x="18869" y="4179"/>
                    <a:pt x="39635" y="547"/>
                    <a:pt x="63454" y="547"/>
                  </a:cubicBezTo>
                  <a:close/>
                  <a:moveTo>
                    <a:pt x="63454" y="1"/>
                  </a:moveTo>
                  <a:cubicBezTo>
                    <a:pt x="47542" y="1"/>
                    <a:pt x="32981" y="1640"/>
                    <a:pt x="21762" y="4308"/>
                  </a:cubicBezTo>
                  <a:cubicBezTo>
                    <a:pt x="16169" y="5658"/>
                    <a:pt x="11380" y="7265"/>
                    <a:pt x="7683" y="9065"/>
                  </a:cubicBezTo>
                  <a:cubicBezTo>
                    <a:pt x="4019" y="10865"/>
                    <a:pt x="1383" y="12890"/>
                    <a:pt x="97" y="15076"/>
                  </a:cubicBezTo>
                  <a:lnTo>
                    <a:pt x="1" y="15205"/>
                  </a:lnTo>
                  <a:lnTo>
                    <a:pt x="97" y="15333"/>
                  </a:lnTo>
                  <a:cubicBezTo>
                    <a:pt x="1383" y="17519"/>
                    <a:pt x="4019" y="19544"/>
                    <a:pt x="7683" y="21344"/>
                  </a:cubicBezTo>
                  <a:cubicBezTo>
                    <a:pt x="18773" y="26777"/>
                    <a:pt x="39602" y="30409"/>
                    <a:pt x="63454" y="30409"/>
                  </a:cubicBezTo>
                  <a:cubicBezTo>
                    <a:pt x="79397" y="30409"/>
                    <a:pt x="93959" y="28770"/>
                    <a:pt x="105177" y="26102"/>
                  </a:cubicBezTo>
                  <a:cubicBezTo>
                    <a:pt x="110770" y="24752"/>
                    <a:pt x="115560" y="23145"/>
                    <a:pt x="119256" y="21344"/>
                  </a:cubicBezTo>
                  <a:cubicBezTo>
                    <a:pt x="122921" y="19544"/>
                    <a:pt x="125557" y="17519"/>
                    <a:pt x="126842" y="15333"/>
                  </a:cubicBezTo>
                  <a:lnTo>
                    <a:pt x="126939" y="15205"/>
                  </a:lnTo>
                  <a:lnTo>
                    <a:pt x="126842" y="15076"/>
                  </a:lnTo>
                  <a:cubicBezTo>
                    <a:pt x="125557" y="12890"/>
                    <a:pt x="122921" y="10865"/>
                    <a:pt x="119256" y="9065"/>
                  </a:cubicBezTo>
                  <a:cubicBezTo>
                    <a:pt x="108166" y="3633"/>
                    <a:pt x="87337" y="33"/>
                    <a:pt x="634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1"/>
            <p:cNvSpPr/>
            <p:nvPr/>
          </p:nvSpPr>
          <p:spPr>
            <a:xfrm>
              <a:off x="2373925" y="4551900"/>
              <a:ext cx="108500" cy="94850"/>
            </a:xfrm>
            <a:custGeom>
              <a:avLst/>
              <a:gdLst/>
              <a:ahLst/>
              <a:cxnLst/>
              <a:rect l="l" t="t" r="r" b="b"/>
              <a:pathLst>
                <a:path w="4340" h="3794" extrusionOk="0">
                  <a:moveTo>
                    <a:pt x="2186" y="1"/>
                  </a:moveTo>
                  <a:cubicBezTo>
                    <a:pt x="997" y="1"/>
                    <a:pt x="0" y="869"/>
                    <a:pt x="0" y="1897"/>
                  </a:cubicBezTo>
                  <a:cubicBezTo>
                    <a:pt x="0" y="2958"/>
                    <a:pt x="997" y="3794"/>
                    <a:pt x="2186" y="3794"/>
                  </a:cubicBezTo>
                  <a:cubicBezTo>
                    <a:pt x="3376" y="3794"/>
                    <a:pt x="4340" y="2958"/>
                    <a:pt x="4340" y="1897"/>
                  </a:cubicBezTo>
                  <a:cubicBezTo>
                    <a:pt x="4340" y="869"/>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1"/>
            <p:cNvSpPr/>
            <p:nvPr/>
          </p:nvSpPr>
          <p:spPr>
            <a:xfrm>
              <a:off x="2367500" y="4545475"/>
              <a:ext cx="121375" cy="108525"/>
            </a:xfrm>
            <a:custGeom>
              <a:avLst/>
              <a:gdLst/>
              <a:ahLst/>
              <a:cxnLst/>
              <a:rect l="l" t="t" r="r" b="b"/>
              <a:pathLst>
                <a:path w="4855" h="4341" extrusionOk="0">
                  <a:moveTo>
                    <a:pt x="2443" y="547"/>
                  </a:moveTo>
                  <a:cubicBezTo>
                    <a:pt x="2958" y="547"/>
                    <a:pt x="3440" y="740"/>
                    <a:pt x="3793" y="1029"/>
                  </a:cubicBezTo>
                  <a:cubicBezTo>
                    <a:pt x="4147" y="1318"/>
                    <a:pt x="4340" y="1736"/>
                    <a:pt x="4340" y="2154"/>
                  </a:cubicBezTo>
                  <a:cubicBezTo>
                    <a:pt x="4340" y="2604"/>
                    <a:pt x="4147" y="2990"/>
                    <a:pt x="3793" y="3311"/>
                  </a:cubicBezTo>
                  <a:cubicBezTo>
                    <a:pt x="3440" y="3601"/>
                    <a:pt x="2958" y="3794"/>
                    <a:pt x="2443" y="3794"/>
                  </a:cubicBezTo>
                  <a:cubicBezTo>
                    <a:pt x="1897" y="3794"/>
                    <a:pt x="1415" y="3601"/>
                    <a:pt x="1093" y="3311"/>
                  </a:cubicBezTo>
                  <a:cubicBezTo>
                    <a:pt x="740" y="2990"/>
                    <a:pt x="547" y="2604"/>
                    <a:pt x="547" y="2154"/>
                  </a:cubicBezTo>
                  <a:cubicBezTo>
                    <a:pt x="547" y="1736"/>
                    <a:pt x="740" y="1318"/>
                    <a:pt x="1093" y="1029"/>
                  </a:cubicBezTo>
                  <a:cubicBezTo>
                    <a:pt x="1415" y="740"/>
                    <a:pt x="1897" y="547"/>
                    <a:pt x="2443" y="547"/>
                  </a:cubicBezTo>
                  <a:close/>
                  <a:moveTo>
                    <a:pt x="2443" y="1"/>
                  </a:moveTo>
                  <a:cubicBezTo>
                    <a:pt x="1768" y="1"/>
                    <a:pt x="1158" y="226"/>
                    <a:pt x="740" y="611"/>
                  </a:cubicBezTo>
                  <a:cubicBezTo>
                    <a:pt x="290" y="997"/>
                    <a:pt x="0" y="1543"/>
                    <a:pt x="0" y="2154"/>
                  </a:cubicBezTo>
                  <a:cubicBezTo>
                    <a:pt x="0" y="2765"/>
                    <a:pt x="290" y="3311"/>
                    <a:pt x="740" y="3697"/>
                  </a:cubicBezTo>
                  <a:cubicBezTo>
                    <a:pt x="1158" y="4083"/>
                    <a:pt x="1768" y="4340"/>
                    <a:pt x="2443" y="4340"/>
                  </a:cubicBezTo>
                  <a:cubicBezTo>
                    <a:pt x="3086" y="4340"/>
                    <a:pt x="3697" y="4083"/>
                    <a:pt x="4147" y="3697"/>
                  </a:cubicBezTo>
                  <a:cubicBezTo>
                    <a:pt x="4597" y="3311"/>
                    <a:pt x="4854" y="2765"/>
                    <a:pt x="4854" y="2154"/>
                  </a:cubicBezTo>
                  <a:cubicBezTo>
                    <a:pt x="4854" y="1543"/>
                    <a:pt x="4597" y="997"/>
                    <a:pt x="4147" y="611"/>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1"/>
            <p:cNvSpPr/>
            <p:nvPr/>
          </p:nvSpPr>
          <p:spPr>
            <a:xfrm>
              <a:off x="3153425" y="4759225"/>
              <a:ext cx="108525" cy="94875"/>
            </a:xfrm>
            <a:custGeom>
              <a:avLst/>
              <a:gdLst/>
              <a:ahLst/>
              <a:cxnLst/>
              <a:rect l="l" t="t" r="r" b="b"/>
              <a:pathLst>
                <a:path w="4341" h="3795" extrusionOk="0">
                  <a:moveTo>
                    <a:pt x="2186" y="1"/>
                  </a:moveTo>
                  <a:cubicBezTo>
                    <a:pt x="965" y="1"/>
                    <a:pt x="1" y="837"/>
                    <a:pt x="1" y="1897"/>
                  </a:cubicBezTo>
                  <a:cubicBezTo>
                    <a:pt x="1" y="2926"/>
                    <a:pt x="965" y="3794"/>
                    <a:pt x="2186" y="3794"/>
                  </a:cubicBezTo>
                  <a:cubicBezTo>
                    <a:pt x="3376" y="3794"/>
                    <a:pt x="4340" y="2926"/>
                    <a:pt x="4340" y="1897"/>
                  </a:cubicBezTo>
                  <a:cubicBezTo>
                    <a:pt x="4340" y="837"/>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1"/>
            <p:cNvSpPr/>
            <p:nvPr/>
          </p:nvSpPr>
          <p:spPr>
            <a:xfrm>
              <a:off x="3147000" y="4752000"/>
              <a:ext cx="121375" cy="108525"/>
            </a:xfrm>
            <a:custGeom>
              <a:avLst/>
              <a:gdLst/>
              <a:ahLst/>
              <a:cxnLst/>
              <a:rect l="l" t="t" r="r" b="b"/>
              <a:pathLst>
                <a:path w="4855" h="4341" extrusionOk="0">
                  <a:moveTo>
                    <a:pt x="2443" y="547"/>
                  </a:moveTo>
                  <a:cubicBezTo>
                    <a:pt x="2958" y="547"/>
                    <a:pt x="3440" y="740"/>
                    <a:pt x="3793" y="1029"/>
                  </a:cubicBezTo>
                  <a:cubicBezTo>
                    <a:pt x="4115" y="1351"/>
                    <a:pt x="4340" y="1736"/>
                    <a:pt x="4340" y="2186"/>
                  </a:cubicBezTo>
                  <a:cubicBezTo>
                    <a:pt x="4340" y="2604"/>
                    <a:pt x="4115" y="3022"/>
                    <a:pt x="3793" y="3312"/>
                  </a:cubicBezTo>
                  <a:cubicBezTo>
                    <a:pt x="3440" y="3601"/>
                    <a:pt x="2958" y="3794"/>
                    <a:pt x="2443" y="3794"/>
                  </a:cubicBezTo>
                  <a:cubicBezTo>
                    <a:pt x="1897" y="3794"/>
                    <a:pt x="1415" y="3601"/>
                    <a:pt x="1061" y="3312"/>
                  </a:cubicBezTo>
                  <a:cubicBezTo>
                    <a:pt x="740" y="3022"/>
                    <a:pt x="547" y="2604"/>
                    <a:pt x="547" y="2186"/>
                  </a:cubicBezTo>
                  <a:cubicBezTo>
                    <a:pt x="547" y="1736"/>
                    <a:pt x="740" y="1351"/>
                    <a:pt x="1061" y="1029"/>
                  </a:cubicBezTo>
                  <a:cubicBezTo>
                    <a:pt x="1415" y="740"/>
                    <a:pt x="1897" y="547"/>
                    <a:pt x="2443" y="547"/>
                  </a:cubicBezTo>
                  <a:close/>
                  <a:moveTo>
                    <a:pt x="2443" y="1"/>
                  </a:moveTo>
                  <a:cubicBezTo>
                    <a:pt x="1768" y="1"/>
                    <a:pt x="1158" y="258"/>
                    <a:pt x="708" y="644"/>
                  </a:cubicBezTo>
                  <a:cubicBezTo>
                    <a:pt x="290" y="1029"/>
                    <a:pt x="0" y="1576"/>
                    <a:pt x="0" y="2186"/>
                  </a:cubicBezTo>
                  <a:cubicBezTo>
                    <a:pt x="0" y="2797"/>
                    <a:pt x="290" y="3344"/>
                    <a:pt x="708" y="3729"/>
                  </a:cubicBezTo>
                  <a:cubicBezTo>
                    <a:pt x="1158" y="4115"/>
                    <a:pt x="1768" y="4340"/>
                    <a:pt x="2443" y="4340"/>
                  </a:cubicBezTo>
                  <a:cubicBezTo>
                    <a:pt x="3086" y="4340"/>
                    <a:pt x="3697" y="4115"/>
                    <a:pt x="4147" y="3729"/>
                  </a:cubicBezTo>
                  <a:cubicBezTo>
                    <a:pt x="4565" y="3344"/>
                    <a:pt x="4854" y="2797"/>
                    <a:pt x="4854" y="2186"/>
                  </a:cubicBezTo>
                  <a:cubicBezTo>
                    <a:pt x="4854" y="1576"/>
                    <a:pt x="4565" y="1029"/>
                    <a:pt x="4147" y="644"/>
                  </a:cubicBezTo>
                  <a:cubicBezTo>
                    <a:pt x="3697" y="258"/>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1"/>
            <p:cNvSpPr/>
            <p:nvPr/>
          </p:nvSpPr>
          <p:spPr>
            <a:xfrm>
              <a:off x="4080800" y="4793000"/>
              <a:ext cx="108500" cy="94850"/>
            </a:xfrm>
            <a:custGeom>
              <a:avLst/>
              <a:gdLst/>
              <a:ahLst/>
              <a:cxnLst/>
              <a:rect l="l" t="t" r="r" b="b"/>
              <a:pathLst>
                <a:path w="4340" h="3794" extrusionOk="0">
                  <a:moveTo>
                    <a:pt x="2186" y="0"/>
                  </a:moveTo>
                  <a:cubicBezTo>
                    <a:pt x="964" y="0"/>
                    <a:pt x="0" y="836"/>
                    <a:pt x="0" y="1897"/>
                  </a:cubicBezTo>
                  <a:cubicBezTo>
                    <a:pt x="0" y="2925"/>
                    <a:pt x="964" y="3793"/>
                    <a:pt x="2186" y="3793"/>
                  </a:cubicBezTo>
                  <a:cubicBezTo>
                    <a:pt x="3375" y="3793"/>
                    <a:pt x="4340" y="2925"/>
                    <a:pt x="4340" y="1897"/>
                  </a:cubicBezTo>
                  <a:cubicBezTo>
                    <a:pt x="4340" y="836"/>
                    <a:pt x="3375" y="0"/>
                    <a:pt x="21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1"/>
            <p:cNvSpPr/>
            <p:nvPr/>
          </p:nvSpPr>
          <p:spPr>
            <a:xfrm>
              <a:off x="4074375" y="4786550"/>
              <a:ext cx="121350" cy="107725"/>
            </a:xfrm>
            <a:custGeom>
              <a:avLst/>
              <a:gdLst/>
              <a:ahLst/>
              <a:cxnLst/>
              <a:rect l="l" t="t" r="r" b="b"/>
              <a:pathLst>
                <a:path w="4854" h="4309" extrusionOk="0">
                  <a:moveTo>
                    <a:pt x="2443" y="515"/>
                  </a:moveTo>
                  <a:cubicBezTo>
                    <a:pt x="2957" y="515"/>
                    <a:pt x="3439" y="708"/>
                    <a:pt x="3793" y="997"/>
                  </a:cubicBezTo>
                  <a:cubicBezTo>
                    <a:pt x="4114" y="1319"/>
                    <a:pt x="4339" y="1705"/>
                    <a:pt x="4339" y="2155"/>
                  </a:cubicBezTo>
                  <a:cubicBezTo>
                    <a:pt x="4339" y="2605"/>
                    <a:pt x="4114" y="2990"/>
                    <a:pt x="3793" y="3280"/>
                  </a:cubicBezTo>
                  <a:cubicBezTo>
                    <a:pt x="3439" y="3601"/>
                    <a:pt x="2957" y="3794"/>
                    <a:pt x="2443" y="3794"/>
                  </a:cubicBezTo>
                  <a:cubicBezTo>
                    <a:pt x="1897" y="3794"/>
                    <a:pt x="1414" y="3601"/>
                    <a:pt x="1061" y="3280"/>
                  </a:cubicBezTo>
                  <a:cubicBezTo>
                    <a:pt x="739" y="2990"/>
                    <a:pt x="514" y="2605"/>
                    <a:pt x="514" y="2155"/>
                  </a:cubicBezTo>
                  <a:cubicBezTo>
                    <a:pt x="514" y="1705"/>
                    <a:pt x="739" y="1319"/>
                    <a:pt x="1061" y="997"/>
                  </a:cubicBezTo>
                  <a:cubicBezTo>
                    <a:pt x="1414" y="708"/>
                    <a:pt x="1897" y="515"/>
                    <a:pt x="2443" y="515"/>
                  </a:cubicBezTo>
                  <a:close/>
                  <a:moveTo>
                    <a:pt x="2443" y="1"/>
                  </a:moveTo>
                  <a:cubicBezTo>
                    <a:pt x="1768" y="1"/>
                    <a:pt x="1157" y="226"/>
                    <a:pt x="707" y="612"/>
                  </a:cubicBezTo>
                  <a:cubicBezTo>
                    <a:pt x="289" y="997"/>
                    <a:pt x="0" y="1544"/>
                    <a:pt x="0" y="2155"/>
                  </a:cubicBezTo>
                  <a:cubicBezTo>
                    <a:pt x="0" y="2765"/>
                    <a:pt x="289" y="3312"/>
                    <a:pt x="707" y="3697"/>
                  </a:cubicBezTo>
                  <a:cubicBezTo>
                    <a:pt x="1157" y="4083"/>
                    <a:pt x="1768" y="4308"/>
                    <a:pt x="2443" y="4308"/>
                  </a:cubicBezTo>
                  <a:cubicBezTo>
                    <a:pt x="3086" y="4308"/>
                    <a:pt x="3697" y="4083"/>
                    <a:pt x="4147" y="3697"/>
                  </a:cubicBezTo>
                  <a:cubicBezTo>
                    <a:pt x="4565" y="3312"/>
                    <a:pt x="4854" y="2765"/>
                    <a:pt x="4854" y="2155"/>
                  </a:cubicBezTo>
                  <a:cubicBezTo>
                    <a:pt x="4854" y="1544"/>
                    <a:pt x="4565" y="997"/>
                    <a:pt x="4147" y="612"/>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1"/>
            <p:cNvSpPr/>
            <p:nvPr/>
          </p:nvSpPr>
          <p:spPr>
            <a:xfrm>
              <a:off x="5001725" y="4711825"/>
              <a:ext cx="107700" cy="94850"/>
            </a:xfrm>
            <a:custGeom>
              <a:avLst/>
              <a:gdLst/>
              <a:ahLst/>
              <a:cxnLst/>
              <a:rect l="l" t="t" r="r" b="b"/>
              <a:pathLst>
                <a:path w="4308" h="3794" extrusionOk="0">
                  <a:moveTo>
                    <a:pt x="2154" y="0"/>
                  </a:moveTo>
                  <a:cubicBezTo>
                    <a:pt x="965" y="0"/>
                    <a:pt x="1" y="836"/>
                    <a:pt x="1" y="1897"/>
                  </a:cubicBezTo>
                  <a:cubicBezTo>
                    <a:pt x="1" y="2926"/>
                    <a:pt x="965" y="3793"/>
                    <a:pt x="2154" y="3793"/>
                  </a:cubicBezTo>
                  <a:cubicBezTo>
                    <a:pt x="3344" y="3793"/>
                    <a:pt x="4308" y="2926"/>
                    <a:pt x="4308" y="1897"/>
                  </a:cubicBezTo>
                  <a:cubicBezTo>
                    <a:pt x="4308" y="836"/>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1"/>
            <p:cNvSpPr/>
            <p:nvPr/>
          </p:nvSpPr>
          <p:spPr>
            <a:xfrm>
              <a:off x="4994500" y="4705400"/>
              <a:ext cx="122175" cy="107700"/>
            </a:xfrm>
            <a:custGeom>
              <a:avLst/>
              <a:gdLst/>
              <a:ahLst/>
              <a:cxnLst/>
              <a:rect l="l" t="t" r="r" b="b"/>
              <a:pathLst>
                <a:path w="4887" h="4308" extrusionOk="0">
                  <a:moveTo>
                    <a:pt x="2443" y="515"/>
                  </a:moveTo>
                  <a:cubicBezTo>
                    <a:pt x="2990" y="515"/>
                    <a:pt x="3472" y="707"/>
                    <a:pt x="3793" y="997"/>
                  </a:cubicBezTo>
                  <a:cubicBezTo>
                    <a:pt x="4147" y="1318"/>
                    <a:pt x="4340" y="1704"/>
                    <a:pt x="4340" y="2154"/>
                  </a:cubicBezTo>
                  <a:cubicBezTo>
                    <a:pt x="4340" y="2572"/>
                    <a:pt x="4147" y="2990"/>
                    <a:pt x="3793" y="3279"/>
                  </a:cubicBezTo>
                  <a:cubicBezTo>
                    <a:pt x="3472" y="3600"/>
                    <a:pt x="2990" y="3761"/>
                    <a:pt x="2443" y="3761"/>
                  </a:cubicBezTo>
                  <a:cubicBezTo>
                    <a:pt x="1897" y="3761"/>
                    <a:pt x="1415" y="3600"/>
                    <a:pt x="1093" y="3279"/>
                  </a:cubicBezTo>
                  <a:cubicBezTo>
                    <a:pt x="740" y="2990"/>
                    <a:pt x="547" y="2572"/>
                    <a:pt x="547" y="2154"/>
                  </a:cubicBezTo>
                  <a:cubicBezTo>
                    <a:pt x="547" y="1704"/>
                    <a:pt x="740" y="1318"/>
                    <a:pt x="1093" y="997"/>
                  </a:cubicBezTo>
                  <a:cubicBezTo>
                    <a:pt x="1415" y="707"/>
                    <a:pt x="1897" y="515"/>
                    <a:pt x="2443" y="515"/>
                  </a:cubicBezTo>
                  <a:close/>
                  <a:moveTo>
                    <a:pt x="2443" y="0"/>
                  </a:moveTo>
                  <a:cubicBezTo>
                    <a:pt x="1768" y="0"/>
                    <a:pt x="1190" y="225"/>
                    <a:pt x="740" y="611"/>
                  </a:cubicBezTo>
                  <a:cubicBezTo>
                    <a:pt x="290" y="997"/>
                    <a:pt x="0" y="1543"/>
                    <a:pt x="0" y="2154"/>
                  </a:cubicBezTo>
                  <a:cubicBezTo>
                    <a:pt x="0" y="2765"/>
                    <a:pt x="290" y="3311"/>
                    <a:pt x="740" y="3697"/>
                  </a:cubicBezTo>
                  <a:cubicBezTo>
                    <a:pt x="1190" y="4083"/>
                    <a:pt x="1768" y="4308"/>
                    <a:pt x="2443" y="4308"/>
                  </a:cubicBezTo>
                  <a:cubicBezTo>
                    <a:pt x="3118" y="4308"/>
                    <a:pt x="3697" y="4083"/>
                    <a:pt x="4147" y="3697"/>
                  </a:cubicBezTo>
                  <a:cubicBezTo>
                    <a:pt x="4597" y="3311"/>
                    <a:pt x="4886" y="2765"/>
                    <a:pt x="4886" y="2154"/>
                  </a:cubicBezTo>
                  <a:cubicBezTo>
                    <a:pt x="4886" y="1543"/>
                    <a:pt x="4597" y="997"/>
                    <a:pt x="4147" y="611"/>
                  </a:cubicBezTo>
                  <a:cubicBezTo>
                    <a:pt x="3697"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1"/>
            <p:cNvSpPr/>
            <p:nvPr/>
          </p:nvSpPr>
          <p:spPr>
            <a:xfrm>
              <a:off x="5597200" y="4494850"/>
              <a:ext cx="108525" cy="94850"/>
            </a:xfrm>
            <a:custGeom>
              <a:avLst/>
              <a:gdLst/>
              <a:ahLst/>
              <a:cxnLst/>
              <a:rect l="l" t="t" r="r" b="b"/>
              <a:pathLst>
                <a:path w="4341" h="3794" extrusionOk="0">
                  <a:moveTo>
                    <a:pt x="2154" y="0"/>
                  </a:moveTo>
                  <a:cubicBezTo>
                    <a:pt x="965" y="0"/>
                    <a:pt x="1" y="868"/>
                    <a:pt x="1" y="1897"/>
                  </a:cubicBezTo>
                  <a:cubicBezTo>
                    <a:pt x="1" y="2958"/>
                    <a:pt x="965" y="3793"/>
                    <a:pt x="2154" y="3793"/>
                  </a:cubicBezTo>
                  <a:cubicBezTo>
                    <a:pt x="3344" y="3793"/>
                    <a:pt x="4340" y="2958"/>
                    <a:pt x="4340" y="1897"/>
                  </a:cubicBezTo>
                  <a:cubicBezTo>
                    <a:pt x="4340" y="868"/>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1"/>
            <p:cNvSpPr/>
            <p:nvPr/>
          </p:nvSpPr>
          <p:spPr>
            <a:xfrm>
              <a:off x="5589975" y="4488425"/>
              <a:ext cx="122175" cy="108500"/>
            </a:xfrm>
            <a:custGeom>
              <a:avLst/>
              <a:gdLst/>
              <a:ahLst/>
              <a:cxnLst/>
              <a:rect l="l" t="t" r="r" b="b"/>
              <a:pathLst>
                <a:path w="4887" h="4340" extrusionOk="0">
                  <a:moveTo>
                    <a:pt x="2443" y="547"/>
                  </a:moveTo>
                  <a:cubicBezTo>
                    <a:pt x="2990" y="547"/>
                    <a:pt x="3472" y="740"/>
                    <a:pt x="3793" y="1029"/>
                  </a:cubicBezTo>
                  <a:cubicBezTo>
                    <a:pt x="4147" y="1318"/>
                    <a:pt x="4340" y="1736"/>
                    <a:pt x="4340" y="2154"/>
                  </a:cubicBezTo>
                  <a:cubicBezTo>
                    <a:pt x="4340" y="2604"/>
                    <a:pt x="4147" y="2990"/>
                    <a:pt x="3793" y="3311"/>
                  </a:cubicBezTo>
                  <a:cubicBezTo>
                    <a:pt x="3472" y="3600"/>
                    <a:pt x="2990" y="3793"/>
                    <a:pt x="2443" y="3793"/>
                  </a:cubicBezTo>
                  <a:cubicBezTo>
                    <a:pt x="1929" y="3793"/>
                    <a:pt x="1447" y="3600"/>
                    <a:pt x="1093" y="3311"/>
                  </a:cubicBezTo>
                  <a:cubicBezTo>
                    <a:pt x="740" y="2990"/>
                    <a:pt x="547" y="2604"/>
                    <a:pt x="547" y="2154"/>
                  </a:cubicBezTo>
                  <a:cubicBezTo>
                    <a:pt x="547" y="1736"/>
                    <a:pt x="740" y="1318"/>
                    <a:pt x="1093" y="1029"/>
                  </a:cubicBezTo>
                  <a:cubicBezTo>
                    <a:pt x="1447" y="740"/>
                    <a:pt x="1929" y="547"/>
                    <a:pt x="2443" y="547"/>
                  </a:cubicBezTo>
                  <a:close/>
                  <a:moveTo>
                    <a:pt x="2443" y="0"/>
                  </a:moveTo>
                  <a:cubicBezTo>
                    <a:pt x="1800" y="0"/>
                    <a:pt x="1190" y="225"/>
                    <a:pt x="740" y="611"/>
                  </a:cubicBezTo>
                  <a:cubicBezTo>
                    <a:pt x="290" y="997"/>
                    <a:pt x="0" y="1543"/>
                    <a:pt x="0" y="2154"/>
                  </a:cubicBezTo>
                  <a:cubicBezTo>
                    <a:pt x="0" y="2765"/>
                    <a:pt x="290" y="3311"/>
                    <a:pt x="740" y="3697"/>
                  </a:cubicBezTo>
                  <a:cubicBezTo>
                    <a:pt x="1190" y="4083"/>
                    <a:pt x="1800" y="4340"/>
                    <a:pt x="2443" y="4340"/>
                  </a:cubicBezTo>
                  <a:cubicBezTo>
                    <a:pt x="3118" y="4340"/>
                    <a:pt x="3729" y="4083"/>
                    <a:pt x="4147" y="3697"/>
                  </a:cubicBezTo>
                  <a:cubicBezTo>
                    <a:pt x="4597" y="3311"/>
                    <a:pt x="4886" y="2765"/>
                    <a:pt x="4886" y="2154"/>
                  </a:cubicBezTo>
                  <a:cubicBezTo>
                    <a:pt x="4886" y="1543"/>
                    <a:pt x="4597" y="997"/>
                    <a:pt x="4147" y="611"/>
                  </a:cubicBezTo>
                  <a:cubicBezTo>
                    <a:pt x="3729"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1"/>
            <p:cNvSpPr/>
            <p:nvPr/>
          </p:nvSpPr>
          <p:spPr>
            <a:xfrm>
              <a:off x="5777200" y="4211900"/>
              <a:ext cx="125400" cy="83625"/>
            </a:xfrm>
            <a:custGeom>
              <a:avLst/>
              <a:gdLst/>
              <a:ahLst/>
              <a:cxnLst/>
              <a:rect l="l" t="t" r="r" b="b"/>
              <a:pathLst>
                <a:path w="5016" h="3345" extrusionOk="0">
                  <a:moveTo>
                    <a:pt x="1555" y="1"/>
                  </a:moveTo>
                  <a:cubicBezTo>
                    <a:pt x="995" y="1"/>
                    <a:pt x="545" y="187"/>
                    <a:pt x="355" y="550"/>
                  </a:cubicBezTo>
                  <a:cubicBezTo>
                    <a:pt x="1" y="1225"/>
                    <a:pt x="676" y="2286"/>
                    <a:pt x="1865" y="2897"/>
                  </a:cubicBezTo>
                  <a:cubicBezTo>
                    <a:pt x="2424" y="3198"/>
                    <a:pt x="2996" y="3344"/>
                    <a:pt x="3483" y="3344"/>
                  </a:cubicBezTo>
                  <a:cubicBezTo>
                    <a:pt x="4034" y="3344"/>
                    <a:pt x="4474" y="3158"/>
                    <a:pt x="4662" y="2800"/>
                  </a:cubicBezTo>
                  <a:cubicBezTo>
                    <a:pt x="5015" y="2093"/>
                    <a:pt x="4340" y="1032"/>
                    <a:pt x="3151" y="421"/>
                  </a:cubicBezTo>
                  <a:cubicBezTo>
                    <a:pt x="2601" y="139"/>
                    <a:pt x="2037" y="1"/>
                    <a:pt x="15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1"/>
            <p:cNvSpPr/>
            <p:nvPr/>
          </p:nvSpPr>
          <p:spPr>
            <a:xfrm>
              <a:off x="5777200" y="4204750"/>
              <a:ext cx="125400" cy="97250"/>
            </a:xfrm>
            <a:custGeom>
              <a:avLst/>
              <a:gdLst/>
              <a:ahLst/>
              <a:cxnLst/>
              <a:rect l="l" t="t" r="r" b="b"/>
              <a:pathLst>
                <a:path w="5016" h="3890" extrusionOk="0">
                  <a:moveTo>
                    <a:pt x="1544" y="547"/>
                  </a:moveTo>
                  <a:cubicBezTo>
                    <a:pt x="1994" y="547"/>
                    <a:pt x="2508" y="675"/>
                    <a:pt x="3023" y="965"/>
                  </a:cubicBezTo>
                  <a:cubicBezTo>
                    <a:pt x="3473" y="1190"/>
                    <a:pt x="3858" y="1479"/>
                    <a:pt x="4115" y="1800"/>
                  </a:cubicBezTo>
                  <a:cubicBezTo>
                    <a:pt x="4373" y="2122"/>
                    <a:pt x="4469" y="2443"/>
                    <a:pt x="4469" y="2668"/>
                  </a:cubicBezTo>
                  <a:cubicBezTo>
                    <a:pt x="4469" y="2765"/>
                    <a:pt x="4469" y="2861"/>
                    <a:pt x="4405" y="2958"/>
                  </a:cubicBezTo>
                  <a:cubicBezTo>
                    <a:pt x="4340" y="3086"/>
                    <a:pt x="4244" y="3183"/>
                    <a:pt x="4083" y="3247"/>
                  </a:cubicBezTo>
                  <a:cubicBezTo>
                    <a:pt x="3923" y="3311"/>
                    <a:pt x="3698" y="3375"/>
                    <a:pt x="3473" y="3375"/>
                  </a:cubicBezTo>
                  <a:cubicBezTo>
                    <a:pt x="3023" y="3375"/>
                    <a:pt x="2508" y="3215"/>
                    <a:pt x="1994" y="2958"/>
                  </a:cubicBezTo>
                  <a:cubicBezTo>
                    <a:pt x="1544" y="2733"/>
                    <a:pt x="1158" y="2411"/>
                    <a:pt x="901" y="2122"/>
                  </a:cubicBezTo>
                  <a:cubicBezTo>
                    <a:pt x="644" y="1800"/>
                    <a:pt x="515" y="1479"/>
                    <a:pt x="515" y="1254"/>
                  </a:cubicBezTo>
                  <a:cubicBezTo>
                    <a:pt x="547" y="1125"/>
                    <a:pt x="547" y="1029"/>
                    <a:pt x="612" y="965"/>
                  </a:cubicBezTo>
                  <a:cubicBezTo>
                    <a:pt x="676" y="836"/>
                    <a:pt x="772" y="740"/>
                    <a:pt x="933" y="675"/>
                  </a:cubicBezTo>
                  <a:cubicBezTo>
                    <a:pt x="1094" y="579"/>
                    <a:pt x="1319" y="547"/>
                    <a:pt x="1544" y="547"/>
                  </a:cubicBezTo>
                  <a:close/>
                  <a:moveTo>
                    <a:pt x="1544" y="0"/>
                  </a:moveTo>
                  <a:cubicBezTo>
                    <a:pt x="1255" y="0"/>
                    <a:pt x="965" y="65"/>
                    <a:pt x="708" y="193"/>
                  </a:cubicBezTo>
                  <a:cubicBezTo>
                    <a:pt x="451" y="290"/>
                    <a:pt x="258" y="482"/>
                    <a:pt x="130" y="707"/>
                  </a:cubicBezTo>
                  <a:cubicBezTo>
                    <a:pt x="33" y="868"/>
                    <a:pt x="1" y="1061"/>
                    <a:pt x="1" y="1254"/>
                  </a:cubicBezTo>
                  <a:cubicBezTo>
                    <a:pt x="1" y="1640"/>
                    <a:pt x="194" y="2058"/>
                    <a:pt x="483" y="2443"/>
                  </a:cubicBezTo>
                  <a:cubicBezTo>
                    <a:pt x="805" y="2829"/>
                    <a:pt x="1222" y="3150"/>
                    <a:pt x="1737" y="3440"/>
                  </a:cubicBezTo>
                  <a:cubicBezTo>
                    <a:pt x="2315" y="3729"/>
                    <a:pt x="2926" y="3890"/>
                    <a:pt x="3473" y="3890"/>
                  </a:cubicBezTo>
                  <a:cubicBezTo>
                    <a:pt x="3762" y="3890"/>
                    <a:pt x="4051" y="3858"/>
                    <a:pt x="4308" y="3729"/>
                  </a:cubicBezTo>
                  <a:cubicBezTo>
                    <a:pt x="4565" y="3633"/>
                    <a:pt x="4758" y="3440"/>
                    <a:pt x="4887" y="3183"/>
                  </a:cubicBezTo>
                  <a:cubicBezTo>
                    <a:pt x="4983" y="3022"/>
                    <a:pt x="5015" y="2861"/>
                    <a:pt x="5015" y="2668"/>
                  </a:cubicBezTo>
                  <a:cubicBezTo>
                    <a:pt x="5015" y="2250"/>
                    <a:pt x="4823" y="1832"/>
                    <a:pt x="4533" y="1479"/>
                  </a:cubicBezTo>
                  <a:cubicBezTo>
                    <a:pt x="4212" y="1093"/>
                    <a:pt x="3794" y="740"/>
                    <a:pt x="3280" y="482"/>
                  </a:cubicBezTo>
                  <a:cubicBezTo>
                    <a:pt x="2701" y="161"/>
                    <a:pt x="2090" y="32"/>
                    <a:pt x="15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1"/>
            <p:cNvSpPr/>
            <p:nvPr/>
          </p:nvSpPr>
          <p:spPr>
            <a:xfrm>
              <a:off x="2074975" y="4211900"/>
              <a:ext cx="125400" cy="83625"/>
            </a:xfrm>
            <a:custGeom>
              <a:avLst/>
              <a:gdLst/>
              <a:ahLst/>
              <a:cxnLst/>
              <a:rect l="l" t="t" r="r" b="b"/>
              <a:pathLst>
                <a:path w="5016" h="3345" extrusionOk="0">
                  <a:moveTo>
                    <a:pt x="3461" y="1"/>
                  </a:moveTo>
                  <a:cubicBezTo>
                    <a:pt x="2979" y="1"/>
                    <a:pt x="2415" y="139"/>
                    <a:pt x="1865" y="421"/>
                  </a:cubicBezTo>
                  <a:cubicBezTo>
                    <a:pt x="676" y="1032"/>
                    <a:pt x="1" y="2093"/>
                    <a:pt x="354" y="2800"/>
                  </a:cubicBezTo>
                  <a:cubicBezTo>
                    <a:pt x="542" y="3158"/>
                    <a:pt x="983" y="3344"/>
                    <a:pt x="1533" y="3344"/>
                  </a:cubicBezTo>
                  <a:cubicBezTo>
                    <a:pt x="2020" y="3344"/>
                    <a:pt x="2592" y="3198"/>
                    <a:pt x="3151" y="2897"/>
                  </a:cubicBezTo>
                  <a:cubicBezTo>
                    <a:pt x="4340" y="2286"/>
                    <a:pt x="5015" y="1225"/>
                    <a:pt x="4662" y="550"/>
                  </a:cubicBezTo>
                  <a:cubicBezTo>
                    <a:pt x="4472" y="187"/>
                    <a:pt x="4022" y="1"/>
                    <a:pt x="346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1"/>
            <p:cNvSpPr/>
            <p:nvPr/>
          </p:nvSpPr>
          <p:spPr>
            <a:xfrm>
              <a:off x="2074975" y="4204750"/>
              <a:ext cx="125400" cy="97250"/>
            </a:xfrm>
            <a:custGeom>
              <a:avLst/>
              <a:gdLst/>
              <a:ahLst/>
              <a:cxnLst/>
              <a:rect l="l" t="t" r="r" b="b"/>
              <a:pathLst>
                <a:path w="5016" h="3890" extrusionOk="0">
                  <a:moveTo>
                    <a:pt x="3472" y="547"/>
                  </a:moveTo>
                  <a:cubicBezTo>
                    <a:pt x="3697" y="547"/>
                    <a:pt x="3922" y="579"/>
                    <a:pt x="4083" y="675"/>
                  </a:cubicBezTo>
                  <a:cubicBezTo>
                    <a:pt x="4244" y="740"/>
                    <a:pt x="4340" y="836"/>
                    <a:pt x="4405" y="965"/>
                  </a:cubicBezTo>
                  <a:cubicBezTo>
                    <a:pt x="4469" y="1029"/>
                    <a:pt x="4469" y="1125"/>
                    <a:pt x="4469" y="1254"/>
                  </a:cubicBezTo>
                  <a:cubicBezTo>
                    <a:pt x="4469" y="1479"/>
                    <a:pt x="4372" y="1800"/>
                    <a:pt x="4115" y="2122"/>
                  </a:cubicBezTo>
                  <a:cubicBezTo>
                    <a:pt x="3858" y="2411"/>
                    <a:pt x="3472" y="2733"/>
                    <a:pt x="3022" y="2958"/>
                  </a:cubicBezTo>
                  <a:cubicBezTo>
                    <a:pt x="2508" y="3215"/>
                    <a:pt x="1994" y="3375"/>
                    <a:pt x="1544" y="3375"/>
                  </a:cubicBezTo>
                  <a:cubicBezTo>
                    <a:pt x="1319" y="3375"/>
                    <a:pt x="1094" y="3311"/>
                    <a:pt x="933" y="3247"/>
                  </a:cubicBezTo>
                  <a:cubicBezTo>
                    <a:pt x="772" y="3183"/>
                    <a:pt x="676" y="3086"/>
                    <a:pt x="612" y="2958"/>
                  </a:cubicBezTo>
                  <a:cubicBezTo>
                    <a:pt x="547" y="2861"/>
                    <a:pt x="515" y="2765"/>
                    <a:pt x="515" y="2668"/>
                  </a:cubicBezTo>
                  <a:cubicBezTo>
                    <a:pt x="515" y="2443"/>
                    <a:pt x="644" y="2122"/>
                    <a:pt x="901" y="1800"/>
                  </a:cubicBezTo>
                  <a:cubicBezTo>
                    <a:pt x="1158" y="1479"/>
                    <a:pt x="1544" y="1190"/>
                    <a:pt x="1994" y="965"/>
                  </a:cubicBezTo>
                  <a:cubicBezTo>
                    <a:pt x="2508" y="675"/>
                    <a:pt x="3022" y="547"/>
                    <a:pt x="3472" y="547"/>
                  </a:cubicBezTo>
                  <a:close/>
                  <a:moveTo>
                    <a:pt x="3472" y="0"/>
                  </a:moveTo>
                  <a:cubicBezTo>
                    <a:pt x="2926" y="32"/>
                    <a:pt x="2315" y="161"/>
                    <a:pt x="1737" y="482"/>
                  </a:cubicBezTo>
                  <a:cubicBezTo>
                    <a:pt x="1222" y="740"/>
                    <a:pt x="804" y="1093"/>
                    <a:pt x="483" y="1479"/>
                  </a:cubicBezTo>
                  <a:cubicBezTo>
                    <a:pt x="194" y="1832"/>
                    <a:pt x="1" y="2250"/>
                    <a:pt x="1" y="2668"/>
                  </a:cubicBezTo>
                  <a:cubicBezTo>
                    <a:pt x="1" y="2861"/>
                    <a:pt x="33" y="3022"/>
                    <a:pt x="129" y="3215"/>
                  </a:cubicBezTo>
                  <a:lnTo>
                    <a:pt x="129" y="3183"/>
                  </a:lnTo>
                  <a:cubicBezTo>
                    <a:pt x="258" y="3440"/>
                    <a:pt x="451" y="3633"/>
                    <a:pt x="708" y="3729"/>
                  </a:cubicBezTo>
                  <a:cubicBezTo>
                    <a:pt x="965" y="3858"/>
                    <a:pt x="1254" y="3890"/>
                    <a:pt x="1544" y="3890"/>
                  </a:cubicBezTo>
                  <a:cubicBezTo>
                    <a:pt x="2090" y="3890"/>
                    <a:pt x="2701" y="3729"/>
                    <a:pt x="3280" y="3440"/>
                  </a:cubicBezTo>
                  <a:cubicBezTo>
                    <a:pt x="3794" y="3150"/>
                    <a:pt x="4212" y="2829"/>
                    <a:pt x="4533" y="2443"/>
                  </a:cubicBezTo>
                  <a:cubicBezTo>
                    <a:pt x="4822" y="2058"/>
                    <a:pt x="5015" y="1640"/>
                    <a:pt x="5015" y="1254"/>
                  </a:cubicBezTo>
                  <a:cubicBezTo>
                    <a:pt x="5015" y="1061"/>
                    <a:pt x="4983" y="868"/>
                    <a:pt x="4887" y="707"/>
                  </a:cubicBezTo>
                  <a:cubicBezTo>
                    <a:pt x="4758" y="482"/>
                    <a:pt x="4565" y="290"/>
                    <a:pt x="4308" y="193"/>
                  </a:cubicBezTo>
                  <a:cubicBezTo>
                    <a:pt x="4051" y="65"/>
                    <a:pt x="3762" y="0"/>
                    <a:pt x="34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1"/>
            <p:cNvSpPr/>
            <p:nvPr/>
          </p:nvSpPr>
          <p:spPr>
            <a:xfrm>
              <a:off x="2379550" y="3664725"/>
              <a:ext cx="13675" cy="457275"/>
            </a:xfrm>
            <a:custGeom>
              <a:avLst/>
              <a:gdLst/>
              <a:ahLst/>
              <a:cxnLst/>
              <a:rect l="l" t="t" r="r" b="b"/>
              <a:pathLst>
                <a:path w="547" h="18291" extrusionOk="0">
                  <a:moveTo>
                    <a:pt x="1" y="0"/>
                  </a:moveTo>
                  <a:lnTo>
                    <a:pt x="1" y="18290"/>
                  </a:lnTo>
                  <a:lnTo>
                    <a:pt x="547" y="18290"/>
                  </a:lnTo>
                  <a:lnTo>
                    <a:pt x="5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
            <p:cNvSpPr/>
            <p:nvPr/>
          </p:nvSpPr>
          <p:spPr>
            <a:xfrm>
              <a:off x="2675275" y="4226450"/>
              <a:ext cx="12875" cy="229050"/>
            </a:xfrm>
            <a:custGeom>
              <a:avLst/>
              <a:gdLst/>
              <a:ahLst/>
              <a:cxnLst/>
              <a:rect l="l" t="t" r="r" b="b"/>
              <a:pathLst>
                <a:path w="515" h="9162" extrusionOk="0">
                  <a:moveTo>
                    <a:pt x="1" y="0"/>
                  </a:moveTo>
                  <a:lnTo>
                    <a:pt x="1" y="9161"/>
                  </a:lnTo>
                  <a:lnTo>
                    <a:pt x="515" y="9161"/>
                  </a:lnTo>
                  <a:lnTo>
                    <a:pt x="5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1"/>
            <p:cNvSpPr/>
            <p:nvPr/>
          </p:nvSpPr>
          <p:spPr>
            <a:xfrm>
              <a:off x="2675275" y="3712925"/>
              <a:ext cx="12875" cy="456475"/>
            </a:xfrm>
            <a:custGeom>
              <a:avLst/>
              <a:gdLst/>
              <a:ahLst/>
              <a:cxnLst/>
              <a:rect l="l" t="t" r="r" b="b"/>
              <a:pathLst>
                <a:path w="515" h="18259" extrusionOk="0">
                  <a:moveTo>
                    <a:pt x="1" y="1"/>
                  </a:moveTo>
                  <a:lnTo>
                    <a:pt x="1"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1"/>
            <p:cNvSpPr/>
            <p:nvPr/>
          </p:nvSpPr>
          <p:spPr>
            <a:xfrm>
              <a:off x="5312725" y="4017500"/>
              <a:ext cx="12875" cy="456475"/>
            </a:xfrm>
            <a:custGeom>
              <a:avLst/>
              <a:gdLst/>
              <a:ahLst/>
              <a:cxnLst/>
              <a:rect l="l" t="t" r="r" b="b"/>
              <a:pathLst>
                <a:path w="515" h="18259" extrusionOk="0">
                  <a:moveTo>
                    <a:pt x="0" y="1"/>
                  </a:moveTo>
                  <a:lnTo>
                    <a:pt x="0"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1"/>
            <p:cNvSpPr/>
            <p:nvPr/>
          </p:nvSpPr>
          <p:spPr>
            <a:xfrm>
              <a:off x="5034675" y="3549000"/>
              <a:ext cx="13675" cy="1004525"/>
            </a:xfrm>
            <a:custGeom>
              <a:avLst/>
              <a:gdLst/>
              <a:ahLst/>
              <a:cxnLst/>
              <a:rect l="l" t="t" r="r" b="b"/>
              <a:pathLst>
                <a:path w="547" h="40181" extrusionOk="0">
                  <a:moveTo>
                    <a:pt x="1" y="0"/>
                  </a:moveTo>
                  <a:lnTo>
                    <a:pt x="1" y="40181"/>
                  </a:lnTo>
                  <a:lnTo>
                    <a:pt x="547" y="40181"/>
                  </a:lnTo>
                  <a:lnTo>
                    <a:pt x="5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1"/>
            <p:cNvSpPr/>
            <p:nvPr/>
          </p:nvSpPr>
          <p:spPr>
            <a:xfrm>
              <a:off x="3883900" y="4445825"/>
              <a:ext cx="13700" cy="209775"/>
            </a:xfrm>
            <a:custGeom>
              <a:avLst/>
              <a:gdLst/>
              <a:ahLst/>
              <a:cxnLst/>
              <a:rect l="l" t="t" r="r" b="b"/>
              <a:pathLst>
                <a:path w="548" h="8391" extrusionOk="0">
                  <a:moveTo>
                    <a:pt x="1" y="1"/>
                  </a:moveTo>
                  <a:lnTo>
                    <a:pt x="1" y="8390"/>
                  </a:lnTo>
                  <a:lnTo>
                    <a:pt x="547" y="8390"/>
                  </a:lnTo>
                  <a:lnTo>
                    <a:pt x="5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1"/>
            <p:cNvSpPr/>
            <p:nvPr/>
          </p:nvSpPr>
          <p:spPr>
            <a:xfrm>
              <a:off x="3005550" y="4067325"/>
              <a:ext cx="13700" cy="511925"/>
            </a:xfrm>
            <a:custGeom>
              <a:avLst/>
              <a:gdLst/>
              <a:ahLst/>
              <a:cxnLst/>
              <a:rect l="l" t="t" r="r" b="b"/>
              <a:pathLst>
                <a:path w="548" h="20477" extrusionOk="0">
                  <a:moveTo>
                    <a:pt x="1" y="1"/>
                  </a:moveTo>
                  <a:lnTo>
                    <a:pt x="1" y="20477"/>
                  </a:lnTo>
                  <a:lnTo>
                    <a:pt x="547" y="20477"/>
                  </a:lnTo>
                  <a:lnTo>
                    <a:pt x="5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1"/>
            <p:cNvSpPr/>
            <p:nvPr/>
          </p:nvSpPr>
          <p:spPr>
            <a:xfrm>
              <a:off x="4566975" y="4538250"/>
              <a:ext cx="13675" cy="103675"/>
            </a:xfrm>
            <a:custGeom>
              <a:avLst/>
              <a:gdLst/>
              <a:ahLst/>
              <a:cxnLst/>
              <a:rect l="l" t="t" r="r" b="b"/>
              <a:pathLst>
                <a:path w="547" h="4147" extrusionOk="0">
                  <a:moveTo>
                    <a:pt x="1" y="0"/>
                  </a:moveTo>
                  <a:lnTo>
                    <a:pt x="1" y="4147"/>
                  </a:lnTo>
                  <a:lnTo>
                    <a:pt x="547" y="4147"/>
                  </a:lnTo>
                  <a:lnTo>
                    <a:pt x="5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1"/>
            <p:cNvSpPr/>
            <p:nvPr/>
          </p:nvSpPr>
          <p:spPr>
            <a:xfrm>
              <a:off x="4566975" y="4294750"/>
              <a:ext cx="13675" cy="211375"/>
            </a:xfrm>
            <a:custGeom>
              <a:avLst/>
              <a:gdLst/>
              <a:ahLst/>
              <a:cxnLst/>
              <a:rect l="l" t="t" r="r" b="b"/>
              <a:pathLst>
                <a:path w="547" h="8455" extrusionOk="0">
                  <a:moveTo>
                    <a:pt x="1" y="0"/>
                  </a:moveTo>
                  <a:lnTo>
                    <a:pt x="1" y="8454"/>
                  </a:lnTo>
                  <a:lnTo>
                    <a:pt x="547" y="8454"/>
                  </a:lnTo>
                  <a:lnTo>
                    <a:pt x="5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1"/>
            <p:cNvSpPr/>
            <p:nvPr/>
          </p:nvSpPr>
          <p:spPr>
            <a:xfrm>
              <a:off x="3883900" y="4236075"/>
              <a:ext cx="13700" cy="114150"/>
            </a:xfrm>
            <a:custGeom>
              <a:avLst/>
              <a:gdLst/>
              <a:ahLst/>
              <a:cxnLst/>
              <a:rect l="l" t="t" r="r" b="b"/>
              <a:pathLst>
                <a:path w="548" h="4566" extrusionOk="0">
                  <a:moveTo>
                    <a:pt x="1" y="1"/>
                  </a:moveTo>
                  <a:lnTo>
                    <a:pt x="1" y="4565"/>
                  </a:lnTo>
                  <a:lnTo>
                    <a:pt x="547" y="4565"/>
                  </a:lnTo>
                  <a:lnTo>
                    <a:pt x="5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
            <p:cNvSpPr/>
            <p:nvPr/>
          </p:nvSpPr>
          <p:spPr>
            <a:xfrm>
              <a:off x="5312725" y="3703300"/>
              <a:ext cx="12875" cy="208950"/>
            </a:xfrm>
            <a:custGeom>
              <a:avLst/>
              <a:gdLst/>
              <a:ahLst/>
              <a:cxnLst/>
              <a:rect l="l" t="t" r="r" b="b"/>
              <a:pathLst>
                <a:path w="515" h="8358" extrusionOk="0">
                  <a:moveTo>
                    <a:pt x="0" y="0"/>
                  </a:moveTo>
                  <a:lnTo>
                    <a:pt x="0" y="8358"/>
                  </a:lnTo>
                  <a:lnTo>
                    <a:pt x="515" y="8358"/>
                  </a:lnTo>
                  <a:lnTo>
                    <a:pt x="5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1"/>
            <p:cNvSpPr/>
            <p:nvPr/>
          </p:nvSpPr>
          <p:spPr>
            <a:xfrm>
              <a:off x="5578725" y="3255675"/>
              <a:ext cx="13675" cy="1019000"/>
            </a:xfrm>
            <a:custGeom>
              <a:avLst/>
              <a:gdLst/>
              <a:ahLst/>
              <a:cxnLst/>
              <a:rect l="l" t="t" r="r" b="b"/>
              <a:pathLst>
                <a:path w="547" h="40760" extrusionOk="0">
                  <a:moveTo>
                    <a:pt x="0" y="1"/>
                  </a:moveTo>
                  <a:lnTo>
                    <a:pt x="0" y="40760"/>
                  </a:lnTo>
                  <a:lnTo>
                    <a:pt x="547" y="40760"/>
                  </a:lnTo>
                  <a:lnTo>
                    <a:pt x="5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1"/>
            <p:cNvSpPr/>
            <p:nvPr/>
          </p:nvSpPr>
          <p:spPr>
            <a:xfrm>
              <a:off x="2379550" y="3351300"/>
              <a:ext cx="13675" cy="246750"/>
            </a:xfrm>
            <a:custGeom>
              <a:avLst/>
              <a:gdLst/>
              <a:ahLst/>
              <a:cxnLst/>
              <a:rect l="l" t="t" r="r" b="b"/>
              <a:pathLst>
                <a:path w="547" h="9870" extrusionOk="0">
                  <a:moveTo>
                    <a:pt x="1" y="1"/>
                  </a:moveTo>
                  <a:lnTo>
                    <a:pt x="1" y="9869"/>
                  </a:lnTo>
                  <a:lnTo>
                    <a:pt x="547" y="9869"/>
                  </a:lnTo>
                  <a:lnTo>
                    <a:pt x="5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1"/>
            <p:cNvSpPr/>
            <p:nvPr/>
          </p:nvSpPr>
          <p:spPr>
            <a:xfrm>
              <a:off x="4804850" y="2847450"/>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1"/>
            <p:cNvSpPr/>
            <p:nvPr/>
          </p:nvSpPr>
          <p:spPr>
            <a:xfrm>
              <a:off x="4797600" y="2840200"/>
              <a:ext cx="77175" cy="181650"/>
            </a:xfrm>
            <a:custGeom>
              <a:avLst/>
              <a:gdLst/>
              <a:ahLst/>
              <a:cxnLst/>
              <a:rect l="l" t="t" r="r" b="b"/>
              <a:pathLst>
                <a:path w="3087" h="7266" extrusionOk="0">
                  <a:moveTo>
                    <a:pt x="2540" y="547"/>
                  </a:moveTo>
                  <a:lnTo>
                    <a:pt x="2540"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
            <p:cNvSpPr/>
            <p:nvPr/>
          </p:nvSpPr>
          <p:spPr>
            <a:xfrm>
              <a:off x="3151025" y="1597825"/>
              <a:ext cx="1674725" cy="363250"/>
            </a:xfrm>
            <a:custGeom>
              <a:avLst/>
              <a:gdLst/>
              <a:ahLst/>
              <a:cxnLst/>
              <a:rect l="l" t="t" r="r" b="b"/>
              <a:pathLst>
                <a:path w="66989" h="14530" extrusionOk="0">
                  <a:moveTo>
                    <a:pt x="0" y="0"/>
                  </a:moveTo>
                  <a:lnTo>
                    <a:pt x="0" y="14530"/>
                  </a:lnTo>
                  <a:lnTo>
                    <a:pt x="66989" y="14530"/>
                  </a:lnTo>
                  <a:lnTo>
                    <a:pt x="6698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
            <p:cNvSpPr/>
            <p:nvPr/>
          </p:nvSpPr>
          <p:spPr>
            <a:xfrm>
              <a:off x="3143775" y="1591400"/>
              <a:ext cx="1688425" cy="376100"/>
            </a:xfrm>
            <a:custGeom>
              <a:avLst/>
              <a:gdLst/>
              <a:ahLst/>
              <a:cxnLst/>
              <a:rect l="l" t="t" r="r" b="b"/>
              <a:pathLst>
                <a:path w="67537" h="15044" extrusionOk="0">
                  <a:moveTo>
                    <a:pt x="66990" y="547"/>
                  </a:moveTo>
                  <a:lnTo>
                    <a:pt x="66990" y="14498"/>
                  </a:lnTo>
                  <a:lnTo>
                    <a:pt x="547" y="14498"/>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
            <p:cNvSpPr/>
            <p:nvPr/>
          </p:nvSpPr>
          <p:spPr>
            <a:xfrm>
              <a:off x="480485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1"/>
            <p:cNvSpPr/>
            <p:nvPr/>
          </p:nvSpPr>
          <p:spPr>
            <a:xfrm>
              <a:off x="4797600" y="3832675"/>
              <a:ext cx="77175" cy="181650"/>
            </a:xfrm>
            <a:custGeom>
              <a:avLst/>
              <a:gdLst/>
              <a:ahLst/>
              <a:cxnLst/>
              <a:rect l="l" t="t" r="r" b="b"/>
              <a:pathLst>
                <a:path w="3087" h="7266" extrusionOk="0">
                  <a:moveTo>
                    <a:pt x="2540" y="547"/>
                  </a:moveTo>
                  <a:lnTo>
                    <a:pt x="2540" y="6751"/>
                  </a:lnTo>
                  <a:lnTo>
                    <a:pt x="547" y="6751"/>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1"/>
            <p:cNvSpPr/>
            <p:nvPr/>
          </p:nvSpPr>
          <p:spPr>
            <a:xfrm>
              <a:off x="310280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1"/>
            <p:cNvSpPr/>
            <p:nvPr/>
          </p:nvSpPr>
          <p:spPr>
            <a:xfrm>
              <a:off x="3095575" y="3832675"/>
              <a:ext cx="77175" cy="181650"/>
            </a:xfrm>
            <a:custGeom>
              <a:avLst/>
              <a:gdLst/>
              <a:ahLst/>
              <a:cxnLst/>
              <a:rect l="l" t="t" r="r" b="b"/>
              <a:pathLst>
                <a:path w="3087" h="7266" extrusionOk="0">
                  <a:moveTo>
                    <a:pt x="2540" y="547"/>
                  </a:moveTo>
                  <a:lnTo>
                    <a:pt x="2540" y="6751"/>
                  </a:lnTo>
                  <a:lnTo>
                    <a:pt x="547" y="6751"/>
                  </a:lnTo>
                  <a:lnTo>
                    <a:pt x="547" y="547"/>
                  </a:lnTo>
                  <a:close/>
                  <a:moveTo>
                    <a:pt x="0" y="0"/>
                  </a:moveTo>
                  <a:lnTo>
                    <a:pt x="0"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1"/>
            <p:cNvSpPr/>
            <p:nvPr/>
          </p:nvSpPr>
          <p:spPr>
            <a:xfrm>
              <a:off x="3093150" y="1874275"/>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1"/>
            <p:cNvSpPr/>
            <p:nvPr/>
          </p:nvSpPr>
          <p:spPr>
            <a:xfrm>
              <a:off x="3086725" y="1867025"/>
              <a:ext cx="77175" cy="181650"/>
            </a:xfrm>
            <a:custGeom>
              <a:avLst/>
              <a:gdLst/>
              <a:ahLst/>
              <a:cxnLst/>
              <a:rect l="l" t="t" r="r" b="b"/>
              <a:pathLst>
                <a:path w="3087" h="7266" extrusionOk="0">
                  <a:moveTo>
                    <a:pt x="2540" y="547"/>
                  </a:moveTo>
                  <a:lnTo>
                    <a:pt x="2540" y="6751"/>
                  </a:lnTo>
                  <a:lnTo>
                    <a:pt x="515" y="6751"/>
                  </a:lnTo>
                  <a:lnTo>
                    <a:pt x="515" y="547"/>
                  </a:lnTo>
                  <a:close/>
                  <a:moveTo>
                    <a:pt x="1" y="1"/>
                  </a:moveTo>
                  <a:lnTo>
                    <a:pt x="1" y="7266"/>
                  </a:lnTo>
                  <a:lnTo>
                    <a:pt x="3086" y="7266"/>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1"/>
            <p:cNvSpPr/>
            <p:nvPr/>
          </p:nvSpPr>
          <p:spPr>
            <a:xfrm>
              <a:off x="3093150" y="3349700"/>
              <a:ext cx="63525" cy="167975"/>
            </a:xfrm>
            <a:custGeom>
              <a:avLst/>
              <a:gdLst/>
              <a:ahLst/>
              <a:cxnLst/>
              <a:rect l="l" t="t" r="r" b="b"/>
              <a:pathLst>
                <a:path w="2541" h="6719" extrusionOk="0">
                  <a:moveTo>
                    <a:pt x="1" y="1"/>
                  </a:moveTo>
                  <a:lnTo>
                    <a:pt x="1"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1"/>
            <p:cNvSpPr/>
            <p:nvPr/>
          </p:nvSpPr>
          <p:spPr>
            <a:xfrm>
              <a:off x="3086725" y="3343275"/>
              <a:ext cx="77175" cy="181650"/>
            </a:xfrm>
            <a:custGeom>
              <a:avLst/>
              <a:gdLst/>
              <a:ahLst/>
              <a:cxnLst/>
              <a:rect l="l" t="t" r="r" b="b"/>
              <a:pathLst>
                <a:path w="3087" h="7266" extrusionOk="0">
                  <a:moveTo>
                    <a:pt x="2540" y="547"/>
                  </a:moveTo>
                  <a:lnTo>
                    <a:pt x="2540" y="6719"/>
                  </a:lnTo>
                  <a:lnTo>
                    <a:pt x="515" y="6719"/>
                  </a:lnTo>
                  <a:lnTo>
                    <a:pt x="515" y="547"/>
                  </a:lnTo>
                  <a:close/>
                  <a:moveTo>
                    <a:pt x="1" y="0"/>
                  </a:moveTo>
                  <a:lnTo>
                    <a:pt x="1" y="7265"/>
                  </a:lnTo>
                  <a:lnTo>
                    <a:pt x="3086" y="7265"/>
                  </a:lnTo>
                  <a:lnTo>
                    <a:pt x="3086" y="6976"/>
                  </a:lnTo>
                  <a:lnTo>
                    <a:pt x="30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1"/>
            <p:cNvSpPr/>
            <p:nvPr/>
          </p:nvSpPr>
          <p:spPr>
            <a:xfrm>
              <a:off x="3093150" y="2846650"/>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1"/>
            <p:cNvSpPr/>
            <p:nvPr/>
          </p:nvSpPr>
          <p:spPr>
            <a:xfrm>
              <a:off x="3086725" y="2839400"/>
              <a:ext cx="77175" cy="181650"/>
            </a:xfrm>
            <a:custGeom>
              <a:avLst/>
              <a:gdLst/>
              <a:ahLst/>
              <a:cxnLst/>
              <a:rect l="l" t="t" r="r" b="b"/>
              <a:pathLst>
                <a:path w="3087" h="7266" extrusionOk="0">
                  <a:moveTo>
                    <a:pt x="2540" y="547"/>
                  </a:moveTo>
                  <a:lnTo>
                    <a:pt x="2540" y="6719"/>
                  </a:lnTo>
                  <a:lnTo>
                    <a:pt x="515" y="6719"/>
                  </a:lnTo>
                  <a:lnTo>
                    <a:pt x="515" y="547"/>
                  </a:lnTo>
                  <a:close/>
                  <a:moveTo>
                    <a:pt x="1" y="1"/>
                  </a:moveTo>
                  <a:lnTo>
                    <a:pt x="1" y="7265"/>
                  </a:lnTo>
                  <a:lnTo>
                    <a:pt x="3086" y="7265"/>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1"/>
            <p:cNvSpPr/>
            <p:nvPr/>
          </p:nvSpPr>
          <p:spPr>
            <a:xfrm>
              <a:off x="4820925" y="1874275"/>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1"/>
            <p:cNvSpPr/>
            <p:nvPr/>
          </p:nvSpPr>
          <p:spPr>
            <a:xfrm>
              <a:off x="4813675" y="1867025"/>
              <a:ext cx="77175" cy="181650"/>
            </a:xfrm>
            <a:custGeom>
              <a:avLst/>
              <a:gdLst/>
              <a:ahLst/>
              <a:cxnLst/>
              <a:rect l="l" t="t" r="r" b="b"/>
              <a:pathLst>
                <a:path w="3087" h="7266" extrusionOk="0">
                  <a:moveTo>
                    <a:pt x="2572" y="547"/>
                  </a:moveTo>
                  <a:lnTo>
                    <a:pt x="2572"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1"/>
            <p:cNvSpPr/>
            <p:nvPr/>
          </p:nvSpPr>
          <p:spPr>
            <a:xfrm>
              <a:off x="4820925" y="33497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1"/>
            <p:cNvSpPr/>
            <p:nvPr/>
          </p:nvSpPr>
          <p:spPr>
            <a:xfrm>
              <a:off x="4813675" y="3343275"/>
              <a:ext cx="77175" cy="181650"/>
            </a:xfrm>
            <a:custGeom>
              <a:avLst/>
              <a:gdLst/>
              <a:ahLst/>
              <a:cxnLst/>
              <a:rect l="l" t="t" r="r" b="b"/>
              <a:pathLst>
                <a:path w="3087" h="7266" extrusionOk="0">
                  <a:moveTo>
                    <a:pt x="2572" y="547"/>
                  </a:moveTo>
                  <a:lnTo>
                    <a:pt x="2572" y="6719"/>
                  </a:lnTo>
                  <a:lnTo>
                    <a:pt x="547" y="6719"/>
                  </a:lnTo>
                  <a:lnTo>
                    <a:pt x="547" y="547"/>
                  </a:lnTo>
                  <a:close/>
                  <a:moveTo>
                    <a:pt x="1" y="0"/>
                  </a:moveTo>
                  <a:lnTo>
                    <a:pt x="1" y="7265"/>
                  </a:lnTo>
                  <a:lnTo>
                    <a:pt x="3087" y="7265"/>
                  </a:lnTo>
                  <a:lnTo>
                    <a:pt x="3087" y="6976"/>
                  </a:lnTo>
                  <a:lnTo>
                    <a:pt x="30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1"/>
            <p:cNvSpPr/>
            <p:nvPr/>
          </p:nvSpPr>
          <p:spPr>
            <a:xfrm>
              <a:off x="3093150" y="2358850"/>
              <a:ext cx="63525" cy="168775"/>
            </a:xfrm>
            <a:custGeom>
              <a:avLst/>
              <a:gdLst/>
              <a:ahLst/>
              <a:cxnLst/>
              <a:rect l="l" t="t" r="r" b="b"/>
              <a:pathLst>
                <a:path w="2541" h="6751" extrusionOk="0">
                  <a:moveTo>
                    <a:pt x="1" y="0"/>
                  </a:moveTo>
                  <a:lnTo>
                    <a:pt x="1"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1"/>
            <p:cNvSpPr/>
            <p:nvPr/>
          </p:nvSpPr>
          <p:spPr>
            <a:xfrm>
              <a:off x="3086725" y="2352425"/>
              <a:ext cx="77175" cy="181625"/>
            </a:xfrm>
            <a:custGeom>
              <a:avLst/>
              <a:gdLst/>
              <a:ahLst/>
              <a:cxnLst/>
              <a:rect l="l" t="t" r="r" b="b"/>
              <a:pathLst>
                <a:path w="3087" h="7265" extrusionOk="0">
                  <a:moveTo>
                    <a:pt x="2540" y="547"/>
                  </a:moveTo>
                  <a:lnTo>
                    <a:pt x="2540" y="6718"/>
                  </a:lnTo>
                  <a:lnTo>
                    <a:pt x="515" y="6718"/>
                  </a:lnTo>
                  <a:lnTo>
                    <a:pt x="515" y="547"/>
                  </a:lnTo>
                  <a:close/>
                  <a:moveTo>
                    <a:pt x="1" y="0"/>
                  </a:moveTo>
                  <a:lnTo>
                    <a:pt x="1"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1"/>
            <p:cNvSpPr/>
            <p:nvPr/>
          </p:nvSpPr>
          <p:spPr>
            <a:xfrm>
              <a:off x="4820925" y="2358850"/>
              <a:ext cx="63500" cy="168775"/>
            </a:xfrm>
            <a:custGeom>
              <a:avLst/>
              <a:gdLst/>
              <a:ahLst/>
              <a:cxnLst/>
              <a:rect l="l" t="t" r="r" b="b"/>
              <a:pathLst>
                <a:path w="2540" h="6751" extrusionOk="0">
                  <a:moveTo>
                    <a:pt x="0" y="0"/>
                  </a:moveTo>
                  <a:lnTo>
                    <a:pt x="0"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1"/>
            <p:cNvSpPr/>
            <p:nvPr/>
          </p:nvSpPr>
          <p:spPr>
            <a:xfrm>
              <a:off x="4813675" y="2352425"/>
              <a:ext cx="77175" cy="181625"/>
            </a:xfrm>
            <a:custGeom>
              <a:avLst/>
              <a:gdLst/>
              <a:ahLst/>
              <a:cxnLst/>
              <a:rect l="l" t="t" r="r" b="b"/>
              <a:pathLst>
                <a:path w="3087" h="7265" extrusionOk="0">
                  <a:moveTo>
                    <a:pt x="2572" y="547"/>
                  </a:moveTo>
                  <a:lnTo>
                    <a:pt x="2572" y="6718"/>
                  </a:lnTo>
                  <a:lnTo>
                    <a:pt x="547" y="6718"/>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1"/>
            <p:cNvSpPr/>
            <p:nvPr/>
          </p:nvSpPr>
          <p:spPr>
            <a:xfrm>
              <a:off x="3151025" y="1781050"/>
              <a:ext cx="1674725" cy="362450"/>
            </a:xfrm>
            <a:custGeom>
              <a:avLst/>
              <a:gdLst/>
              <a:ahLst/>
              <a:cxnLst/>
              <a:rect l="l" t="t" r="r" b="b"/>
              <a:pathLst>
                <a:path w="66989" h="14498" extrusionOk="0">
                  <a:moveTo>
                    <a:pt x="0" y="0"/>
                  </a:moveTo>
                  <a:lnTo>
                    <a:pt x="0" y="14498"/>
                  </a:lnTo>
                  <a:lnTo>
                    <a:pt x="66989" y="14498"/>
                  </a:lnTo>
                  <a:lnTo>
                    <a:pt x="6698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1"/>
            <p:cNvSpPr/>
            <p:nvPr/>
          </p:nvSpPr>
          <p:spPr>
            <a:xfrm>
              <a:off x="3143775" y="1773825"/>
              <a:ext cx="1688425" cy="376900"/>
            </a:xfrm>
            <a:custGeom>
              <a:avLst/>
              <a:gdLst/>
              <a:ahLst/>
              <a:cxnLst/>
              <a:rect l="l" t="t" r="r" b="b"/>
              <a:pathLst>
                <a:path w="67537" h="15076" extrusionOk="0">
                  <a:moveTo>
                    <a:pt x="66990" y="547"/>
                  </a:moveTo>
                  <a:lnTo>
                    <a:pt x="66990" y="14529"/>
                  </a:lnTo>
                  <a:lnTo>
                    <a:pt x="547" y="14529"/>
                  </a:lnTo>
                  <a:lnTo>
                    <a:pt x="547" y="547"/>
                  </a:lnTo>
                  <a:close/>
                  <a:moveTo>
                    <a:pt x="1" y="0"/>
                  </a:moveTo>
                  <a:lnTo>
                    <a:pt x="1" y="15076"/>
                  </a:lnTo>
                  <a:lnTo>
                    <a:pt x="67536" y="15076"/>
                  </a:lnTo>
                  <a:lnTo>
                    <a:pt x="6753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1"/>
            <p:cNvSpPr/>
            <p:nvPr/>
          </p:nvSpPr>
          <p:spPr>
            <a:xfrm>
              <a:off x="3505400" y="1873475"/>
              <a:ext cx="95650" cy="177600"/>
            </a:xfrm>
            <a:custGeom>
              <a:avLst/>
              <a:gdLst/>
              <a:ahLst/>
              <a:cxnLst/>
              <a:rect l="l" t="t" r="r" b="b"/>
              <a:pathLst>
                <a:path w="3826" h="7104"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1"/>
            <p:cNvSpPr/>
            <p:nvPr/>
          </p:nvSpPr>
          <p:spPr>
            <a:xfrm>
              <a:off x="3498175" y="1867025"/>
              <a:ext cx="109325" cy="190500"/>
            </a:xfrm>
            <a:custGeom>
              <a:avLst/>
              <a:gdLst/>
              <a:ahLst/>
              <a:cxnLst/>
              <a:rect l="l" t="t" r="r" b="b"/>
              <a:pathLst>
                <a:path w="4373" h="7620" extrusionOk="0">
                  <a:moveTo>
                    <a:pt x="3826" y="515"/>
                  </a:moveTo>
                  <a:lnTo>
                    <a:pt x="3826" y="7105"/>
                  </a:lnTo>
                  <a:lnTo>
                    <a:pt x="547" y="7105"/>
                  </a:lnTo>
                  <a:lnTo>
                    <a:pt x="547" y="515"/>
                  </a:lnTo>
                  <a:close/>
                  <a:moveTo>
                    <a:pt x="0" y="1"/>
                  </a:moveTo>
                  <a:lnTo>
                    <a:pt x="0" y="7619"/>
                  </a:lnTo>
                  <a:lnTo>
                    <a:pt x="4372" y="7619"/>
                  </a:lnTo>
                  <a:lnTo>
                    <a:pt x="437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1"/>
            <p:cNvSpPr/>
            <p:nvPr/>
          </p:nvSpPr>
          <p:spPr>
            <a:xfrm>
              <a:off x="3358350" y="1873475"/>
              <a:ext cx="95650" cy="177600"/>
            </a:xfrm>
            <a:custGeom>
              <a:avLst/>
              <a:gdLst/>
              <a:ahLst/>
              <a:cxnLst/>
              <a:rect l="l" t="t" r="r" b="b"/>
              <a:pathLst>
                <a:path w="3826" h="7104"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1"/>
            <p:cNvSpPr/>
            <p:nvPr/>
          </p:nvSpPr>
          <p:spPr>
            <a:xfrm>
              <a:off x="3351925" y="1867025"/>
              <a:ext cx="108500" cy="190500"/>
            </a:xfrm>
            <a:custGeom>
              <a:avLst/>
              <a:gdLst/>
              <a:ahLst/>
              <a:cxnLst/>
              <a:rect l="l" t="t" r="r" b="b"/>
              <a:pathLst>
                <a:path w="4340" h="7620" extrusionOk="0">
                  <a:moveTo>
                    <a:pt x="3825" y="515"/>
                  </a:moveTo>
                  <a:lnTo>
                    <a:pt x="3825" y="7105"/>
                  </a:lnTo>
                  <a:lnTo>
                    <a:pt x="515" y="7105"/>
                  </a:lnTo>
                  <a:lnTo>
                    <a:pt x="515" y="515"/>
                  </a:lnTo>
                  <a:close/>
                  <a:moveTo>
                    <a:pt x="0" y="1"/>
                  </a:moveTo>
                  <a:lnTo>
                    <a:pt x="0"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1"/>
            <p:cNvSpPr/>
            <p:nvPr/>
          </p:nvSpPr>
          <p:spPr>
            <a:xfrm>
              <a:off x="3231375" y="1873475"/>
              <a:ext cx="76375" cy="177600"/>
            </a:xfrm>
            <a:custGeom>
              <a:avLst/>
              <a:gdLst/>
              <a:ahLst/>
              <a:cxnLst/>
              <a:rect l="l" t="t" r="r" b="b"/>
              <a:pathLst>
                <a:path w="3055" h="7104"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1"/>
            <p:cNvSpPr/>
            <p:nvPr/>
          </p:nvSpPr>
          <p:spPr>
            <a:xfrm>
              <a:off x="3224950" y="1867025"/>
              <a:ext cx="89225" cy="190500"/>
            </a:xfrm>
            <a:custGeom>
              <a:avLst/>
              <a:gdLst/>
              <a:ahLst/>
              <a:cxnLst/>
              <a:rect l="l" t="t" r="r" b="b"/>
              <a:pathLst>
                <a:path w="3569" h="7620" extrusionOk="0">
                  <a:moveTo>
                    <a:pt x="3022" y="515"/>
                  </a:moveTo>
                  <a:lnTo>
                    <a:pt x="3022" y="7105"/>
                  </a:lnTo>
                  <a:lnTo>
                    <a:pt x="515" y="7105"/>
                  </a:lnTo>
                  <a:lnTo>
                    <a:pt x="515" y="515"/>
                  </a:lnTo>
                  <a:close/>
                  <a:moveTo>
                    <a:pt x="0" y="1"/>
                  </a:moveTo>
                  <a:lnTo>
                    <a:pt x="0" y="7619"/>
                  </a:lnTo>
                  <a:lnTo>
                    <a:pt x="3568" y="7619"/>
                  </a:lnTo>
                  <a:lnTo>
                    <a:pt x="35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1"/>
            <p:cNvSpPr/>
            <p:nvPr/>
          </p:nvSpPr>
          <p:spPr>
            <a:xfrm>
              <a:off x="3651675" y="1873475"/>
              <a:ext cx="95650" cy="177600"/>
            </a:xfrm>
            <a:custGeom>
              <a:avLst/>
              <a:gdLst/>
              <a:ahLst/>
              <a:cxnLst/>
              <a:rect l="l" t="t" r="r" b="b"/>
              <a:pathLst>
                <a:path w="3826" h="7104"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1"/>
            <p:cNvSpPr/>
            <p:nvPr/>
          </p:nvSpPr>
          <p:spPr>
            <a:xfrm>
              <a:off x="3645225" y="1867025"/>
              <a:ext cx="108525" cy="190500"/>
            </a:xfrm>
            <a:custGeom>
              <a:avLst/>
              <a:gdLst/>
              <a:ahLst/>
              <a:cxnLst/>
              <a:rect l="l" t="t" r="r" b="b"/>
              <a:pathLst>
                <a:path w="4341" h="7620" extrusionOk="0">
                  <a:moveTo>
                    <a:pt x="3826" y="515"/>
                  </a:moveTo>
                  <a:lnTo>
                    <a:pt x="3826" y="7105"/>
                  </a:lnTo>
                  <a:lnTo>
                    <a:pt x="515" y="7105"/>
                  </a:lnTo>
                  <a:lnTo>
                    <a:pt x="515" y="515"/>
                  </a:lnTo>
                  <a:close/>
                  <a:moveTo>
                    <a:pt x="1" y="1"/>
                  </a:moveTo>
                  <a:lnTo>
                    <a:pt x="1"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1"/>
            <p:cNvSpPr/>
            <p:nvPr/>
          </p:nvSpPr>
          <p:spPr>
            <a:xfrm>
              <a:off x="3797925" y="1873475"/>
              <a:ext cx="587450" cy="177600"/>
            </a:xfrm>
            <a:custGeom>
              <a:avLst/>
              <a:gdLst/>
              <a:ahLst/>
              <a:cxnLst/>
              <a:rect l="l" t="t" r="r" b="b"/>
              <a:pathLst>
                <a:path w="23498" h="7104"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
            <p:cNvSpPr/>
            <p:nvPr/>
          </p:nvSpPr>
          <p:spPr>
            <a:xfrm>
              <a:off x="3791500" y="1867025"/>
              <a:ext cx="600325" cy="190500"/>
            </a:xfrm>
            <a:custGeom>
              <a:avLst/>
              <a:gdLst/>
              <a:ahLst/>
              <a:cxnLst/>
              <a:rect l="l" t="t" r="r" b="b"/>
              <a:pathLst>
                <a:path w="24013" h="7620" extrusionOk="0">
                  <a:moveTo>
                    <a:pt x="23498" y="515"/>
                  </a:moveTo>
                  <a:lnTo>
                    <a:pt x="23498" y="7105"/>
                  </a:lnTo>
                  <a:lnTo>
                    <a:pt x="547" y="7105"/>
                  </a:lnTo>
                  <a:lnTo>
                    <a:pt x="547" y="515"/>
                  </a:lnTo>
                  <a:close/>
                  <a:moveTo>
                    <a:pt x="0" y="1"/>
                  </a:moveTo>
                  <a:lnTo>
                    <a:pt x="0" y="258"/>
                  </a:lnTo>
                  <a:lnTo>
                    <a:pt x="0" y="7619"/>
                  </a:lnTo>
                  <a:lnTo>
                    <a:pt x="24012" y="7619"/>
                  </a:lnTo>
                  <a:lnTo>
                    <a:pt x="240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
            <p:cNvSpPr/>
            <p:nvPr/>
          </p:nvSpPr>
          <p:spPr>
            <a:xfrm>
              <a:off x="4497050" y="1909625"/>
              <a:ext cx="89225" cy="90025"/>
            </a:xfrm>
            <a:custGeom>
              <a:avLst/>
              <a:gdLst/>
              <a:ahLst/>
              <a:cxnLst/>
              <a:rect l="l" t="t" r="r" b="b"/>
              <a:pathLst>
                <a:path w="3569" h="3601" extrusionOk="0">
                  <a:moveTo>
                    <a:pt x="1801" y="1"/>
                  </a:moveTo>
                  <a:cubicBezTo>
                    <a:pt x="805" y="1"/>
                    <a:pt x="1" y="804"/>
                    <a:pt x="1" y="1801"/>
                  </a:cubicBezTo>
                  <a:cubicBezTo>
                    <a:pt x="1" y="2797"/>
                    <a:pt x="805" y="3601"/>
                    <a:pt x="1801" y="3601"/>
                  </a:cubicBezTo>
                  <a:cubicBezTo>
                    <a:pt x="2765" y="3601"/>
                    <a:pt x="3569" y="2797"/>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
            <p:cNvSpPr/>
            <p:nvPr/>
          </p:nvSpPr>
          <p:spPr>
            <a:xfrm>
              <a:off x="4490625"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190" y="3568"/>
                    <a:pt x="515" y="2893"/>
                    <a:pt x="515" y="2058"/>
                  </a:cubicBezTo>
                  <a:cubicBezTo>
                    <a:pt x="515" y="1222"/>
                    <a:pt x="1190"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
            <p:cNvSpPr/>
            <p:nvPr/>
          </p:nvSpPr>
          <p:spPr>
            <a:xfrm>
              <a:off x="4672250" y="1909625"/>
              <a:ext cx="89225" cy="90025"/>
            </a:xfrm>
            <a:custGeom>
              <a:avLst/>
              <a:gdLst/>
              <a:ahLst/>
              <a:cxnLst/>
              <a:rect l="l" t="t" r="r" b="b"/>
              <a:pathLst>
                <a:path w="3569" h="3601" extrusionOk="0">
                  <a:moveTo>
                    <a:pt x="1801" y="1"/>
                  </a:moveTo>
                  <a:cubicBezTo>
                    <a:pt x="804" y="1"/>
                    <a:pt x="0" y="804"/>
                    <a:pt x="0" y="1801"/>
                  </a:cubicBezTo>
                  <a:cubicBezTo>
                    <a:pt x="0" y="2797"/>
                    <a:pt x="804" y="3601"/>
                    <a:pt x="1801" y="3601"/>
                  </a:cubicBezTo>
                  <a:cubicBezTo>
                    <a:pt x="2797" y="3601"/>
                    <a:pt x="3568" y="2797"/>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
            <p:cNvSpPr/>
            <p:nvPr/>
          </p:nvSpPr>
          <p:spPr>
            <a:xfrm>
              <a:off x="4665825" y="1903200"/>
              <a:ext cx="102875" cy="102875"/>
            </a:xfrm>
            <a:custGeom>
              <a:avLst/>
              <a:gdLst/>
              <a:ahLst/>
              <a:cxnLst/>
              <a:rect l="l" t="t" r="r" b="b"/>
              <a:pathLst>
                <a:path w="4115" h="4115" extrusionOk="0">
                  <a:moveTo>
                    <a:pt x="2058" y="547"/>
                  </a:moveTo>
                  <a:cubicBezTo>
                    <a:pt x="2893" y="547"/>
                    <a:pt x="3568" y="1222"/>
                    <a:pt x="3568" y="2058"/>
                  </a:cubicBezTo>
                  <a:cubicBezTo>
                    <a:pt x="3568" y="2893"/>
                    <a:pt x="2893" y="3568"/>
                    <a:pt x="2058" y="3568"/>
                  </a:cubicBezTo>
                  <a:cubicBezTo>
                    <a:pt x="1222" y="3568"/>
                    <a:pt x="515" y="2893"/>
                    <a:pt x="515" y="2058"/>
                  </a:cubicBezTo>
                  <a:cubicBezTo>
                    <a:pt x="515" y="1222"/>
                    <a:pt x="1222" y="547"/>
                    <a:pt x="2058" y="547"/>
                  </a:cubicBezTo>
                  <a:close/>
                  <a:moveTo>
                    <a:pt x="2058" y="0"/>
                  </a:moveTo>
                  <a:cubicBezTo>
                    <a:pt x="900" y="0"/>
                    <a:pt x="0" y="933"/>
                    <a:pt x="0" y="2058"/>
                  </a:cubicBezTo>
                  <a:cubicBezTo>
                    <a:pt x="0" y="3183"/>
                    <a:pt x="900"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
            <p:cNvSpPr/>
            <p:nvPr/>
          </p:nvSpPr>
          <p:spPr>
            <a:xfrm>
              <a:off x="4235900" y="1909625"/>
              <a:ext cx="89225" cy="90025"/>
            </a:xfrm>
            <a:custGeom>
              <a:avLst/>
              <a:gdLst/>
              <a:ahLst/>
              <a:cxnLst/>
              <a:rect l="l" t="t" r="r" b="b"/>
              <a:pathLst>
                <a:path w="3569" h="3601" extrusionOk="0">
                  <a:moveTo>
                    <a:pt x="1800" y="1"/>
                  </a:moveTo>
                  <a:cubicBezTo>
                    <a:pt x="804" y="1"/>
                    <a:pt x="0" y="804"/>
                    <a:pt x="0" y="1801"/>
                  </a:cubicBezTo>
                  <a:cubicBezTo>
                    <a:pt x="0" y="2797"/>
                    <a:pt x="804" y="3601"/>
                    <a:pt x="1800" y="3601"/>
                  </a:cubicBezTo>
                  <a:cubicBezTo>
                    <a:pt x="2764" y="3601"/>
                    <a:pt x="3568" y="2797"/>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
            <p:cNvSpPr/>
            <p:nvPr/>
          </p:nvSpPr>
          <p:spPr>
            <a:xfrm>
              <a:off x="4229450"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222" y="3568"/>
                    <a:pt x="515" y="2893"/>
                    <a:pt x="515" y="2058"/>
                  </a:cubicBezTo>
                  <a:cubicBezTo>
                    <a:pt x="515" y="1222"/>
                    <a:pt x="1222"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
            <p:cNvSpPr/>
            <p:nvPr/>
          </p:nvSpPr>
          <p:spPr>
            <a:xfrm>
              <a:off x="3214500" y="2143475"/>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
            <p:cNvSpPr/>
            <p:nvPr/>
          </p:nvSpPr>
          <p:spPr>
            <a:xfrm>
              <a:off x="3207275" y="2137050"/>
              <a:ext cx="1561425" cy="137450"/>
            </a:xfrm>
            <a:custGeom>
              <a:avLst/>
              <a:gdLst/>
              <a:ahLst/>
              <a:cxnLst/>
              <a:rect l="l" t="t" r="r" b="b"/>
              <a:pathLst>
                <a:path w="62457" h="5498" extrusionOk="0">
                  <a:moveTo>
                    <a:pt x="61910" y="547"/>
                  </a:moveTo>
                  <a:lnTo>
                    <a:pt x="61910" y="4951"/>
                  </a:lnTo>
                  <a:lnTo>
                    <a:pt x="547" y="4951"/>
                  </a:lnTo>
                  <a:lnTo>
                    <a:pt x="547" y="547"/>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
            <p:cNvSpPr/>
            <p:nvPr/>
          </p:nvSpPr>
          <p:spPr>
            <a:xfrm>
              <a:off x="3151025" y="2268050"/>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
            <p:cNvSpPr/>
            <p:nvPr/>
          </p:nvSpPr>
          <p:spPr>
            <a:xfrm>
              <a:off x="3143775" y="2260800"/>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
            <p:cNvSpPr/>
            <p:nvPr/>
          </p:nvSpPr>
          <p:spPr>
            <a:xfrm>
              <a:off x="3358350" y="2360450"/>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
            <p:cNvSpPr/>
            <p:nvPr/>
          </p:nvSpPr>
          <p:spPr>
            <a:xfrm>
              <a:off x="3351925" y="2354025"/>
              <a:ext cx="108500" cy="190475"/>
            </a:xfrm>
            <a:custGeom>
              <a:avLst/>
              <a:gdLst/>
              <a:ahLst/>
              <a:cxnLst/>
              <a:rect l="l" t="t" r="r" b="b"/>
              <a:pathLst>
                <a:path w="4340" h="7619" extrusionOk="0">
                  <a:moveTo>
                    <a:pt x="3825" y="515"/>
                  </a:moveTo>
                  <a:lnTo>
                    <a:pt x="3825" y="7104"/>
                  </a:lnTo>
                  <a:lnTo>
                    <a:pt x="515" y="7104"/>
                  </a:lnTo>
                  <a:lnTo>
                    <a:pt x="515" y="515"/>
                  </a:lnTo>
                  <a:close/>
                  <a:moveTo>
                    <a:pt x="0" y="0"/>
                  </a:moveTo>
                  <a:lnTo>
                    <a:pt x="0"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
            <p:cNvSpPr/>
            <p:nvPr/>
          </p:nvSpPr>
          <p:spPr>
            <a:xfrm>
              <a:off x="3651675" y="2360450"/>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
            <p:cNvSpPr/>
            <p:nvPr/>
          </p:nvSpPr>
          <p:spPr>
            <a:xfrm>
              <a:off x="3645225" y="2354025"/>
              <a:ext cx="108525" cy="190475"/>
            </a:xfrm>
            <a:custGeom>
              <a:avLst/>
              <a:gdLst/>
              <a:ahLst/>
              <a:cxnLst/>
              <a:rect l="l" t="t" r="r" b="b"/>
              <a:pathLst>
                <a:path w="4341" h="7619" extrusionOk="0">
                  <a:moveTo>
                    <a:pt x="3826" y="515"/>
                  </a:moveTo>
                  <a:lnTo>
                    <a:pt x="3826" y="7104"/>
                  </a:lnTo>
                  <a:lnTo>
                    <a:pt x="515" y="7104"/>
                  </a:lnTo>
                  <a:lnTo>
                    <a:pt x="515" y="515"/>
                  </a:lnTo>
                  <a:close/>
                  <a:moveTo>
                    <a:pt x="1" y="0"/>
                  </a:moveTo>
                  <a:lnTo>
                    <a:pt x="1"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
            <p:cNvSpPr/>
            <p:nvPr/>
          </p:nvSpPr>
          <p:spPr>
            <a:xfrm>
              <a:off x="3505400" y="2360450"/>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
            <p:cNvSpPr/>
            <p:nvPr/>
          </p:nvSpPr>
          <p:spPr>
            <a:xfrm>
              <a:off x="3498175" y="2354025"/>
              <a:ext cx="109325" cy="190475"/>
            </a:xfrm>
            <a:custGeom>
              <a:avLst/>
              <a:gdLst/>
              <a:ahLst/>
              <a:cxnLst/>
              <a:rect l="l" t="t" r="r" b="b"/>
              <a:pathLst>
                <a:path w="4373" h="7619" extrusionOk="0">
                  <a:moveTo>
                    <a:pt x="3826" y="515"/>
                  </a:moveTo>
                  <a:lnTo>
                    <a:pt x="3826" y="7104"/>
                  </a:lnTo>
                  <a:lnTo>
                    <a:pt x="547" y="7104"/>
                  </a:lnTo>
                  <a:lnTo>
                    <a:pt x="547" y="515"/>
                  </a:lnTo>
                  <a:close/>
                  <a:moveTo>
                    <a:pt x="0" y="0"/>
                  </a:moveTo>
                  <a:lnTo>
                    <a:pt x="0" y="7619"/>
                  </a:lnTo>
                  <a:lnTo>
                    <a:pt x="4372" y="7619"/>
                  </a:lnTo>
                  <a:lnTo>
                    <a:pt x="43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
            <p:cNvSpPr/>
            <p:nvPr/>
          </p:nvSpPr>
          <p:spPr>
            <a:xfrm>
              <a:off x="3231375" y="2360450"/>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
            <p:cNvSpPr/>
            <p:nvPr/>
          </p:nvSpPr>
          <p:spPr>
            <a:xfrm>
              <a:off x="3224950" y="2354025"/>
              <a:ext cx="89225" cy="190475"/>
            </a:xfrm>
            <a:custGeom>
              <a:avLst/>
              <a:gdLst/>
              <a:ahLst/>
              <a:cxnLst/>
              <a:rect l="l" t="t" r="r" b="b"/>
              <a:pathLst>
                <a:path w="3569" h="7619" extrusionOk="0">
                  <a:moveTo>
                    <a:pt x="3022" y="515"/>
                  </a:moveTo>
                  <a:lnTo>
                    <a:pt x="3022" y="7104"/>
                  </a:lnTo>
                  <a:lnTo>
                    <a:pt x="515" y="7104"/>
                  </a:lnTo>
                  <a:lnTo>
                    <a:pt x="515" y="515"/>
                  </a:lnTo>
                  <a:close/>
                  <a:moveTo>
                    <a:pt x="0" y="0"/>
                  </a:moveTo>
                  <a:lnTo>
                    <a:pt x="0" y="7619"/>
                  </a:lnTo>
                  <a:lnTo>
                    <a:pt x="3568" y="7619"/>
                  </a:lnTo>
                  <a:lnTo>
                    <a:pt x="35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
            <p:cNvSpPr/>
            <p:nvPr/>
          </p:nvSpPr>
          <p:spPr>
            <a:xfrm>
              <a:off x="3797925" y="2360450"/>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
            <p:cNvSpPr/>
            <p:nvPr/>
          </p:nvSpPr>
          <p:spPr>
            <a:xfrm>
              <a:off x="3791500" y="2354025"/>
              <a:ext cx="600325" cy="190475"/>
            </a:xfrm>
            <a:custGeom>
              <a:avLst/>
              <a:gdLst/>
              <a:ahLst/>
              <a:cxnLst/>
              <a:rect l="l" t="t" r="r" b="b"/>
              <a:pathLst>
                <a:path w="24013" h="7619" extrusionOk="0">
                  <a:moveTo>
                    <a:pt x="23498" y="515"/>
                  </a:moveTo>
                  <a:lnTo>
                    <a:pt x="23498" y="7104"/>
                  </a:lnTo>
                  <a:lnTo>
                    <a:pt x="547" y="7104"/>
                  </a:lnTo>
                  <a:lnTo>
                    <a:pt x="547" y="515"/>
                  </a:lnTo>
                  <a:close/>
                  <a:moveTo>
                    <a:pt x="0" y="0"/>
                  </a:moveTo>
                  <a:lnTo>
                    <a:pt x="0" y="258"/>
                  </a:lnTo>
                  <a:lnTo>
                    <a:pt x="0" y="7619"/>
                  </a:lnTo>
                  <a:lnTo>
                    <a:pt x="24012" y="7619"/>
                  </a:lnTo>
                  <a:lnTo>
                    <a:pt x="2401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
            <p:cNvSpPr/>
            <p:nvPr/>
          </p:nvSpPr>
          <p:spPr>
            <a:xfrm>
              <a:off x="4497050" y="2396625"/>
              <a:ext cx="89225" cy="89225"/>
            </a:xfrm>
            <a:custGeom>
              <a:avLst/>
              <a:gdLst/>
              <a:ahLst/>
              <a:cxnLst/>
              <a:rect l="l" t="t" r="r" b="b"/>
              <a:pathLst>
                <a:path w="3569" h="3569" extrusionOk="0">
                  <a:moveTo>
                    <a:pt x="1801" y="0"/>
                  </a:moveTo>
                  <a:cubicBezTo>
                    <a:pt x="805" y="0"/>
                    <a:pt x="1" y="804"/>
                    <a:pt x="1" y="1800"/>
                  </a:cubicBezTo>
                  <a:cubicBezTo>
                    <a:pt x="1" y="2797"/>
                    <a:pt x="805" y="3568"/>
                    <a:pt x="1801" y="3568"/>
                  </a:cubicBezTo>
                  <a:cubicBezTo>
                    <a:pt x="2765" y="3568"/>
                    <a:pt x="3569" y="2797"/>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
            <p:cNvSpPr/>
            <p:nvPr/>
          </p:nvSpPr>
          <p:spPr>
            <a:xfrm>
              <a:off x="4490625"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
            <p:cNvSpPr/>
            <p:nvPr/>
          </p:nvSpPr>
          <p:spPr>
            <a:xfrm>
              <a:off x="4672250" y="2396625"/>
              <a:ext cx="89225" cy="89225"/>
            </a:xfrm>
            <a:custGeom>
              <a:avLst/>
              <a:gdLst/>
              <a:ahLst/>
              <a:cxnLst/>
              <a:rect l="l" t="t" r="r" b="b"/>
              <a:pathLst>
                <a:path w="3569" h="3569" extrusionOk="0">
                  <a:moveTo>
                    <a:pt x="1801" y="0"/>
                  </a:moveTo>
                  <a:cubicBezTo>
                    <a:pt x="804" y="0"/>
                    <a:pt x="0" y="804"/>
                    <a:pt x="0" y="1800"/>
                  </a:cubicBezTo>
                  <a:cubicBezTo>
                    <a:pt x="0" y="2797"/>
                    <a:pt x="804" y="3568"/>
                    <a:pt x="1801" y="3568"/>
                  </a:cubicBezTo>
                  <a:cubicBezTo>
                    <a:pt x="2797" y="3568"/>
                    <a:pt x="3568" y="2797"/>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
            <p:cNvSpPr/>
            <p:nvPr/>
          </p:nvSpPr>
          <p:spPr>
            <a:xfrm>
              <a:off x="4665825" y="2390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
            <p:cNvSpPr/>
            <p:nvPr/>
          </p:nvSpPr>
          <p:spPr>
            <a:xfrm>
              <a:off x="4235900" y="2396625"/>
              <a:ext cx="89225" cy="89225"/>
            </a:xfrm>
            <a:custGeom>
              <a:avLst/>
              <a:gdLst/>
              <a:ahLst/>
              <a:cxnLst/>
              <a:rect l="l" t="t" r="r" b="b"/>
              <a:pathLst>
                <a:path w="3569" h="3569" extrusionOk="0">
                  <a:moveTo>
                    <a:pt x="1800" y="0"/>
                  </a:moveTo>
                  <a:cubicBezTo>
                    <a:pt x="804" y="0"/>
                    <a:pt x="0" y="804"/>
                    <a:pt x="0" y="1800"/>
                  </a:cubicBezTo>
                  <a:cubicBezTo>
                    <a:pt x="0" y="2797"/>
                    <a:pt x="804" y="3568"/>
                    <a:pt x="1800" y="3568"/>
                  </a:cubicBezTo>
                  <a:cubicBezTo>
                    <a:pt x="2764" y="3568"/>
                    <a:pt x="3568" y="2797"/>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
            <p:cNvSpPr/>
            <p:nvPr/>
          </p:nvSpPr>
          <p:spPr>
            <a:xfrm>
              <a:off x="4229450"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
            <p:cNvSpPr/>
            <p:nvPr/>
          </p:nvSpPr>
          <p:spPr>
            <a:xfrm>
              <a:off x="3214500" y="2630475"/>
              <a:ext cx="1546975" cy="124575"/>
            </a:xfrm>
            <a:custGeom>
              <a:avLst/>
              <a:gdLst/>
              <a:ahLst/>
              <a:cxnLst/>
              <a:rect l="l" t="t" r="r" b="b"/>
              <a:pathLst>
                <a:path w="61879" h="4983" extrusionOk="0">
                  <a:moveTo>
                    <a:pt x="1" y="0"/>
                  </a:moveTo>
                  <a:lnTo>
                    <a:pt x="1" y="4983"/>
                  </a:lnTo>
                  <a:lnTo>
                    <a:pt x="61878" y="4983"/>
                  </a:lnTo>
                  <a:lnTo>
                    <a:pt x="618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
            <p:cNvSpPr/>
            <p:nvPr/>
          </p:nvSpPr>
          <p:spPr>
            <a:xfrm>
              <a:off x="3207275" y="2624050"/>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
            <p:cNvSpPr/>
            <p:nvPr/>
          </p:nvSpPr>
          <p:spPr>
            <a:xfrm>
              <a:off x="3151025" y="2755025"/>
              <a:ext cx="1674725" cy="362450"/>
            </a:xfrm>
            <a:custGeom>
              <a:avLst/>
              <a:gdLst/>
              <a:ahLst/>
              <a:cxnLst/>
              <a:rect l="l" t="t" r="r" b="b"/>
              <a:pathLst>
                <a:path w="66989" h="14498" extrusionOk="0">
                  <a:moveTo>
                    <a:pt x="0" y="1"/>
                  </a:moveTo>
                  <a:lnTo>
                    <a:pt x="0" y="14498"/>
                  </a:lnTo>
                  <a:lnTo>
                    <a:pt x="66989" y="14498"/>
                  </a:lnTo>
                  <a:lnTo>
                    <a:pt x="6698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
            <p:cNvSpPr/>
            <p:nvPr/>
          </p:nvSpPr>
          <p:spPr>
            <a:xfrm>
              <a:off x="3143775" y="2747800"/>
              <a:ext cx="1688425" cy="376100"/>
            </a:xfrm>
            <a:custGeom>
              <a:avLst/>
              <a:gdLst/>
              <a:ahLst/>
              <a:cxnLst/>
              <a:rect l="l" t="t" r="r" b="b"/>
              <a:pathLst>
                <a:path w="67537" h="15044"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
            <p:cNvSpPr/>
            <p:nvPr/>
          </p:nvSpPr>
          <p:spPr>
            <a:xfrm>
              <a:off x="3505400" y="2847450"/>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
            <p:cNvSpPr/>
            <p:nvPr/>
          </p:nvSpPr>
          <p:spPr>
            <a:xfrm>
              <a:off x="3498175" y="2840200"/>
              <a:ext cx="109325" cy="191300"/>
            </a:xfrm>
            <a:custGeom>
              <a:avLst/>
              <a:gdLst/>
              <a:ahLst/>
              <a:cxnLst/>
              <a:rect l="l" t="t" r="r" b="b"/>
              <a:pathLst>
                <a:path w="4373" h="7652" extrusionOk="0">
                  <a:moveTo>
                    <a:pt x="3826" y="547"/>
                  </a:moveTo>
                  <a:lnTo>
                    <a:pt x="3826" y="7137"/>
                  </a:lnTo>
                  <a:lnTo>
                    <a:pt x="547" y="7137"/>
                  </a:lnTo>
                  <a:lnTo>
                    <a:pt x="547" y="547"/>
                  </a:lnTo>
                  <a:close/>
                  <a:moveTo>
                    <a:pt x="0" y="1"/>
                  </a:moveTo>
                  <a:lnTo>
                    <a:pt x="0" y="7651"/>
                  </a:lnTo>
                  <a:lnTo>
                    <a:pt x="4372" y="7651"/>
                  </a:lnTo>
                  <a:lnTo>
                    <a:pt x="437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
            <p:cNvSpPr/>
            <p:nvPr/>
          </p:nvSpPr>
          <p:spPr>
            <a:xfrm>
              <a:off x="3651675" y="2847450"/>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1"/>
            <p:cNvSpPr/>
            <p:nvPr/>
          </p:nvSpPr>
          <p:spPr>
            <a:xfrm>
              <a:off x="3645225" y="2840200"/>
              <a:ext cx="108525" cy="191300"/>
            </a:xfrm>
            <a:custGeom>
              <a:avLst/>
              <a:gdLst/>
              <a:ahLst/>
              <a:cxnLst/>
              <a:rect l="l" t="t" r="r" b="b"/>
              <a:pathLst>
                <a:path w="4341" h="7652" extrusionOk="0">
                  <a:moveTo>
                    <a:pt x="3826" y="547"/>
                  </a:moveTo>
                  <a:lnTo>
                    <a:pt x="3826" y="7137"/>
                  </a:lnTo>
                  <a:lnTo>
                    <a:pt x="515" y="7137"/>
                  </a:lnTo>
                  <a:lnTo>
                    <a:pt x="515" y="547"/>
                  </a:lnTo>
                  <a:close/>
                  <a:moveTo>
                    <a:pt x="1" y="1"/>
                  </a:moveTo>
                  <a:lnTo>
                    <a:pt x="1"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1"/>
            <p:cNvSpPr/>
            <p:nvPr/>
          </p:nvSpPr>
          <p:spPr>
            <a:xfrm>
              <a:off x="3358350" y="2847450"/>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
            <p:cNvSpPr/>
            <p:nvPr/>
          </p:nvSpPr>
          <p:spPr>
            <a:xfrm>
              <a:off x="3351925" y="2840200"/>
              <a:ext cx="108500" cy="191300"/>
            </a:xfrm>
            <a:custGeom>
              <a:avLst/>
              <a:gdLst/>
              <a:ahLst/>
              <a:cxnLst/>
              <a:rect l="l" t="t" r="r" b="b"/>
              <a:pathLst>
                <a:path w="4340" h="7652" extrusionOk="0">
                  <a:moveTo>
                    <a:pt x="3825" y="547"/>
                  </a:moveTo>
                  <a:lnTo>
                    <a:pt x="3825" y="7137"/>
                  </a:lnTo>
                  <a:lnTo>
                    <a:pt x="515" y="7137"/>
                  </a:lnTo>
                  <a:lnTo>
                    <a:pt x="515" y="547"/>
                  </a:lnTo>
                  <a:close/>
                  <a:moveTo>
                    <a:pt x="0" y="1"/>
                  </a:moveTo>
                  <a:lnTo>
                    <a:pt x="0"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
            <p:cNvSpPr/>
            <p:nvPr/>
          </p:nvSpPr>
          <p:spPr>
            <a:xfrm>
              <a:off x="3797925" y="2847450"/>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
            <p:cNvSpPr/>
            <p:nvPr/>
          </p:nvSpPr>
          <p:spPr>
            <a:xfrm>
              <a:off x="3791500" y="2840200"/>
              <a:ext cx="600325" cy="191300"/>
            </a:xfrm>
            <a:custGeom>
              <a:avLst/>
              <a:gdLst/>
              <a:ahLst/>
              <a:cxnLst/>
              <a:rect l="l" t="t" r="r" b="b"/>
              <a:pathLst>
                <a:path w="24013" h="7652" extrusionOk="0">
                  <a:moveTo>
                    <a:pt x="23498" y="547"/>
                  </a:moveTo>
                  <a:lnTo>
                    <a:pt x="23498" y="7137"/>
                  </a:lnTo>
                  <a:lnTo>
                    <a:pt x="547" y="7137"/>
                  </a:lnTo>
                  <a:lnTo>
                    <a:pt x="547" y="547"/>
                  </a:lnTo>
                  <a:close/>
                  <a:moveTo>
                    <a:pt x="0" y="1"/>
                  </a:moveTo>
                  <a:lnTo>
                    <a:pt x="0" y="290"/>
                  </a:lnTo>
                  <a:lnTo>
                    <a:pt x="0" y="7651"/>
                  </a:lnTo>
                  <a:lnTo>
                    <a:pt x="24012" y="7651"/>
                  </a:lnTo>
                  <a:lnTo>
                    <a:pt x="240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
            <p:cNvSpPr/>
            <p:nvPr/>
          </p:nvSpPr>
          <p:spPr>
            <a:xfrm>
              <a:off x="3231375" y="2847450"/>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
            <p:cNvSpPr/>
            <p:nvPr/>
          </p:nvSpPr>
          <p:spPr>
            <a:xfrm>
              <a:off x="3224950" y="2840200"/>
              <a:ext cx="89225" cy="191300"/>
            </a:xfrm>
            <a:custGeom>
              <a:avLst/>
              <a:gdLst/>
              <a:ahLst/>
              <a:cxnLst/>
              <a:rect l="l" t="t" r="r" b="b"/>
              <a:pathLst>
                <a:path w="3569" h="7652" extrusionOk="0">
                  <a:moveTo>
                    <a:pt x="3022" y="547"/>
                  </a:moveTo>
                  <a:lnTo>
                    <a:pt x="3022" y="7137"/>
                  </a:lnTo>
                  <a:lnTo>
                    <a:pt x="515" y="7137"/>
                  </a:lnTo>
                  <a:lnTo>
                    <a:pt x="515" y="547"/>
                  </a:lnTo>
                  <a:close/>
                  <a:moveTo>
                    <a:pt x="0" y="1"/>
                  </a:moveTo>
                  <a:lnTo>
                    <a:pt x="0" y="7651"/>
                  </a:lnTo>
                  <a:lnTo>
                    <a:pt x="3568" y="7651"/>
                  </a:lnTo>
                  <a:lnTo>
                    <a:pt x="35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
            <p:cNvSpPr/>
            <p:nvPr/>
          </p:nvSpPr>
          <p:spPr>
            <a:xfrm>
              <a:off x="4497050" y="2883600"/>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
            <p:cNvSpPr/>
            <p:nvPr/>
          </p:nvSpPr>
          <p:spPr>
            <a:xfrm>
              <a:off x="4490625"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
            <p:cNvSpPr/>
            <p:nvPr/>
          </p:nvSpPr>
          <p:spPr>
            <a:xfrm>
              <a:off x="4672250" y="2883600"/>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
            <p:cNvSpPr/>
            <p:nvPr/>
          </p:nvSpPr>
          <p:spPr>
            <a:xfrm>
              <a:off x="4665825" y="2877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
            <p:cNvSpPr/>
            <p:nvPr/>
          </p:nvSpPr>
          <p:spPr>
            <a:xfrm>
              <a:off x="4235900" y="2883600"/>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
            <p:cNvSpPr/>
            <p:nvPr/>
          </p:nvSpPr>
          <p:spPr>
            <a:xfrm>
              <a:off x="4229450"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
            <p:cNvSpPr/>
            <p:nvPr/>
          </p:nvSpPr>
          <p:spPr>
            <a:xfrm>
              <a:off x="3214500" y="3117450"/>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
            <p:cNvSpPr/>
            <p:nvPr/>
          </p:nvSpPr>
          <p:spPr>
            <a:xfrm>
              <a:off x="3207275" y="3111025"/>
              <a:ext cx="1561425" cy="137450"/>
            </a:xfrm>
            <a:custGeom>
              <a:avLst/>
              <a:gdLst/>
              <a:ahLst/>
              <a:cxnLst/>
              <a:rect l="l" t="t" r="r" b="b"/>
              <a:pathLst>
                <a:path w="62457" h="5498" extrusionOk="0">
                  <a:moveTo>
                    <a:pt x="61910" y="515"/>
                  </a:moveTo>
                  <a:lnTo>
                    <a:pt x="61910" y="4951"/>
                  </a:lnTo>
                  <a:lnTo>
                    <a:pt x="547" y="4951"/>
                  </a:lnTo>
                  <a:lnTo>
                    <a:pt x="547" y="515"/>
                  </a:lnTo>
                  <a:close/>
                  <a:moveTo>
                    <a:pt x="0" y="1"/>
                  </a:moveTo>
                  <a:lnTo>
                    <a:pt x="0" y="5497"/>
                  </a:lnTo>
                  <a:lnTo>
                    <a:pt x="62457" y="5497"/>
                  </a:lnTo>
                  <a:lnTo>
                    <a:pt x="6245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
            <p:cNvSpPr/>
            <p:nvPr/>
          </p:nvSpPr>
          <p:spPr>
            <a:xfrm>
              <a:off x="3151025" y="3242025"/>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
            <p:cNvSpPr/>
            <p:nvPr/>
          </p:nvSpPr>
          <p:spPr>
            <a:xfrm>
              <a:off x="3143775" y="3234775"/>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
            <p:cNvSpPr/>
            <p:nvPr/>
          </p:nvSpPr>
          <p:spPr>
            <a:xfrm>
              <a:off x="3651675" y="3334425"/>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
            <p:cNvSpPr/>
            <p:nvPr/>
          </p:nvSpPr>
          <p:spPr>
            <a:xfrm>
              <a:off x="3645225" y="3327200"/>
              <a:ext cx="108525" cy="191275"/>
            </a:xfrm>
            <a:custGeom>
              <a:avLst/>
              <a:gdLst/>
              <a:ahLst/>
              <a:cxnLst/>
              <a:rect l="l" t="t" r="r" b="b"/>
              <a:pathLst>
                <a:path w="4341" h="7651" extrusionOk="0">
                  <a:moveTo>
                    <a:pt x="3826" y="547"/>
                  </a:moveTo>
                  <a:lnTo>
                    <a:pt x="3826" y="7104"/>
                  </a:lnTo>
                  <a:lnTo>
                    <a:pt x="515" y="7104"/>
                  </a:lnTo>
                  <a:lnTo>
                    <a:pt x="515" y="547"/>
                  </a:lnTo>
                  <a:close/>
                  <a:moveTo>
                    <a:pt x="1" y="0"/>
                  </a:moveTo>
                  <a:lnTo>
                    <a:pt x="1"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1"/>
            <p:cNvSpPr/>
            <p:nvPr/>
          </p:nvSpPr>
          <p:spPr>
            <a:xfrm>
              <a:off x="3358350" y="3334425"/>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
            <p:cNvSpPr/>
            <p:nvPr/>
          </p:nvSpPr>
          <p:spPr>
            <a:xfrm>
              <a:off x="3351925" y="3327200"/>
              <a:ext cx="108500" cy="191275"/>
            </a:xfrm>
            <a:custGeom>
              <a:avLst/>
              <a:gdLst/>
              <a:ahLst/>
              <a:cxnLst/>
              <a:rect l="l" t="t" r="r" b="b"/>
              <a:pathLst>
                <a:path w="4340" h="7651" extrusionOk="0">
                  <a:moveTo>
                    <a:pt x="3825" y="547"/>
                  </a:moveTo>
                  <a:lnTo>
                    <a:pt x="3825" y="7104"/>
                  </a:lnTo>
                  <a:lnTo>
                    <a:pt x="515" y="7104"/>
                  </a:lnTo>
                  <a:lnTo>
                    <a:pt x="515" y="547"/>
                  </a:lnTo>
                  <a:close/>
                  <a:moveTo>
                    <a:pt x="0" y="0"/>
                  </a:moveTo>
                  <a:lnTo>
                    <a:pt x="0"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
            <p:cNvSpPr/>
            <p:nvPr/>
          </p:nvSpPr>
          <p:spPr>
            <a:xfrm>
              <a:off x="3505400" y="3334425"/>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
            <p:cNvSpPr/>
            <p:nvPr/>
          </p:nvSpPr>
          <p:spPr>
            <a:xfrm>
              <a:off x="3498175" y="3327200"/>
              <a:ext cx="109325" cy="191275"/>
            </a:xfrm>
            <a:custGeom>
              <a:avLst/>
              <a:gdLst/>
              <a:ahLst/>
              <a:cxnLst/>
              <a:rect l="l" t="t" r="r" b="b"/>
              <a:pathLst>
                <a:path w="4373" h="7651" extrusionOk="0">
                  <a:moveTo>
                    <a:pt x="3826" y="547"/>
                  </a:moveTo>
                  <a:lnTo>
                    <a:pt x="3826" y="7104"/>
                  </a:lnTo>
                  <a:lnTo>
                    <a:pt x="547" y="7104"/>
                  </a:lnTo>
                  <a:lnTo>
                    <a:pt x="547" y="547"/>
                  </a:lnTo>
                  <a:close/>
                  <a:moveTo>
                    <a:pt x="0" y="0"/>
                  </a:moveTo>
                  <a:lnTo>
                    <a:pt x="0" y="7651"/>
                  </a:lnTo>
                  <a:lnTo>
                    <a:pt x="4372" y="7651"/>
                  </a:lnTo>
                  <a:lnTo>
                    <a:pt x="43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
            <p:cNvSpPr/>
            <p:nvPr/>
          </p:nvSpPr>
          <p:spPr>
            <a:xfrm>
              <a:off x="3231375" y="3334425"/>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
            <p:cNvSpPr/>
            <p:nvPr/>
          </p:nvSpPr>
          <p:spPr>
            <a:xfrm>
              <a:off x="3224950" y="3327200"/>
              <a:ext cx="89225" cy="191275"/>
            </a:xfrm>
            <a:custGeom>
              <a:avLst/>
              <a:gdLst/>
              <a:ahLst/>
              <a:cxnLst/>
              <a:rect l="l" t="t" r="r" b="b"/>
              <a:pathLst>
                <a:path w="3569" h="7651" extrusionOk="0">
                  <a:moveTo>
                    <a:pt x="3022" y="547"/>
                  </a:moveTo>
                  <a:lnTo>
                    <a:pt x="3022" y="7104"/>
                  </a:lnTo>
                  <a:lnTo>
                    <a:pt x="515" y="7104"/>
                  </a:lnTo>
                  <a:lnTo>
                    <a:pt x="515" y="547"/>
                  </a:lnTo>
                  <a:close/>
                  <a:moveTo>
                    <a:pt x="0" y="0"/>
                  </a:moveTo>
                  <a:lnTo>
                    <a:pt x="0" y="7651"/>
                  </a:lnTo>
                  <a:lnTo>
                    <a:pt x="3568" y="7651"/>
                  </a:lnTo>
                  <a:lnTo>
                    <a:pt x="35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
            <p:cNvSpPr/>
            <p:nvPr/>
          </p:nvSpPr>
          <p:spPr>
            <a:xfrm>
              <a:off x="3797925" y="3334425"/>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
            <p:cNvSpPr/>
            <p:nvPr/>
          </p:nvSpPr>
          <p:spPr>
            <a:xfrm>
              <a:off x="3791500" y="3327200"/>
              <a:ext cx="600325" cy="191275"/>
            </a:xfrm>
            <a:custGeom>
              <a:avLst/>
              <a:gdLst/>
              <a:ahLst/>
              <a:cxnLst/>
              <a:rect l="l" t="t" r="r" b="b"/>
              <a:pathLst>
                <a:path w="24013" h="7651" extrusionOk="0">
                  <a:moveTo>
                    <a:pt x="23498" y="547"/>
                  </a:moveTo>
                  <a:lnTo>
                    <a:pt x="23498" y="7104"/>
                  </a:lnTo>
                  <a:lnTo>
                    <a:pt x="547" y="7104"/>
                  </a:lnTo>
                  <a:lnTo>
                    <a:pt x="547" y="547"/>
                  </a:lnTo>
                  <a:close/>
                  <a:moveTo>
                    <a:pt x="0" y="0"/>
                  </a:moveTo>
                  <a:lnTo>
                    <a:pt x="0" y="290"/>
                  </a:lnTo>
                  <a:lnTo>
                    <a:pt x="0" y="7651"/>
                  </a:lnTo>
                  <a:lnTo>
                    <a:pt x="24012" y="7651"/>
                  </a:lnTo>
                  <a:lnTo>
                    <a:pt x="2401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1"/>
            <p:cNvSpPr/>
            <p:nvPr/>
          </p:nvSpPr>
          <p:spPr>
            <a:xfrm>
              <a:off x="4497050" y="3370600"/>
              <a:ext cx="89225" cy="89225"/>
            </a:xfrm>
            <a:custGeom>
              <a:avLst/>
              <a:gdLst/>
              <a:ahLst/>
              <a:cxnLst/>
              <a:rect l="l" t="t" r="r" b="b"/>
              <a:pathLst>
                <a:path w="3569" h="3569" extrusionOk="0">
                  <a:moveTo>
                    <a:pt x="1801" y="0"/>
                  </a:moveTo>
                  <a:cubicBezTo>
                    <a:pt x="805" y="0"/>
                    <a:pt x="1" y="804"/>
                    <a:pt x="1" y="1800"/>
                  </a:cubicBezTo>
                  <a:cubicBezTo>
                    <a:pt x="1" y="2765"/>
                    <a:pt x="805" y="3568"/>
                    <a:pt x="1801" y="3568"/>
                  </a:cubicBezTo>
                  <a:cubicBezTo>
                    <a:pt x="2765" y="3568"/>
                    <a:pt x="3569" y="2765"/>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
            <p:cNvSpPr/>
            <p:nvPr/>
          </p:nvSpPr>
          <p:spPr>
            <a:xfrm>
              <a:off x="4490625"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190" y="3568"/>
                    <a:pt x="515" y="2893"/>
                    <a:pt x="515" y="2057"/>
                  </a:cubicBezTo>
                  <a:cubicBezTo>
                    <a:pt x="515" y="1189"/>
                    <a:pt x="1190"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
            <p:cNvSpPr/>
            <p:nvPr/>
          </p:nvSpPr>
          <p:spPr>
            <a:xfrm>
              <a:off x="4672250" y="3370600"/>
              <a:ext cx="89225" cy="89225"/>
            </a:xfrm>
            <a:custGeom>
              <a:avLst/>
              <a:gdLst/>
              <a:ahLst/>
              <a:cxnLst/>
              <a:rect l="l" t="t" r="r" b="b"/>
              <a:pathLst>
                <a:path w="3569" h="3569" extrusionOk="0">
                  <a:moveTo>
                    <a:pt x="1801" y="0"/>
                  </a:moveTo>
                  <a:cubicBezTo>
                    <a:pt x="804" y="0"/>
                    <a:pt x="0" y="804"/>
                    <a:pt x="0" y="1800"/>
                  </a:cubicBezTo>
                  <a:cubicBezTo>
                    <a:pt x="0" y="2765"/>
                    <a:pt x="804" y="3568"/>
                    <a:pt x="1801" y="3568"/>
                  </a:cubicBezTo>
                  <a:cubicBezTo>
                    <a:pt x="2797" y="3568"/>
                    <a:pt x="3568" y="2765"/>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
            <p:cNvSpPr/>
            <p:nvPr/>
          </p:nvSpPr>
          <p:spPr>
            <a:xfrm>
              <a:off x="4665825" y="3364175"/>
              <a:ext cx="102875" cy="102875"/>
            </a:xfrm>
            <a:custGeom>
              <a:avLst/>
              <a:gdLst/>
              <a:ahLst/>
              <a:cxnLst/>
              <a:rect l="l" t="t" r="r" b="b"/>
              <a:pathLst>
                <a:path w="4115" h="4115" extrusionOk="0">
                  <a:moveTo>
                    <a:pt x="2058" y="514"/>
                  </a:moveTo>
                  <a:cubicBezTo>
                    <a:pt x="2893" y="514"/>
                    <a:pt x="3568" y="1189"/>
                    <a:pt x="3568" y="2057"/>
                  </a:cubicBezTo>
                  <a:cubicBezTo>
                    <a:pt x="3568" y="2893"/>
                    <a:pt x="2893" y="3568"/>
                    <a:pt x="2058" y="3568"/>
                  </a:cubicBezTo>
                  <a:cubicBezTo>
                    <a:pt x="1222" y="3568"/>
                    <a:pt x="515" y="2893"/>
                    <a:pt x="515" y="2057"/>
                  </a:cubicBezTo>
                  <a:cubicBezTo>
                    <a:pt x="515" y="1189"/>
                    <a:pt x="1222" y="514"/>
                    <a:pt x="2058" y="514"/>
                  </a:cubicBezTo>
                  <a:close/>
                  <a:moveTo>
                    <a:pt x="2058" y="0"/>
                  </a:moveTo>
                  <a:cubicBezTo>
                    <a:pt x="900" y="0"/>
                    <a:pt x="0" y="900"/>
                    <a:pt x="0" y="2057"/>
                  </a:cubicBezTo>
                  <a:cubicBezTo>
                    <a:pt x="0" y="3182"/>
                    <a:pt x="900"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
            <p:cNvSpPr/>
            <p:nvPr/>
          </p:nvSpPr>
          <p:spPr>
            <a:xfrm>
              <a:off x="4235900" y="3370600"/>
              <a:ext cx="89225" cy="89225"/>
            </a:xfrm>
            <a:custGeom>
              <a:avLst/>
              <a:gdLst/>
              <a:ahLst/>
              <a:cxnLst/>
              <a:rect l="l" t="t" r="r" b="b"/>
              <a:pathLst>
                <a:path w="3569" h="3569" extrusionOk="0">
                  <a:moveTo>
                    <a:pt x="1800" y="0"/>
                  </a:moveTo>
                  <a:cubicBezTo>
                    <a:pt x="804" y="0"/>
                    <a:pt x="0" y="804"/>
                    <a:pt x="0" y="1800"/>
                  </a:cubicBezTo>
                  <a:cubicBezTo>
                    <a:pt x="0" y="2765"/>
                    <a:pt x="804" y="3568"/>
                    <a:pt x="1800" y="3568"/>
                  </a:cubicBezTo>
                  <a:cubicBezTo>
                    <a:pt x="2764" y="3568"/>
                    <a:pt x="3568" y="2765"/>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
            <p:cNvSpPr/>
            <p:nvPr/>
          </p:nvSpPr>
          <p:spPr>
            <a:xfrm>
              <a:off x="4229450"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222" y="3568"/>
                    <a:pt x="515" y="2893"/>
                    <a:pt x="515" y="2057"/>
                  </a:cubicBezTo>
                  <a:cubicBezTo>
                    <a:pt x="515" y="1189"/>
                    <a:pt x="1222"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
            <p:cNvSpPr/>
            <p:nvPr/>
          </p:nvSpPr>
          <p:spPr>
            <a:xfrm>
              <a:off x="3214500" y="3604450"/>
              <a:ext cx="1546975" cy="123775"/>
            </a:xfrm>
            <a:custGeom>
              <a:avLst/>
              <a:gdLst/>
              <a:ahLst/>
              <a:cxnLst/>
              <a:rect l="l" t="t" r="r" b="b"/>
              <a:pathLst>
                <a:path w="61879" h="4951" extrusionOk="0">
                  <a:moveTo>
                    <a:pt x="1" y="0"/>
                  </a:moveTo>
                  <a:lnTo>
                    <a:pt x="1" y="4951"/>
                  </a:lnTo>
                  <a:lnTo>
                    <a:pt x="61878" y="4951"/>
                  </a:lnTo>
                  <a:lnTo>
                    <a:pt x="618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
            <p:cNvSpPr/>
            <p:nvPr/>
          </p:nvSpPr>
          <p:spPr>
            <a:xfrm>
              <a:off x="3207275" y="3598025"/>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
            <p:cNvSpPr/>
            <p:nvPr/>
          </p:nvSpPr>
          <p:spPr>
            <a:xfrm>
              <a:off x="3151025" y="3728200"/>
              <a:ext cx="1674725" cy="363250"/>
            </a:xfrm>
            <a:custGeom>
              <a:avLst/>
              <a:gdLst/>
              <a:ahLst/>
              <a:cxnLst/>
              <a:rect l="l" t="t" r="r" b="b"/>
              <a:pathLst>
                <a:path w="66989" h="14530" extrusionOk="0">
                  <a:moveTo>
                    <a:pt x="0" y="1"/>
                  </a:moveTo>
                  <a:lnTo>
                    <a:pt x="0" y="14530"/>
                  </a:lnTo>
                  <a:lnTo>
                    <a:pt x="66989" y="14530"/>
                  </a:lnTo>
                  <a:lnTo>
                    <a:pt x="6698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
            <p:cNvSpPr/>
            <p:nvPr/>
          </p:nvSpPr>
          <p:spPr>
            <a:xfrm>
              <a:off x="3143775" y="3721775"/>
              <a:ext cx="1688425" cy="376125"/>
            </a:xfrm>
            <a:custGeom>
              <a:avLst/>
              <a:gdLst/>
              <a:ahLst/>
              <a:cxnLst/>
              <a:rect l="l" t="t" r="r" b="b"/>
              <a:pathLst>
                <a:path w="67537" h="15045"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
            <p:cNvSpPr/>
            <p:nvPr/>
          </p:nvSpPr>
          <p:spPr>
            <a:xfrm>
              <a:off x="3358350" y="3821425"/>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
            <p:cNvSpPr/>
            <p:nvPr/>
          </p:nvSpPr>
          <p:spPr>
            <a:xfrm>
              <a:off x="3351925" y="3814200"/>
              <a:ext cx="108500" cy="191275"/>
            </a:xfrm>
            <a:custGeom>
              <a:avLst/>
              <a:gdLst/>
              <a:ahLst/>
              <a:cxnLst/>
              <a:rect l="l" t="t" r="r" b="b"/>
              <a:pathLst>
                <a:path w="4340" h="7651" extrusionOk="0">
                  <a:moveTo>
                    <a:pt x="3825" y="546"/>
                  </a:moveTo>
                  <a:lnTo>
                    <a:pt x="3825" y="7104"/>
                  </a:lnTo>
                  <a:lnTo>
                    <a:pt x="515" y="7104"/>
                  </a:lnTo>
                  <a:lnTo>
                    <a:pt x="515" y="546"/>
                  </a:lnTo>
                  <a:close/>
                  <a:moveTo>
                    <a:pt x="0" y="0"/>
                  </a:moveTo>
                  <a:lnTo>
                    <a:pt x="0"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
            <p:cNvSpPr/>
            <p:nvPr/>
          </p:nvSpPr>
          <p:spPr>
            <a:xfrm>
              <a:off x="3505400" y="3821425"/>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
            <p:cNvSpPr/>
            <p:nvPr/>
          </p:nvSpPr>
          <p:spPr>
            <a:xfrm>
              <a:off x="3498175" y="3814200"/>
              <a:ext cx="109325" cy="191275"/>
            </a:xfrm>
            <a:custGeom>
              <a:avLst/>
              <a:gdLst/>
              <a:ahLst/>
              <a:cxnLst/>
              <a:rect l="l" t="t" r="r" b="b"/>
              <a:pathLst>
                <a:path w="4373" h="7651" extrusionOk="0">
                  <a:moveTo>
                    <a:pt x="3826" y="546"/>
                  </a:moveTo>
                  <a:lnTo>
                    <a:pt x="3826" y="7104"/>
                  </a:lnTo>
                  <a:lnTo>
                    <a:pt x="547" y="7104"/>
                  </a:lnTo>
                  <a:lnTo>
                    <a:pt x="547" y="546"/>
                  </a:lnTo>
                  <a:close/>
                  <a:moveTo>
                    <a:pt x="0" y="0"/>
                  </a:moveTo>
                  <a:lnTo>
                    <a:pt x="0" y="7650"/>
                  </a:lnTo>
                  <a:lnTo>
                    <a:pt x="4372" y="7650"/>
                  </a:lnTo>
                  <a:lnTo>
                    <a:pt x="43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
            <p:cNvSpPr/>
            <p:nvPr/>
          </p:nvSpPr>
          <p:spPr>
            <a:xfrm>
              <a:off x="3651675" y="3821425"/>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1"/>
            <p:cNvSpPr/>
            <p:nvPr/>
          </p:nvSpPr>
          <p:spPr>
            <a:xfrm>
              <a:off x="3645225" y="3814200"/>
              <a:ext cx="108525" cy="191275"/>
            </a:xfrm>
            <a:custGeom>
              <a:avLst/>
              <a:gdLst/>
              <a:ahLst/>
              <a:cxnLst/>
              <a:rect l="l" t="t" r="r" b="b"/>
              <a:pathLst>
                <a:path w="4341" h="7651" extrusionOk="0">
                  <a:moveTo>
                    <a:pt x="3826" y="546"/>
                  </a:moveTo>
                  <a:lnTo>
                    <a:pt x="3826" y="7104"/>
                  </a:lnTo>
                  <a:lnTo>
                    <a:pt x="515" y="7104"/>
                  </a:lnTo>
                  <a:lnTo>
                    <a:pt x="515" y="546"/>
                  </a:lnTo>
                  <a:close/>
                  <a:moveTo>
                    <a:pt x="1" y="0"/>
                  </a:moveTo>
                  <a:lnTo>
                    <a:pt x="1"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1"/>
            <p:cNvSpPr/>
            <p:nvPr/>
          </p:nvSpPr>
          <p:spPr>
            <a:xfrm>
              <a:off x="3231375" y="3821425"/>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1"/>
            <p:cNvSpPr/>
            <p:nvPr/>
          </p:nvSpPr>
          <p:spPr>
            <a:xfrm>
              <a:off x="3224950" y="3814200"/>
              <a:ext cx="89225" cy="191275"/>
            </a:xfrm>
            <a:custGeom>
              <a:avLst/>
              <a:gdLst/>
              <a:ahLst/>
              <a:cxnLst/>
              <a:rect l="l" t="t" r="r" b="b"/>
              <a:pathLst>
                <a:path w="3569" h="7651" extrusionOk="0">
                  <a:moveTo>
                    <a:pt x="3022" y="546"/>
                  </a:moveTo>
                  <a:lnTo>
                    <a:pt x="3022" y="7104"/>
                  </a:lnTo>
                  <a:lnTo>
                    <a:pt x="515" y="7104"/>
                  </a:lnTo>
                  <a:lnTo>
                    <a:pt x="515" y="546"/>
                  </a:lnTo>
                  <a:close/>
                  <a:moveTo>
                    <a:pt x="0" y="0"/>
                  </a:moveTo>
                  <a:lnTo>
                    <a:pt x="0" y="7650"/>
                  </a:lnTo>
                  <a:lnTo>
                    <a:pt x="3568" y="7650"/>
                  </a:lnTo>
                  <a:lnTo>
                    <a:pt x="35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1"/>
            <p:cNvSpPr/>
            <p:nvPr/>
          </p:nvSpPr>
          <p:spPr>
            <a:xfrm>
              <a:off x="3797925" y="3821425"/>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1"/>
            <p:cNvSpPr/>
            <p:nvPr/>
          </p:nvSpPr>
          <p:spPr>
            <a:xfrm>
              <a:off x="3791500" y="3814200"/>
              <a:ext cx="600325" cy="191275"/>
            </a:xfrm>
            <a:custGeom>
              <a:avLst/>
              <a:gdLst/>
              <a:ahLst/>
              <a:cxnLst/>
              <a:rect l="l" t="t" r="r" b="b"/>
              <a:pathLst>
                <a:path w="24013" h="7651" extrusionOk="0">
                  <a:moveTo>
                    <a:pt x="23498" y="546"/>
                  </a:moveTo>
                  <a:lnTo>
                    <a:pt x="23498" y="7104"/>
                  </a:lnTo>
                  <a:lnTo>
                    <a:pt x="547" y="7104"/>
                  </a:lnTo>
                  <a:lnTo>
                    <a:pt x="547" y="546"/>
                  </a:lnTo>
                  <a:close/>
                  <a:moveTo>
                    <a:pt x="0" y="0"/>
                  </a:moveTo>
                  <a:lnTo>
                    <a:pt x="0" y="289"/>
                  </a:lnTo>
                  <a:lnTo>
                    <a:pt x="0" y="7650"/>
                  </a:lnTo>
                  <a:lnTo>
                    <a:pt x="24012" y="7650"/>
                  </a:lnTo>
                  <a:lnTo>
                    <a:pt x="2401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1"/>
            <p:cNvSpPr/>
            <p:nvPr/>
          </p:nvSpPr>
          <p:spPr>
            <a:xfrm>
              <a:off x="4497050" y="3857575"/>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1"/>
            <p:cNvSpPr/>
            <p:nvPr/>
          </p:nvSpPr>
          <p:spPr>
            <a:xfrm>
              <a:off x="4490625"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190" y="3569"/>
                    <a:pt x="515" y="2894"/>
                    <a:pt x="515" y="2058"/>
                  </a:cubicBezTo>
                  <a:cubicBezTo>
                    <a:pt x="515" y="1190"/>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1"/>
            <p:cNvSpPr/>
            <p:nvPr/>
          </p:nvSpPr>
          <p:spPr>
            <a:xfrm>
              <a:off x="4672250" y="3857575"/>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1"/>
            <p:cNvSpPr/>
            <p:nvPr/>
          </p:nvSpPr>
          <p:spPr>
            <a:xfrm>
              <a:off x="4665825" y="3851150"/>
              <a:ext cx="102875" cy="102900"/>
            </a:xfrm>
            <a:custGeom>
              <a:avLst/>
              <a:gdLst/>
              <a:ahLst/>
              <a:cxnLst/>
              <a:rect l="l" t="t" r="r" b="b"/>
              <a:pathLst>
                <a:path w="4115" h="4116" extrusionOk="0">
                  <a:moveTo>
                    <a:pt x="2058" y="515"/>
                  </a:moveTo>
                  <a:cubicBezTo>
                    <a:pt x="2893" y="515"/>
                    <a:pt x="3568" y="1190"/>
                    <a:pt x="3568" y="2058"/>
                  </a:cubicBezTo>
                  <a:cubicBezTo>
                    <a:pt x="3568" y="2894"/>
                    <a:pt x="2893" y="3569"/>
                    <a:pt x="2058" y="3569"/>
                  </a:cubicBezTo>
                  <a:cubicBezTo>
                    <a:pt x="1222" y="3569"/>
                    <a:pt x="515" y="2894"/>
                    <a:pt x="515" y="2058"/>
                  </a:cubicBezTo>
                  <a:cubicBezTo>
                    <a:pt x="515" y="1190"/>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1"/>
            <p:cNvSpPr/>
            <p:nvPr/>
          </p:nvSpPr>
          <p:spPr>
            <a:xfrm>
              <a:off x="4235900" y="3857575"/>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1"/>
            <p:cNvSpPr/>
            <p:nvPr/>
          </p:nvSpPr>
          <p:spPr>
            <a:xfrm>
              <a:off x="4229450"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222" y="3569"/>
                    <a:pt x="515" y="2894"/>
                    <a:pt x="515" y="2058"/>
                  </a:cubicBezTo>
                  <a:cubicBezTo>
                    <a:pt x="515" y="1190"/>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5"/>
        <p:cNvGrpSpPr/>
        <p:nvPr/>
      </p:nvGrpSpPr>
      <p:grpSpPr>
        <a:xfrm>
          <a:off x="0" y="0"/>
          <a:ext cx="0" cy="0"/>
          <a:chOff x="0" y="0"/>
          <a:chExt cx="0" cy="0"/>
        </a:xfrm>
      </p:grpSpPr>
      <p:sp>
        <p:nvSpPr>
          <p:cNvPr id="1876" name="Google Shape;1876;p12"/>
          <p:cNvSpPr txBox="1">
            <a:spLocks noGrp="1"/>
          </p:cNvSpPr>
          <p:nvPr>
            <p:ph type="title"/>
          </p:nvPr>
        </p:nvSpPr>
        <p:spPr>
          <a:xfrm>
            <a:off x="2251155" y="217769"/>
            <a:ext cx="418769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solidFill>
                  <a:srgbClr val="0070C0"/>
                </a:solidFill>
              </a:rPr>
              <a:t>MENTRIC ALL</a:t>
            </a:r>
            <a:endParaRPr dirty="0">
              <a:solidFill>
                <a:srgbClr val="0070C0"/>
              </a:solidFill>
            </a:endParaRPr>
          </a:p>
        </p:txBody>
      </p:sp>
      <p:sp>
        <p:nvSpPr>
          <p:cNvPr id="1878" name="Google Shape;1878;p12"/>
          <p:cNvSpPr/>
          <p:nvPr/>
        </p:nvSpPr>
        <p:spPr>
          <a:xfrm>
            <a:off x="955964" y="790469"/>
            <a:ext cx="7110734" cy="4251794"/>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endParaRPr lang="en-US" sz="1200" b="0" i="0" u="none" strike="noStrike" cap="none" dirty="0">
              <a:solidFill>
                <a:srgbClr val="058BE4"/>
              </a:solidFill>
              <a:latin typeface="Barlow Semi Condensed"/>
              <a:ea typeface="Barlow Semi Condensed"/>
              <a:cs typeface="Barlow Semi Condensed"/>
              <a:sym typeface="Barlow Semi Condensed"/>
            </a:endParaRPr>
          </a:p>
          <a:p>
            <a:pPr marL="0" marR="0" lvl="0" indent="0" algn="l" rtl="0">
              <a:lnSpc>
                <a:spcPct val="150000"/>
              </a:lnSpc>
              <a:spcBef>
                <a:spcPts val="0"/>
              </a:spcBef>
              <a:spcAft>
                <a:spcPts val="0"/>
              </a:spcAft>
              <a:buNone/>
            </a:pPr>
            <a:endParaRPr lang="en-US" sz="1200" dirty="0">
              <a:solidFill>
                <a:srgbClr val="058BE4"/>
              </a:solidFill>
              <a:latin typeface="Barlow Semi Condensed"/>
              <a:ea typeface="Barlow Semi Condensed"/>
              <a:cs typeface="Barlow Semi Condensed"/>
              <a:sym typeface="Barlow Semi Condensed"/>
            </a:endParaRPr>
          </a:p>
          <a:p>
            <a:pPr marL="0" marR="0" lvl="0" indent="0" algn="l" rtl="0">
              <a:lnSpc>
                <a:spcPct val="150000"/>
              </a:lnSpc>
              <a:spcBef>
                <a:spcPts val="0"/>
              </a:spcBef>
              <a:spcAft>
                <a:spcPts val="0"/>
              </a:spcAft>
              <a:buNone/>
            </a:pPr>
            <a:endParaRPr lang="en-US" sz="1200" b="0" i="0" u="none" strike="noStrike" cap="none" dirty="0">
              <a:solidFill>
                <a:srgbClr val="058BE4"/>
              </a:solidFill>
              <a:latin typeface="Barlow Semi Condensed"/>
              <a:ea typeface="Barlow Semi Condensed"/>
              <a:cs typeface="Barlow Semi Condensed"/>
              <a:sym typeface="Barlow Semi Condensed"/>
            </a:endParaRPr>
          </a:p>
          <a:p>
            <a:pPr marL="0" marR="0" lvl="0" indent="0" algn="l" rtl="0">
              <a:lnSpc>
                <a:spcPct val="150000"/>
              </a:lnSpc>
              <a:spcBef>
                <a:spcPts val="0"/>
              </a:spcBef>
              <a:spcAft>
                <a:spcPts val="0"/>
              </a:spcAft>
              <a:buNone/>
            </a:pPr>
            <a:endParaRPr lang="en-US" sz="1200" b="0" i="0" u="none" strike="noStrike" cap="none" dirty="0">
              <a:solidFill>
                <a:srgbClr val="058BE4"/>
              </a:solidFill>
              <a:latin typeface="Barlow Semi Condensed"/>
              <a:ea typeface="Barlow Semi Condensed"/>
              <a:cs typeface="Barlow Semi Condensed"/>
              <a:sym typeface="Barlow Semi Condensed"/>
            </a:endParaRPr>
          </a:p>
          <a:p>
            <a:pPr marL="0" marR="0" lvl="0" indent="0" algn="l" rtl="0">
              <a:lnSpc>
                <a:spcPct val="150000"/>
              </a:lnSpc>
              <a:spcBef>
                <a:spcPts val="0"/>
              </a:spcBef>
              <a:spcAft>
                <a:spcPts val="0"/>
              </a:spcAft>
              <a:buNone/>
            </a:pPr>
            <a:endParaRPr lang="en-US" sz="1200" dirty="0">
              <a:solidFill>
                <a:srgbClr val="058BE4"/>
              </a:solidFill>
              <a:latin typeface="Barlow Semi Condensed"/>
              <a:ea typeface="Barlow Semi Condensed"/>
              <a:cs typeface="Barlow Semi Condensed"/>
              <a:sym typeface="Barlow Semi Condensed"/>
            </a:endParaRPr>
          </a:p>
          <a:p>
            <a:pPr marL="0" marR="0" lvl="0" indent="0" algn="l" rtl="0">
              <a:lnSpc>
                <a:spcPct val="150000"/>
              </a:lnSpc>
              <a:spcBef>
                <a:spcPts val="0"/>
              </a:spcBef>
              <a:spcAft>
                <a:spcPts val="0"/>
              </a:spcAft>
              <a:buNone/>
            </a:pPr>
            <a:endParaRPr lang="en-US" sz="1200" dirty="0">
              <a:solidFill>
                <a:srgbClr val="058BE4"/>
              </a:solidFill>
              <a:latin typeface="Barlow Semi Condensed"/>
              <a:ea typeface="Barlow Semi Condensed"/>
              <a:cs typeface="Barlow Semi Condensed"/>
              <a:sym typeface="Barlow Semi Condensed"/>
            </a:endParaRPr>
          </a:p>
          <a:p>
            <a:pPr marL="0" marR="0" lvl="0" indent="0" algn="l" rtl="0">
              <a:lnSpc>
                <a:spcPct val="150000"/>
              </a:lnSpc>
              <a:spcBef>
                <a:spcPts val="0"/>
              </a:spcBef>
              <a:spcAft>
                <a:spcPts val="0"/>
              </a:spcAft>
              <a:buNone/>
            </a:pPr>
            <a:endParaRPr lang="en-US" sz="1200" dirty="0">
              <a:solidFill>
                <a:srgbClr val="058BE4"/>
              </a:solidFill>
              <a:latin typeface="Barlow Semi Condensed"/>
              <a:ea typeface="Barlow Semi Condensed"/>
              <a:cs typeface="Barlow Semi Condensed"/>
              <a:sym typeface="Barlow Semi Condensed"/>
            </a:endParaRPr>
          </a:p>
          <a:p>
            <a:pPr marL="0" marR="0" lvl="0" indent="0" algn="l" rtl="0">
              <a:lnSpc>
                <a:spcPct val="150000"/>
              </a:lnSpc>
              <a:spcBef>
                <a:spcPts val="0"/>
              </a:spcBef>
              <a:spcAft>
                <a:spcPts val="0"/>
              </a:spcAft>
              <a:buNone/>
            </a:pPr>
            <a:endParaRPr lang="en-US" sz="1200" dirty="0">
              <a:solidFill>
                <a:srgbClr val="058BE4"/>
              </a:solidFill>
              <a:latin typeface="Barlow Semi Condensed"/>
              <a:ea typeface="Barlow Semi Condensed"/>
              <a:cs typeface="Barlow Semi Condensed"/>
              <a:sym typeface="Barlow Semi Condensed"/>
            </a:endParaRPr>
          </a:p>
          <a:p>
            <a:pPr marL="0" marR="0" lvl="0" indent="0" algn="just" rtl="0">
              <a:spcBef>
                <a:spcPts val="0"/>
              </a:spcBef>
              <a:spcAft>
                <a:spcPts val="0"/>
              </a:spcAft>
              <a:buNone/>
            </a:pPr>
            <a:r>
              <a:rPr lang="en-US"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rPr>
              <a:t>Mentric ALL is a learning management software application for the administration, documentation, tracking, reporting, and delivery of educational courses, training programs, or learning and development programs.</a:t>
            </a:r>
          </a:p>
          <a:p>
            <a:pPr marL="0" marR="0" lvl="0" indent="0" algn="just" rtl="0">
              <a:spcBef>
                <a:spcPts val="0"/>
              </a:spcBef>
              <a:spcAft>
                <a:spcPts val="0"/>
              </a:spcAft>
              <a:buNone/>
            </a:pPr>
            <a:endParaRPr lang="en-US"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endParaRPr>
          </a:p>
          <a:p>
            <a:pPr algn="just"/>
            <a:r>
              <a:rPr lang="en-US" dirty="0">
                <a:solidFill>
                  <a:srgbClr val="058BE4"/>
                </a:solidFill>
                <a:latin typeface="Times New Roman" panose="02020603050405020304" pitchFamily="18" charset="0"/>
                <a:ea typeface="Barlow Semi Condensed"/>
                <a:cs typeface="Times New Roman" panose="02020603050405020304" pitchFamily="18" charset="0"/>
              </a:rPr>
              <a:t>The platform  allows instructors to build online courses on their preferred topics. The courses will be mainly classified into 2 categories “Hybrid” &amp; “Online. Instructors can upload videos, PowerPoint presentations, PDFs, and live classes to create courses. </a:t>
            </a:r>
          </a:p>
          <a:p>
            <a:pPr algn="just"/>
            <a:endParaRPr lang="en-US" dirty="0">
              <a:solidFill>
                <a:srgbClr val="058BE4"/>
              </a:solidFill>
              <a:latin typeface="Times New Roman" panose="02020603050405020304" pitchFamily="18" charset="0"/>
              <a:ea typeface="Barlow Semi Condensed"/>
              <a:cs typeface="Times New Roman" panose="02020603050405020304" pitchFamily="18" charset="0"/>
            </a:endParaRPr>
          </a:p>
          <a:p>
            <a:pPr algn="just"/>
            <a:r>
              <a:rPr lang="en-US" dirty="0">
                <a:solidFill>
                  <a:srgbClr val="058BE4"/>
                </a:solidFill>
                <a:latin typeface="Times New Roman" panose="02020603050405020304" pitchFamily="18" charset="0"/>
                <a:ea typeface="Barlow Semi Condensed"/>
                <a:cs typeface="Times New Roman" panose="02020603050405020304" pitchFamily="18" charset="0"/>
              </a:rPr>
              <a:t> Mentric ALL also offers LMS for Business, enabling businesses access to a targeted suite of training courses. With LMS for Business, organizations can also create custom learning portals for corporate trainings. </a:t>
            </a:r>
          </a:p>
          <a:p>
            <a:endParaRPr lang="en-US" dirty="0">
              <a:solidFill>
                <a:srgbClr val="058BE4"/>
              </a:solidFill>
              <a:latin typeface="Times New Roman" panose="02020603050405020304" pitchFamily="18" charset="0"/>
              <a:ea typeface="Barlow Semi Condensed"/>
              <a:cs typeface="Times New Roman" panose="02020603050405020304" pitchFamily="18" charset="0"/>
            </a:endParaRPr>
          </a:p>
          <a:p>
            <a:r>
              <a:rPr lang="en-US" u="sng" dirty="0">
                <a:solidFill>
                  <a:srgbClr val="058BE4"/>
                </a:solidFill>
                <a:latin typeface="Times New Roman" panose="02020603050405020304" pitchFamily="18" charset="0"/>
                <a:ea typeface="Barlow Semi Condensed"/>
                <a:cs typeface="Times New Roman" panose="02020603050405020304" pitchFamily="18" charset="0"/>
              </a:rPr>
              <a:t>Highlights</a:t>
            </a:r>
            <a:endParaRPr u="sng" dirty="0">
              <a:solidFill>
                <a:srgbClr val="058BE4"/>
              </a:solidFill>
              <a:latin typeface="Times New Roman" panose="02020603050405020304" pitchFamily="18" charset="0"/>
              <a:ea typeface="Barlow Semi Condensed"/>
              <a:cs typeface="Times New Roman" panose="02020603050405020304" pitchFamily="18" charset="0"/>
            </a:endParaRPr>
          </a:p>
          <a:p>
            <a:pPr marL="171450" marR="0" lvl="0" indent="-171450" algn="l" rtl="0">
              <a:lnSpc>
                <a:spcPct val="150000"/>
              </a:lnSpc>
              <a:spcBef>
                <a:spcPts val="0"/>
              </a:spcBef>
              <a:spcAft>
                <a:spcPts val="0"/>
              </a:spcAft>
              <a:buClr>
                <a:srgbClr val="000000"/>
              </a:buClr>
              <a:buSzPts val="1200"/>
              <a:buFont typeface="Noto Sans Symbols"/>
              <a:buChar char="❑"/>
            </a:pPr>
            <a:r>
              <a:rPr lang="en-US"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rPr>
              <a:t>Has scalability to extend features and integrations</a:t>
            </a:r>
            <a:endParaRPr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endParaRPr>
          </a:p>
          <a:p>
            <a:pPr marL="171450" marR="0" lvl="0" indent="-171450" algn="l" rtl="0">
              <a:lnSpc>
                <a:spcPct val="150000"/>
              </a:lnSpc>
              <a:spcBef>
                <a:spcPts val="0"/>
              </a:spcBef>
              <a:spcAft>
                <a:spcPts val="0"/>
              </a:spcAft>
              <a:buClr>
                <a:srgbClr val="000000"/>
              </a:buClr>
              <a:buSzPts val="1200"/>
              <a:buFont typeface="Noto Sans Symbols"/>
              <a:buChar char="❑"/>
            </a:pPr>
            <a:r>
              <a:rPr lang="en-US" dirty="0">
                <a:solidFill>
                  <a:srgbClr val="058BE4"/>
                </a:solidFill>
                <a:latin typeface="Times New Roman" panose="02020603050405020304" pitchFamily="18" charset="0"/>
                <a:ea typeface="Barlow Semi Condensed"/>
                <a:cs typeface="Times New Roman" panose="02020603050405020304" pitchFamily="18" charset="0"/>
                <a:sym typeface="Barlow Semi Condensed"/>
              </a:rPr>
              <a:t>Hybrid &amp; Self learning</a:t>
            </a:r>
            <a:r>
              <a:rPr lang="en-US"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rPr>
              <a:t> courses  </a:t>
            </a:r>
          </a:p>
          <a:p>
            <a:pPr marL="171450" marR="0" lvl="0" indent="-171450" algn="l" rtl="0">
              <a:lnSpc>
                <a:spcPct val="150000"/>
              </a:lnSpc>
              <a:spcBef>
                <a:spcPts val="0"/>
              </a:spcBef>
              <a:spcAft>
                <a:spcPts val="0"/>
              </a:spcAft>
              <a:buClr>
                <a:srgbClr val="000000"/>
              </a:buClr>
              <a:buSzPts val="1200"/>
              <a:buFont typeface="Noto Sans Symbols"/>
              <a:buChar char="❑"/>
            </a:pPr>
            <a:r>
              <a:rPr lang="en-US"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rPr>
              <a:t>LAB Infrastructure</a:t>
            </a:r>
            <a:r>
              <a:rPr lang="en-US" dirty="0">
                <a:solidFill>
                  <a:srgbClr val="058BE4"/>
                </a:solidFill>
                <a:latin typeface="Times New Roman" panose="02020603050405020304" pitchFamily="18" charset="0"/>
                <a:ea typeface="Barlow Semi Condensed"/>
                <a:cs typeface="Times New Roman" panose="02020603050405020304" pitchFamily="18" charset="0"/>
                <a:sym typeface="Barlow Semi Condensed"/>
              </a:rPr>
              <a:t> </a:t>
            </a:r>
            <a:endParaRPr dirty="0">
              <a:latin typeface="Times New Roman" panose="02020603050405020304" pitchFamily="18" charset="0"/>
              <a:cs typeface="Times New Roman" panose="02020603050405020304" pitchFamily="18" charset="0"/>
            </a:endParaRPr>
          </a:p>
          <a:p>
            <a:pPr marL="171450" marR="0" lvl="0" indent="-171450" algn="l" rtl="0">
              <a:lnSpc>
                <a:spcPct val="150000"/>
              </a:lnSpc>
              <a:spcBef>
                <a:spcPts val="0"/>
              </a:spcBef>
              <a:spcAft>
                <a:spcPts val="0"/>
              </a:spcAft>
              <a:buClr>
                <a:srgbClr val="000000"/>
              </a:buClr>
              <a:buSzPts val="1200"/>
              <a:buFont typeface="Noto Sans Symbols"/>
              <a:buChar char="❑"/>
            </a:pPr>
            <a:r>
              <a:rPr lang="en-US"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rPr>
              <a:t>Easy Management of Content delivery, Student &amp; Batch</a:t>
            </a:r>
          </a:p>
          <a:p>
            <a:pPr marL="171450" marR="0" lvl="0" indent="-171450" algn="l" rtl="0">
              <a:lnSpc>
                <a:spcPct val="150000"/>
              </a:lnSpc>
              <a:spcBef>
                <a:spcPts val="0"/>
              </a:spcBef>
              <a:spcAft>
                <a:spcPts val="0"/>
              </a:spcAft>
              <a:buClr>
                <a:srgbClr val="000000"/>
              </a:buClr>
              <a:buSzPts val="1200"/>
              <a:buFont typeface="Noto Sans Symbols"/>
              <a:buChar char="❑"/>
            </a:pPr>
            <a:endParaRPr b="0"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endParaRPr>
          </a:p>
          <a:p>
            <a:pPr marL="0" marR="0" lvl="0" indent="0" algn="l" rtl="0">
              <a:lnSpc>
                <a:spcPct val="150000"/>
              </a:lnSpc>
              <a:spcBef>
                <a:spcPts val="0"/>
              </a:spcBef>
              <a:spcAft>
                <a:spcPts val="0"/>
              </a:spcAft>
              <a:buNone/>
            </a:pPr>
            <a:endParaRPr b="0"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endParaRPr>
          </a:p>
          <a:p>
            <a:pPr marL="171450" marR="0" lvl="0" indent="-95250" algn="l" rtl="0">
              <a:lnSpc>
                <a:spcPct val="150000"/>
              </a:lnSpc>
              <a:spcBef>
                <a:spcPts val="0"/>
              </a:spcBef>
              <a:spcAft>
                <a:spcPts val="0"/>
              </a:spcAft>
              <a:buClr>
                <a:srgbClr val="000000"/>
              </a:buClr>
              <a:buSzPts val="1200"/>
              <a:buFont typeface="Noto Sans Symbols"/>
              <a:buNone/>
            </a:pPr>
            <a:endParaRPr b="0"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endParaRPr>
          </a:p>
          <a:p>
            <a:pPr marL="171450" marR="0" lvl="0" indent="-95250" algn="l" rtl="0">
              <a:lnSpc>
                <a:spcPct val="150000"/>
              </a:lnSpc>
              <a:spcBef>
                <a:spcPts val="0"/>
              </a:spcBef>
              <a:spcAft>
                <a:spcPts val="0"/>
              </a:spcAft>
              <a:buClr>
                <a:srgbClr val="000000"/>
              </a:buClr>
              <a:buSzPts val="1200"/>
              <a:buFont typeface="Noto Sans Symbols"/>
              <a:buNone/>
            </a:pPr>
            <a:endParaRPr b="0"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endParaRPr>
          </a:p>
          <a:p>
            <a:pPr marL="0" marR="0" lvl="0" indent="0" algn="l" rtl="0">
              <a:lnSpc>
                <a:spcPct val="150000"/>
              </a:lnSpc>
              <a:spcBef>
                <a:spcPts val="0"/>
              </a:spcBef>
              <a:spcAft>
                <a:spcPts val="0"/>
              </a:spcAft>
              <a:buNone/>
            </a:pPr>
            <a:endParaRPr b="0"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endParaRPr>
          </a:p>
          <a:p>
            <a:pPr marL="0" marR="0" lvl="0" indent="0" algn="l" rtl="0">
              <a:lnSpc>
                <a:spcPct val="150000"/>
              </a:lnSpc>
              <a:spcBef>
                <a:spcPts val="0"/>
              </a:spcBef>
              <a:spcAft>
                <a:spcPts val="0"/>
              </a:spcAft>
              <a:buNone/>
            </a:pPr>
            <a:endParaRPr b="0"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endParaRPr>
          </a:p>
          <a:p>
            <a:pPr marL="0" marR="0" lvl="0" indent="0" algn="l" rtl="0">
              <a:lnSpc>
                <a:spcPct val="150000"/>
              </a:lnSpc>
              <a:spcBef>
                <a:spcPts val="0"/>
              </a:spcBef>
              <a:spcAft>
                <a:spcPts val="0"/>
              </a:spcAft>
              <a:buNone/>
            </a:pPr>
            <a:endParaRPr b="0" i="0" u="none" strike="noStrike" cap="none" dirty="0">
              <a:solidFill>
                <a:srgbClr val="058BE4"/>
              </a:solidFill>
              <a:latin typeface="Times New Roman" panose="02020603050405020304" pitchFamily="18" charset="0"/>
              <a:ea typeface="Barlow Semi Condensed"/>
              <a:cs typeface="Times New Roman" panose="02020603050405020304" pitchFamily="18" charset="0"/>
              <a:sym typeface="Barlow Semi Condensed"/>
            </a:endParaRPr>
          </a:p>
        </p:txBody>
      </p:sp>
      <p:pic>
        <p:nvPicPr>
          <p:cNvPr id="5" name="Google Shape;761;p1"/>
          <p:cNvPicPr preferRelativeResize="0"/>
          <p:nvPr/>
        </p:nvPicPr>
        <p:blipFill rotWithShape="1">
          <a:blip r:embed="rId3">
            <a:alphaModFix/>
          </a:blip>
          <a:srcRect/>
          <a:stretch/>
        </p:blipFill>
        <p:spPr>
          <a:xfrm>
            <a:off x="6186920" y="0"/>
            <a:ext cx="2152650" cy="895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720" y="504583"/>
            <a:ext cx="5496900" cy="572700"/>
          </a:xfrm>
        </p:spPr>
        <p:txBody>
          <a:bodyPr/>
          <a:lstStyle/>
          <a:p>
            <a:r>
              <a:rPr lang="en-US" dirty="0">
                <a:solidFill>
                  <a:srgbClr val="0070C0"/>
                </a:solidFill>
              </a:rPr>
              <a:t>Stakeholders Involved</a:t>
            </a:r>
            <a:endParaRPr lang="en-IN" dirty="0">
              <a:solidFill>
                <a:srgbClr val="0070C0"/>
              </a:solidFill>
            </a:endParaRPr>
          </a:p>
        </p:txBody>
      </p:sp>
      <p:sp>
        <p:nvSpPr>
          <p:cNvPr id="4" name="Rectangle 3"/>
          <p:cNvSpPr/>
          <p:nvPr/>
        </p:nvSpPr>
        <p:spPr>
          <a:xfrm>
            <a:off x="935181" y="1315379"/>
            <a:ext cx="7356764" cy="3970318"/>
          </a:xfrm>
          <a:prstGeom prst="rect">
            <a:avLst/>
          </a:prstGeom>
        </p:spPr>
        <p:txBody>
          <a:bodyPr wrap="square">
            <a:spAutoFit/>
          </a:bodyPr>
          <a:lstStyle/>
          <a:p>
            <a:pPr marL="342900" indent="-342900">
              <a:buFont typeface="+mj-lt"/>
              <a:buAutoNum type="arabicPeriod"/>
            </a:pPr>
            <a:r>
              <a:rPr lang="en-US" b="1" dirty="0">
                <a:solidFill>
                  <a:srgbClr val="058BE4"/>
                </a:solidFill>
                <a:latin typeface="Times New Roman" panose="02020603050405020304" pitchFamily="18" charset="0"/>
                <a:ea typeface="Barlow Semi Condensed"/>
                <a:cs typeface="Times New Roman" panose="02020603050405020304" pitchFamily="18" charset="0"/>
              </a:rPr>
              <a:t>Admin</a:t>
            </a:r>
            <a:r>
              <a:rPr lang="en-US" dirty="0">
                <a:solidFill>
                  <a:srgbClr val="058BE4"/>
                </a:solidFill>
                <a:latin typeface="Times New Roman" panose="02020603050405020304" pitchFamily="18" charset="0"/>
                <a:ea typeface="Barlow Semi Condensed"/>
                <a:cs typeface="Times New Roman" panose="02020603050405020304" pitchFamily="18" charset="0"/>
              </a:rPr>
              <a:t> - will have the complete access  and control of the LMS and its modules</a:t>
            </a:r>
          </a:p>
          <a:p>
            <a:pPr marL="342900" indent="-342900">
              <a:buFont typeface="+mj-lt"/>
              <a:buAutoNum type="arabicPeriod"/>
            </a:pPr>
            <a:endParaRPr lang="en-US" dirty="0">
              <a:solidFill>
                <a:srgbClr val="058BE4"/>
              </a:solidFill>
              <a:latin typeface="Times New Roman" panose="02020603050405020304" pitchFamily="18" charset="0"/>
              <a:ea typeface="Barlow Semi Condensed"/>
              <a:cs typeface="Times New Roman" panose="02020603050405020304" pitchFamily="18" charset="0"/>
            </a:endParaRPr>
          </a:p>
          <a:p>
            <a:pPr marL="342900" indent="-342900">
              <a:buFont typeface="+mj-lt"/>
              <a:buAutoNum type="arabicPeriod"/>
            </a:pPr>
            <a:r>
              <a:rPr lang="en-US" b="1" dirty="0">
                <a:solidFill>
                  <a:srgbClr val="058BE4"/>
                </a:solidFill>
                <a:latin typeface="Times New Roman" panose="02020603050405020304" pitchFamily="18" charset="0"/>
                <a:ea typeface="Barlow Semi Condensed"/>
                <a:cs typeface="Times New Roman" panose="02020603050405020304" pitchFamily="18" charset="0"/>
              </a:rPr>
              <a:t>Students</a:t>
            </a:r>
            <a:r>
              <a:rPr lang="en-US" dirty="0">
                <a:solidFill>
                  <a:srgbClr val="058BE4"/>
                </a:solidFill>
                <a:latin typeface="Times New Roman" panose="02020603050405020304" pitchFamily="18" charset="0"/>
                <a:ea typeface="Barlow Semi Condensed"/>
                <a:cs typeface="Times New Roman" panose="02020603050405020304" pitchFamily="18" charset="0"/>
              </a:rPr>
              <a:t> - are of 2 types i.e. an individual who is self  registering and a business who is enrolling their users as students to their courses</a:t>
            </a:r>
          </a:p>
          <a:p>
            <a:pPr marL="342900" indent="-342900">
              <a:buFont typeface="+mj-lt"/>
              <a:buAutoNum type="arabicPeriod"/>
            </a:pPr>
            <a:endParaRPr lang="en-US" dirty="0">
              <a:solidFill>
                <a:srgbClr val="058BE4"/>
              </a:solidFill>
              <a:latin typeface="Times New Roman" panose="02020603050405020304" pitchFamily="18" charset="0"/>
              <a:ea typeface="Barlow Semi Condensed"/>
              <a:cs typeface="Times New Roman" panose="02020603050405020304" pitchFamily="18" charset="0"/>
            </a:endParaRPr>
          </a:p>
          <a:p>
            <a:pPr marL="342900" indent="-342900">
              <a:buFont typeface="+mj-lt"/>
              <a:buAutoNum type="arabicPeriod"/>
            </a:pPr>
            <a:r>
              <a:rPr lang="en-US" b="1" dirty="0">
                <a:solidFill>
                  <a:srgbClr val="058BE4"/>
                </a:solidFill>
                <a:latin typeface="Times New Roman" panose="02020603050405020304" pitchFamily="18" charset="0"/>
                <a:ea typeface="Barlow Semi Condensed"/>
                <a:cs typeface="Times New Roman" panose="02020603050405020304" pitchFamily="18" charset="0"/>
              </a:rPr>
              <a:t>Business </a:t>
            </a:r>
            <a:r>
              <a:rPr lang="en-US" dirty="0">
                <a:solidFill>
                  <a:srgbClr val="058BE4"/>
                </a:solidFill>
                <a:latin typeface="Times New Roman" panose="02020603050405020304" pitchFamily="18" charset="0"/>
                <a:ea typeface="Barlow Semi Condensed"/>
                <a:cs typeface="Times New Roman" panose="02020603050405020304" pitchFamily="18" charset="0"/>
              </a:rPr>
              <a:t>- companies or institute can create custom learning portals for their training. Using this facility business can publish courses internally or externally.  Internal course is restricted to the list of students created by the business and assigning the course. </a:t>
            </a:r>
          </a:p>
          <a:p>
            <a:pPr marL="342900" indent="-342900">
              <a:buFont typeface="+mj-lt"/>
              <a:buAutoNum type="arabicPeriod"/>
            </a:pPr>
            <a:endParaRPr lang="en-US" dirty="0">
              <a:solidFill>
                <a:srgbClr val="058BE4"/>
              </a:solidFill>
              <a:latin typeface="Times New Roman" panose="02020603050405020304" pitchFamily="18" charset="0"/>
              <a:ea typeface="Barlow Semi Condensed"/>
              <a:cs typeface="Times New Roman" panose="02020603050405020304" pitchFamily="18" charset="0"/>
            </a:endParaRPr>
          </a:p>
          <a:p>
            <a:pPr marL="342900" indent="-342900">
              <a:buFont typeface="+mj-lt"/>
              <a:buAutoNum type="arabicPeriod"/>
            </a:pPr>
            <a:r>
              <a:rPr lang="en-US" b="1" dirty="0">
                <a:solidFill>
                  <a:srgbClr val="058BE4"/>
                </a:solidFill>
                <a:latin typeface="Times New Roman" panose="02020603050405020304" pitchFamily="18" charset="0"/>
                <a:ea typeface="Barlow Semi Condensed"/>
                <a:cs typeface="Times New Roman" panose="02020603050405020304" pitchFamily="18" charset="0"/>
              </a:rPr>
              <a:t>Instructors</a:t>
            </a:r>
            <a:r>
              <a:rPr lang="en-US" dirty="0">
                <a:solidFill>
                  <a:srgbClr val="058BE4"/>
                </a:solidFill>
                <a:latin typeface="Times New Roman" panose="02020603050405020304" pitchFamily="18" charset="0"/>
                <a:ea typeface="Barlow Semi Condensed"/>
                <a:cs typeface="Times New Roman" panose="02020603050405020304" pitchFamily="18" charset="0"/>
              </a:rPr>
              <a:t>-</a:t>
            </a:r>
            <a:r>
              <a:rPr lang="en-US" dirty="0">
                <a:ea typeface="Barlow Semi Condensed"/>
              </a:rPr>
              <a:t> </a:t>
            </a:r>
            <a:r>
              <a:rPr lang="en-US" dirty="0">
                <a:solidFill>
                  <a:srgbClr val="058BE4"/>
                </a:solidFill>
                <a:latin typeface="Times New Roman" panose="02020603050405020304" pitchFamily="18" charset="0"/>
                <a:ea typeface="Barlow Semi Condensed"/>
                <a:cs typeface="Times New Roman" panose="02020603050405020304" pitchFamily="18" charset="0"/>
              </a:rPr>
              <a:t>can build online courses on their preferred topics”. They  can upload videos, PowerPoint presentations, PDFs, and live classes to create courses</a:t>
            </a:r>
          </a:p>
          <a:p>
            <a:endParaRPr lang="en-US" dirty="0">
              <a:solidFill>
                <a:srgbClr val="058BE4"/>
              </a:solidFill>
              <a:latin typeface="Times New Roman" panose="02020603050405020304" pitchFamily="18" charset="0"/>
              <a:ea typeface="Barlow Semi Condensed"/>
              <a:cs typeface="Times New Roman" panose="02020603050405020304" pitchFamily="18" charset="0"/>
            </a:endParaRPr>
          </a:p>
          <a:p>
            <a:r>
              <a:rPr lang="en-US" dirty="0">
                <a:solidFill>
                  <a:srgbClr val="058BE4"/>
                </a:solidFill>
                <a:latin typeface="Times New Roman" panose="02020603050405020304" pitchFamily="18" charset="0"/>
                <a:ea typeface="Barlow Semi Condensed"/>
                <a:cs typeface="Times New Roman" panose="02020603050405020304" pitchFamily="18" charset="0"/>
              </a:rPr>
              <a:t>The application supports Web and Mobile  and unique features are embedded depending on the user roles.</a:t>
            </a:r>
          </a:p>
          <a:p>
            <a:endParaRPr lang="en-US" dirty="0">
              <a:solidFill>
                <a:srgbClr val="058BE4"/>
              </a:solidFill>
              <a:latin typeface="Times New Roman" panose="02020603050405020304" pitchFamily="18" charset="0"/>
              <a:ea typeface="Barlow Semi Condensed"/>
              <a:cs typeface="Times New Roman" panose="02020603050405020304" pitchFamily="18" charset="0"/>
            </a:endParaRPr>
          </a:p>
          <a:p>
            <a:r>
              <a:rPr lang="en-US" dirty="0">
                <a:solidFill>
                  <a:srgbClr val="058BE4"/>
                </a:solidFill>
                <a:latin typeface="Times New Roman" panose="02020603050405020304" pitchFamily="18" charset="0"/>
                <a:ea typeface="Barlow Semi Condensed"/>
                <a:cs typeface="Times New Roman" panose="02020603050405020304" pitchFamily="18" charset="0"/>
              </a:rPr>
              <a:t>	</a:t>
            </a:r>
          </a:p>
          <a:p>
            <a:endParaRPr lang="en-US" dirty="0">
              <a:solidFill>
                <a:srgbClr val="058BE4"/>
              </a:solidFill>
              <a:latin typeface="Times New Roman" panose="02020603050405020304" pitchFamily="18" charset="0"/>
              <a:ea typeface="Barlow Semi Condensed"/>
              <a:cs typeface="Times New Roman" panose="02020603050405020304" pitchFamily="18" charset="0"/>
            </a:endParaRPr>
          </a:p>
          <a:p>
            <a:endParaRPr lang="en-IN" dirty="0">
              <a:solidFill>
                <a:srgbClr val="058BE4"/>
              </a:solidFill>
              <a:latin typeface="Times New Roman" panose="02020603050405020304" pitchFamily="18" charset="0"/>
              <a:ea typeface="Barlow Semi Condensed"/>
              <a:cs typeface="Times New Roman" panose="02020603050405020304" pitchFamily="18" charset="0"/>
            </a:endParaRPr>
          </a:p>
        </p:txBody>
      </p:sp>
      <p:pic>
        <p:nvPicPr>
          <p:cNvPr id="5" name="Google Shape;761;p1"/>
          <p:cNvPicPr preferRelativeResize="0"/>
          <p:nvPr/>
        </p:nvPicPr>
        <p:blipFill rotWithShape="1">
          <a:blip r:embed="rId2">
            <a:alphaModFix/>
          </a:blip>
          <a:srcRect/>
          <a:stretch/>
        </p:blipFill>
        <p:spPr>
          <a:xfrm>
            <a:off x="6139295" y="56908"/>
            <a:ext cx="2152650" cy="895350"/>
          </a:xfrm>
          <a:prstGeom prst="rect">
            <a:avLst/>
          </a:prstGeom>
          <a:noFill/>
          <a:ln>
            <a:noFill/>
          </a:ln>
        </p:spPr>
      </p:pic>
    </p:spTree>
    <p:extLst>
      <p:ext uri="{BB962C8B-B14F-4D97-AF65-F5344CB8AC3E}">
        <p14:creationId xmlns:p14="http://schemas.microsoft.com/office/powerpoint/2010/main" val="95468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874" y="0"/>
            <a:ext cx="5496900" cy="412264"/>
          </a:xfrm>
        </p:spPr>
        <p:txBody>
          <a:bodyPr/>
          <a:lstStyle/>
          <a:p>
            <a:r>
              <a:rPr lang="en-US" dirty="0">
                <a:solidFill>
                  <a:srgbClr val="0070C0"/>
                </a:solidFill>
              </a:rPr>
              <a:t>Key Features </a:t>
            </a:r>
            <a:endParaRPr lang="en-IN" dirty="0">
              <a:solidFill>
                <a:srgbClr val="0070C0"/>
              </a:solidFill>
            </a:endParaRPr>
          </a:p>
        </p:txBody>
      </p:sp>
      <p:sp>
        <p:nvSpPr>
          <p:cNvPr id="3" name="Rectangle 2"/>
          <p:cNvSpPr/>
          <p:nvPr/>
        </p:nvSpPr>
        <p:spPr>
          <a:xfrm>
            <a:off x="896983" y="438391"/>
            <a:ext cx="7463246" cy="4616648"/>
          </a:xfrm>
          <a:prstGeom prst="rect">
            <a:avLst/>
          </a:prstGeom>
        </p:spPr>
        <p:txBody>
          <a:bodyPr wrap="square">
            <a:spAutoFit/>
          </a:bodyPr>
          <a:lstStyle/>
          <a:p>
            <a:pPr marL="285750" indent="-285750">
              <a:buFont typeface="Arial" panose="020B0604020202020204" pitchFamily="34" charset="0"/>
              <a:buChar char="•"/>
            </a:pPr>
            <a:r>
              <a:rPr lang="en-US" dirty="0">
                <a:solidFill>
                  <a:srgbClr val="058BE4"/>
                </a:solidFill>
                <a:latin typeface="Times New Roman" panose="02020603050405020304" pitchFamily="18" charset="0"/>
                <a:ea typeface="Barlow Semi Condensed"/>
                <a:cs typeface="Times New Roman" panose="02020603050405020304" pitchFamily="18" charset="0"/>
              </a:rPr>
              <a:t>Dashboard view summarizing the overall activities and transactions</a:t>
            </a:r>
          </a:p>
          <a:p>
            <a:endParaRPr lang="en-US" dirty="0">
              <a:solidFill>
                <a:srgbClr val="058BE4"/>
              </a:solidFill>
              <a:latin typeface="Times New Roman" panose="02020603050405020304" pitchFamily="18" charset="0"/>
              <a:ea typeface="Barlow Semi Condensed"/>
              <a:cs typeface="Times New Roman" panose="02020603050405020304" pitchFamily="18" charset="0"/>
            </a:endParaRPr>
          </a:p>
          <a:p>
            <a:pPr marL="285750" indent="-285750">
              <a:buFont typeface="Arial" panose="020B0604020202020204" pitchFamily="34" charset="0"/>
              <a:buChar char="•"/>
            </a:pPr>
            <a:r>
              <a:rPr lang="en-US" dirty="0">
                <a:solidFill>
                  <a:srgbClr val="058BE4"/>
                </a:solidFill>
                <a:latin typeface="Times New Roman" panose="02020603050405020304" pitchFamily="18" charset="0"/>
                <a:ea typeface="Barlow Semi Condensed"/>
                <a:cs typeface="Times New Roman" panose="02020603050405020304" pitchFamily="18" charset="0"/>
              </a:rPr>
              <a:t>Manage Courses, categories and Course Types [Hybrid and Online]</a:t>
            </a:r>
          </a:p>
          <a:p>
            <a:pPr marL="285750" indent="-285750">
              <a:buFont typeface="Arial" panose="020B0604020202020204" pitchFamily="34" charset="0"/>
              <a:buChar char="•"/>
            </a:pPr>
            <a:endParaRPr lang="en-US" dirty="0">
              <a:solidFill>
                <a:srgbClr val="058BE4"/>
              </a:solidFill>
              <a:latin typeface="Times New Roman" panose="02020603050405020304" pitchFamily="18" charset="0"/>
              <a:ea typeface="Barlow Semi Condensed"/>
              <a:cs typeface="Times New Roman" panose="02020603050405020304" pitchFamily="18" charset="0"/>
            </a:endParaRPr>
          </a:p>
          <a:p>
            <a:pPr marL="285750" indent="-285750">
              <a:buFont typeface="Arial" panose="020B0604020202020204" pitchFamily="34" charset="0"/>
              <a:buChar char="•"/>
            </a:pPr>
            <a:r>
              <a:rPr lang="en-US" dirty="0">
                <a:solidFill>
                  <a:srgbClr val="058BE4"/>
                </a:solidFill>
                <a:latin typeface="Times New Roman" panose="02020603050405020304" pitchFamily="18" charset="0"/>
                <a:ea typeface="Barlow Semi Condensed"/>
                <a:cs typeface="Times New Roman" panose="02020603050405020304" pitchFamily="18" charset="0"/>
              </a:rPr>
              <a:t>Create deadline for Enrollment to a course and view enrollment details as in Student name, Enrolled courses</a:t>
            </a:r>
          </a:p>
          <a:p>
            <a:pPr marL="285750" indent="-285750">
              <a:buFont typeface="Arial" panose="020B0604020202020204" pitchFamily="34" charset="0"/>
              <a:buChar char="•"/>
            </a:pPr>
            <a:endParaRPr lang="en-US" dirty="0">
              <a:solidFill>
                <a:srgbClr val="058BE4"/>
              </a:solidFill>
              <a:latin typeface="Times New Roman" panose="02020603050405020304" pitchFamily="18" charset="0"/>
              <a:ea typeface="Barlow Semi Condensed"/>
              <a:cs typeface="Times New Roman" panose="02020603050405020304" pitchFamily="18" charset="0"/>
            </a:endParaRPr>
          </a:p>
          <a:p>
            <a:pPr marL="285750" lvl="0" indent="-285750">
              <a:buFont typeface="Arial" panose="020B0604020202020204" pitchFamily="34" charset="0"/>
              <a:buChar char="•"/>
            </a:pPr>
            <a:r>
              <a:rPr lang="en-US" dirty="0">
                <a:solidFill>
                  <a:srgbClr val="058BE4"/>
                </a:solidFill>
                <a:latin typeface="Times New Roman" panose="02020603050405020304" pitchFamily="18" charset="0"/>
                <a:ea typeface="Barlow Semi Condensed"/>
                <a:cs typeface="Times New Roman" panose="02020603050405020304" pitchFamily="18" charset="0"/>
              </a:rPr>
              <a:t>Create Assessments with regards to category</a:t>
            </a:r>
            <a:r>
              <a:rPr lang="en-GB" dirty="0">
                <a:solidFill>
                  <a:srgbClr val="058BE4"/>
                </a:solidFill>
                <a:latin typeface="Times New Roman" panose="02020603050405020304" pitchFamily="18" charset="0"/>
                <a:ea typeface="Barlow Semi Condensed"/>
                <a:cs typeface="Times New Roman" panose="02020603050405020304" pitchFamily="18" charset="0"/>
              </a:rPr>
              <a:t> like Aptitude, Technical, Objective type and upload the materials. </a:t>
            </a:r>
          </a:p>
          <a:p>
            <a:pPr marL="285750" lvl="0" indent="-285750">
              <a:buFont typeface="Arial" panose="020B0604020202020204" pitchFamily="34" charset="0"/>
              <a:buChar char="•"/>
            </a:pPr>
            <a:endParaRPr lang="en-GB" dirty="0">
              <a:solidFill>
                <a:srgbClr val="058BE4"/>
              </a:solidFill>
              <a:latin typeface="Times New Roman" panose="02020603050405020304" pitchFamily="18" charset="0"/>
              <a:ea typeface="Barlow Semi Condensed"/>
              <a:cs typeface="Times New Roman" panose="02020603050405020304" pitchFamily="18" charset="0"/>
            </a:endParaRPr>
          </a:p>
          <a:p>
            <a:pPr marL="285750" lvl="0" indent="-285750">
              <a:buFont typeface="Arial" panose="020B0604020202020204" pitchFamily="34" charset="0"/>
              <a:buChar char="•"/>
            </a:pPr>
            <a:r>
              <a:rPr lang="en-GB" dirty="0">
                <a:solidFill>
                  <a:srgbClr val="058BE4"/>
                </a:solidFill>
                <a:latin typeface="Times New Roman" panose="02020603050405020304" pitchFamily="18" charset="0"/>
                <a:ea typeface="Barlow Semi Condensed"/>
                <a:cs typeface="Times New Roman" panose="02020603050405020304" pitchFamily="18" charset="0"/>
              </a:rPr>
              <a:t>Automatic &amp; Manual evaluation of the assessments</a:t>
            </a:r>
          </a:p>
          <a:p>
            <a:pPr marL="285750" lvl="0" indent="-285750">
              <a:buFont typeface="Arial" panose="020B0604020202020204" pitchFamily="34" charset="0"/>
              <a:buChar char="•"/>
            </a:pPr>
            <a:endParaRPr lang="en-GB" dirty="0">
              <a:solidFill>
                <a:srgbClr val="058BE4"/>
              </a:solidFill>
              <a:latin typeface="Times New Roman" panose="02020603050405020304" pitchFamily="18" charset="0"/>
              <a:ea typeface="Barlow Semi Condensed"/>
              <a:cs typeface="Times New Roman" panose="02020603050405020304" pitchFamily="18" charset="0"/>
            </a:endParaRPr>
          </a:p>
          <a:p>
            <a:pPr marL="285750" lvl="0" indent="-285750">
              <a:buFont typeface="Arial" panose="020B0604020202020204" pitchFamily="34" charset="0"/>
              <a:buChar char="•"/>
            </a:pPr>
            <a:r>
              <a:rPr lang="en-GB" dirty="0">
                <a:solidFill>
                  <a:srgbClr val="058BE4"/>
                </a:solidFill>
                <a:latin typeface="Times New Roman" panose="02020603050405020304" pitchFamily="18" charset="0"/>
                <a:ea typeface="Barlow Semi Condensed"/>
                <a:cs typeface="Times New Roman" panose="02020603050405020304" pitchFamily="18" charset="0"/>
              </a:rPr>
              <a:t>Create Assignments and option to upload the assignment completed or any supporting materials</a:t>
            </a:r>
          </a:p>
          <a:p>
            <a:pPr marL="285750" lvl="0" indent="-285750">
              <a:buFont typeface="Arial" panose="020B0604020202020204" pitchFamily="34" charset="0"/>
              <a:buChar char="•"/>
            </a:pPr>
            <a:endParaRPr lang="en-GB" dirty="0">
              <a:solidFill>
                <a:srgbClr val="058BE4"/>
              </a:solidFill>
              <a:latin typeface="Times New Roman" panose="02020603050405020304" pitchFamily="18" charset="0"/>
              <a:ea typeface="Barlow Semi Condensed"/>
              <a:cs typeface="Times New Roman" panose="02020603050405020304" pitchFamily="18" charset="0"/>
            </a:endParaRPr>
          </a:p>
          <a:p>
            <a:pPr marL="285750" lvl="0" indent="-285750">
              <a:buFont typeface="Arial" panose="020B0604020202020204" pitchFamily="34" charset="0"/>
              <a:buChar char="•"/>
            </a:pPr>
            <a:r>
              <a:rPr lang="en-GB" dirty="0">
                <a:solidFill>
                  <a:srgbClr val="058BE4"/>
                </a:solidFill>
                <a:latin typeface="Times New Roman" panose="02020603050405020304" pitchFamily="18" charset="0"/>
                <a:ea typeface="Barlow Semi Condensed"/>
                <a:cs typeface="Times New Roman" panose="02020603050405020304" pitchFamily="18" charset="0"/>
              </a:rPr>
              <a:t>Book Lab Infrastructure for students to have practical exposure</a:t>
            </a:r>
          </a:p>
          <a:p>
            <a:pPr marL="285750" lvl="0" indent="-285750">
              <a:buFont typeface="Arial" panose="020B0604020202020204" pitchFamily="34" charset="0"/>
              <a:buChar char="•"/>
            </a:pPr>
            <a:endParaRPr lang="en-GB" dirty="0">
              <a:solidFill>
                <a:srgbClr val="058BE4"/>
              </a:solidFill>
              <a:latin typeface="Times New Roman" panose="02020603050405020304" pitchFamily="18" charset="0"/>
              <a:ea typeface="Barlow Semi Condensed"/>
              <a:cs typeface="Times New Roman" panose="02020603050405020304" pitchFamily="18" charset="0"/>
            </a:endParaRPr>
          </a:p>
          <a:p>
            <a:pPr marL="285750" lvl="0" indent="-285750">
              <a:buFont typeface="Arial" panose="020B0604020202020204" pitchFamily="34" charset="0"/>
              <a:buChar char="•"/>
            </a:pPr>
            <a:r>
              <a:rPr lang="en-GB" dirty="0">
                <a:solidFill>
                  <a:srgbClr val="058BE4"/>
                </a:solidFill>
                <a:latin typeface="Times New Roman" panose="02020603050405020304" pitchFamily="18" charset="0"/>
                <a:ea typeface="Barlow Semi Condensed"/>
                <a:cs typeface="Times New Roman" panose="02020603050405020304" pitchFamily="18" charset="0"/>
              </a:rPr>
              <a:t>Create Batches for students enrolled in similar courses</a:t>
            </a:r>
          </a:p>
          <a:p>
            <a:pPr marL="285750" lvl="0" indent="-285750">
              <a:buFont typeface="Arial" panose="020B0604020202020204" pitchFamily="34" charset="0"/>
              <a:buChar char="•"/>
            </a:pPr>
            <a:endParaRPr lang="en-GB" dirty="0">
              <a:solidFill>
                <a:srgbClr val="058BE4"/>
              </a:solidFill>
              <a:latin typeface="Times New Roman" panose="02020603050405020304" pitchFamily="18" charset="0"/>
              <a:ea typeface="Barlow Semi Condensed"/>
              <a:cs typeface="Times New Roman" panose="02020603050405020304" pitchFamily="18" charset="0"/>
            </a:endParaRPr>
          </a:p>
          <a:p>
            <a:pPr marL="285750" lvl="0" indent="-285750">
              <a:buFont typeface="Arial" panose="020B0604020202020204" pitchFamily="34" charset="0"/>
              <a:buChar char="•"/>
            </a:pPr>
            <a:r>
              <a:rPr lang="en-GB" dirty="0">
                <a:solidFill>
                  <a:srgbClr val="058BE4"/>
                </a:solidFill>
                <a:latin typeface="Times New Roman" panose="02020603050405020304" pitchFamily="18" charset="0"/>
                <a:ea typeface="Barlow Semi Condensed"/>
                <a:cs typeface="Times New Roman" panose="02020603050405020304" pitchFamily="18" charset="0"/>
              </a:rPr>
              <a:t>Discussion Forums, Blogs and option for students to provide feedback</a:t>
            </a:r>
          </a:p>
          <a:p>
            <a:pPr marL="285750" lvl="0" indent="-285750">
              <a:buFont typeface="Arial" panose="020B0604020202020204" pitchFamily="34" charset="0"/>
              <a:buChar char="•"/>
            </a:pPr>
            <a:endParaRPr lang="en-GB" dirty="0">
              <a:solidFill>
                <a:srgbClr val="058BE4"/>
              </a:solidFill>
              <a:latin typeface="Times New Roman" panose="02020603050405020304" pitchFamily="18" charset="0"/>
              <a:ea typeface="Barlow Semi Condensed"/>
              <a:cs typeface="Times New Roman" panose="02020603050405020304" pitchFamily="18" charset="0"/>
            </a:endParaRPr>
          </a:p>
          <a:p>
            <a:pPr marL="285750" lvl="0" indent="-285750">
              <a:buFont typeface="Arial" panose="020B0604020202020204" pitchFamily="34" charset="0"/>
              <a:buChar char="•"/>
            </a:pPr>
            <a:r>
              <a:rPr lang="en-GB" dirty="0">
                <a:solidFill>
                  <a:srgbClr val="058BE4"/>
                </a:solidFill>
                <a:latin typeface="Times New Roman" panose="02020603050405020304" pitchFamily="18" charset="0"/>
                <a:ea typeface="Barlow Semi Condensed"/>
                <a:cs typeface="Times New Roman" panose="02020603050405020304" pitchFamily="18" charset="0"/>
              </a:rPr>
              <a:t>Reports</a:t>
            </a:r>
          </a:p>
        </p:txBody>
      </p:sp>
      <p:pic>
        <p:nvPicPr>
          <p:cNvPr id="4" name="Google Shape;761;p1"/>
          <p:cNvPicPr preferRelativeResize="0"/>
          <p:nvPr/>
        </p:nvPicPr>
        <p:blipFill rotWithShape="1">
          <a:blip r:embed="rId2">
            <a:alphaModFix/>
          </a:blip>
          <a:srcRect/>
          <a:stretch/>
        </p:blipFill>
        <p:spPr>
          <a:xfrm>
            <a:off x="6287377" y="0"/>
            <a:ext cx="2152650" cy="895350"/>
          </a:xfrm>
          <a:prstGeom prst="rect">
            <a:avLst/>
          </a:prstGeom>
          <a:noFill/>
          <a:ln>
            <a:noFill/>
          </a:ln>
        </p:spPr>
      </p:pic>
    </p:spTree>
    <p:extLst>
      <p:ext uri="{BB962C8B-B14F-4D97-AF65-F5344CB8AC3E}">
        <p14:creationId xmlns:p14="http://schemas.microsoft.com/office/powerpoint/2010/main" val="224482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339" y="327937"/>
            <a:ext cx="5496900" cy="572700"/>
          </a:xfrm>
        </p:spPr>
        <p:txBody>
          <a:bodyPr/>
          <a:lstStyle/>
          <a:p>
            <a:r>
              <a:rPr lang="en-US" dirty="0">
                <a:solidFill>
                  <a:srgbClr val="0070C0"/>
                </a:solidFill>
              </a:rPr>
              <a:t>How different is LMS?</a:t>
            </a:r>
            <a:endParaRPr lang="en-IN" dirty="0">
              <a:solidFill>
                <a:srgbClr val="0070C0"/>
              </a:solidFill>
            </a:endParaRPr>
          </a:p>
        </p:txBody>
      </p:sp>
      <p:sp>
        <p:nvSpPr>
          <p:cNvPr id="3" name="Title 1"/>
          <p:cNvSpPr txBox="1">
            <a:spLocks/>
          </p:cNvSpPr>
          <p:nvPr/>
        </p:nvSpPr>
        <p:spPr>
          <a:xfrm>
            <a:off x="1238121" y="1145355"/>
            <a:ext cx="66797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sz="1400" b="1" dirty="0">
                <a:solidFill>
                  <a:srgbClr val="0070C0"/>
                </a:solidFill>
                <a:latin typeface="Times New Roman" panose="02020603050405020304" pitchFamily="18" charset="0"/>
                <a:cs typeface="Times New Roman" panose="02020603050405020304" pitchFamily="18" charset="0"/>
              </a:rPr>
              <a:t>1. Courses can be categorized as Hybrid and Online. </a:t>
            </a:r>
          </a:p>
          <a:p>
            <a:pPr marL="285750" indent="-285750" algn="l">
              <a:buFont typeface="Arial" panose="020B0604020202020204" pitchFamily="34" charset="0"/>
              <a:buChar char="•"/>
            </a:pPr>
            <a:r>
              <a:rPr lang="en-US" sz="1400" dirty="0">
                <a:solidFill>
                  <a:srgbClr val="0070C0"/>
                </a:solidFill>
                <a:latin typeface="Times New Roman" panose="02020603050405020304" pitchFamily="18" charset="0"/>
                <a:cs typeface="Times New Roman" panose="02020603050405020304" pitchFamily="18" charset="0"/>
              </a:rPr>
              <a:t>Hybrid comes with a combination of  offline and online.</a:t>
            </a:r>
            <a:r>
              <a:rPr lang="en-US" dirty="0"/>
              <a:t> </a:t>
            </a:r>
            <a:r>
              <a:rPr lang="en-US" sz="1400" dirty="0">
                <a:solidFill>
                  <a:srgbClr val="0070C0"/>
                </a:solidFill>
                <a:latin typeface="Times New Roman" panose="02020603050405020304" pitchFamily="18" charset="0"/>
                <a:cs typeface="Times New Roman" panose="02020603050405020304" pitchFamily="18" charset="0"/>
              </a:rPr>
              <a:t>As an when an individual navigates through courses they will be able to see the respective catalogue with an option view batches, and based on the availability of the seat and enrollment deadline date they can enroll for this courses. </a:t>
            </a:r>
            <a:endParaRPr lang="en-US" sz="1400" dirty="0" smtClean="0">
              <a:solidFill>
                <a:srgbClr val="0070C0"/>
              </a:solidFill>
              <a:latin typeface="Times New Roman" panose="02020603050405020304" pitchFamily="18" charset="0"/>
              <a:cs typeface="Times New Roman" panose="02020603050405020304" pitchFamily="18" charset="0"/>
            </a:endParaRPr>
          </a:p>
          <a:p>
            <a:pPr algn="l"/>
            <a:endParaRPr lang="en-US" sz="1400" dirty="0" smtClean="0">
              <a:solidFill>
                <a:srgbClr val="0070C0"/>
              </a:solidFill>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400" dirty="0" smtClean="0">
                <a:solidFill>
                  <a:srgbClr val="0070C0"/>
                </a:solidFill>
                <a:latin typeface="Times New Roman" panose="02020603050405020304" pitchFamily="18" charset="0"/>
                <a:cs typeface="Times New Roman" panose="02020603050405020304" pitchFamily="18" charset="0"/>
              </a:rPr>
              <a:t>Online-</a:t>
            </a:r>
            <a:r>
              <a:rPr lang="en-GB" sz="1400" dirty="0">
                <a:solidFill>
                  <a:srgbClr val="0070C0"/>
                </a:solidFill>
                <a:latin typeface="Times New Roman" panose="02020603050405020304" pitchFamily="18" charset="0"/>
                <a:cs typeface="Times New Roman" panose="02020603050405020304" pitchFamily="18" charset="0"/>
              </a:rPr>
              <a:t>courses are those purely conducted virtually via the online learning portal. A batch is created by the faculty collating the students enrolled for the respective course, a schedule is created and intimation is cascaded as a notification to the students enrolled prior to the start of the scheduled topic.</a:t>
            </a:r>
          </a:p>
          <a:p>
            <a:pPr marL="285750" lvl="0" indent="-285750" algn="l">
              <a:buFont typeface="Arial" panose="020B0604020202020204" pitchFamily="34" charset="0"/>
              <a:buChar char="•"/>
            </a:pPr>
            <a:endParaRPr lang="en-GB" sz="1400" dirty="0">
              <a:solidFill>
                <a:srgbClr val="0070C0"/>
              </a:solidFill>
              <a:latin typeface="Times New Roman" panose="02020603050405020304" pitchFamily="18" charset="0"/>
              <a:cs typeface="Times New Roman" panose="02020603050405020304" pitchFamily="18" charset="0"/>
            </a:endParaRPr>
          </a:p>
          <a:p>
            <a:pPr algn="l"/>
            <a:r>
              <a:rPr lang="en-GB" sz="1400" b="1" dirty="0">
                <a:solidFill>
                  <a:srgbClr val="0070C0"/>
                </a:solidFill>
                <a:latin typeface="Times New Roman" panose="02020603050405020304" pitchFamily="18" charset="0"/>
                <a:cs typeface="Times New Roman" panose="02020603050405020304" pitchFamily="18" charset="0"/>
              </a:rPr>
              <a:t>2. LAB Infrastructure-</a:t>
            </a:r>
            <a:r>
              <a:rPr lang="en-US" sz="1400" dirty="0">
                <a:solidFill>
                  <a:srgbClr val="0070C0"/>
                </a:solidFill>
                <a:latin typeface="Times New Roman" panose="02020603050405020304" pitchFamily="18" charset="0"/>
                <a:cs typeface="Times New Roman" panose="02020603050405020304" pitchFamily="18" charset="0"/>
              </a:rPr>
              <a:t>Platform for Laboratories to be a part of the LMS. Separate login page for Laboratories to create their profile. Fields to be included Name, Description, Equipment’s available, Days of operation, create slots. Individual/Business can buy these slots and visit the Laboratory.</a:t>
            </a:r>
            <a:endParaRPr lang="en-IN" sz="1400" dirty="0">
              <a:solidFill>
                <a:srgbClr val="0070C0"/>
              </a:solidFill>
              <a:latin typeface="Times New Roman" panose="02020603050405020304" pitchFamily="18" charset="0"/>
              <a:cs typeface="Times New Roman" panose="02020603050405020304" pitchFamily="18" charset="0"/>
            </a:endParaRPr>
          </a:p>
          <a:p>
            <a:pPr lvl="0" algn="l"/>
            <a:endParaRPr lang="en-IN" sz="1400" dirty="0">
              <a:solidFill>
                <a:srgbClr val="0070C0"/>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400" dirty="0">
              <a:solidFill>
                <a:srgbClr val="0070C0"/>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400" dirty="0">
              <a:solidFill>
                <a:srgbClr val="0070C0"/>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400" dirty="0">
              <a:solidFill>
                <a:srgbClr val="0070C0"/>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1400" dirty="0">
              <a:solidFill>
                <a:srgbClr val="0070C0"/>
              </a:solidFill>
              <a:latin typeface="Times New Roman" panose="02020603050405020304" pitchFamily="18" charset="0"/>
              <a:cs typeface="Times New Roman" panose="02020603050405020304" pitchFamily="18" charset="0"/>
            </a:endParaRPr>
          </a:p>
        </p:txBody>
      </p:sp>
      <p:pic>
        <p:nvPicPr>
          <p:cNvPr id="4" name="Google Shape;761;p1"/>
          <p:cNvPicPr preferRelativeResize="0"/>
          <p:nvPr/>
        </p:nvPicPr>
        <p:blipFill rotWithShape="1">
          <a:blip r:embed="rId2">
            <a:alphaModFix/>
          </a:blip>
          <a:srcRect/>
          <a:stretch/>
        </p:blipFill>
        <p:spPr>
          <a:xfrm>
            <a:off x="6083012" y="5287"/>
            <a:ext cx="2152650" cy="895350"/>
          </a:xfrm>
          <a:prstGeom prst="rect">
            <a:avLst/>
          </a:prstGeom>
          <a:noFill/>
          <a:ln>
            <a:noFill/>
          </a:ln>
        </p:spPr>
      </p:pic>
    </p:spTree>
    <p:extLst>
      <p:ext uri="{BB962C8B-B14F-4D97-AF65-F5344CB8AC3E}">
        <p14:creationId xmlns:p14="http://schemas.microsoft.com/office/powerpoint/2010/main" val="379664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111" y="895350"/>
            <a:ext cx="6780198" cy="572700"/>
          </a:xfrm>
        </p:spPr>
        <p:txBody>
          <a:bodyPr/>
          <a:lstStyle/>
          <a:p>
            <a:pPr lvl="0" algn="l"/>
            <a:r>
              <a:rPr lang="en-US" sz="1400" b="1" dirty="0">
                <a:solidFill>
                  <a:srgbClr val="0070C0"/>
                </a:solidFill>
                <a:latin typeface="Times New Roman" panose="02020603050405020304" pitchFamily="18" charset="0"/>
                <a:cs typeface="Times New Roman" panose="02020603050405020304" pitchFamily="18" charset="0"/>
              </a:rPr>
              <a:t>3.Multi Lingual Transcription- </a:t>
            </a:r>
            <a:r>
              <a:rPr lang="en-US" sz="1400" dirty="0">
                <a:solidFill>
                  <a:srgbClr val="0070C0"/>
                </a:solidFill>
                <a:latin typeface="Times New Roman" panose="02020603050405020304" pitchFamily="18" charset="0"/>
                <a:cs typeface="Times New Roman" panose="02020603050405020304" pitchFamily="18" charset="0"/>
              </a:rPr>
              <a:t>LMS to be able to facilitate translator option to translate video presentation and contents to Multilanguage</a:t>
            </a:r>
            <a:br>
              <a:rPr lang="en-US" sz="1400" dirty="0">
                <a:solidFill>
                  <a:srgbClr val="0070C0"/>
                </a:solidFill>
                <a:latin typeface="Times New Roman" panose="02020603050405020304" pitchFamily="18" charset="0"/>
                <a:cs typeface="Times New Roman" panose="02020603050405020304" pitchFamily="18" charset="0"/>
              </a:rPr>
            </a:br>
            <a:r>
              <a:rPr lang="en-US" sz="1400" dirty="0">
                <a:solidFill>
                  <a:srgbClr val="0070C0"/>
                </a:solidFill>
                <a:latin typeface="Times New Roman" panose="02020603050405020304" pitchFamily="18" charset="0"/>
                <a:cs typeface="Times New Roman" panose="02020603050405020304" pitchFamily="18" charset="0"/>
              </a:rPr>
              <a:t>4.</a:t>
            </a:r>
            <a:r>
              <a:rPr lang="en-US" b="1" dirty="0"/>
              <a:t> </a:t>
            </a:r>
            <a:r>
              <a:rPr lang="en-US" sz="1400" b="1" dirty="0">
                <a:solidFill>
                  <a:srgbClr val="0070C0"/>
                </a:solidFill>
                <a:latin typeface="Times New Roman" panose="02020603050405020304" pitchFamily="18" charset="0"/>
                <a:cs typeface="Times New Roman" panose="02020603050405020304" pitchFamily="18" charset="0"/>
              </a:rPr>
              <a:t>Discussion </a:t>
            </a:r>
            <a:r>
              <a:rPr lang="en-US" sz="1400" dirty="0">
                <a:solidFill>
                  <a:srgbClr val="0070C0"/>
                </a:solidFill>
                <a:latin typeface="Times New Roman" panose="02020603050405020304" pitchFamily="18" charset="0"/>
                <a:cs typeface="Times New Roman" panose="02020603050405020304" pitchFamily="18" charset="0"/>
              </a:rPr>
              <a:t>Forum-Instructors can create new discussions and tag to a catergory.Learners can reply to discussions created by instructors</a:t>
            </a:r>
            <a:br>
              <a:rPr lang="en-US" sz="1400" dirty="0">
                <a:solidFill>
                  <a:srgbClr val="0070C0"/>
                </a:solidFill>
                <a:latin typeface="Times New Roman" panose="02020603050405020304" pitchFamily="18" charset="0"/>
                <a:cs typeface="Times New Roman" panose="02020603050405020304" pitchFamily="18" charset="0"/>
              </a:rPr>
            </a:br>
            <a:r>
              <a:rPr lang="en-US" sz="1400" dirty="0">
                <a:solidFill>
                  <a:srgbClr val="0070C0"/>
                </a:solidFill>
                <a:latin typeface="Times New Roman" panose="02020603050405020304" pitchFamily="18" charset="0"/>
                <a:cs typeface="Times New Roman" panose="02020603050405020304" pitchFamily="18" charset="0"/>
              </a:rPr>
              <a:t/>
            </a:r>
            <a:br>
              <a:rPr lang="en-US" sz="1400" dirty="0">
                <a:solidFill>
                  <a:srgbClr val="0070C0"/>
                </a:solidFill>
                <a:latin typeface="Times New Roman" panose="02020603050405020304" pitchFamily="18" charset="0"/>
                <a:cs typeface="Times New Roman" panose="02020603050405020304" pitchFamily="18" charset="0"/>
              </a:rPr>
            </a:br>
            <a:r>
              <a:rPr lang="en-US" sz="1400" dirty="0">
                <a:solidFill>
                  <a:srgbClr val="0070C0"/>
                </a:solidFill>
                <a:latin typeface="Times New Roman" panose="02020603050405020304" pitchFamily="18" charset="0"/>
                <a:cs typeface="Times New Roman" panose="02020603050405020304" pitchFamily="18" charset="0"/>
              </a:rPr>
              <a:t>5</a:t>
            </a:r>
            <a:r>
              <a:rPr lang="en-US" sz="1400" b="1" dirty="0">
                <a:solidFill>
                  <a:srgbClr val="0070C0"/>
                </a:solidFill>
                <a:latin typeface="Times New Roman" panose="02020603050405020304" pitchFamily="18" charset="0"/>
                <a:cs typeface="Times New Roman" panose="02020603050405020304" pitchFamily="18" charset="0"/>
              </a:rPr>
              <a:t>. </a:t>
            </a:r>
            <a:r>
              <a:rPr lang="en-GB" sz="1400" b="1" dirty="0">
                <a:solidFill>
                  <a:srgbClr val="0070C0"/>
                </a:solidFill>
                <a:latin typeface="Times New Roman" panose="02020603050405020304" pitchFamily="18" charset="0"/>
                <a:cs typeface="Times New Roman" panose="02020603050405020304" pitchFamily="18" charset="0"/>
              </a:rPr>
              <a:t>Student Performance analysis</a:t>
            </a:r>
            <a:r>
              <a:rPr lang="en-GB" sz="1400" dirty="0">
                <a:solidFill>
                  <a:srgbClr val="0070C0"/>
                </a:solidFill>
                <a:latin typeface="Times New Roman" panose="02020603050405020304" pitchFamily="18" charset="0"/>
                <a:cs typeface="Times New Roman" panose="02020603050405020304" pitchFamily="18" charset="0"/>
              </a:rPr>
              <a:t>-The students to be evaluated on certain parameters like time taken to complete, strength/weakness areas etc. and admin/faculty to publish to their dashboard/homepage.</a:t>
            </a:r>
            <a:br>
              <a:rPr lang="en-GB" sz="1400" dirty="0">
                <a:solidFill>
                  <a:srgbClr val="0070C0"/>
                </a:solidFill>
                <a:latin typeface="Times New Roman" panose="02020603050405020304" pitchFamily="18" charset="0"/>
                <a:cs typeface="Times New Roman" panose="02020603050405020304" pitchFamily="18" charset="0"/>
              </a:rPr>
            </a:br>
            <a:r>
              <a:rPr lang="en-GB" sz="1400" dirty="0">
                <a:solidFill>
                  <a:srgbClr val="0070C0"/>
                </a:solidFill>
                <a:latin typeface="Times New Roman" panose="02020603050405020304" pitchFamily="18" charset="0"/>
                <a:cs typeface="Times New Roman" panose="02020603050405020304" pitchFamily="18" charset="0"/>
              </a:rPr>
              <a:t/>
            </a:r>
            <a:br>
              <a:rPr lang="en-GB" sz="1400" dirty="0">
                <a:solidFill>
                  <a:srgbClr val="0070C0"/>
                </a:solidFill>
                <a:latin typeface="Times New Roman" panose="02020603050405020304" pitchFamily="18" charset="0"/>
                <a:cs typeface="Times New Roman" panose="02020603050405020304" pitchFamily="18" charset="0"/>
              </a:rPr>
            </a:br>
            <a:r>
              <a:rPr lang="en-GB" sz="1400" dirty="0">
                <a:solidFill>
                  <a:srgbClr val="0070C0"/>
                </a:solidFill>
                <a:latin typeface="Times New Roman" panose="02020603050405020304" pitchFamily="18" charset="0"/>
                <a:cs typeface="Times New Roman" panose="02020603050405020304" pitchFamily="18" charset="0"/>
              </a:rPr>
              <a:t>6. </a:t>
            </a:r>
            <a:r>
              <a:rPr lang="en-GB" sz="1400" b="1" dirty="0">
                <a:solidFill>
                  <a:srgbClr val="0070C0"/>
                </a:solidFill>
                <a:latin typeface="Times New Roman" panose="02020603050405020304" pitchFamily="18" charset="0"/>
                <a:cs typeface="Times New Roman" panose="02020603050405020304" pitchFamily="18" charset="0"/>
              </a:rPr>
              <a:t>Rubrick Assessment- </a:t>
            </a:r>
            <a:r>
              <a:rPr lang="en-GB" sz="1400" dirty="0">
                <a:solidFill>
                  <a:srgbClr val="0070C0"/>
                </a:solidFill>
                <a:latin typeface="Times New Roman" panose="02020603050405020304" pitchFamily="18" charset="0"/>
                <a:cs typeface="Times New Roman" panose="02020603050405020304" pitchFamily="18" charset="0"/>
              </a:rPr>
              <a:t>uses a set of criteria’s used for assessing the performance of the students</a:t>
            </a:r>
            <a:br>
              <a:rPr lang="en-GB" sz="1400" dirty="0">
                <a:solidFill>
                  <a:srgbClr val="0070C0"/>
                </a:solidFill>
                <a:latin typeface="Times New Roman" panose="02020603050405020304" pitchFamily="18" charset="0"/>
                <a:cs typeface="Times New Roman" panose="02020603050405020304" pitchFamily="18" charset="0"/>
              </a:rPr>
            </a:br>
            <a:r>
              <a:rPr lang="en-GB" sz="1400" dirty="0">
                <a:solidFill>
                  <a:srgbClr val="0070C0"/>
                </a:solidFill>
                <a:latin typeface="Times New Roman" panose="02020603050405020304" pitchFamily="18" charset="0"/>
                <a:cs typeface="Times New Roman" panose="02020603050405020304" pitchFamily="18" charset="0"/>
              </a:rPr>
              <a:t/>
            </a:r>
            <a:br>
              <a:rPr lang="en-GB" sz="1400" dirty="0">
                <a:solidFill>
                  <a:srgbClr val="0070C0"/>
                </a:solidFill>
                <a:latin typeface="Times New Roman" panose="02020603050405020304" pitchFamily="18" charset="0"/>
                <a:cs typeface="Times New Roman" panose="02020603050405020304" pitchFamily="18" charset="0"/>
              </a:rPr>
            </a:br>
            <a:r>
              <a:rPr lang="en-GB" sz="1400" dirty="0">
                <a:solidFill>
                  <a:srgbClr val="0070C0"/>
                </a:solidFill>
                <a:latin typeface="Times New Roman" panose="02020603050405020304" pitchFamily="18" charset="0"/>
                <a:cs typeface="Times New Roman" panose="02020603050405020304" pitchFamily="18" charset="0"/>
              </a:rPr>
              <a:t>7. </a:t>
            </a:r>
            <a:r>
              <a:rPr lang="en-GB" sz="1400" b="1" dirty="0">
                <a:solidFill>
                  <a:srgbClr val="0070C0"/>
                </a:solidFill>
                <a:latin typeface="Times New Roman" panose="02020603050405020304" pitchFamily="18" charset="0"/>
                <a:cs typeface="Times New Roman" panose="02020603050405020304" pitchFamily="18" charset="0"/>
              </a:rPr>
              <a:t>Private/Public</a:t>
            </a:r>
            <a:r>
              <a:rPr lang="en-GB" sz="1400" dirty="0">
                <a:solidFill>
                  <a:srgbClr val="0070C0"/>
                </a:solidFill>
                <a:latin typeface="Times New Roman" panose="02020603050405020304" pitchFamily="18" charset="0"/>
                <a:cs typeface="Times New Roman" panose="02020603050405020304" pitchFamily="18" charset="0"/>
              </a:rPr>
              <a:t>-Business/Institutes can classify the courses as Public/Private. </a:t>
            </a:r>
            <a:br>
              <a:rPr lang="en-GB" sz="1400" dirty="0">
                <a:solidFill>
                  <a:srgbClr val="0070C0"/>
                </a:solidFill>
                <a:latin typeface="Times New Roman" panose="02020603050405020304" pitchFamily="18" charset="0"/>
                <a:cs typeface="Times New Roman" panose="02020603050405020304" pitchFamily="18" charset="0"/>
              </a:rPr>
            </a:br>
            <a:r>
              <a:rPr lang="en-GB" sz="1400" dirty="0">
                <a:solidFill>
                  <a:srgbClr val="0070C0"/>
                </a:solidFill>
                <a:latin typeface="Times New Roman" panose="02020603050405020304" pitchFamily="18" charset="0"/>
                <a:cs typeface="Times New Roman" panose="02020603050405020304" pitchFamily="18" charset="0"/>
              </a:rPr>
              <a:t> </a:t>
            </a:r>
            <a:br>
              <a:rPr lang="en-GB" sz="1400" dirty="0">
                <a:solidFill>
                  <a:srgbClr val="0070C0"/>
                </a:solidFill>
                <a:latin typeface="Times New Roman" panose="02020603050405020304" pitchFamily="18" charset="0"/>
                <a:cs typeface="Times New Roman" panose="02020603050405020304" pitchFamily="18" charset="0"/>
              </a:rPr>
            </a:br>
            <a:r>
              <a:rPr lang="en-GB" sz="1400" dirty="0">
                <a:solidFill>
                  <a:srgbClr val="0070C0"/>
                </a:solidFill>
                <a:latin typeface="Times New Roman" panose="02020603050405020304" pitchFamily="18" charset="0"/>
                <a:cs typeface="Times New Roman" panose="02020603050405020304" pitchFamily="18" charset="0"/>
              </a:rPr>
              <a:t>a. Public courses are available to everyone</a:t>
            </a:r>
            <a:br>
              <a:rPr lang="en-GB" sz="1400" dirty="0">
                <a:solidFill>
                  <a:srgbClr val="0070C0"/>
                </a:solidFill>
                <a:latin typeface="Times New Roman" panose="02020603050405020304" pitchFamily="18" charset="0"/>
                <a:cs typeface="Times New Roman" panose="02020603050405020304" pitchFamily="18" charset="0"/>
              </a:rPr>
            </a:br>
            <a:r>
              <a:rPr lang="en-GB" sz="1400" dirty="0">
                <a:solidFill>
                  <a:srgbClr val="0070C0"/>
                </a:solidFill>
                <a:latin typeface="Times New Roman" panose="02020603050405020304" pitchFamily="18" charset="0"/>
                <a:cs typeface="Times New Roman" panose="02020603050405020304" pitchFamily="18" charset="0"/>
              </a:rPr>
              <a:t/>
            </a:r>
            <a:br>
              <a:rPr lang="en-GB" sz="1400" dirty="0">
                <a:solidFill>
                  <a:srgbClr val="0070C0"/>
                </a:solidFill>
                <a:latin typeface="Times New Roman" panose="02020603050405020304" pitchFamily="18" charset="0"/>
                <a:cs typeface="Times New Roman" panose="02020603050405020304" pitchFamily="18" charset="0"/>
              </a:rPr>
            </a:br>
            <a:r>
              <a:rPr lang="en-GB" sz="1400" dirty="0">
                <a:solidFill>
                  <a:srgbClr val="0070C0"/>
                </a:solidFill>
                <a:latin typeface="Times New Roman" panose="02020603050405020304" pitchFamily="18" charset="0"/>
                <a:cs typeface="Times New Roman" panose="02020603050405020304" pitchFamily="18" charset="0"/>
              </a:rPr>
              <a:t>b. Private courses are restricted within the organization</a:t>
            </a:r>
            <a:r>
              <a:rPr lang="en-IN" sz="1400" dirty="0">
                <a:solidFill>
                  <a:srgbClr val="0070C0"/>
                </a:solidFill>
                <a:latin typeface="Times New Roman" panose="02020603050405020304" pitchFamily="18" charset="0"/>
                <a:cs typeface="Times New Roman" panose="02020603050405020304" pitchFamily="18" charset="0"/>
              </a:rPr>
              <a:t/>
            </a:r>
            <a:br>
              <a:rPr lang="en-IN" sz="1400" dirty="0">
                <a:solidFill>
                  <a:srgbClr val="0070C0"/>
                </a:solidFill>
                <a:latin typeface="Times New Roman" panose="02020603050405020304" pitchFamily="18" charset="0"/>
                <a:cs typeface="Times New Roman" panose="02020603050405020304" pitchFamily="18" charset="0"/>
              </a:rPr>
            </a:br>
            <a:r>
              <a:rPr lang="en-IN" sz="1400" dirty="0">
                <a:solidFill>
                  <a:srgbClr val="0070C0"/>
                </a:solidFill>
                <a:latin typeface="Times New Roman" panose="02020603050405020304" pitchFamily="18" charset="0"/>
                <a:cs typeface="Times New Roman" panose="02020603050405020304" pitchFamily="18" charset="0"/>
              </a:rPr>
              <a:t/>
            </a:r>
            <a:br>
              <a:rPr lang="en-IN" sz="1400" dirty="0">
                <a:solidFill>
                  <a:srgbClr val="0070C0"/>
                </a:solidFill>
                <a:latin typeface="Times New Roman" panose="02020603050405020304" pitchFamily="18" charset="0"/>
                <a:cs typeface="Times New Roman" panose="02020603050405020304" pitchFamily="18" charset="0"/>
              </a:rPr>
            </a:br>
            <a:r>
              <a:rPr lang="en-IN" sz="1400" dirty="0">
                <a:solidFill>
                  <a:srgbClr val="0070C0"/>
                </a:solidFill>
                <a:latin typeface="Times New Roman" panose="02020603050405020304" pitchFamily="18" charset="0"/>
                <a:cs typeface="Times New Roman" panose="02020603050405020304" pitchFamily="18" charset="0"/>
              </a:rPr>
              <a:t/>
            </a:r>
            <a:br>
              <a:rPr lang="en-IN" sz="1400" dirty="0">
                <a:solidFill>
                  <a:srgbClr val="0070C0"/>
                </a:solidFill>
                <a:latin typeface="Times New Roman" panose="02020603050405020304" pitchFamily="18" charset="0"/>
                <a:cs typeface="Times New Roman" panose="02020603050405020304" pitchFamily="18" charset="0"/>
              </a:rPr>
            </a:br>
            <a:r>
              <a:rPr lang="en-IN" sz="1400" dirty="0">
                <a:solidFill>
                  <a:srgbClr val="0070C0"/>
                </a:solidFill>
                <a:latin typeface="Times New Roman" panose="02020603050405020304" pitchFamily="18" charset="0"/>
                <a:cs typeface="Times New Roman" panose="02020603050405020304" pitchFamily="18" charset="0"/>
              </a:rPr>
              <a:t/>
            </a:r>
            <a:br>
              <a:rPr lang="en-IN" sz="1400" dirty="0">
                <a:solidFill>
                  <a:srgbClr val="0070C0"/>
                </a:solidFill>
                <a:latin typeface="Times New Roman" panose="02020603050405020304" pitchFamily="18" charset="0"/>
                <a:cs typeface="Times New Roman" panose="02020603050405020304" pitchFamily="18" charset="0"/>
              </a:rPr>
            </a:br>
            <a:r>
              <a:rPr lang="en-US" sz="1400" dirty="0">
                <a:solidFill>
                  <a:srgbClr val="0070C0"/>
                </a:solidFill>
                <a:latin typeface="Times New Roman" panose="02020603050405020304" pitchFamily="18" charset="0"/>
                <a:cs typeface="Times New Roman" panose="02020603050405020304" pitchFamily="18" charset="0"/>
              </a:rPr>
              <a:t/>
            </a:r>
            <a:br>
              <a:rPr lang="en-US" sz="1400" dirty="0">
                <a:solidFill>
                  <a:srgbClr val="0070C0"/>
                </a:solidFill>
                <a:latin typeface="Times New Roman" panose="02020603050405020304" pitchFamily="18" charset="0"/>
                <a:cs typeface="Times New Roman" panose="02020603050405020304" pitchFamily="18" charset="0"/>
              </a:rPr>
            </a:br>
            <a:r>
              <a:rPr lang="en-US" sz="1400" dirty="0">
                <a:solidFill>
                  <a:srgbClr val="0070C0"/>
                </a:solidFill>
                <a:latin typeface="Times New Roman" panose="02020603050405020304" pitchFamily="18" charset="0"/>
                <a:cs typeface="Times New Roman" panose="02020603050405020304" pitchFamily="18" charset="0"/>
              </a:rPr>
              <a:t/>
            </a:r>
            <a:br>
              <a:rPr lang="en-US" sz="1400" dirty="0">
                <a:solidFill>
                  <a:srgbClr val="0070C0"/>
                </a:solidFill>
                <a:latin typeface="Times New Roman" panose="02020603050405020304" pitchFamily="18" charset="0"/>
                <a:cs typeface="Times New Roman" panose="02020603050405020304" pitchFamily="18" charset="0"/>
              </a:rPr>
            </a:br>
            <a:r>
              <a:rPr lang="en-US" sz="1400" dirty="0">
                <a:solidFill>
                  <a:srgbClr val="0070C0"/>
                </a:solidFill>
                <a:latin typeface="Times New Roman" panose="02020603050405020304" pitchFamily="18" charset="0"/>
                <a:cs typeface="Times New Roman" panose="02020603050405020304" pitchFamily="18" charset="0"/>
              </a:rPr>
              <a:t/>
            </a:r>
            <a:br>
              <a:rPr lang="en-US" sz="1400" dirty="0">
                <a:solidFill>
                  <a:srgbClr val="0070C0"/>
                </a:solidFill>
                <a:latin typeface="Times New Roman" panose="02020603050405020304" pitchFamily="18" charset="0"/>
                <a:cs typeface="Times New Roman" panose="02020603050405020304" pitchFamily="18" charset="0"/>
              </a:rPr>
            </a:br>
            <a:r>
              <a:rPr lang="en-US" sz="1400" b="1" dirty="0">
                <a:solidFill>
                  <a:srgbClr val="0070C0"/>
                </a:solidFill>
                <a:latin typeface="Times New Roman" panose="02020603050405020304" pitchFamily="18" charset="0"/>
                <a:cs typeface="Times New Roman" panose="02020603050405020304" pitchFamily="18" charset="0"/>
              </a:rPr>
              <a:t/>
            </a:r>
            <a:br>
              <a:rPr lang="en-US" sz="1400" b="1" dirty="0">
                <a:solidFill>
                  <a:srgbClr val="0070C0"/>
                </a:solidFill>
                <a:latin typeface="Times New Roman" panose="02020603050405020304" pitchFamily="18" charset="0"/>
                <a:cs typeface="Times New Roman" panose="02020603050405020304" pitchFamily="18" charset="0"/>
              </a:rPr>
            </a:br>
            <a:r>
              <a:rPr lang="en-IN" sz="1400" dirty="0">
                <a:solidFill>
                  <a:srgbClr val="0070C0"/>
                </a:solidFill>
                <a:latin typeface="Times New Roman" panose="02020603050405020304" pitchFamily="18" charset="0"/>
                <a:cs typeface="Times New Roman" panose="02020603050405020304" pitchFamily="18" charset="0"/>
              </a:rPr>
              <a:t/>
            </a:r>
            <a:br>
              <a:rPr lang="en-IN" sz="1400" dirty="0">
                <a:solidFill>
                  <a:srgbClr val="0070C0"/>
                </a:solidFill>
                <a:latin typeface="Times New Roman" panose="02020603050405020304" pitchFamily="18" charset="0"/>
                <a:cs typeface="Times New Roman" panose="02020603050405020304" pitchFamily="18" charset="0"/>
              </a:rPr>
            </a:br>
            <a:endParaRPr lang="en-IN" sz="1400" dirty="0">
              <a:solidFill>
                <a:srgbClr val="0070C0"/>
              </a:solidFill>
              <a:latin typeface="Times New Roman" panose="02020603050405020304" pitchFamily="18" charset="0"/>
              <a:cs typeface="Times New Roman" panose="02020603050405020304" pitchFamily="18" charset="0"/>
            </a:endParaRPr>
          </a:p>
        </p:txBody>
      </p:sp>
      <p:pic>
        <p:nvPicPr>
          <p:cNvPr id="3" name="Google Shape;761;p1"/>
          <p:cNvPicPr preferRelativeResize="0"/>
          <p:nvPr/>
        </p:nvPicPr>
        <p:blipFill rotWithShape="1">
          <a:blip r:embed="rId2">
            <a:alphaModFix/>
          </a:blip>
          <a:srcRect/>
          <a:stretch/>
        </p:blipFill>
        <p:spPr>
          <a:xfrm>
            <a:off x="6176529" y="10391"/>
            <a:ext cx="2152650" cy="895350"/>
          </a:xfrm>
          <a:prstGeom prst="rect">
            <a:avLst/>
          </a:prstGeom>
          <a:noFill/>
          <a:ln>
            <a:noFill/>
          </a:ln>
        </p:spPr>
      </p:pic>
    </p:spTree>
    <p:extLst>
      <p:ext uri="{BB962C8B-B14F-4D97-AF65-F5344CB8AC3E}">
        <p14:creationId xmlns:p14="http://schemas.microsoft.com/office/powerpoint/2010/main" val="2122161742"/>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447</Words>
  <Application>Microsoft Office PowerPoint</Application>
  <PresentationFormat>On-screen Show (16:9)</PresentationFormat>
  <Paragraphs>70</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Barlow Semi Condensed Medium</vt:lpstr>
      <vt:lpstr>Barlow Semi Condensed</vt:lpstr>
      <vt:lpstr>Fjalla One</vt:lpstr>
      <vt:lpstr>Times New Roman</vt:lpstr>
      <vt:lpstr>Arial</vt:lpstr>
      <vt:lpstr>Noto Sans Symbols</vt:lpstr>
      <vt:lpstr>Technology Consulting by Slidesgo</vt:lpstr>
      <vt:lpstr>MENTRIC TECHNOLOGIES PVT LTD</vt:lpstr>
      <vt:lpstr>MENTRIC ALL</vt:lpstr>
      <vt:lpstr>Stakeholders Involved</vt:lpstr>
      <vt:lpstr>Key Features </vt:lpstr>
      <vt:lpstr>How different is LMS?</vt:lpstr>
      <vt:lpstr>3.Multi Lingual Transcription- LMS to be able to facilitate translator option to translate video presentation and contents to Multilanguage 4. Discussion Forum-Instructors can create new discussions and tag to a catergory.Learners can reply to discussions created by instructors  5. Student Performance analysis-The students to be evaluated on certain parameters like time taken to complete, strength/weakness areas etc. and admin/faculty to publish to their dashboard/homepage.  6. Rubrick Assessment- uses a set of criteria’s used for assessing the performance of the students  7. Private/Public-Business/Institutes can classify the courses as Public/Private.    a. Public courses are available to everyone  b. Private courses are restricted within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MENTRIC TECHNOLOGIES PVT LTD</dc:title>
  <dc:creator>DELL</dc:creator>
  <cp:lastModifiedBy>DELL</cp:lastModifiedBy>
  <cp:revision>20</cp:revision>
  <dcterms:modified xsi:type="dcterms:W3CDTF">2022-09-21T13:00:23Z</dcterms:modified>
</cp:coreProperties>
</file>