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2" r:id="rId4"/>
    <p:sldId id="259" r:id="rId5"/>
    <p:sldId id="261" r:id="rId6"/>
    <p:sldId id="263" r:id="rId7"/>
    <p:sldId id="264" r:id="rId8"/>
    <p:sldId id="260" r:id="rId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635"/>
    <a:srgbClr val="9EFF29"/>
    <a:srgbClr val="C80064"/>
    <a:srgbClr val="C33A1F"/>
    <a:srgbClr val="0000CC"/>
    <a:srgbClr val="FF2549"/>
    <a:srgbClr val="007033"/>
    <a:srgbClr val="D6370C"/>
    <a:srgbClr val="1D3A00"/>
    <a:srgbClr val="FF85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792" y="6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96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27703" y="1784556"/>
            <a:ext cx="8229600" cy="1688688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Master </a:t>
            </a:r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0328" y="3694468"/>
            <a:ext cx="8229600" cy="678426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</a:t>
            </a:r>
            <a:r>
              <a:rPr lang="en-US" dirty="0" smtClean="0"/>
              <a:t>Master </a:t>
            </a:r>
            <a:r>
              <a:rPr lang="en-US" dirty="0"/>
              <a:t>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=""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947" y="224337"/>
            <a:ext cx="8259098" cy="763526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714" y="1312606"/>
            <a:ext cx="8246070" cy="3465870"/>
          </a:xfrm>
        </p:spPr>
        <p:txBody>
          <a:bodyPr/>
          <a:lstStyle>
            <a:lvl1pPr algn="l">
              <a:defRPr sz="2800">
                <a:solidFill>
                  <a:schemeClr val="bg1"/>
                </a:solidFill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2106" y="406537"/>
            <a:ext cx="6283782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9238" y="1268361"/>
            <a:ext cx="6304935" cy="3420136"/>
          </a:xfrm>
        </p:spPr>
        <p:txBody>
          <a:bodyPr/>
          <a:lstStyle>
            <a:lvl1pPr>
              <a:defRPr sz="2800">
                <a:solidFill>
                  <a:srgbClr val="002060"/>
                </a:solidFill>
              </a:defRPr>
            </a:lvl1pPr>
            <a:lvl2pPr>
              <a:defRPr>
                <a:solidFill>
                  <a:srgbClr val="002060"/>
                </a:solidFill>
              </a:defRPr>
            </a:lvl2pPr>
            <a:lvl3pPr>
              <a:defRPr>
                <a:solidFill>
                  <a:srgbClr val="002060"/>
                </a:solidFill>
              </a:defRPr>
            </a:lvl3pPr>
            <a:lvl4pPr>
              <a:defRPr>
                <a:solidFill>
                  <a:srgbClr val="002060"/>
                </a:solidFill>
              </a:defRPr>
            </a:lvl4pPr>
            <a:lvl5pPr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2692" y="271648"/>
            <a:ext cx="8093365" cy="763525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2131" y="1655517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2131" y="2127914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7252" y="1655517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7252" y="2127914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3/19/2022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45429" y="1916940"/>
            <a:ext cx="4662420" cy="1445337"/>
          </a:xfrm>
        </p:spPr>
        <p:txBody>
          <a:bodyPr>
            <a:normAutofit/>
          </a:bodyPr>
          <a:lstStyle/>
          <a:p>
            <a:r>
              <a:rPr lang="en-US" dirty="0" smtClean="0"/>
              <a:t>Hands on Training</a:t>
            </a:r>
            <a:br>
              <a:rPr lang="en-US" dirty="0" smtClean="0"/>
            </a:br>
            <a:r>
              <a:rPr lang="en-US" dirty="0" smtClean="0"/>
              <a:t>AI with Python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6215743" y="3701142"/>
            <a:ext cx="2692106" cy="1118065"/>
          </a:xfrm>
        </p:spPr>
        <p:txBody>
          <a:bodyPr>
            <a:noAutofit/>
          </a:bodyPr>
          <a:lstStyle/>
          <a:p>
            <a:r>
              <a:rPr lang="en-GB" sz="1600" dirty="0" smtClean="0"/>
              <a:t>In collaboration with:</a:t>
            </a:r>
          </a:p>
          <a:p>
            <a:r>
              <a:rPr lang="en-GB" sz="1600" dirty="0" smtClean="0"/>
              <a:t>Women University </a:t>
            </a:r>
            <a:r>
              <a:rPr lang="en-GB" sz="1600" smtClean="0"/>
              <a:t>Swabi</a:t>
            </a:r>
            <a:endParaRPr lang="en-GB" sz="1600" dirty="0" smtClean="0"/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Course 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947" y="1737149"/>
            <a:ext cx="5686715" cy="2769537"/>
          </a:xfrm>
        </p:spPr>
        <p:txBody>
          <a:bodyPr>
            <a:normAutofit/>
          </a:bodyPr>
          <a:lstStyle/>
          <a:p>
            <a:r>
              <a:rPr lang="en-US" dirty="0" smtClean="0"/>
              <a:t>Artificial Intelligence introduction</a:t>
            </a:r>
            <a:endParaRPr lang="en-US" dirty="0"/>
          </a:p>
          <a:p>
            <a:r>
              <a:rPr lang="en-US" dirty="0" smtClean="0"/>
              <a:t>Python Fundamentals</a:t>
            </a:r>
            <a:endParaRPr lang="en-US" dirty="0"/>
          </a:p>
          <a:p>
            <a:r>
              <a:rPr lang="en-GB" dirty="0" smtClean="0"/>
              <a:t>Python Libraries</a:t>
            </a:r>
            <a:endParaRPr lang="en-US" dirty="0"/>
          </a:p>
          <a:p>
            <a:r>
              <a:rPr lang="en-US" dirty="0" smtClean="0"/>
              <a:t>Machine Learning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Artificial Intelligence vs. Machine Learning vs. Data Science • DevIQ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34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9182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Artificial Intelligence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392106" y="1624868"/>
            <a:ext cx="6304935" cy="2552525"/>
          </a:xfrm>
        </p:spPr>
        <p:txBody>
          <a:bodyPr>
            <a:normAutofit/>
          </a:bodyPr>
          <a:lstStyle/>
          <a:p>
            <a:r>
              <a:rPr lang="en-US" dirty="0" smtClean="0"/>
              <a:t>Machine Learning</a:t>
            </a:r>
          </a:p>
          <a:p>
            <a:r>
              <a:rPr lang="en-GB" dirty="0"/>
              <a:t>Deep </a:t>
            </a:r>
            <a:r>
              <a:rPr lang="en-GB" dirty="0" smtClean="0"/>
              <a:t>Learning</a:t>
            </a:r>
            <a:endParaRPr lang="en-US" dirty="0"/>
          </a:p>
          <a:p>
            <a:r>
              <a:rPr lang="en-GB" dirty="0" smtClean="0"/>
              <a:t>Data Science</a:t>
            </a:r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5023583" y="4670375"/>
            <a:ext cx="4349018" cy="473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000" dirty="0" smtClean="0">
                <a:solidFill>
                  <a:schemeClr val="bg2">
                    <a:lumMod val="50000"/>
                  </a:schemeClr>
                </a:solidFill>
              </a:rPr>
              <a:t>Max 2 lectures of 40 minutes</a:t>
            </a:r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Python Fundamentals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389238" y="1268361"/>
            <a:ext cx="6304935" cy="3031496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Why Python?</a:t>
            </a:r>
            <a:endParaRPr lang="en-US" dirty="0"/>
          </a:p>
          <a:p>
            <a:r>
              <a:rPr lang="en-GB" dirty="0" smtClean="0"/>
              <a:t>Environment</a:t>
            </a:r>
            <a:endParaRPr lang="en-US" dirty="0"/>
          </a:p>
          <a:p>
            <a:r>
              <a:rPr lang="en-GB" dirty="0"/>
              <a:t>Programming </a:t>
            </a:r>
            <a:r>
              <a:rPr lang="en-GB" dirty="0" smtClean="0"/>
              <a:t>with </a:t>
            </a:r>
            <a:r>
              <a:rPr lang="en-GB" dirty="0"/>
              <a:t>Numbers and </a:t>
            </a:r>
            <a:r>
              <a:rPr lang="en-GB" dirty="0" smtClean="0"/>
              <a:t>Strings</a:t>
            </a:r>
          </a:p>
          <a:p>
            <a:r>
              <a:rPr lang="en-GB" dirty="0" smtClean="0"/>
              <a:t>Python Data Structures</a:t>
            </a:r>
          </a:p>
          <a:p>
            <a:r>
              <a:rPr lang="en-US" dirty="0" smtClean="0"/>
              <a:t>Conditional Statements</a:t>
            </a:r>
          </a:p>
          <a:p>
            <a:r>
              <a:rPr lang="en-GB" dirty="0" smtClean="0"/>
              <a:t>Loops</a:t>
            </a:r>
          </a:p>
          <a:p>
            <a:r>
              <a:rPr lang="en-GB" dirty="0" smtClean="0"/>
              <a:t>Functions</a:t>
            </a:r>
          </a:p>
          <a:p>
            <a:r>
              <a:rPr lang="en-US" dirty="0"/>
              <a:t>Files H</a:t>
            </a:r>
            <a:r>
              <a:rPr lang="en-US" dirty="0" smtClean="0"/>
              <a:t>andling</a:t>
            </a:r>
          </a:p>
          <a:p>
            <a:r>
              <a:rPr lang="en-GB" dirty="0" smtClean="0"/>
              <a:t>Objects and Classes</a:t>
            </a:r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5023583" y="4670375"/>
            <a:ext cx="4120417" cy="473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000" dirty="0" smtClean="0">
                <a:solidFill>
                  <a:schemeClr val="bg2">
                    <a:lumMod val="50000"/>
                  </a:schemeClr>
                </a:solidFill>
              </a:rPr>
              <a:t>Max 8/9 lectures of 40 minutes</a:t>
            </a:r>
          </a:p>
        </p:txBody>
      </p:sp>
    </p:spTree>
    <p:extLst>
      <p:ext uri="{BB962C8B-B14F-4D97-AF65-F5344CB8AC3E}">
        <p14:creationId xmlns:p14="http://schemas.microsoft.com/office/powerpoint/2010/main" val="2224119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Python Libraries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400121" y="1594933"/>
            <a:ext cx="6304935" cy="1387753"/>
          </a:xfrm>
        </p:spPr>
        <p:txBody>
          <a:bodyPr>
            <a:normAutofit/>
          </a:bodyPr>
          <a:lstStyle/>
          <a:p>
            <a:r>
              <a:rPr lang="en-GB" dirty="0" err="1" smtClean="0"/>
              <a:t>Numpy</a:t>
            </a:r>
            <a:endParaRPr lang="en-GB" dirty="0" smtClean="0"/>
          </a:p>
          <a:p>
            <a:r>
              <a:rPr lang="en-GB" dirty="0" smtClean="0"/>
              <a:t>Pandas</a:t>
            </a:r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5023583" y="4670375"/>
            <a:ext cx="4120417" cy="473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000" dirty="0">
                <a:solidFill>
                  <a:schemeClr val="bg2">
                    <a:lumMod val="50000"/>
                  </a:schemeClr>
                </a:solidFill>
              </a:rPr>
              <a:t>2</a:t>
            </a:r>
            <a:r>
              <a:rPr lang="en-GB" sz="2000" dirty="0" smtClean="0">
                <a:solidFill>
                  <a:schemeClr val="bg2">
                    <a:lumMod val="50000"/>
                  </a:schemeClr>
                </a:solidFill>
              </a:rPr>
              <a:t> + 3 lectures of 40 minutes</a:t>
            </a:r>
          </a:p>
        </p:txBody>
      </p:sp>
    </p:spTree>
    <p:extLst>
      <p:ext uri="{BB962C8B-B14F-4D97-AF65-F5344CB8AC3E}">
        <p14:creationId xmlns:p14="http://schemas.microsoft.com/office/powerpoint/2010/main" val="3892545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Machine Learning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389238" y="1268361"/>
            <a:ext cx="6304935" cy="3031496"/>
          </a:xfrm>
        </p:spPr>
        <p:txBody>
          <a:bodyPr>
            <a:normAutofit fontScale="92500"/>
          </a:bodyPr>
          <a:lstStyle/>
          <a:p>
            <a:r>
              <a:rPr lang="en-GB" dirty="0"/>
              <a:t>Naive Bayes</a:t>
            </a:r>
          </a:p>
          <a:p>
            <a:r>
              <a:rPr lang="en-GB" dirty="0" smtClean="0"/>
              <a:t>Linear Regression</a:t>
            </a:r>
          </a:p>
          <a:p>
            <a:r>
              <a:rPr lang="en-GB" dirty="0"/>
              <a:t>Logistic </a:t>
            </a:r>
            <a:r>
              <a:rPr lang="en-GB" dirty="0" smtClean="0"/>
              <a:t>Regression</a:t>
            </a:r>
          </a:p>
          <a:p>
            <a:r>
              <a:rPr lang="en-GB" dirty="0"/>
              <a:t>Support Vector </a:t>
            </a:r>
            <a:r>
              <a:rPr lang="en-GB" dirty="0" smtClean="0"/>
              <a:t>Machines</a:t>
            </a:r>
            <a:endParaRPr lang="en-GB" dirty="0"/>
          </a:p>
          <a:p>
            <a:r>
              <a:rPr lang="en-GB" dirty="0" smtClean="0"/>
              <a:t>k-Nearest Neighbours (Types)</a:t>
            </a:r>
          </a:p>
          <a:p>
            <a:r>
              <a:rPr lang="en-GB" dirty="0" smtClean="0"/>
              <a:t>Decision Trees (Types/Ensemble Methods)</a:t>
            </a:r>
            <a:endParaRPr lang="en-GB" dirty="0"/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5541705" y="4670375"/>
            <a:ext cx="3670590" cy="473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000" dirty="0" smtClean="0">
                <a:solidFill>
                  <a:schemeClr val="bg2">
                    <a:lumMod val="50000"/>
                  </a:schemeClr>
                </a:solidFill>
              </a:rPr>
              <a:t>1 lecture for each of 40 minutes</a:t>
            </a:r>
          </a:p>
        </p:txBody>
      </p:sp>
    </p:spTree>
    <p:extLst>
      <p:ext uri="{BB962C8B-B14F-4D97-AF65-F5344CB8AC3E}">
        <p14:creationId xmlns:p14="http://schemas.microsoft.com/office/powerpoint/2010/main" val="3252150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07770" y="2427515"/>
            <a:ext cx="426720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dirty="0" smtClean="0">
                <a:solidFill>
                  <a:schemeClr val="bg1"/>
                </a:solidFill>
              </a:rPr>
              <a:t>Discussion/ Q&amp;A</a:t>
            </a:r>
            <a:endParaRPr lang="en-US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108</Words>
  <Application>Microsoft Office PowerPoint</Application>
  <PresentationFormat>On-screen Show (16:9)</PresentationFormat>
  <Paragraphs>38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Hands on Training AI with Python</vt:lpstr>
      <vt:lpstr>Course Outline</vt:lpstr>
      <vt:lpstr>PowerPoint Presentation</vt:lpstr>
      <vt:lpstr>Artificial Intelligence</vt:lpstr>
      <vt:lpstr>Python Fundamentals</vt:lpstr>
      <vt:lpstr>Python Libraries</vt:lpstr>
      <vt:lpstr>Machine Learning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2022-03-19T10:19:36Z</dcterms:modified>
</cp:coreProperties>
</file>