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5429" y="1916940"/>
            <a:ext cx="4662420" cy="1445337"/>
          </a:xfrm>
        </p:spPr>
        <p:txBody>
          <a:bodyPr>
            <a:normAutofit/>
          </a:bodyPr>
          <a:lstStyle/>
          <a:p>
            <a:r>
              <a:rPr lang="en-US" dirty="0" smtClean="0"/>
              <a:t>Hands on Training</a:t>
            </a:r>
            <a:br>
              <a:rPr lang="en-US" dirty="0" smtClean="0"/>
            </a:br>
            <a:r>
              <a:rPr lang="en-US" dirty="0" smtClean="0"/>
              <a:t>AI </a:t>
            </a:r>
            <a:r>
              <a:rPr lang="en-US" dirty="0" smtClean="0"/>
              <a:t>with Python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15743" y="3701142"/>
            <a:ext cx="2692106" cy="1118065"/>
          </a:xfrm>
        </p:spPr>
        <p:txBody>
          <a:bodyPr>
            <a:noAutofit/>
          </a:bodyPr>
          <a:lstStyle/>
          <a:p>
            <a:r>
              <a:rPr lang="en-GB" sz="1600" dirty="0" smtClean="0"/>
              <a:t>In collaboration with:</a:t>
            </a:r>
          </a:p>
          <a:p>
            <a:r>
              <a:rPr lang="en-GB" sz="1600" dirty="0" smtClean="0"/>
              <a:t>Women University </a:t>
            </a:r>
            <a:r>
              <a:rPr lang="en-GB" sz="1600" dirty="0" err="1" smtClean="0"/>
              <a:t>Swabi</a:t>
            </a:r>
            <a:endParaRPr lang="en-GB" sz="1600" dirty="0" smtClean="0"/>
          </a:p>
          <a:p>
            <a:r>
              <a:rPr lang="en-GB" sz="1600" dirty="0" err="1" smtClean="0"/>
              <a:t>Abasyn</a:t>
            </a:r>
            <a:r>
              <a:rPr lang="en-GB" sz="1600" dirty="0" smtClean="0"/>
              <a:t> University Peshawar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7" y="1737149"/>
            <a:ext cx="5686715" cy="2769537"/>
          </a:xfrm>
        </p:spPr>
        <p:txBody>
          <a:bodyPr>
            <a:normAutofit/>
          </a:bodyPr>
          <a:lstStyle/>
          <a:p>
            <a:r>
              <a:rPr lang="en-US" dirty="0" smtClean="0"/>
              <a:t>Artificial Intelligence introduction</a:t>
            </a:r>
            <a:endParaRPr lang="en-US" dirty="0"/>
          </a:p>
          <a:p>
            <a:r>
              <a:rPr lang="en-US" dirty="0" smtClean="0"/>
              <a:t>Python Fundamentals</a:t>
            </a:r>
            <a:endParaRPr lang="en-US" dirty="0"/>
          </a:p>
          <a:p>
            <a:r>
              <a:rPr lang="en-GB" dirty="0" smtClean="0"/>
              <a:t>Python Libraries</a:t>
            </a:r>
            <a:endParaRPr lang="en-US" dirty="0"/>
          </a:p>
          <a:p>
            <a:r>
              <a:rPr lang="en-US" dirty="0" smtClean="0"/>
              <a:t>Machine Learning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ificial Intelligence vs. Machine Learning vs. Data Science • Dev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2106" y="1624868"/>
            <a:ext cx="6304935" cy="2552525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</a:p>
          <a:p>
            <a:r>
              <a:rPr lang="en-GB" dirty="0"/>
              <a:t>Deep </a:t>
            </a:r>
            <a:r>
              <a:rPr lang="en-GB" dirty="0" smtClean="0"/>
              <a:t>Learning</a:t>
            </a:r>
            <a:endParaRPr lang="en-US" dirty="0"/>
          </a:p>
          <a:p>
            <a:r>
              <a:rPr lang="en-GB" dirty="0" smtClean="0"/>
              <a:t>Data Science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23583" y="4670375"/>
            <a:ext cx="4349018" cy="4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Max 2 lectures of 40 minutes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Fundamentals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0314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Why Python?</a:t>
            </a:r>
            <a:endParaRPr lang="en-US" dirty="0"/>
          </a:p>
          <a:p>
            <a:r>
              <a:rPr lang="en-GB" dirty="0" smtClean="0"/>
              <a:t>Environment</a:t>
            </a:r>
            <a:endParaRPr lang="en-US" dirty="0"/>
          </a:p>
          <a:p>
            <a:r>
              <a:rPr lang="en-GB" dirty="0"/>
              <a:t>Programming </a:t>
            </a:r>
            <a:r>
              <a:rPr lang="en-GB" dirty="0" smtClean="0"/>
              <a:t>with </a:t>
            </a:r>
            <a:r>
              <a:rPr lang="en-GB" dirty="0"/>
              <a:t>Numbers and </a:t>
            </a:r>
            <a:r>
              <a:rPr lang="en-GB" dirty="0" smtClean="0"/>
              <a:t>Strings</a:t>
            </a:r>
          </a:p>
          <a:p>
            <a:r>
              <a:rPr lang="en-GB" dirty="0" smtClean="0"/>
              <a:t>Python Data Structures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GB" dirty="0" smtClean="0"/>
              <a:t>Loops</a:t>
            </a:r>
          </a:p>
          <a:p>
            <a:r>
              <a:rPr lang="en-GB" dirty="0" smtClean="0"/>
              <a:t>Functions</a:t>
            </a:r>
          </a:p>
          <a:p>
            <a:r>
              <a:rPr lang="en-US" dirty="0"/>
              <a:t>Files H</a:t>
            </a:r>
            <a:r>
              <a:rPr lang="en-US" dirty="0" smtClean="0"/>
              <a:t>andling</a:t>
            </a:r>
          </a:p>
          <a:p>
            <a:r>
              <a:rPr lang="en-GB" dirty="0" smtClean="0"/>
              <a:t>Objects and Classes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23583" y="4670375"/>
            <a:ext cx="4120417" cy="4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Max 8/9 lectures of 40 minutes</a:t>
            </a:r>
          </a:p>
        </p:txBody>
      </p:sp>
    </p:spTree>
    <p:extLst>
      <p:ext uri="{BB962C8B-B14F-4D97-AF65-F5344CB8AC3E}">
        <p14:creationId xmlns:p14="http://schemas.microsoft.com/office/powerpoint/2010/main" val="22241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00121" y="1594933"/>
            <a:ext cx="6304935" cy="1387753"/>
          </a:xfrm>
        </p:spPr>
        <p:txBody>
          <a:bodyPr>
            <a:normAutofit/>
          </a:bodyPr>
          <a:lstStyle/>
          <a:p>
            <a:r>
              <a:rPr lang="en-GB" dirty="0" err="1" smtClean="0"/>
              <a:t>Numpy</a:t>
            </a:r>
            <a:endParaRPr lang="en-GB" dirty="0" smtClean="0"/>
          </a:p>
          <a:p>
            <a:r>
              <a:rPr lang="en-GB" dirty="0" smtClean="0"/>
              <a:t>Pandas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23583" y="4670375"/>
            <a:ext cx="4120417" cy="4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 + 3 lectures of 40 minutes</a:t>
            </a:r>
          </a:p>
        </p:txBody>
      </p:sp>
    </p:spTree>
    <p:extLst>
      <p:ext uri="{BB962C8B-B14F-4D97-AF65-F5344CB8AC3E}">
        <p14:creationId xmlns:p14="http://schemas.microsoft.com/office/powerpoint/2010/main" val="38925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031496"/>
          </a:xfrm>
        </p:spPr>
        <p:txBody>
          <a:bodyPr>
            <a:normAutofit fontScale="92500"/>
          </a:bodyPr>
          <a:lstStyle/>
          <a:p>
            <a:r>
              <a:rPr lang="en-GB" dirty="0"/>
              <a:t>Naive Bayes</a:t>
            </a:r>
          </a:p>
          <a:p>
            <a:r>
              <a:rPr lang="en-GB" dirty="0" smtClean="0"/>
              <a:t>Linear Regression</a:t>
            </a:r>
          </a:p>
          <a:p>
            <a:r>
              <a:rPr lang="en-GB" dirty="0"/>
              <a:t>Logistic </a:t>
            </a:r>
            <a:r>
              <a:rPr lang="en-GB" dirty="0" smtClean="0"/>
              <a:t>Regression</a:t>
            </a:r>
          </a:p>
          <a:p>
            <a:r>
              <a:rPr lang="en-GB" dirty="0"/>
              <a:t>Support Vector </a:t>
            </a:r>
            <a:r>
              <a:rPr lang="en-GB" dirty="0" smtClean="0"/>
              <a:t>Machines</a:t>
            </a:r>
            <a:endParaRPr lang="en-GB" dirty="0"/>
          </a:p>
          <a:p>
            <a:r>
              <a:rPr lang="en-GB" dirty="0" smtClean="0"/>
              <a:t>k-Nearest Neighbours (Types)</a:t>
            </a:r>
          </a:p>
          <a:p>
            <a:r>
              <a:rPr lang="en-GB" dirty="0" smtClean="0"/>
              <a:t>Decision Trees (Types/Ensemble Methods)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41705" y="4670375"/>
            <a:ext cx="3670590" cy="4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1 lecture for each of 40 minutes</a:t>
            </a:r>
          </a:p>
        </p:txBody>
      </p:sp>
    </p:spTree>
    <p:extLst>
      <p:ext uri="{BB962C8B-B14F-4D97-AF65-F5344CB8AC3E}">
        <p14:creationId xmlns:p14="http://schemas.microsoft.com/office/powerpoint/2010/main" val="32521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7770" y="2427515"/>
            <a:ext cx="4267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</a:rPr>
              <a:t>Discussion/ Q&amp;A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Hands on Training AI with Python</vt:lpstr>
      <vt:lpstr>Course Outline</vt:lpstr>
      <vt:lpstr>PowerPoint Presentation</vt:lpstr>
      <vt:lpstr>Artificial Intelligence</vt:lpstr>
      <vt:lpstr>Python Fundamentals</vt:lpstr>
      <vt:lpstr>Python Libraries</vt:lpstr>
      <vt:lpstr>Machine Learning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2022-02-15T18:58:29Z</dcterms:modified>
</cp:coreProperties>
</file>