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07CEC-02AC-4410-9B62-BCD6AF565866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A7E1-1E02-4A83-938C-D6894CCE3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24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07CEC-02AC-4410-9B62-BCD6AF565866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A7E1-1E02-4A83-938C-D6894CCE3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6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07CEC-02AC-4410-9B62-BCD6AF565866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A7E1-1E02-4A83-938C-D6894CCE3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52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07CEC-02AC-4410-9B62-BCD6AF565866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A7E1-1E02-4A83-938C-D6894CCE3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84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07CEC-02AC-4410-9B62-BCD6AF565866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A7E1-1E02-4A83-938C-D6894CCE3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07CEC-02AC-4410-9B62-BCD6AF565866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A7E1-1E02-4A83-938C-D6894CCE3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2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07CEC-02AC-4410-9B62-BCD6AF565866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A7E1-1E02-4A83-938C-D6894CCE3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8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07CEC-02AC-4410-9B62-BCD6AF565866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A7E1-1E02-4A83-938C-D6894CCE3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55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07CEC-02AC-4410-9B62-BCD6AF565866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A7E1-1E02-4A83-938C-D6894CCE3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00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07CEC-02AC-4410-9B62-BCD6AF565866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A7E1-1E02-4A83-938C-D6894CCE3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11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07CEC-02AC-4410-9B62-BCD6AF565866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A7E1-1E02-4A83-938C-D6894CCE3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43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07CEC-02AC-4410-9B62-BCD6AF565866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BA7E1-1E02-4A83-938C-D6894CCE3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10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61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680006"/>
            <a:ext cx="10515600" cy="1325563"/>
          </a:xfrm>
        </p:spPr>
        <p:txBody>
          <a:bodyPr/>
          <a:lstStyle/>
          <a:p>
            <a:r>
              <a:rPr lang="en-US" dirty="0" smtClean="0"/>
              <a:t>Why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1063188" cy="359931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Python is now one of the most popular and widely used programming languages in the world. </a:t>
            </a:r>
            <a:endParaRPr lang="en-US" dirty="0" smtClean="0"/>
          </a:p>
          <a:p>
            <a:pPr algn="just"/>
            <a:r>
              <a:rPr lang="en-US" dirty="0" smtClean="0"/>
              <a:t>Python uses interpreter.</a:t>
            </a:r>
          </a:p>
          <a:p>
            <a:pPr algn="just"/>
            <a:r>
              <a:rPr lang="en-US" dirty="0" smtClean="0"/>
              <a:t>High-level/general-purpose </a:t>
            </a:r>
            <a:r>
              <a:rPr lang="en-US" dirty="0"/>
              <a:t>programming language. High-level because of the amount of abstraction, it is </a:t>
            </a:r>
            <a:r>
              <a:rPr lang="en-US" b="1" dirty="0"/>
              <a:t>very abstract and uses natural language elements</a:t>
            </a:r>
            <a:r>
              <a:rPr lang="en-US" dirty="0"/>
              <a:t>, which are easier to use and understand. </a:t>
            </a:r>
            <a:endParaRPr lang="en-US" dirty="0" smtClean="0"/>
          </a:p>
          <a:p>
            <a:pPr algn="just"/>
            <a:r>
              <a:rPr lang="en-US" dirty="0" smtClean="0"/>
              <a:t>Python </a:t>
            </a:r>
            <a:r>
              <a:rPr lang="en-US" dirty="0" smtClean="0"/>
              <a:t>uses Besides </a:t>
            </a:r>
            <a:r>
              <a:rPr lang="en-US" dirty="0"/>
              <a:t>web and software development, Python is </a:t>
            </a:r>
            <a:r>
              <a:rPr lang="en-US" b="1" dirty="0"/>
              <a:t>used for data analytics, machine learning, and even design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98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457890"/>
            <a:ext cx="10515600" cy="1325563"/>
          </a:xfrm>
        </p:spPr>
        <p:txBody>
          <a:bodyPr/>
          <a:lstStyle/>
          <a:p>
            <a:r>
              <a:rPr lang="en-US" dirty="0" smtClean="0"/>
              <a:t>Why Python is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1063188" cy="3599316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dirty="0" smtClean="0"/>
              <a:t>Simple syntax which makes it easy to adapt for people who do not have an engineering background.</a:t>
            </a:r>
            <a:endParaRPr lang="en-US" dirty="0" smtClean="0"/>
          </a:p>
          <a:p>
            <a:pPr algn="just"/>
            <a:r>
              <a:rPr lang="en-GB" dirty="0" smtClean="0"/>
              <a:t>Provides great libraries to deals with data science application. </a:t>
            </a:r>
          </a:p>
          <a:p>
            <a:pPr fontAlgn="base"/>
            <a:r>
              <a:rPr lang="en-GB" dirty="0" smtClean="0"/>
              <a:t>Community support available.</a:t>
            </a:r>
            <a:endParaRPr lang="en-GB" dirty="0"/>
          </a:p>
          <a:p>
            <a:pPr fontAlgn="base"/>
            <a:r>
              <a:rPr lang="en-GB" dirty="0"/>
              <a:t>Allows developer to run the code anywhere, including Windows, Mac OS X, UNIX, and Linux.</a:t>
            </a:r>
          </a:p>
          <a:p>
            <a:pPr fontAlgn="base"/>
            <a:r>
              <a:rPr lang="en-GB" dirty="0"/>
              <a:t>It is free software in a couple of categories. It does not cost anything to use or download Pythons or to add it to the application.</a:t>
            </a:r>
          </a:p>
          <a:p>
            <a:pPr algn="just"/>
            <a:endParaRPr lang="en-GB" dirty="0" smtClean="0"/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749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173" y="630169"/>
            <a:ext cx="10515600" cy="1325563"/>
          </a:xfrm>
        </p:spPr>
        <p:txBody>
          <a:bodyPr/>
          <a:lstStyle/>
          <a:p>
            <a:r>
              <a:rPr lang="en-US" dirty="0" smtClean="0"/>
              <a:t>What’s the usage of python in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173" y="2827203"/>
            <a:ext cx="11063188" cy="3149527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US" dirty="0" smtClean="0"/>
              <a:t>Python provides different frameworks like </a:t>
            </a:r>
            <a:r>
              <a:rPr lang="en-US" dirty="0" err="1" smtClean="0"/>
              <a:t>scikit</a:t>
            </a:r>
            <a:r>
              <a:rPr lang="en-US" dirty="0" smtClean="0"/>
              <a:t> learn, </a:t>
            </a:r>
            <a:r>
              <a:rPr lang="en-US" dirty="0" err="1" smtClean="0"/>
              <a:t>Tensorflow</a:t>
            </a:r>
            <a:r>
              <a:rPr lang="en-US" dirty="0" smtClean="0"/>
              <a:t>/</a:t>
            </a:r>
            <a:r>
              <a:rPr lang="en-US" dirty="0" err="1" smtClean="0"/>
              <a:t>Keras</a:t>
            </a:r>
            <a:r>
              <a:rPr lang="en-US" dirty="0" smtClean="0"/>
              <a:t>, </a:t>
            </a:r>
            <a:r>
              <a:rPr lang="en-US" dirty="0" err="1" smtClean="0"/>
              <a:t>Pytorch</a:t>
            </a:r>
            <a:r>
              <a:rPr lang="en-US" dirty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 and libraries such as </a:t>
            </a:r>
            <a:r>
              <a:rPr lang="en-US" dirty="0" err="1" smtClean="0"/>
              <a:t>Numpy</a:t>
            </a:r>
            <a:r>
              <a:rPr lang="en-US" dirty="0" smtClean="0"/>
              <a:t>, Pandas, </a:t>
            </a:r>
            <a:r>
              <a:rPr lang="en-US" dirty="0" err="1" smtClean="0"/>
              <a:t>Matplotlib</a:t>
            </a:r>
            <a:r>
              <a:rPr lang="en-US" dirty="0" smtClean="0"/>
              <a:t>/</a:t>
            </a:r>
            <a:r>
              <a:rPr lang="en-US" dirty="0" err="1" smtClean="0"/>
              <a:t>seaborn</a:t>
            </a:r>
            <a:r>
              <a:rPr lang="en-US" dirty="0" smtClean="0"/>
              <a:t> etc.</a:t>
            </a:r>
          </a:p>
          <a:p>
            <a:pPr algn="just">
              <a:lnSpc>
                <a:spcPct val="120000"/>
              </a:lnSpc>
            </a:pPr>
            <a:r>
              <a:rPr lang="en-GB" dirty="0" smtClean="0"/>
              <a:t>Can work for all type of AI problems like, Computer Vision, NLP, RI-Learning and can also works for numerical data problems.</a:t>
            </a:r>
          </a:p>
          <a:p>
            <a:pPr algn="just">
              <a:lnSpc>
                <a:spcPct val="120000"/>
              </a:lnSpc>
            </a:pPr>
            <a:r>
              <a:rPr lang="en-US" dirty="0" smtClean="0"/>
              <a:t>Which </a:t>
            </a:r>
            <a:r>
              <a:rPr lang="en-US" dirty="0"/>
              <a:t>makes Python the best programming language for machine learning and the best programming language for </a:t>
            </a:r>
            <a:r>
              <a:rPr lang="en-US" dirty="0" smtClean="0"/>
              <a:t>AI.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489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75942"/>
            <a:ext cx="10515600" cy="1325563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IDE (Integrated Development Environment)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1063188" cy="3599316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A </a:t>
            </a:r>
            <a:r>
              <a:rPr lang="en-US" dirty="0"/>
              <a:t>code editor is a tool that is used to write and edit </a:t>
            </a:r>
            <a:r>
              <a:rPr lang="en-US" dirty="0" smtClean="0"/>
              <a:t>code.</a:t>
            </a:r>
          </a:p>
          <a:p>
            <a:pPr algn="just"/>
            <a:r>
              <a:rPr lang="en-US" dirty="0"/>
              <a:t>They are usually lightweight and can be great for learning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Once </a:t>
            </a:r>
            <a:r>
              <a:rPr lang="en-US" dirty="0"/>
              <a:t>your program gets larger, you need to test and debug your code, that's where IDEs come in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usually provides features such as build automation, code </a:t>
            </a:r>
            <a:r>
              <a:rPr lang="en-US" dirty="0" err="1"/>
              <a:t>linting</a:t>
            </a:r>
            <a:r>
              <a:rPr lang="en-US" dirty="0"/>
              <a:t>, testing and debugging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This can significantly speed up your work.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408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656673"/>
            <a:ext cx="10515600" cy="1325563"/>
          </a:xfrm>
        </p:spPr>
        <p:txBody>
          <a:bodyPr/>
          <a:lstStyle/>
          <a:p>
            <a:r>
              <a:rPr lang="en-US" dirty="0" smtClean="0"/>
              <a:t>IDE for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1063188" cy="3599316"/>
          </a:xfrm>
        </p:spPr>
        <p:txBody>
          <a:bodyPr/>
          <a:lstStyle/>
          <a:p>
            <a:pPr marL="0" indent="0" fontAlgn="base">
              <a:buNone/>
            </a:pPr>
            <a:r>
              <a:rPr lang="en-US" b="1" dirty="0"/>
              <a:t>What is Your Level?</a:t>
            </a:r>
            <a:r>
              <a:rPr lang="en-US" dirty="0"/>
              <a:t> </a:t>
            </a:r>
          </a:p>
          <a:p>
            <a:pPr fontAlgn="base"/>
            <a:r>
              <a:rPr lang="en-US" b="1" dirty="0"/>
              <a:t>Beginner</a:t>
            </a:r>
            <a:r>
              <a:rPr lang="en-US" dirty="0"/>
              <a:t> — IDLE (or Online Python Editors) is perfect choice for the first steps in python language. </a:t>
            </a:r>
            <a:r>
              <a:rPr lang="en-US" b="1" dirty="0" smtClean="0">
                <a:solidFill>
                  <a:srgbClr val="0070C0"/>
                </a:solidFill>
              </a:rPr>
              <a:t>Jupyter Notebook</a:t>
            </a:r>
            <a:r>
              <a:rPr lang="en-US" dirty="0" smtClean="0"/>
              <a:t> is the mostly used IDE for both beginners as well as advanced users and is more feasible in Data Science/Machine/Deep Learning</a:t>
            </a:r>
            <a:r>
              <a:rPr lang="en-US" dirty="0" smtClean="0"/>
              <a:t>.</a:t>
            </a:r>
            <a:endParaRPr lang="en-US" dirty="0"/>
          </a:p>
          <a:p>
            <a:pPr fontAlgn="base"/>
            <a:r>
              <a:rPr lang="en-US" b="1" dirty="0"/>
              <a:t>Intermediate</a:t>
            </a:r>
            <a:r>
              <a:rPr lang="en-US" dirty="0"/>
              <a:t> — </a:t>
            </a:r>
            <a:r>
              <a:rPr lang="en-US" dirty="0" err="1"/>
              <a:t>PyCharm</a:t>
            </a:r>
            <a:r>
              <a:rPr lang="en-US" dirty="0"/>
              <a:t>, Sublime, Atom, Vs Code.</a:t>
            </a:r>
          </a:p>
          <a:p>
            <a:pPr fontAlgn="base"/>
            <a:r>
              <a:rPr lang="en-US" b="1" dirty="0"/>
              <a:t>Advanced</a:t>
            </a:r>
            <a:r>
              <a:rPr lang="en-US" dirty="0"/>
              <a:t> — </a:t>
            </a:r>
            <a:r>
              <a:rPr lang="en-US" dirty="0" err="1"/>
              <a:t>PyCharm</a:t>
            </a:r>
            <a:r>
              <a:rPr lang="en-US" dirty="0"/>
              <a:t>, Vim, </a:t>
            </a:r>
            <a:r>
              <a:rPr lang="en-US" dirty="0" err="1"/>
              <a:t>Emacs</a:t>
            </a:r>
            <a:r>
              <a:rPr lang="en-US" dirty="0"/>
              <a:t>, Sublime, Atom, Vs Code.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850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&amp;amp;a - question and answer stock illustration. Illustration of meetings -  688417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65" y="40999"/>
            <a:ext cx="10270435" cy="681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93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</TotalTime>
  <Words>233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Python Fundamentals</vt:lpstr>
      <vt:lpstr>Why Python?</vt:lpstr>
      <vt:lpstr>Why Python is Important?</vt:lpstr>
      <vt:lpstr>What’s the usage of python in AI</vt:lpstr>
      <vt:lpstr>What is IDE (Integrated Development Environment)</vt:lpstr>
      <vt:lpstr>IDE for python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hsadaf591@gmail.com</dc:creator>
  <cp:lastModifiedBy>Microsoft account</cp:lastModifiedBy>
  <cp:revision>35</cp:revision>
  <dcterms:created xsi:type="dcterms:W3CDTF">2022-02-18T23:35:23Z</dcterms:created>
  <dcterms:modified xsi:type="dcterms:W3CDTF">2022-02-18T19:39:35Z</dcterms:modified>
</cp:coreProperties>
</file>