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03360" y="770400"/>
            <a:ext cx="10781280" cy="335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8000" b="0" strike="noStrike" spc="-11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Gerência de Configuração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lang="pt-BR" sz="3600" b="0" u="sng" strike="noStrike" spc="-11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Profº Adalberto Melo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pt-BR" sz="5400" b="0" strike="noStrike" spc="-111">
                <a:solidFill>
                  <a:srgbClr val="50B4C8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Controle de Versão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676800" y="2011680"/>
            <a:ext cx="10752480" cy="37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 "/>
            </a:pPr>
            <a:r>
              <a:rPr lang="pt-BR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1 - Apache Subversion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 "/>
            </a:pPr>
            <a:r>
              <a:rPr lang="pt-BR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É uma ferramenta desenvolvida pela Apache Software Foudantion para ser um software de controle de versão. É um programa </a:t>
            </a:r>
            <a:r>
              <a:rPr lang="pt-BR" sz="2400" b="0" i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hosted</a:t>
            </a:r>
            <a:r>
              <a:rPr lang="pt-BR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(centralizado), ou seja, há apenas um repositório central e cópias distribuídas entre os desenvolvedores.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 "/>
            </a:pPr>
            <a:r>
              <a:rPr lang="pt-BR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 – Mercurial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t-BR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Essa ferramenta é projetada para oferecer comandos pequeno, confiáveis e simples. É possível utilizar extensões para realizar operações avançadas, integrando-as diretamente ao núcleo do Mercurial.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Picture 2"/>
          <p:cNvPicPr/>
          <p:nvPr/>
        </p:nvPicPr>
        <p:blipFill>
          <a:blip r:embed="rId2"/>
          <a:stretch/>
        </p:blipFill>
        <p:spPr>
          <a:xfrm>
            <a:off x="8401320" y="1630800"/>
            <a:ext cx="3047040" cy="761040"/>
          </a:xfrm>
          <a:prstGeom prst="rect">
            <a:avLst/>
          </a:prstGeom>
          <a:ln>
            <a:noFill/>
          </a:ln>
        </p:spPr>
      </p:pic>
      <p:pic>
        <p:nvPicPr>
          <p:cNvPr id="82" name="Picture 2"/>
          <p:cNvPicPr/>
          <p:nvPr/>
        </p:nvPicPr>
        <p:blipFill>
          <a:blip r:embed="rId3"/>
          <a:stretch/>
        </p:blipFill>
        <p:spPr>
          <a:xfrm>
            <a:off x="10800000" y="3168000"/>
            <a:ext cx="1256400" cy="1377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pt-BR" sz="5400" b="0" strike="noStrike" spc="-111">
                <a:solidFill>
                  <a:srgbClr val="50B4C8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Apache Subversion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76800" y="2011680"/>
            <a:ext cx="6738840" cy="37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t-BR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Essa ferramenta permite  subversionar diretórios como objetos de primeira classe, assim como arquivos; copia e a remoção também são operações versionadas. O Subversion suporta (mas não requer) o bloqueio de arquivos para que os usuários possam ser avisados quando várias pessoas tentam editar o mesmo arquivo. Um arquivo pode ser marcado como exigindo um bloqueio antes de ser editado, caso em que o Subversion apresentará o arquivo em modo somente leitura até que um bloqueio seja definido.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Picture 2"/>
          <p:cNvPicPr/>
          <p:nvPr/>
        </p:nvPicPr>
        <p:blipFill>
          <a:blip r:embed="rId2"/>
          <a:stretch/>
        </p:blipFill>
        <p:spPr>
          <a:xfrm>
            <a:off x="8303400" y="770760"/>
            <a:ext cx="3047040" cy="761040"/>
          </a:xfrm>
          <a:prstGeom prst="rect">
            <a:avLst/>
          </a:prstGeom>
          <a:ln>
            <a:noFill/>
          </a:ln>
        </p:spPr>
      </p:pic>
      <p:pic>
        <p:nvPicPr>
          <p:cNvPr id="86" name="Imagem 85"/>
          <p:cNvPicPr/>
          <p:nvPr/>
        </p:nvPicPr>
        <p:blipFill>
          <a:blip r:embed="rId3"/>
          <a:srcRect t="10531" r="62151"/>
          <a:stretch/>
        </p:blipFill>
        <p:spPr>
          <a:xfrm>
            <a:off x="7662240" y="1512000"/>
            <a:ext cx="3857400" cy="512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44000" y="57600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pt-BR" sz="5400" b="0" strike="noStrike" spc="-111">
                <a:solidFill>
                  <a:srgbClr val="50B4C8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Mercurial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16000" y="1994400"/>
            <a:ext cx="6738840" cy="37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t-BR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Em relação ao Subversion, o mercurial apresenta um nível de complexidade maior, pois é necessário ter  conhecimento sobre conceitos de controle de versão distribuídos, como: sincronização de repositórios e o registro do histórico em um grafo acíclico direcionado, tais conceitos aplicam-se em situações como operações avançadas como o </a:t>
            </a:r>
            <a:r>
              <a:rPr lang="pt-BR" sz="2400" b="0" i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rebase</a:t>
            </a:r>
            <a:r>
              <a:rPr lang="pt-BR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, exigindo apenas saberes básicos. Os comandos do Mercurial são similares, ou até iguais, aos do Subversion.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2"/>
          <p:cNvPicPr/>
          <p:nvPr/>
        </p:nvPicPr>
        <p:blipFill>
          <a:blip r:embed="rId2"/>
          <a:stretch/>
        </p:blipFill>
        <p:spPr>
          <a:xfrm>
            <a:off x="6192000" y="72000"/>
            <a:ext cx="1256400" cy="1377000"/>
          </a:xfrm>
          <a:prstGeom prst="rect">
            <a:avLst/>
          </a:prstGeom>
          <a:ln>
            <a:noFill/>
          </a:ln>
        </p:spPr>
      </p:pic>
      <p:pic>
        <p:nvPicPr>
          <p:cNvPr id="90" name="Imagem 89"/>
          <p:cNvPicPr/>
          <p:nvPr/>
        </p:nvPicPr>
        <p:blipFill>
          <a:blip r:embed="rId3"/>
          <a:srcRect t="8396" r="39286"/>
          <a:stretch/>
        </p:blipFill>
        <p:spPr>
          <a:xfrm>
            <a:off x="7128000" y="1296000"/>
            <a:ext cx="5059800" cy="525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169067" y="2733594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pt-BR" sz="5400" b="0" strike="noStrike" spc="-111" dirty="0">
                <a:solidFill>
                  <a:srgbClr val="50B4C8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Controle de Mudança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76800" y="2011680"/>
            <a:ext cx="10752480" cy="37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88440" y="21492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pt-BR" sz="5400" b="0" strike="noStrike" spc="-111">
                <a:solidFill>
                  <a:srgbClr val="50B4C8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Integração Contínua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5" name="Imagem 94"/>
          <p:cNvPicPr/>
          <p:nvPr/>
        </p:nvPicPr>
        <p:blipFill>
          <a:blip r:embed="rId2"/>
          <a:stretch/>
        </p:blipFill>
        <p:spPr>
          <a:xfrm>
            <a:off x="3528000" y="3240000"/>
            <a:ext cx="4739400" cy="3281040"/>
          </a:xfrm>
          <a:prstGeom prst="rect">
            <a:avLst/>
          </a:prstGeom>
          <a:ln>
            <a:noFill/>
          </a:ln>
        </p:spPr>
      </p:pic>
      <p:pic>
        <p:nvPicPr>
          <p:cNvPr id="96" name="Picture 2"/>
          <p:cNvPicPr/>
          <p:nvPr/>
        </p:nvPicPr>
        <p:blipFill>
          <a:blip r:embed="rId3"/>
          <a:stretch/>
        </p:blipFill>
        <p:spPr>
          <a:xfrm>
            <a:off x="3240000" y="2016000"/>
            <a:ext cx="5621040" cy="179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pt-BR" sz="5400" b="0" strike="noStrike" spc="-111">
                <a:solidFill>
                  <a:srgbClr val="50B4C8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Jenkins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76800" y="2011680"/>
            <a:ext cx="10752480" cy="37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t-BR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Jenkins é uma ferramenta de integração contínua de código aberto escrita em Java. Originou-se de um </a:t>
            </a:r>
            <a:r>
              <a:rPr lang="pt-BR" sz="2400" b="0" i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fork</a:t>
            </a:r>
            <a:r>
              <a:rPr lang="pt-BR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do Hudson quando o Oracle comprou a Sun Microsystems. O Jenkins é </a:t>
            </a:r>
            <a:r>
              <a:rPr lang="pt-BR" sz="2400" b="0" i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crossplataform</a:t>
            </a:r>
            <a:r>
              <a:rPr lang="pt-BR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e oferece configuração tanto por interface gráfica quanto por console de comandos.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t-BR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 que torna o Jenkins muito flexível são os recursos de plugins. A lista é muito abrangente e é possível adicionar plugins próprios. Além da extensibilidade, Jenkins também distribui compilações e testa carga em várias máquinas.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Picture 2"/>
          <p:cNvPicPr/>
          <p:nvPr/>
        </p:nvPicPr>
        <p:blipFill>
          <a:blip r:embed="rId2"/>
          <a:stretch/>
        </p:blipFill>
        <p:spPr>
          <a:xfrm>
            <a:off x="7058880" y="360000"/>
            <a:ext cx="4605120" cy="147240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pt-BR" sz="5400" b="0" strike="noStrike" spc="-111">
                <a:solidFill>
                  <a:srgbClr val="50B4C8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GitLab CI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676800" y="2011680"/>
            <a:ext cx="10752480" cy="37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t-BR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 GitLab CI é parte integrante do projeto GitLab, de código aberto, que foi idealizado pela empresa GitLab inc. O GitLab é hospedado no GitLab.com, um serviço </a:t>
            </a:r>
            <a:r>
              <a:rPr lang="pt-BR" sz="2400" b="0" i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host</a:t>
            </a:r>
            <a:r>
              <a:rPr lang="pt-BR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gratuito que fornece gerenciamento detalhado de repositório git com recursos como controle de acesso, rastreamento de problemas, revisões de código e outros.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t-BR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 GitLab CI está totalmente integrado com o GitLab e pode-se facilmente criar projetos usando a API GitLab.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t-BR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É a ferramenta mais completa para desenvolvimento de software, já que focer nce suporte à todas as etapas de desenvolvimento, cobrindo a função de todas as ferramentas mencionadas anteriormente.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4" name="Imagem 103"/>
          <p:cNvPicPr/>
          <p:nvPr/>
        </p:nvPicPr>
        <p:blipFill>
          <a:blip r:embed="rId2"/>
          <a:srcRect t="19738" b="22081"/>
          <a:stretch/>
        </p:blipFill>
        <p:spPr>
          <a:xfrm>
            <a:off x="6912000" y="144000"/>
            <a:ext cx="4514040" cy="181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589</TotalTime>
  <Words>446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 Light</vt:lpstr>
      <vt:lpstr>DejaVu Sans</vt:lpstr>
      <vt:lpstr>Symbol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Gerência de Configuração Profº Adalberto Melo</dc:title>
  <dc:subject/>
  <dc:creator>User LAB BEL</dc:creator>
  <dc:description/>
  <cp:lastModifiedBy>ADILSON TAMANQUEIRA LEÃO</cp:lastModifiedBy>
  <cp:revision>22</cp:revision>
  <dcterms:created xsi:type="dcterms:W3CDTF">2018-03-02T23:55:30Z</dcterms:created>
  <dcterms:modified xsi:type="dcterms:W3CDTF">2018-04-12T21:51:59Z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