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56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83" autoAdjust="0"/>
  </p:normalViewPr>
  <p:slideViewPr>
    <p:cSldViewPr>
      <p:cViewPr varScale="1">
        <p:scale>
          <a:sx n="90" d="100"/>
          <a:sy n="90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5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1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8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4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7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57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EDCA-8823-4463-BD9F-0FDF16C2CE27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656A9-6B83-4BEB-9D25-CC9688AAF1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6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496944" cy="604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2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76325"/>
            <a:ext cx="8736013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2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4653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873485" cy="42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53136"/>
            <a:ext cx="6881734" cy="18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3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435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0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144662" cy="591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8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6199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2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99288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7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37111" y="260648"/>
            <a:ext cx="3688162" cy="12961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42493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0648"/>
            <a:ext cx="4248472" cy="240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" y="2662989"/>
            <a:ext cx="4212468" cy="2225578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96" y="4725144"/>
            <a:ext cx="5082382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59D8E9"/>
      </a:accent1>
      <a:accent2>
        <a:srgbClr val="59D8E9"/>
      </a:accent2>
      <a:accent3>
        <a:srgbClr val="59D8E9"/>
      </a:accent3>
      <a:accent4>
        <a:srgbClr val="59D8E9"/>
      </a:accent4>
      <a:accent5>
        <a:srgbClr val="59D8E9"/>
      </a:accent5>
      <a:accent6>
        <a:srgbClr val="59D8E9"/>
      </a:accent6>
      <a:hlink>
        <a:srgbClr val="59D8E9"/>
      </a:hlink>
      <a:folHlink>
        <a:srgbClr val="59D8E9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0</Words>
  <Application>Microsoft Office PowerPoint</Application>
  <PresentationFormat>Apresentação na tela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TERRA</dc:creator>
  <cp:lastModifiedBy>TERRA</cp:lastModifiedBy>
  <cp:revision>4</cp:revision>
  <dcterms:created xsi:type="dcterms:W3CDTF">2023-07-25T19:00:53Z</dcterms:created>
  <dcterms:modified xsi:type="dcterms:W3CDTF">2023-07-25T19:38:55Z</dcterms:modified>
</cp:coreProperties>
</file>