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F9D3E920-B9F6-44FE-98C2-F6DD80381198}">
          <p14:sldIdLst>
            <p14:sldId id="256"/>
          </p14:sldIdLst>
        </p14:section>
        <p14:section name="Tratamentos" id="{E803382C-4E46-44B9-8B99-BE253A5BF27B}">
          <p14:sldIdLst>
            <p14:sldId id="257"/>
          </p14:sldIdLst>
        </p14:section>
        <p14:section name="Cursos" id="{8279833F-B0C4-4F54-84D6-6966DE601A3F}">
          <p14:sldIdLst>
            <p14:sldId id="258"/>
          </p14:sldIdLst>
        </p14:section>
        <p14:section name="Depoimentos" id="{968910B6-9969-474C-A74F-C461F94959DF}">
          <p14:sldIdLst>
            <p14:sldId id="259"/>
          </p14:sldIdLst>
        </p14:section>
        <p14:section name="Videos" id="{BF21D6D2-D03C-49A6-861A-066AE95ABC8F}">
          <p14:sldIdLst>
            <p14:sldId id="260"/>
          </p14:sldIdLst>
        </p14:section>
        <p14:section name="Agenda" id="{1F8E8F39-FCA8-425A-8009-79C573BE8238}">
          <p14:sldIdLst>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BFD9B-86FA-45A5-85EB-8B7EB16EE596}" v="84" dt="2023-05-07T01:24:12.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lson Santos" userId="e160486ddf71b964" providerId="LiveId" clId="{06DBFD9B-86FA-45A5-85EB-8B7EB16EE596}"/>
    <pc:docChg chg="undo custSel addSld modSld addSection modSection">
      <pc:chgData name="Adilson Santos" userId="e160486ddf71b964" providerId="LiveId" clId="{06DBFD9B-86FA-45A5-85EB-8B7EB16EE596}" dt="2023-05-07T01:24:01.527" v="585"/>
      <pc:docMkLst>
        <pc:docMk/>
      </pc:docMkLst>
      <pc:sldChg chg="addSp delSp modSp mod">
        <pc:chgData name="Adilson Santos" userId="e160486ddf71b964" providerId="LiveId" clId="{06DBFD9B-86FA-45A5-85EB-8B7EB16EE596}" dt="2023-05-07T01:06:42.393" v="447" actId="1076"/>
        <pc:sldMkLst>
          <pc:docMk/>
          <pc:sldMk cId="993012351" sldId="256"/>
        </pc:sldMkLst>
        <pc:spChg chg="mod">
          <ac:chgData name="Adilson Santos" userId="e160486ddf71b964" providerId="LiveId" clId="{06DBFD9B-86FA-45A5-85EB-8B7EB16EE596}" dt="2023-05-07T00:37:53.820" v="108"/>
          <ac:spMkLst>
            <pc:docMk/>
            <pc:sldMk cId="993012351" sldId="256"/>
            <ac:spMk id="21" creationId="{50656F09-B237-CB28-B0EA-17008639B735}"/>
          </ac:spMkLst>
        </pc:spChg>
        <pc:spChg chg="mod">
          <ac:chgData name="Adilson Santos" userId="e160486ddf71b964" providerId="LiveId" clId="{06DBFD9B-86FA-45A5-85EB-8B7EB16EE596}" dt="2023-05-07T01:04:24.046" v="439"/>
          <ac:spMkLst>
            <pc:docMk/>
            <pc:sldMk cId="993012351" sldId="256"/>
            <ac:spMk id="22" creationId="{8875DBD4-DE94-806D-72E1-31CD64079CC6}"/>
          </ac:spMkLst>
        </pc:spChg>
        <pc:spChg chg="mod">
          <ac:chgData name="Adilson Santos" userId="e160486ddf71b964" providerId="LiveId" clId="{06DBFD9B-86FA-45A5-85EB-8B7EB16EE596}" dt="2023-05-07T00:59:38.080" v="399"/>
          <ac:spMkLst>
            <pc:docMk/>
            <pc:sldMk cId="993012351" sldId="256"/>
            <ac:spMk id="23" creationId="{99E21A38-15E2-BFD0-CD83-3BBA5761E281}"/>
          </ac:spMkLst>
        </pc:spChg>
        <pc:spChg chg="mod">
          <ac:chgData name="Adilson Santos" userId="e160486ddf71b964" providerId="LiveId" clId="{06DBFD9B-86FA-45A5-85EB-8B7EB16EE596}" dt="2023-05-07T00:57:25.756" v="346"/>
          <ac:spMkLst>
            <pc:docMk/>
            <pc:sldMk cId="993012351" sldId="256"/>
            <ac:spMk id="24" creationId="{5C2EC570-04BC-3AA8-4F47-3B003430D73A}"/>
          </ac:spMkLst>
        </pc:spChg>
        <pc:spChg chg="mod">
          <ac:chgData name="Adilson Santos" userId="e160486ddf71b964" providerId="LiveId" clId="{06DBFD9B-86FA-45A5-85EB-8B7EB16EE596}" dt="2023-05-07T01:04:09.535" v="438"/>
          <ac:spMkLst>
            <pc:docMk/>
            <pc:sldMk cId="993012351" sldId="256"/>
            <ac:spMk id="26" creationId="{D753C9B1-07D6-C784-044D-B06D58BF016C}"/>
          </ac:spMkLst>
        </pc:spChg>
        <pc:spChg chg="add del mod">
          <ac:chgData name="Adilson Santos" userId="e160486ddf71b964" providerId="LiveId" clId="{06DBFD9B-86FA-45A5-85EB-8B7EB16EE596}" dt="2023-05-07T00:16:24.331" v="13"/>
          <ac:spMkLst>
            <pc:docMk/>
            <pc:sldMk cId="993012351" sldId="256"/>
            <ac:spMk id="27" creationId="{2C0B57F1-3ACA-BB7D-15FE-94F173E94D88}"/>
          </ac:spMkLst>
        </pc:spChg>
        <pc:spChg chg="add mod">
          <ac:chgData name="Adilson Santos" userId="e160486ddf71b964" providerId="LiveId" clId="{06DBFD9B-86FA-45A5-85EB-8B7EB16EE596}" dt="2023-05-07T00:36:11.371" v="83" actId="2085"/>
          <ac:spMkLst>
            <pc:docMk/>
            <pc:sldMk cId="993012351" sldId="256"/>
            <ac:spMk id="32" creationId="{9BD30B41-AC02-C5A2-162F-7866396D26EC}"/>
          </ac:spMkLst>
        </pc:spChg>
        <pc:spChg chg="add del mod">
          <ac:chgData name="Adilson Santos" userId="e160486ddf71b964" providerId="LiveId" clId="{06DBFD9B-86FA-45A5-85EB-8B7EB16EE596}" dt="2023-05-07T00:33:39.368" v="63" actId="478"/>
          <ac:spMkLst>
            <pc:docMk/>
            <pc:sldMk cId="993012351" sldId="256"/>
            <ac:spMk id="35" creationId="{C7EB8719-10FF-1B24-9E43-7E14DC223C9B}"/>
          </ac:spMkLst>
        </pc:spChg>
        <pc:spChg chg="add del mod">
          <ac:chgData name="Adilson Santos" userId="e160486ddf71b964" providerId="LiveId" clId="{06DBFD9B-86FA-45A5-85EB-8B7EB16EE596}" dt="2023-05-07T00:33:41.103" v="65" actId="478"/>
          <ac:spMkLst>
            <pc:docMk/>
            <pc:sldMk cId="993012351" sldId="256"/>
            <ac:spMk id="36" creationId="{88C99B6C-1F24-B8C6-AD45-57772009E789}"/>
          </ac:spMkLst>
        </pc:spChg>
        <pc:spChg chg="add del mod">
          <ac:chgData name="Adilson Santos" userId="e160486ddf71b964" providerId="LiveId" clId="{06DBFD9B-86FA-45A5-85EB-8B7EB16EE596}" dt="2023-05-07T00:33:41.737" v="66" actId="478"/>
          <ac:spMkLst>
            <pc:docMk/>
            <pc:sldMk cId="993012351" sldId="256"/>
            <ac:spMk id="37" creationId="{36628809-D478-A386-013D-39BE1D15A231}"/>
          </ac:spMkLst>
        </pc:spChg>
        <pc:spChg chg="add mod">
          <ac:chgData name="Adilson Santos" userId="e160486ddf71b964" providerId="LiveId" clId="{06DBFD9B-86FA-45A5-85EB-8B7EB16EE596}" dt="2023-05-07T00:36:24.107" v="85" actId="692"/>
          <ac:spMkLst>
            <pc:docMk/>
            <pc:sldMk cId="993012351" sldId="256"/>
            <ac:spMk id="42" creationId="{21DCA88A-17FB-DC7B-349B-61647BD8DE92}"/>
          </ac:spMkLst>
        </pc:spChg>
        <pc:picChg chg="del">
          <ac:chgData name="Adilson Santos" userId="e160486ddf71b964" providerId="LiveId" clId="{06DBFD9B-86FA-45A5-85EB-8B7EB16EE596}" dt="2023-05-07T00:16:24.326" v="11" actId="478"/>
          <ac:picMkLst>
            <pc:docMk/>
            <pc:sldMk cId="993012351" sldId="256"/>
            <ac:picMk id="7" creationId="{D0D6CFC5-8427-BEC2-B95C-49B07B9DC466}"/>
          </ac:picMkLst>
        </pc:picChg>
        <pc:picChg chg="mod">
          <ac:chgData name="Adilson Santos" userId="e160486ddf71b964" providerId="LiveId" clId="{06DBFD9B-86FA-45A5-85EB-8B7EB16EE596}" dt="2023-05-07T00:14:29.677" v="3" actId="1076"/>
          <ac:picMkLst>
            <pc:docMk/>
            <pc:sldMk cId="993012351" sldId="256"/>
            <ac:picMk id="13" creationId="{263F4D38-84A6-1414-74DE-0B499E2D2D3C}"/>
          </ac:picMkLst>
        </pc:picChg>
        <pc:picChg chg="mod">
          <ac:chgData name="Adilson Santos" userId="e160486ddf71b964" providerId="LiveId" clId="{06DBFD9B-86FA-45A5-85EB-8B7EB16EE596}" dt="2023-05-07T00:14:22.401" v="0" actId="1076"/>
          <ac:picMkLst>
            <pc:docMk/>
            <pc:sldMk cId="993012351" sldId="256"/>
            <ac:picMk id="17" creationId="{842EC930-D857-7BA9-0006-2B4D138366D3}"/>
          </ac:picMkLst>
        </pc:picChg>
        <pc:picChg chg="mod">
          <ac:chgData name="Adilson Santos" userId="e160486ddf71b964" providerId="LiveId" clId="{06DBFD9B-86FA-45A5-85EB-8B7EB16EE596}" dt="2023-05-07T00:14:24.450" v="1" actId="1076"/>
          <ac:picMkLst>
            <pc:docMk/>
            <pc:sldMk cId="993012351" sldId="256"/>
            <ac:picMk id="19" creationId="{94416A71-CC6B-6890-2D23-0D0060FFA98E}"/>
          </ac:picMkLst>
        </pc:picChg>
        <pc:picChg chg="mod">
          <ac:chgData name="Adilson Santos" userId="e160486ddf71b964" providerId="LiveId" clId="{06DBFD9B-86FA-45A5-85EB-8B7EB16EE596}" dt="2023-05-07T00:14:26.468" v="2" actId="1076"/>
          <ac:picMkLst>
            <pc:docMk/>
            <pc:sldMk cId="993012351" sldId="256"/>
            <ac:picMk id="25" creationId="{00012418-31B5-1706-473A-58772F7AFFD9}"/>
          </ac:picMkLst>
        </pc:picChg>
        <pc:picChg chg="add del mod">
          <ac:chgData name="Adilson Santos" userId="e160486ddf71b964" providerId="LiveId" clId="{06DBFD9B-86FA-45A5-85EB-8B7EB16EE596}" dt="2023-05-07T00:30:23.432" v="37" actId="478"/>
          <ac:picMkLst>
            <pc:docMk/>
            <pc:sldMk cId="993012351" sldId="256"/>
            <ac:picMk id="29" creationId="{F4576A08-7FBA-C805-C159-A21B39C1C529}"/>
          </ac:picMkLst>
        </pc:picChg>
        <pc:picChg chg="add mod">
          <ac:chgData name="Adilson Santos" userId="e160486ddf71b964" providerId="LiveId" clId="{06DBFD9B-86FA-45A5-85EB-8B7EB16EE596}" dt="2023-05-07T01:06:42.393" v="447" actId="1076"/>
          <ac:picMkLst>
            <pc:docMk/>
            <pc:sldMk cId="993012351" sldId="256"/>
            <ac:picMk id="31" creationId="{71ACF3DF-F641-104A-9AD2-A1F5D12B8DDD}"/>
          </ac:picMkLst>
        </pc:picChg>
        <pc:picChg chg="add mod">
          <ac:chgData name="Adilson Santos" userId="e160486ddf71b964" providerId="LiveId" clId="{06DBFD9B-86FA-45A5-85EB-8B7EB16EE596}" dt="2023-05-07T00:30:38.990" v="42" actId="1076"/>
          <ac:picMkLst>
            <pc:docMk/>
            <pc:sldMk cId="993012351" sldId="256"/>
            <ac:picMk id="34" creationId="{8A876B37-0878-6B20-376A-1CF2DE0692F0}"/>
          </ac:picMkLst>
        </pc:picChg>
        <pc:picChg chg="add del mod">
          <ac:chgData name="Adilson Santos" userId="e160486ddf71b964" providerId="LiveId" clId="{06DBFD9B-86FA-45A5-85EB-8B7EB16EE596}" dt="2023-05-07T00:35:11.662" v="72" actId="21"/>
          <ac:picMkLst>
            <pc:docMk/>
            <pc:sldMk cId="993012351" sldId="256"/>
            <ac:picMk id="39" creationId="{19E26113-FA0A-6801-AE9A-BB83E9D34D8D}"/>
          </ac:picMkLst>
        </pc:picChg>
        <pc:picChg chg="add del mod">
          <ac:chgData name="Adilson Santos" userId="e160486ddf71b964" providerId="LiveId" clId="{06DBFD9B-86FA-45A5-85EB-8B7EB16EE596}" dt="2023-05-07T00:35:42.010" v="76" actId="21"/>
          <ac:picMkLst>
            <pc:docMk/>
            <pc:sldMk cId="993012351" sldId="256"/>
            <ac:picMk id="40" creationId="{6DA8F1FB-4C3A-8EBF-A8B1-6DBFC211BFBD}"/>
          </ac:picMkLst>
        </pc:picChg>
        <pc:picChg chg="add mod">
          <ac:chgData name="Adilson Santos" userId="e160486ddf71b964" providerId="LiveId" clId="{06DBFD9B-86FA-45A5-85EB-8B7EB16EE596}" dt="2023-05-07T00:36:05.506" v="81" actId="1076"/>
          <ac:picMkLst>
            <pc:docMk/>
            <pc:sldMk cId="993012351" sldId="256"/>
            <ac:picMk id="41" creationId="{41AD3E17-1F97-B228-9700-0CE295D90056}"/>
          </ac:picMkLst>
        </pc:picChg>
      </pc:sldChg>
      <pc:sldChg chg="addSp delSp modSp mod">
        <pc:chgData name="Adilson Santos" userId="e160486ddf71b964" providerId="LiveId" clId="{06DBFD9B-86FA-45A5-85EB-8B7EB16EE596}" dt="2023-05-07T01:18:39.324" v="572" actId="207"/>
        <pc:sldMkLst>
          <pc:docMk/>
          <pc:sldMk cId="1613908947" sldId="257"/>
        </pc:sldMkLst>
        <pc:spChg chg="mod">
          <ac:chgData name="Adilson Santos" userId="e160486ddf71b964" providerId="LiveId" clId="{06DBFD9B-86FA-45A5-85EB-8B7EB16EE596}" dt="2023-05-07T00:52:10.623" v="325" actId="1076"/>
          <ac:spMkLst>
            <pc:docMk/>
            <pc:sldMk cId="1613908947" sldId="257"/>
            <ac:spMk id="2" creationId="{30E2FAE4-5C7F-AEC5-43ED-818CADC72875}"/>
          </ac:spMkLst>
        </pc:spChg>
        <pc:spChg chg="del">
          <ac:chgData name="Adilson Santos" userId="e160486ddf71b964" providerId="LiveId" clId="{06DBFD9B-86FA-45A5-85EB-8B7EB16EE596}" dt="2023-05-07T00:41:09.656" v="138" actId="478"/>
          <ac:spMkLst>
            <pc:docMk/>
            <pc:sldMk cId="1613908947" sldId="257"/>
            <ac:spMk id="3" creationId="{83CFBA6F-493E-61BD-2392-E21A9728F71F}"/>
          </ac:spMkLst>
        </pc:spChg>
        <pc:spChg chg="add mod">
          <ac:chgData name="Adilson Santos" userId="e160486ddf71b964" providerId="LiveId" clId="{06DBFD9B-86FA-45A5-85EB-8B7EB16EE596}" dt="2023-05-07T00:47:31.798" v="302" actId="1076"/>
          <ac:spMkLst>
            <pc:docMk/>
            <pc:sldMk cId="1613908947" sldId="257"/>
            <ac:spMk id="5" creationId="{9308DF00-B001-6FB9-F989-38ADE9D35F77}"/>
          </ac:spMkLst>
        </pc:spChg>
        <pc:spChg chg="add mod">
          <ac:chgData name="Adilson Santos" userId="e160486ddf71b964" providerId="LiveId" clId="{06DBFD9B-86FA-45A5-85EB-8B7EB16EE596}" dt="2023-05-07T00:52:27.555" v="328" actId="1076"/>
          <ac:spMkLst>
            <pc:docMk/>
            <pc:sldMk cId="1613908947" sldId="257"/>
            <ac:spMk id="6" creationId="{336CBB4F-668E-49F0-6A01-55677B2D5497}"/>
          </ac:spMkLst>
        </pc:spChg>
        <pc:spChg chg="add mod">
          <ac:chgData name="Adilson Santos" userId="e160486ddf71b964" providerId="LiveId" clId="{06DBFD9B-86FA-45A5-85EB-8B7EB16EE596}" dt="2023-05-07T00:57:07.510" v="345" actId="1076"/>
          <ac:spMkLst>
            <pc:docMk/>
            <pc:sldMk cId="1613908947" sldId="257"/>
            <ac:spMk id="7" creationId="{EAAC195D-D4FD-8292-B320-CD7A506D7A2E}"/>
          </ac:spMkLst>
        </pc:spChg>
        <pc:spChg chg="add del mod">
          <ac:chgData name="Adilson Santos" userId="e160486ddf71b964" providerId="LiveId" clId="{06DBFD9B-86FA-45A5-85EB-8B7EB16EE596}" dt="2023-05-07T00:47:06.428" v="297"/>
          <ac:spMkLst>
            <pc:docMk/>
            <pc:sldMk cId="1613908947" sldId="257"/>
            <ac:spMk id="8" creationId="{124B9A69-468A-581A-ACE8-D032BE0D7508}"/>
          </ac:spMkLst>
        </pc:spChg>
        <pc:spChg chg="add mod">
          <ac:chgData name="Adilson Santos" userId="e160486ddf71b964" providerId="LiveId" clId="{06DBFD9B-86FA-45A5-85EB-8B7EB16EE596}" dt="2023-05-07T01:18:39.324" v="572" actId="207"/>
          <ac:spMkLst>
            <pc:docMk/>
            <pc:sldMk cId="1613908947" sldId="257"/>
            <ac:spMk id="13" creationId="{86B22DCE-EB25-05CF-8465-CC0C8473BE3E}"/>
          </ac:spMkLst>
        </pc:spChg>
        <pc:picChg chg="add mod">
          <ac:chgData name="Adilson Santos" userId="e160486ddf71b964" providerId="LiveId" clId="{06DBFD9B-86FA-45A5-85EB-8B7EB16EE596}" dt="2023-05-07T00:40:27.387" v="119"/>
          <ac:picMkLst>
            <pc:docMk/>
            <pc:sldMk cId="1613908947" sldId="257"/>
            <ac:picMk id="4" creationId="{8CA5F257-32E9-A0A2-468B-F8CC2471AA7A}"/>
          </ac:picMkLst>
        </pc:picChg>
        <pc:picChg chg="add mod">
          <ac:chgData name="Adilson Santos" userId="e160486ddf71b964" providerId="LiveId" clId="{06DBFD9B-86FA-45A5-85EB-8B7EB16EE596}" dt="2023-05-07T00:52:15.519" v="326" actId="1076"/>
          <ac:picMkLst>
            <pc:docMk/>
            <pc:sldMk cId="1613908947" sldId="257"/>
            <ac:picMk id="10" creationId="{7764005D-DD98-1465-7CD1-0E28D917FA49}"/>
          </ac:picMkLst>
        </pc:picChg>
        <pc:picChg chg="add mod">
          <ac:chgData name="Adilson Santos" userId="e160486ddf71b964" providerId="LiveId" clId="{06DBFD9B-86FA-45A5-85EB-8B7EB16EE596}" dt="2023-05-07T00:57:04.844" v="344" actId="14100"/>
          <ac:picMkLst>
            <pc:docMk/>
            <pc:sldMk cId="1613908947" sldId="257"/>
            <ac:picMk id="12" creationId="{2FE18628-255D-89ED-2CCD-6F8FA117AB10}"/>
          </ac:picMkLst>
        </pc:picChg>
        <pc:picChg chg="add del mod">
          <ac:chgData name="Adilson Santos" userId="e160486ddf71b964" providerId="LiveId" clId="{06DBFD9B-86FA-45A5-85EB-8B7EB16EE596}" dt="2023-05-07T00:46:12.570" v="282"/>
          <ac:picMkLst>
            <pc:docMk/>
            <pc:sldMk cId="1613908947" sldId="257"/>
            <ac:picMk id="1026" creationId="{A5DFBFC4-18FB-D333-58D1-59E08C243A3C}"/>
          </ac:picMkLst>
        </pc:picChg>
        <pc:picChg chg="add del mod">
          <ac:chgData name="Adilson Santos" userId="e160486ddf71b964" providerId="LiveId" clId="{06DBFD9B-86FA-45A5-85EB-8B7EB16EE596}" dt="2023-05-07T00:46:21.265" v="286"/>
          <ac:picMkLst>
            <pc:docMk/>
            <pc:sldMk cId="1613908947" sldId="257"/>
            <ac:picMk id="1028" creationId="{A934F24F-4399-DF1C-8A47-D2639048F434}"/>
          </ac:picMkLst>
        </pc:picChg>
        <pc:picChg chg="add mod">
          <ac:chgData name="Adilson Santos" userId="e160486ddf71b964" providerId="LiveId" clId="{06DBFD9B-86FA-45A5-85EB-8B7EB16EE596}" dt="2023-05-07T00:47:27.388" v="301" actId="1076"/>
          <ac:picMkLst>
            <pc:docMk/>
            <pc:sldMk cId="1613908947" sldId="257"/>
            <ac:picMk id="1030" creationId="{889F827B-45FC-FB49-255D-6B3DDAA7B5D1}"/>
          </ac:picMkLst>
        </pc:picChg>
      </pc:sldChg>
      <pc:sldChg chg="addSp delSp modSp mod">
        <pc:chgData name="Adilson Santos" userId="e160486ddf71b964" providerId="LiveId" clId="{06DBFD9B-86FA-45A5-85EB-8B7EB16EE596}" dt="2023-05-07T01:23:12.498" v="580" actId="255"/>
        <pc:sldMkLst>
          <pc:docMk/>
          <pc:sldMk cId="2580356583" sldId="258"/>
        </pc:sldMkLst>
        <pc:spChg chg="del">
          <ac:chgData name="Adilson Santos" userId="e160486ddf71b964" providerId="LiveId" clId="{06DBFD9B-86FA-45A5-85EB-8B7EB16EE596}" dt="2023-05-07T00:40:49.912" v="133" actId="478"/>
          <ac:spMkLst>
            <pc:docMk/>
            <pc:sldMk cId="2580356583" sldId="258"/>
            <ac:spMk id="2" creationId="{222E83CA-4A79-35A6-9FFC-10C78168E2E3}"/>
          </ac:spMkLst>
        </pc:spChg>
        <pc:spChg chg="del">
          <ac:chgData name="Adilson Santos" userId="e160486ddf71b964" providerId="LiveId" clId="{06DBFD9B-86FA-45A5-85EB-8B7EB16EE596}" dt="2023-05-07T00:55:57.387" v="337" actId="478"/>
          <ac:spMkLst>
            <pc:docMk/>
            <pc:sldMk cId="2580356583" sldId="258"/>
            <ac:spMk id="3" creationId="{90968DC2-70AB-31C6-DDB6-21BE92A93062}"/>
          </ac:spMkLst>
        </pc:spChg>
        <pc:spChg chg="add mod">
          <ac:chgData name="Adilson Santos" userId="e160486ddf71b964" providerId="LiveId" clId="{06DBFD9B-86FA-45A5-85EB-8B7EB16EE596}" dt="2023-05-07T01:23:12.498" v="580" actId="255"/>
          <ac:spMkLst>
            <pc:docMk/>
            <pc:sldMk cId="2580356583" sldId="258"/>
            <ac:spMk id="5" creationId="{35F93B2B-EA5D-EF69-3F4F-662FC6A8D98D}"/>
          </ac:spMkLst>
        </pc:spChg>
        <pc:spChg chg="add mod">
          <ac:chgData name="Adilson Santos" userId="e160486ddf71b964" providerId="LiveId" clId="{06DBFD9B-86FA-45A5-85EB-8B7EB16EE596}" dt="2023-05-07T00:55:53.779" v="336"/>
          <ac:spMkLst>
            <pc:docMk/>
            <pc:sldMk cId="2580356583" sldId="258"/>
            <ac:spMk id="6" creationId="{9540962A-17F3-35E1-D6EC-AE4FF90046D5}"/>
          </ac:spMkLst>
        </pc:spChg>
        <pc:spChg chg="add mod">
          <ac:chgData name="Adilson Santos" userId="e160486ddf71b964" providerId="LiveId" clId="{06DBFD9B-86FA-45A5-85EB-8B7EB16EE596}" dt="2023-05-07T00:55:53.779" v="336"/>
          <ac:spMkLst>
            <pc:docMk/>
            <pc:sldMk cId="2580356583" sldId="258"/>
            <ac:spMk id="7" creationId="{9E1697F6-CE7C-58F4-3904-C5EBBC24F6FF}"/>
          </ac:spMkLst>
        </pc:spChg>
        <pc:spChg chg="add mod">
          <ac:chgData name="Adilson Santos" userId="e160486ddf71b964" providerId="LiveId" clId="{06DBFD9B-86FA-45A5-85EB-8B7EB16EE596}" dt="2023-05-07T00:56:50.330" v="341" actId="1076"/>
          <ac:spMkLst>
            <pc:docMk/>
            <pc:sldMk cId="2580356583" sldId="258"/>
            <ac:spMk id="8" creationId="{1A541F23-D4BA-1BC6-943F-EBD5F5C86C2C}"/>
          </ac:spMkLst>
        </pc:spChg>
        <pc:spChg chg="add mod">
          <ac:chgData name="Adilson Santos" userId="e160486ddf71b964" providerId="LiveId" clId="{06DBFD9B-86FA-45A5-85EB-8B7EB16EE596}" dt="2023-05-07T01:19:08.880" v="574"/>
          <ac:spMkLst>
            <pc:docMk/>
            <pc:sldMk cId="2580356583" sldId="258"/>
            <ac:spMk id="12" creationId="{D73E6B8C-DF7E-E0C4-0449-F0AA58325F9D}"/>
          </ac:spMkLst>
        </pc:spChg>
        <pc:picChg chg="add mod">
          <ac:chgData name="Adilson Santos" userId="e160486ddf71b964" providerId="LiveId" clId="{06DBFD9B-86FA-45A5-85EB-8B7EB16EE596}" dt="2023-05-07T00:40:52.487" v="134"/>
          <ac:picMkLst>
            <pc:docMk/>
            <pc:sldMk cId="2580356583" sldId="258"/>
            <ac:picMk id="4" creationId="{AD7859F3-F6F7-176D-591C-8B6516974AD1}"/>
          </ac:picMkLst>
        </pc:picChg>
        <pc:picChg chg="add mod">
          <ac:chgData name="Adilson Santos" userId="e160486ddf71b964" providerId="LiveId" clId="{06DBFD9B-86FA-45A5-85EB-8B7EB16EE596}" dt="2023-05-07T00:55:53.779" v="336"/>
          <ac:picMkLst>
            <pc:docMk/>
            <pc:sldMk cId="2580356583" sldId="258"/>
            <ac:picMk id="9" creationId="{2281563A-36A7-8C3D-D318-EB07B407CCE9}"/>
          </ac:picMkLst>
        </pc:picChg>
        <pc:picChg chg="add mod">
          <ac:chgData name="Adilson Santos" userId="e160486ddf71b964" providerId="LiveId" clId="{06DBFD9B-86FA-45A5-85EB-8B7EB16EE596}" dt="2023-05-07T00:55:53.779" v="336"/>
          <ac:picMkLst>
            <pc:docMk/>
            <pc:sldMk cId="2580356583" sldId="258"/>
            <ac:picMk id="10" creationId="{C530F93A-53B5-9B50-A94A-533017432193}"/>
          </ac:picMkLst>
        </pc:picChg>
        <pc:picChg chg="add mod">
          <ac:chgData name="Adilson Santos" userId="e160486ddf71b964" providerId="LiveId" clId="{06DBFD9B-86FA-45A5-85EB-8B7EB16EE596}" dt="2023-05-07T00:56:46.433" v="340" actId="14100"/>
          <ac:picMkLst>
            <pc:docMk/>
            <pc:sldMk cId="2580356583" sldId="258"/>
            <ac:picMk id="11" creationId="{B4828045-074E-2FED-3D0B-1DBA9DAD6FAB}"/>
          </ac:picMkLst>
        </pc:picChg>
      </pc:sldChg>
      <pc:sldChg chg="addSp modSp mod">
        <pc:chgData name="Adilson Santos" userId="e160486ddf71b964" providerId="LiveId" clId="{06DBFD9B-86FA-45A5-85EB-8B7EB16EE596}" dt="2023-05-07T01:19:04.026" v="573"/>
        <pc:sldMkLst>
          <pc:docMk/>
          <pc:sldMk cId="1641803791" sldId="259"/>
        </pc:sldMkLst>
        <pc:spChg chg="mod">
          <ac:chgData name="Adilson Santos" userId="e160486ddf71b964" providerId="LiveId" clId="{06DBFD9B-86FA-45A5-85EB-8B7EB16EE596}" dt="2023-05-07T00:58:23.554" v="361" actId="14100"/>
          <ac:spMkLst>
            <pc:docMk/>
            <pc:sldMk cId="1641803791" sldId="259"/>
            <ac:spMk id="2" creationId="{3CECAFCF-0CC8-E1E1-4C82-8AC5F3094E6A}"/>
          </ac:spMkLst>
        </pc:spChg>
        <pc:spChg chg="mod">
          <ac:chgData name="Adilson Santos" userId="e160486ddf71b964" providerId="LiveId" clId="{06DBFD9B-86FA-45A5-85EB-8B7EB16EE596}" dt="2023-05-07T01:08:04.611" v="453" actId="123"/>
          <ac:spMkLst>
            <pc:docMk/>
            <pc:sldMk cId="1641803791" sldId="259"/>
            <ac:spMk id="3" creationId="{5F7E7CF8-9FFF-9811-CA29-F3795C4C34CF}"/>
          </ac:spMkLst>
        </pc:spChg>
        <pc:spChg chg="add mod">
          <ac:chgData name="Adilson Santos" userId="e160486ddf71b964" providerId="LiveId" clId="{06DBFD9B-86FA-45A5-85EB-8B7EB16EE596}" dt="2023-05-07T01:19:04.026" v="573"/>
          <ac:spMkLst>
            <pc:docMk/>
            <pc:sldMk cId="1641803791" sldId="259"/>
            <ac:spMk id="5" creationId="{5BD0EBF8-6C18-1A9F-DE20-AFB99DEA8BB8}"/>
          </ac:spMkLst>
        </pc:spChg>
        <pc:picChg chg="add mod">
          <ac:chgData name="Adilson Santos" userId="e160486ddf71b964" providerId="LiveId" clId="{06DBFD9B-86FA-45A5-85EB-8B7EB16EE596}" dt="2023-05-07T00:40:56.913" v="135"/>
          <ac:picMkLst>
            <pc:docMk/>
            <pc:sldMk cId="1641803791" sldId="259"/>
            <ac:picMk id="4" creationId="{641FAF91-6AD3-0E81-4311-0E849EF63EE3}"/>
          </ac:picMkLst>
        </pc:picChg>
      </pc:sldChg>
      <pc:sldChg chg="addSp modSp mod">
        <pc:chgData name="Adilson Santos" userId="e160486ddf71b964" providerId="LiveId" clId="{06DBFD9B-86FA-45A5-85EB-8B7EB16EE596}" dt="2023-05-07T01:23:23.924" v="581" actId="255"/>
        <pc:sldMkLst>
          <pc:docMk/>
          <pc:sldMk cId="2982672125" sldId="260"/>
        </pc:sldMkLst>
        <pc:spChg chg="add mod">
          <ac:chgData name="Adilson Santos" userId="e160486ddf71b964" providerId="LiveId" clId="{06DBFD9B-86FA-45A5-85EB-8B7EB16EE596}" dt="2023-05-07T01:23:23.924" v="581" actId="255"/>
          <ac:spMkLst>
            <pc:docMk/>
            <pc:sldMk cId="2982672125" sldId="260"/>
            <ac:spMk id="5" creationId="{44AAFDB2-DB35-DE5A-893A-86581D02726F}"/>
          </ac:spMkLst>
        </pc:spChg>
        <pc:spChg chg="add mod">
          <ac:chgData name="Adilson Santos" userId="e160486ddf71b964" providerId="LiveId" clId="{06DBFD9B-86FA-45A5-85EB-8B7EB16EE596}" dt="2023-05-07T01:01:52.428" v="430" actId="692"/>
          <ac:spMkLst>
            <pc:docMk/>
            <pc:sldMk cId="2982672125" sldId="260"/>
            <ac:spMk id="6" creationId="{985F6FF9-1C42-071F-13B1-CA6D0D1D9C71}"/>
          </ac:spMkLst>
        </pc:spChg>
        <pc:spChg chg="add mod">
          <ac:chgData name="Adilson Santos" userId="e160486ddf71b964" providerId="LiveId" clId="{06DBFD9B-86FA-45A5-85EB-8B7EB16EE596}" dt="2023-05-07T01:02:05.357" v="435" actId="1076"/>
          <ac:spMkLst>
            <pc:docMk/>
            <pc:sldMk cId="2982672125" sldId="260"/>
            <ac:spMk id="7" creationId="{A2CD0F37-FD3B-5ECC-2FC7-4CE370F1077F}"/>
          </ac:spMkLst>
        </pc:spChg>
        <pc:spChg chg="add mod">
          <ac:chgData name="Adilson Santos" userId="e160486ddf71b964" providerId="LiveId" clId="{06DBFD9B-86FA-45A5-85EB-8B7EB16EE596}" dt="2023-05-07T01:02:07.118" v="436" actId="1076"/>
          <ac:spMkLst>
            <pc:docMk/>
            <pc:sldMk cId="2982672125" sldId="260"/>
            <ac:spMk id="8" creationId="{5A13A7CB-F004-2B54-24DE-40DEC337F7AE}"/>
          </ac:spMkLst>
        </pc:spChg>
        <pc:spChg chg="add mod">
          <ac:chgData name="Adilson Santos" userId="e160486ddf71b964" providerId="LiveId" clId="{06DBFD9B-86FA-45A5-85EB-8B7EB16EE596}" dt="2023-05-07T01:02:15.051" v="437" actId="14100"/>
          <ac:spMkLst>
            <pc:docMk/>
            <pc:sldMk cId="2982672125" sldId="260"/>
            <ac:spMk id="9" creationId="{04094F03-467F-56DD-C481-6928EDAF4118}"/>
          </ac:spMkLst>
        </pc:spChg>
        <pc:spChg chg="add mod">
          <ac:chgData name="Adilson Santos" userId="e160486ddf71b964" providerId="LiveId" clId="{06DBFD9B-86FA-45A5-85EB-8B7EB16EE596}" dt="2023-05-07T01:02:01.006" v="434" actId="692"/>
          <ac:spMkLst>
            <pc:docMk/>
            <pc:sldMk cId="2982672125" sldId="260"/>
            <ac:spMk id="10" creationId="{F9FF5BA3-EEEF-B3FE-9ECE-E09C51DBB930}"/>
          </ac:spMkLst>
        </pc:spChg>
        <pc:spChg chg="add mod">
          <ac:chgData name="Adilson Santos" userId="e160486ddf71b964" providerId="LiveId" clId="{06DBFD9B-86FA-45A5-85EB-8B7EB16EE596}" dt="2023-05-07T01:19:13.700" v="575"/>
          <ac:spMkLst>
            <pc:docMk/>
            <pc:sldMk cId="2982672125" sldId="260"/>
            <ac:spMk id="11" creationId="{AD50C0B0-1D01-4915-B2EF-91A8E099D8C7}"/>
          </ac:spMkLst>
        </pc:spChg>
        <pc:picChg chg="add mod">
          <ac:chgData name="Adilson Santos" userId="e160486ddf71b964" providerId="LiveId" clId="{06DBFD9B-86FA-45A5-85EB-8B7EB16EE596}" dt="2023-05-07T00:40:59.963" v="136"/>
          <ac:picMkLst>
            <pc:docMk/>
            <pc:sldMk cId="2982672125" sldId="260"/>
            <ac:picMk id="4" creationId="{8B680F61-8C40-6C17-B0C8-883452A110FA}"/>
          </ac:picMkLst>
        </pc:picChg>
      </pc:sldChg>
      <pc:sldChg chg="addSp delSp modSp new mod modTransition delAnim modAnim">
        <pc:chgData name="Adilson Santos" userId="e160486ddf71b964" providerId="LiveId" clId="{06DBFD9B-86FA-45A5-85EB-8B7EB16EE596}" dt="2023-05-07T01:24:01.527" v="585"/>
        <pc:sldMkLst>
          <pc:docMk/>
          <pc:sldMk cId="3715535977" sldId="261"/>
        </pc:sldMkLst>
        <pc:spChg chg="add del mod">
          <ac:chgData name="Adilson Santos" userId="e160486ddf71b964" providerId="LiveId" clId="{06DBFD9B-86FA-45A5-85EB-8B7EB16EE596}" dt="2023-05-07T01:06:07.676" v="446"/>
          <ac:spMkLst>
            <pc:docMk/>
            <pc:sldMk cId="3715535977" sldId="261"/>
            <ac:spMk id="3" creationId="{478B35CF-693F-205D-A276-461EAC616ECA}"/>
          </ac:spMkLst>
        </pc:spChg>
        <pc:spChg chg="add mod">
          <ac:chgData name="Adilson Santos" userId="e160486ddf71b964" providerId="LiveId" clId="{06DBFD9B-86FA-45A5-85EB-8B7EB16EE596}" dt="2023-05-07T01:23:31.695" v="582" actId="255"/>
          <ac:spMkLst>
            <pc:docMk/>
            <pc:sldMk cId="3715535977" sldId="261"/>
            <ac:spMk id="5" creationId="{90583852-D471-76D3-E601-ADF7D3D75750}"/>
          </ac:spMkLst>
        </pc:spChg>
        <pc:spChg chg="add mod">
          <ac:chgData name="Adilson Santos" userId="e160486ddf71b964" providerId="LiveId" clId="{06DBFD9B-86FA-45A5-85EB-8B7EB16EE596}" dt="2023-05-07T01:17:42.382" v="564" actId="20577"/>
          <ac:spMkLst>
            <pc:docMk/>
            <pc:sldMk cId="3715535977" sldId="261"/>
            <ac:spMk id="6" creationId="{68B4128F-0A17-2525-1067-584E20495D79}"/>
          </ac:spMkLst>
        </pc:spChg>
        <pc:spChg chg="add mod">
          <ac:chgData name="Adilson Santos" userId="e160486ddf71b964" providerId="LiveId" clId="{06DBFD9B-86FA-45A5-85EB-8B7EB16EE596}" dt="2023-05-07T01:17:48.852" v="565" actId="1076"/>
          <ac:spMkLst>
            <pc:docMk/>
            <pc:sldMk cId="3715535977" sldId="261"/>
            <ac:spMk id="7" creationId="{8F532117-F760-BF5D-29C8-05E28FC1CF30}"/>
          </ac:spMkLst>
        </pc:spChg>
        <pc:spChg chg="add del mod">
          <ac:chgData name="Adilson Santos" userId="e160486ddf71b964" providerId="LiveId" clId="{06DBFD9B-86FA-45A5-85EB-8B7EB16EE596}" dt="2023-05-07T01:15:16.089" v="516"/>
          <ac:spMkLst>
            <pc:docMk/>
            <pc:sldMk cId="3715535977" sldId="261"/>
            <ac:spMk id="8" creationId="{7AC8B1CE-FE92-3DE8-1DB7-212C2AF100D9}"/>
          </ac:spMkLst>
        </pc:spChg>
        <pc:spChg chg="add del mod">
          <ac:chgData name="Adilson Santos" userId="e160486ddf71b964" providerId="LiveId" clId="{06DBFD9B-86FA-45A5-85EB-8B7EB16EE596}" dt="2023-05-07T01:23:49.179" v="584" actId="478"/>
          <ac:spMkLst>
            <pc:docMk/>
            <pc:sldMk cId="3715535977" sldId="261"/>
            <ac:spMk id="9" creationId="{97F8DECB-642C-B880-C52D-784721083884}"/>
          </ac:spMkLst>
        </pc:spChg>
        <pc:spChg chg="add mod">
          <ac:chgData name="Adilson Santos" userId="e160486ddf71b964" providerId="LiveId" clId="{06DBFD9B-86FA-45A5-85EB-8B7EB16EE596}" dt="2023-05-07T01:24:01.527" v="585"/>
          <ac:spMkLst>
            <pc:docMk/>
            <pc:sldMk cId="3715535977" sldId="261"/>
            <ac:spMk id="10" creationId="{1491F946-2F26-A868-4C6A-BEB801D57391}"/>
          </ac:spMkLst>
        </pc:spChg>
        <pc:picChg chg="add mod">
          <ac:chgData name="Adilson Santos" userId="e160486ddf71b964" providerId="LiveId" clId="{06DBFD9B-86FA-45A5-85EB-8B7EB16EE596}" dt="2023-05-07T00:41:02.803" v="137"/>
          <ac:picMkLst>
            <pc:docMk/>
            <pc:sldMk cId="3715535977" sldId="261"/>
            <ac:picMk id="2" creationId="{2A8B6E0B-D706-0B60-FAF4-115B2233CBC6}"/>
          </ac:picMkLst>
        </pc:picChg>
        <pc:picChg chg="add del mod">
          <ac:chgData name="Adilson Santos" userId="e160486ddf71b964" providerId="LiveId" clId="{06DBFD9B-86FA-45A5-85EB-8B7EB16EE596}" dt="2023-05-07T01:06:07.674" v="444" actId="478"/>
          <ac:picMkLst>
            <pc:docMk/>
            <pc:sldMk cId="3715535977" sldId="261"/>
            <ac:picMk id="4" creationId="{52ACF0B4-7C9D-D817-9620-487139BDFF69}"/>
          </ac:picMkLst>
        </pc:picChg>
        <pc:picChg chg="add mod">
          <ac:chgData name="Adilson Santos" userId="e160486ddf71b964" providerId="LiveId" clId="{06DBFD9B-86FA-45A5-85EB-8B7EB16EE596}" dt="2023-05-07T01:17:07.714" v="528" actId="14100"/>
          <ac:picMkLst>
            <pc:docMk/>
            <pc:sldMk cId="3715535977" sldId="261"/>
            <ac:picMk id="2050" creationId="{0BEDEA06-D848-2D22-5331-96B59A82A57C}"/>
          </ac:picMkLst>
        </pc:picChg>
        <pc:picChg chg="add mod">
          <ac:chgData name="Adilson Santos" userId="e160486ddf71b964" providerId="LiveId" clId="{06DBFD9B-86FA-45A5-85EB-8B7EB16EE596}" dt="2023-05-07T01:17:57.154" v="566" actId="1076"/>
          <ac:picMkLst>
            <pc:docMk/>
            <pc:sldMk cId="3715535977" sldId="261"/>
            <ac:picMk id="2052" creationId="{C4AAC42C-B008-4DDC-BA95-3A5BAD8A0DE5}"/>
          </ac:picMkLst>
        </pc:picChg>
        <pc:picChg chg="add mod">
          <ac:chgData name="Adilson Santos" userId="e160486ddf71b964" providerId="LiveId" clId="{06DBFD9B-86FA-45A5-85EB-8B7EB16EE596}" dt="2023-05-07T01:17:57.154" v="566" actId="1076"/>
          <ac:picMkLst>
            <pc:docMk/>
            <pc:sldMk cId="3715535977" sldId="261"/>
            <ac:picMk id="2054" creationId="{03995E77-2441-52E8-29A9-AB1CA066C6A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00817C-7E7C-57FD-D2ED-B19DA131A6D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094B045-550F-A7A6-51F9-23D42B325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9B5EB17-284E-E630-8365-7F5D0EEA731C}"/>
              </a:ext>
            </a:extLst>
          </p:cNvPr>
          <p:cNvSpPr>
            <a:spLocks noGrp="1"/>
          </p:cNvSpPr>
          <p:nvPr>
            <p:ph type="dt" sz="half" idx="10"/>
          </p:nvPr>
        </p:nvSpPr>
        <p:spPr/>
        <p:txBody>
          <a:bodyPr/>
          <a:lstStyle/>
          <a:p>
            <a:fld id="{AF9F0019-2B0E-4A2D-801A-F128BDDED441}" type="datetimeFigureOut">
              <a:rPr lang="pt-BR" smtClean="0"/>
              <a:t>06/05/2023</a:t>
            </a:fld>
            <a:endParaRPr lang="pt-BR"/>
          </a:p>
        </p:txBody>
      </p:sp>
      <p:sp>
        <p:nvSpPr>
          <p:cNvPr id="5" name="Espaço Reservado para Rodapé 4">
            <a:extLst>
              <a:ext uri="{FF2B5EF4-FFF2-40B4-BE49-F238E27FC236}">
                <a16:creationId xmlns:a16="http://schemas.microsoft.com/office/drawing/2014/main" id="{8A6AC25E-3218-3A72-A99D-6F2EB87A778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CC9F7D-82E2-81C4-C817-46BB2CE11F31}"/>
              </a:ext>
            </a:extLst>
          </p:cNvPr>
          <p:cNvSpPr>
            <a:spLocks noGrp="1"/>
          </p:cNvSpPr>
          <p:nvPr>
            <p:ph type="sldNum" sz="quarter" idx="12"/>
          </p:nvPr>
        </p:nvSpPr>
        <p:spPr/>
        <p:txBody>
          <a:bodyPr/>
          <a:lstStyle/>
          <a:p>
            <a:fld id="{05D920FE-C874-49EE-8A90-5ED501345F02}" type="slidenum">
              <a:rPr lang="pt-BR" smtClean="0"/>
              <a:t>‹nº›</a:t>
            </a:fld>
            <a:endParaRPr lang="pt-BR"/>
          </a:p>
        </p:txBody>
      </p:sp>
    </p:spTree>
    <p:extLst>
      <p:ext uri="{BB962C8B-B14F-4D97-AF65-F5344CB8AC3E}">
        <p14:creationId xmlns:p14="http://schemas.microsoft.com/office/powerpoint/2010/main" val="248803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618DA-4447-8C46-B6CB-A8F2E4DD303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D1CD2D-0C8C-F8BA-9157-A28B21A1DD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4A163DE-D785-1D8E-66A8-569EBA0E4204}"/>
              </a:ext>
            </a:extLst>
          </p:cNvPr>
          <p:cNvSpPr>
            <a:spLocks noGrp="1"/>
          </p:cNvSpPr>
          <p:nvPr>
            <p:ph type="dt" sz="half" idx="10"/>
          </p:nvPr>
        </p:nvSpPr>
        <p:spPr/>
        <p:txBody>
          <a:bodyPr/>
          <a:lstStyle/>
          <a:p>
            <a:fld id="{AF9F0019-2B0E-4A2D-801A-F128BDDED441}" type="datetimeFigureOut">
              <a:rPr lang="pt-BR" smtClean="0"/>
              <a:t>06/05/2023</a:t>
            </a:fld>
            <a:endParaRPr lang="pt-BR"/>
          </a:p>
        </p:txBody>
      </p:sp>
      <p:sp>
        <p:nvSpPr>
          <p:cNvPr id="5" name="Espaço Reservado para Rodapé 4">
            <a:extLst>
              <a:ext uri="{FF2B5EF4-FFF2-40B4-BE49-F238E27FC236}">
                <a16:creationId xmlns:a16="http://schemas.microsoft.com/office/drawing/2014/main" id="{C51D95B2-A4D2-0A37-B0A4-B0744272144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E6CBE1A-2998-E818-4A80-9A0787137F33}"/>
              </a:ext>
            </a:extLst>
          </p:cNvPr>
          <p:cNvSpPr>
            <a:spLocks noGrp="1"/>
          </p:cNvSpPr>
          <p:nvPr>
            <p:ph type="sldNum" sz="quarter" idx="12"/>
          </p:nvPr>
        </p:nvSpPr>
        <p:spPr/>
        <p:txBody>
          <a:bodyPr/>
          <a:lstStyle/>
          <a:p>
            <a:fld id="{05D920FE-C874-49EE-8A90-5ED501345F02}" type="slidenum">
              <a:rPr lang="pt-BR" smtClean="0"/>
              <a:t>‹nº›</a:t>
            </a:fld>
            <a:endParaRPr lang="pt-BR"/>
          </a:p>
        </p:txBody>
      </p:sp>
    </p:spTree>
    <p:extLst>
      <p:ext uri="{BB962C8B-B14F-4D97-AF65-F5344CB8AC3E}">
        <p14:creationId xmlns:p14="http://schemas.microsoft.com/office/powerpoint/2010/main" val="424993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DBB2649-86E5-4893-E9DB-B85290348124}"/>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62B15D6-3A49-7F25-53AC-6E07B1A6925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4E143EE-F6BB-4AD3-A686-964C9252D1F9}"/>
              </a:ext>
            </a:extLst>
          </p:cNvPr>
          <p:cNvSpPr>
            <a:spLocks noGrp="1"/>
          </p:cNvSpPr>
          <p:nvPr>
            <p:ph type="dt" sz="half" idx="10"/>
          </p:nvPr>
        </p:nvSpPr>
        <p:spPr/>
        <p:txBody>
          <a:bodyPr/>
          <a:lstStyle/>
          <a:p>
            <a:fld id="{AF9F0019-2B0E-4A2D-801A-F128BDDED441}" type="datetimeFigureOut">
              <a:rPr lang="pt-BR" smtClean="0"/>
              <a:t>06/05/2023</a:t>
            </a:fld>
            <a:endParaRPr lang="pt-BR"/>
          </a:p>
        </p:txBody>
      </p:sp>
      <p:sp>
        <p:nvSpPr>
          <p:cNvPr id="5" name="Espaço Reservado para Rodapé 4">
            <a:extLst>
              <a:ext uri="{FF2B5EF4-FFF2-40B4-BE49-F238E27FC236}">
                <a16:creationId xmlns:a16="http://schemas.microsoft.com/office/drawing/2014/main" id="{5679B9BD-BF41-1592-37D8-CD6C0805E53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B1943E6-C93C-EE1C-052A-BC3D5E58B576}"/>
              </a:ext>
            </a:extLst>
          </p:cNvPr>
          <p:cNvSpPr>
            <a:spLocks noGrp="1"/>
          </p:cNvSpPr>
          <p:nvPr>
            <p:ph type="sldNum" sz="quarter" idx="12"/>
          </p:nvPr>
        </p:nvSpPr>
        <p:spPr/>
        <p:txBody>
          <a:bodyPr/>
          <a:lstStyle/>
          <a:p>
            <a:fld id="{05D920FE-C874-49EE-8A90-5ED501345F02}" type="slidenum">
              <a:rPr lang="pt-BR" smtClean="0"/>
              <a:t>‹nº›</a:t>
            </a:fld>
            <a:endParaRPr lang="pt-BR"/>
          </a:p>
        </p:txBody>
      </p:sp>
    </p:spTree>
    <p:extLst>
      <p:ext uri="{BB962C8B-B14F-4D97-AF65-F5344CB8AC3E}">
        <p14:creationId xmlns:p14="http://schemas.microsoft.com/office/powerpoint/2010/main" val="366801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2DDAD-9286-9704-4765-1B728A569BB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804E230-15E4-39E1-C178-4C72F18D5F1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05541EE-68AF-5F72-DAA5-AAEB2E16F3AC}"/>
              </a:ext>
            </a:extLst>
          </p:cNvPr>
          <p:cNvSpPr>
            <a:spLocks noGrp="1"/>
          </p:cNvSpPr>
          <p:nvPr>
            <p:ph type="dt" sz="half" idx="10"/>
          </p:nvPr>
        </p:nvSpPr>
        <p:spPr/>
        <p:txBody>
          <a:bodyPr/>
          <a:lstStyle/>
          <a:p>
            <a:fld id="{AF9F0019-2B0E-4A2D-801A-F128BDDED441}" type="datetimeFigureOut">
              <a:rPr lang="pt-BR" smtClean="0"/>
              <a:t>06/05/2023</a:t>
            </a:fld>
            <a:endParaRPr lang="pt-BR"/>
          </a:p>
        </p:txBody>
      </p:sp>
      <p:sp>
        <p:nvSpPr>
          <p:cNvPr id="5" name="Espaço Reservado para Rodapé 4">
            <a:extLst>
              <a:ext uri="{FF2B5EF4-FFF2-40B4-BE49-F238E27FC236}">
                <a16:creationId xmlns:a16="http://schemas.microsoft.com/office/drawing/2014/main" id="{00E81340-3A4F-0757-FE94-BB27ECEC5AF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BDDA116-20C6-A129-D08F-F009D3290C2E}"/>
              </a:ext>
            </a:extLst>
          </p:cNvPr>
          <p:cNvSpPr>
            <a:spLocks noGrp="1"/>
          </p:cNvSpPr>
          <p:nvPr>
            <p:ph type="sldNum" sz="quarter" idx="12"/>
          </p:nvPr>
        </p:nvSpPr>
        <p:spPr/>
        <p:txBody>
          <a:bodyPr/>
          <a:lstStyle/>
          <a:p>
            <a:fld id="{05D920FE-C874-49EE-8A90-5ED501345F02}" type="slidenum">
              <a:rPr lang="pt-BR" smtClean="0"/>
              <a:t>‹nº›</a:t>
            </a:fld>
            <a:endParaRPr lang="pt-BR"/>
          </a:p>
        </p:txBody>
      </p:sp>
    </p:spTree>
    <p:extLst>
      <p:ext uri="{BB962C8B-B14F-4D97-AF65-F5344CB8AC3E}">
        <p14:creationId xmlns:p14="http://schemas.microsoft.com/office/powerpoint/2010/main" val="422370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3A49B-243D-7560-1F36-30E64EE2747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96C3000-127D-431D-A4DB-AABF928812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9372EA4-F9C4-D477-A464-82E6D8D5E2FA}"/>
              </a:ext>
            </a:extLst>
          </p:cNvPr>
          <p:cNvSpPr>
            <a:spLocks noGrp="1"/>
          </p:cNvSpPr>
          <p:nvPr>
            <p:ph type="dt" sz="half" idx="10"/>
          </p:nvPr>
        </p:nvSpPr>
        <p:spPr/>
        <p:txBody>
          <a:bodyPr/>
          <a:lstStyle/>
          <a:p>
            <a:fld id="{AF9F0019-2B0E-4A2D-801A-F128BDDED441}" type="datetimeFigureOut">
              <a:rPr lang="pt-BR" smtClean="0"/>
              <a:t>06/05/2023</a:t>
            </a:fld>
            <a:endParaRPr lang="pt-BR"/>
          </a:p>
        </p:txBody>
      </p:sp>
      <p:sp>
        <p:nvSpPr>
          <p:cNvPr id="5" name="Espaço Reservado para Rodapé 4">
            <a:extLst>
              <a:ext uri="{FF2B5EF4-FFF2-40B4-BE49-F238E27FC236}">
                <a16:creationId xmlns:a16="http://schemas.microsoft.com/office/drawing/2014/main" id="{FBDD1773-17EC-AB21-6EF9-85B35BCF09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5B6335F-667E-DD32-B8AF-4490C68B6D0D}"/>
              </a:ext>
            </a:extLst>
          </p:cNvPr>
          <p:cNvSpPr>
            <a:spLocks noGrp="1"/>
          </p:cNvSpPr>
          <p:nvPr>
            <p:ph type="sldNum" sz="quarter" idx="12"/>
          </p:nvPr>
        </p:nvSpPr>
        <p:spPr/>
        <p:txBody>
          <a:bodyPr/>
          <a:lstStyle/>
          <a:p>
            <a:fld id="{05D920FE-C874-49EE-8A90-5ED501345F02}" type="slidenum">
              <a:rPr lang="pt-BR" smtClean="0"/>
              <a:t>‹nº›</a:t>
            </a:fld>
            <a:endParaRPr lang="pt-BR"/>
          </a:p>
        </p:txBody>
      </p:sp>
    </p:spTree>
    <p:extLst>
      <p:ext uri="{BB962C8B-B14F-4D97-AF65-F5344CB8AC3E}">
        <p14:creationId xmlns:p14="http://schemas.microsoft.com/office/powerpoint/2010/main" val="396774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92757-BB59-ECE8-4DF7-B4ACA258EA4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D250550-4E5A-8CEF-9044-B81BA0A96C7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1CAC63BE-7471-4085-C062-E93ED726196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5B75DD-9BC9-3D64-4EE6-313075CACF3E}"/>
              </a:ext>
            </a:extLst>
          </p:cNvPr>
          <p:cNvSpPr>
            <a:spLocks noGrp="1"/>
          </p:cNvSpPr>
          <p:nvPr>
            <p:ph type="dt" sz="half" idx="10"/>
          </p:nvPr>
        </p:nvSpPr>
        <p:spPr/>
        <p:txBody>
          <a:bodyPr/>
          <a:lstStyle/>
          <a:p>
            <a:fld id="{AF9F0019-2B0E-4A2D-801A-F128BDDED441}" type="datetimeFigureOut">
              <a:rPr lang="pt-BR" smtClean="0"/>
              <a:t>06/05/2023</a:t>
            </a:fld>
            <a:endParaRPr lang="pt-BR"/>
          </a:p>
        </p:txBody>
      </p:sp>
      <p:sp>
        <p:nvSpPr>
          <p:cNvPr id="6" name="Espaço Reservado para Rodapé 5">
            <a:extLst>
              <a:ext uri="{FF2B5EF4-FFF2-40B4-BE49-F238E27FC236}">
                <a16:creationId xmlns:a16="http://schemas.microsoft.com/office/drawing/2014/main" id="{280846C0-BE94-B8C5-EAEF-25B09A46CF4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50B34DE-1FDB-2EF3-2878-2F1CB2C6DAD9}"/>
              </a:ext>
            </a:extLst>
          </p:cNvPr>
          <p:cNvSpPr>
            <a:spLocks noGrp="1"/>
          </p:cNvSpPr>
          <p:nvPr>
            <p:ph type="sldNum" sz="quarter" idx="12"/>
          </p:nvPr>
        </p:nvSpPr>
        <p:spPr/>
        <p:txBody>
          <a:bodyPr/>
          <a:lstStyle/>
          <a:p>
            <a:fld id="{05D920FE-C874-49EE-8A90-5ED501345F02}" type="slidenum">
              <a:rPr lang="pt-BR" smtClean="0"/>
              <a:t>‹nº›</a:t>
            </a:fld>
            <a:endParaRPr lang="pt-BR"/>
          </a:p>
        </p:txBody>
      </p:sp>
    </p:spTree>
    <p:extLst>
      <p:ext uri="{BB962C8B-B14F-4D97-AF65-F5344CB8AC3E}">
        <p14:creationId xmlns:p14="http://schemas.microsoft.com/office/powerpoint/2010/main" val="18287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47EFD-2B36-C2EC-66C2-24632258B7C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37110DA-2688-D3CD-73BF-A2992D339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C174FB76-F004-D4AB-A05C-DD9CB9EA425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CE1413E-E011-973C-24EF-8DDD338D2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7CABC08-8869-7B80-FDA6-CC3D2D3B0EF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4D5CB97-C276-41BA-E3A4-22707D40A945}"/>
              </a:ext>
            </a:extLst>
          </p:cNvPr>
          <p:cNvSpPr>
            <a:spLocks noGrp="1"/>
          </p:cNvSpPr>
          <p:nvPr>
            <p:ph type="dt" sz="half" idx="10"/>
          </p:nvPr>
        </p:nvSpPr>
        <p:spPr/>
        <p:txBody>
          <a:bodyPr/>
          <a:lstStyle/>
          <a:p>
            <a:fld id="{AF9F0019-2B0E-4A2D-801A-F128BDDED441}" type="datetimeFigureOut">
              <a:rPr lang="pt-BR" smtClean="0"/>
              <a:t>06/05/2023</a:t>
            </a:fld>
            <a:endParaRPr lang="pt-BR"/>
          </a:p>
        </p:txBody>
      </p:sp>
      <p:sp>
        <p:nvSpPr>
          <p:cNvPr id="8" name="Espaço Reservado para Rodapé 7">
            <a:extLst>
              <a:ext uri="{FF2B5EF4-FFF2-40B4-BE49-F238E27FC236}">
                <a16:creationId xmlns:a16="http://schemas.microsoft.com/office/drawing/2014/main" id="{B34EA9B2-39B2-1956-E1BA-FB887770359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02FB57A3-F69D-A499-C355-268D1B9FF90C}"/>
              </a:ext>
            </a:extLst>
          </p:cNvPr>
          <p:cNvSpPr>
            <a:spLocks noGrp="1"/>
          </p:cNvSpPr>
          <p:nvPr>
            <p:ph type="sldNum" sz="quarter" idx="12"/>
          </p:nvPr>
        </p:nvSpPr>
        <p:spPr/>
        <p:txBody>
          <a:bodyPr/>
          <a:lstStyle/>
          <a:p>
            <a:fld id="{05D920FE-C874-49EE-8A90-5ED501345F02}" type="slidenum">
              <a:rPr lang="pt-BR" smtClean="0"/>
              <a:t>‹nº›</a:t>
            </a:fld>
            <a:endParaRPr lang="pt-BR"/>
          </a:p>
        </p:txBody>
      </p:sp>
    </p:spTree>
    <p:extLst>
      <p:ext uri="{BB962C8B-B14F-4D97-AF65-F5344CB8AC3E}">
        <p14:creationId xmlns:p14="http://schemas.microsoft.com/office/powerpoint/2010/main" val="207318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0B69F-C012-5D16-9815-5DD4CF67191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4378D23-4A92-DC0D-8E1E-183C70ACCFB0}"/>
              </a:ext>
            </a:extLst>
          </p:cNvPr>
          <p:cNvSpPr>
            <a:spLocks noGrp="1"/>
          </p:cNvSpPr>
          <p:nvPr>
            <p:ph type="dt" sz="half" idx="10"/>
          </p:nvPr>
        </p:nvSpPr>
        <p:spPr/>
        <p:txBody>
          <a:bodyPr/>
          <a:lstStyle/>
          <a:p>
            <a:fld id="{AF9F0019-2B0E-4A2D-801A-F128BDDED441}" type="datetimeFigureOut">
              <a:rPr lang="pt-BR" smtClean="0"/>
              <a:t>06/05/2023</a:t>
            </a:fld>
            <a:endParaRPr lang="pt-BR"/>
          </a:p>
        </p:txBody>
      </p:sp>
      <p:sp>
        <p:nvSpPr>
          <p:cNvPr id="4" name="Espaço Reservado para Rodapé 3">
            <a:extLst>
              <a:ext uri="{FF2B5EF4-FFF2-40B4-BE49-F238E27FC236}">
                <a16:creationId xmlns:a16="http://schemas.microsoft.com/office/drawing/2014/main" id="{974A914D-951C-037A-FA59-4D5D559623F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8943470-9427-34B2-B023-7ADC86896476}"/>
              </a:ext>
            </a:extLst>
          </p:cNvPr>
          <p:cNvSpPr>
            <a:spLocks noGrp="1"/>
          </p:cNvSpPr>
          <p:nvPr>
            <p:ph type="sldNum" sz="quarter" idx="12"/>
          </p:nvPr>
        </p:nvSpPr>
        <p:spPr/>
        <p:txBody>
          <a:bodyPr/>
          <a:lstStyle/>
          <a:p>
            <a:fld id="{05D920FE-C874-49EE-8A90-5ED501345F02}" type="slidenum">
              <a:rPr lang="pt-BR" smtClean="0"/>
              <a:t>‹nº›</a:t>
            </a:fld>
            <a:endParaRPr lang="pt-BR"/>
          </a:p>
        </p:txBody>
      </p:sp>
    </p:spTree>
    <p:extLst>
      <p:ext uri="{BB962C8B-B14F-4D97-AF65-F5344CB8AC3E}">
        <p14:creationId xmlns:p14="http://schemas.microsoft.com/office/powerpoint/2010/main" val="90511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6D6C0E8-BA13-CA16-30A4-93A3299EA402}"/>
              </a:ext>
            </a:extLst>
          </p:cNvPr>
          <p:cNvSpPr>
            <a:spLocks noGrp="1"/>
          </p:cNvSpPr>
          <p:nvPr>
            <p:ph type="dt" sz="half" idx="10"/>
          </p:nvPr>
        </p:nvSpPr>
        <p:spPr/>
        <p:txBody>
          <a:bodyPr/>
          <a:lstStyle/>
          <a:p>
            <a:fld id="{AF9F0019-2B0E-4A2D-801A-F128BDDED441}" type="datetimeFigureOut">
              <a:rPr lang="pt-BR" smtClean="0"/>
              <a:t>06/05/2023</a:t>
            </a:fld>
            <a:endParaRPr lang="pt-BR"/>
          </a:p>
        </p:txBody>
      </p:sp>
      <p:sp>
        <p:nvSpPr>
          <p:cNvPr id="3" name="Espaço Reservado para Rodapé 2">
            <a:extLst>
              <a:ext uri="{FF2B5EF4-FFF2-40B4-BE49-F238E27FC236}">
                <a16:creationId xmlns:a16="http://schemas.microsoft.com/office/drawing/2014/main" id="{B98B628C-7816-1C92-030C-BE63148796E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F969BAF-90BD-3975-0510-1C76D87AF0CF}"/>
              </a:ext>
            </a:extLst>
          </p:cNvPr>
          <p:cNvSpPr>
            <a:spLocks noGrp="1"/>
          </p:cNvSpPr>
          <p:nvPr>
            <p:ph type="sldNum" sz="quarter" idx="12"/>
          </p:nvPr>
        </p:nvSpPr>
        <p:spPr/>
        <p:txBody>
          <a:bodyPr/>
          <a:lstStyle/>
          <a:p>
            <a:fld id="{05D920FE-C874-49EE-8A90-5ED501345F02}" type="slidenum">
              <a:rPr lang="pt-BR" smtClean="0"/>
              <a:t>‹nº›</a:t>
            </a:fld>
            <a:endParaRPr lang="pt-BR"/>
          </a:p>
        </p:txBody>
      </p:sp>
    </p:spTree>
    <p:extLst>
      <p:ext uri="{BB962C8B-B14F-4D97-AF65-F5344CB8AC3E}">
        <p14:creationId xmlns:p14="http://schemas.microsoft.com/office/powerpoint/2010/main" val="353909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115F5-EBB9-CF6B-D84B-6CFB70DA764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373F0CF-7EC5-DF0E-8040-9B58FEEF3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FE1CFA1-C819-CD55-62BB-3BF9EB99B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82F1C1F-904F-8537-8D60-B8AE1CB2BBF3}"/>
              </a:ext>
            </a:extLst>
          </p:cNvPr>
          <p:cNvSpPr>
            <a:spLocks noGrp="1"/>
          </p:cNvSpPr>
          <p:nvPr>
            <p:ph type="dt" sz="half" idx="10"/>
          </p:nvPr>
        </p:nvSpPr>
        <p:spPr/>
        <p:txBody>
          <a:bodyPr/>
          <a:lstStyle/>
          <a:p>
            <a:fld id="{AF9F0019-2B0E-4A2D-801A-F128BDDED441}" type="datetimeFigureOut">
              <a:rPr lang="pt-BR" smtClean="0"/>
              <a:t>06/05/2023</a:t>
            </a:fld>
            <a:endParaRPr lang="pt-BR"/>
          </a:p>
        </p:txBody>
      </p:sp>
      <p:sp>
        <p:nvSpPr>
          <p:cNvPr id="6" name="Espaço Reservado para Rodapé 5">
            <a:extLst>
              <a:ext uri="{FF2B5EF4-FFF2-40B4-BE49-F238E27FC236}">
                <a16:creationId xmlns:a16="http://schemas.microsoft.com/office/drawing/2014/main" id="{FCCD1E72-CD56-10A8-FC48-05DBA3AAFE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896B0B9-2A8C-0B46-0915-C93F73E38562}"/>
              </a:ext>
            </a:extLst>
          </p:cNvPr>
          <p:cNvSpPr>
            <a:spLocks noGrp="1"/>
          </p:cNvSpPr>
          <p:nvPr>
            <p:ph type="sldNum" sz="quarter" idx="12"/>
          </p:nvPr>
        </p:nvSpPr>
        <p:spPr/>
        <p:txBody>
          <a:bodyPr/>
          <a:lstStyle/>
          <a:p>
            <a:fld id="{05D920FE-C874-49EE-8A90-5ED501345F02}" type="slidenum">
              <a:rPr lang="pt-BR" smtClean="0"/>
              <a:t>‹nº›</a:t>
            </a:fld>
            <a:endParaRPr lang="pt-BR"/>
          </a:p>
        </p:txBody>
      </p:sp>
    </p:spTree>
    <p:extLst>
      <p:ext uri="{BB962C8B-B14F-4D97-AF65-F5344CB8AC3E}">
        <p14:creationId xmlns:p14="http://schemas.microsoft.com/office/powerpoint/2010/main" val="143619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D4D4D-F988-927B-0AFE-984B10B9882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383BD95-2532-FAF8-FA61-D47B8EE39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7F3C179-75DE-EB63-3ABB-2CAD51A3B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7F863DC-B6F0-C1BF-66BB-7C40F15082FE}"/>
              </a:ext>
            </a:extLst>
          </p:cNvPr>
          <p:cNvSpPr>
            <a:spLocks noGrp="1"/>
          </p:cNvSpPr>
          <p:nvPr>
            <p:ph type="dt" sz="half" idx="10"/>
          </p:nvPr>
        </p:nvSpPr>
        <p:spPr/>
        <p:txBody>
          <a:bodyPr/>
          <a:lstStyle/>
          <a:p>
            <a:fld id="{AF9F0019-2B0E-4A2D-801A-F128BDDED441}" type="datetimeFigureOut">
              <a:rPr lang="pt-BR" smtClean="0"/>
              <a:t>06/05/2023</a:t>
            </a:fld>
            <a:endParaRPr lang="pt-BR"/>
          </a:p>
        </p:txBody>
      </p:sp>
      <p:sp>
        <p:nvSpPr>
          <p:cNvPr id="6" name="Espaço Reservado para Rodapé 5">
            <a:extLst>
              <a:ext uri="{FF2B5EF4-FFF2-40B4-BE49-F238E27FC236}">
                <a16:creationId xmlns:a16="http://schemas.microsoft.com/office/drawing/2014/main" id="{89E19EAE-6853-37EC-8F13-2934A40DB9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91F48EC-DF1D-3C8E-0B31-031A00BDDA93}"/>
              </a:ext>
            </a:extLst>
          </p:cNvPr>
          <p:cNvSpPr>
            <a:spLocks noGrp="1"/>
          </p:cNvSpPr>
          <p:nvPr>
            <p:ph type="sldNum" sz="quarter" idx="12"/>
          </p:nvPr>
        </p:nvSpPr>
        <p:spPr/>
        <p:txBody>
          <a:bodyPr/>
          <a:lstStyle/>
          <a:p>
            <a:fld id="{05D920FE-C874-49EE-8A90-5ED501345F02}" type="slidenum">
              <a:rPr lang="pt-BR" smtClean="0"/>
              <a:t>‹nº›</a:t>
            </a:fld>
            <a:endParaRPr lang="pt-BR"/>
          </a:p>
        </p:txBody>
      </p:sp>
    </p:spTree>
    <p:extLst>
      <p:ext uri="{BB962C8B-B14F-4D97-AF65-F5344CB8AC3E}">
        <p14:creationId xmlns:p14="http://schemas.microsoft.com/office/powerpoint/2010/main" val="3116343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E88C69C-2670-BF09-F9A1-0EAE3340D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A2E7511-B9B0-F4C6-3DFD-4D047452D4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FBA0F49-6F8B-8060-9946-E6710429B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F0019-2B0E-4A2D-801A-F128BDDED441}" type="datetimeFigureOut">
              <a:rPr lang="pt-BR" smtClean="0"/>
              <a:t>06/05/2023</a:t>
            </a:fld>
            <a:endParaRPr lang="pt-BR"/>
          </a:p>
        </p:txBody>
      </p:sp>
      <p:sp>
        <p:nvSpPr>
          <p:cNvPr id="5" name="Espaço Reservado para Rodapé 4">
            <a:extLst>
              <a:ext uri="{FF2B5EF4-FFF2-40B4-BE49-F238E27FC236}">
                <a16:creationId xmlns:a16="http://schemas.microsoft.com/office/drawing/2014/main" id="{EBE7AFF4-F093-95F7-8F64-21A50FEA2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BFED04F-3C5B-918C-90D1-34435C47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920FE-C874-49EE-8A90-5ED501345F02}" type="slidenum">
              <a:rPr lang="pt-BR" smtClean="0"/>
              <a:t>‹nº›</a:t>
            </a:fld>
            <a:endParaRPr lang="pt-BR"/>
          </a:p>
        </p:txBody>
      </p:sp>
    </p:spTree>
    <p:extLst>
      <p:ext uri="{BB962C8B-B14F-4D97-AF65-F5344CB8AC3E}">
        <p14:creationId xmlns:p14="http://schemas.microsoft.com/office/powerpoint/2010/main" val="106004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2.xml"/><Relationship Id="rId7"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3.xml"/><Relationship Id="rId5" Type="http://schemas.openxmlformats.org/officeDocument/2006/relationships/slide" Target="slide4.xml"/><Relationship Id="rId10" Type="http://schemas.openxmlformats.org/officeDocument/2006/relationships/image" Target="../media/image4.png"/><Relationship Id="rId4" Type="http://schemas.openxmlformats.org/officeDocument/2006/relationships/slide" Target="slide6.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4AFDD271-14AF-66BB-18A4-653A7531DC0A}"/>
              </a:ext>
            </a:extLst>
          </p:cNvPr>
          <p:cNvPicPr>
            <a:picLocks noChangeAspect="1"/>
          </p:cNvPicPr>
          <p:nvPr/>
        </p:nvPicPr>
        <p:blipFill>
          <a:blip r:embed="rId2"/>
          <a:stretch>
            <a:fillRect/>
          </a:stretch>
        </p:blipFill>
        <p:spPr>
          <a:xfrm>
            <a:off x="574419" y="2287073"/>
            <a:ext cx="876300" cy="638174"/>
          </a:xfrm>
          <a:prstGeom prst="rect">
            <a:avLst/>
          </a:prstGeom>
        </p:spPr>
      </p:pic>
      <p:pic>
        <p:nvPicPr>
          <p:cNvPr id="13" name="Imagem 12">
            <a:extLst>
              <a:ext uri="{FF2B5EF4-FFF2-40B4-BE49-F238E27FC236}">
                <a16:creationId xmlns:a16="http://schemas.microsoft.com/office/drawing/2014/main" id="{263F4D38-84A6-1414-74DE-0B499E2D2D3C}"/>
              </a:ext>
            </a:extLst>
          </p:cNvPr>
          <p:cNvPicPr>
            <a:picLocks noChangeAspect="1"/>
          </p:cNvPicPr>
          <p:nvPr/>
        </p:nvPicPr>
        <p:blipFill>
          <a:blip r:embed="rId2"/>
          <a:stretch>
            <a:fillRect/>
          </a:stretch>
        </p:blipFill>
        <p:spPr>
          <a:xfrm>
            <a:off x="574419" y="2935967"/>
            <a:ext cx="876300" cy="638175"/>
          </a:xfrm>
          <a:prstGeom prst="rect">
            <a:avLst/>
          </a:prstGeom>
        </p:spPr>
      </p:pic>
      <p:pic>
        <p:nvPicPr>
          <p:cNvPr id="15" name="Imagem 14">
            <a:extLst>
              <a:ext uri="{FF2B5EF4-FFF2-40B4-BE49-F238E27FC236}">
                <a16:creationId xmlns:a16="http://schemas.microsoft.com/office/drawing/2014/main" id="{8258509D-0A2F-77EE-7EEE-25EE5E87AB62}"/>
              </a:ext>
            </a:extLst>
          </p:cNvPr>
          <p:cNvPicPr>
            <a:picLocks noChangeAspect="1"/>
          </p:cNvPicPr>
          <p:nvPr/>
        </p:nvPicPr>
        <p:blipFill>
          <a:blip r:embed="rId2"/>
          <a:stretch>
            <a:fillRect/>
          </a:stretch>
        </p:blipFill>
        <p:spPr>
          <a:xfrm>
            <a:off x="595520" y="3563421"/>
            <a:ext cx="876300" cy="638175"/>
          </a:xfrm>
          <a:prstGeom prst="rect">
            <a:avLst/>
          </a:prstGeom>
        </p:spPr>
      </p:pic>
      <p:pic>
        <p:nvPicPr>
          <p:cNvPr id="17" name="Imagem 16">
            <a:extLst>
              <a:ext uri="{FF2B5EF4-FFF2-40B4-BE49-F238E27FC236}">
                <a16:creationId xmlns:a16="http://schemas.microsoft.com/office/drawing/2014/main" id="{842EC930-D857-7BA9-0006-2B4D138366D3}"/>
              </a:ext>
            </a:extLst>
          </p:cNvPr>
          <p:cNvPicPr>
            <a:picLocks noChangeAspect="1"/>
          </p:cNvPicPr>
          <p:nvPr/>
        </p:nvPicPr>
        <p:blipFill>
          <a:blip r:embed="rId2"/>
          <a:stretch>
            <a:fillRect/>
          </a:stretch>
        </p:blipFill>
        <p:spPr>
          <a:xfrm>
            <a:off x="600687" y="4160300"/>
            <a:ext cx="876300" cy="638175"/>
          </a:xfrm>
          <a:prstGeom prst="rect">
            <a:avLst/>
          </a:prstGeom>
        </p:spPr>
      </p:pic>
      <p:pic>
        <p:nvPicPr>
          <p:cNvPr id="19" name="Imagem 18">
            <a:extLst>
              <a:ext uri="{FF2B5EF4-FFF2-40B4-BE49-F238E27FC236}">
                <a16:creationId xmlns:a16="http://schemas.microsoft.com/office/drawing/2014/main" id="{94416A71-CC6B-6890-2D23-0D0060FFA98E}"/>
              </a:ext>
            </a:extLst>
          </p:cNvPr>
          <p:cNvPicPr>
            <a:picLocks noChangeAspect="1"/>
          </p:cNvPicPr>
          <p:nvPr/>
        </p:nvPicPr>
        <p:blipFill>
          <a:blip r:embed="rId2"/>
          <a:stretch>
            <a:fillRect/>
          </a:stretch>
        </p:blipFill>
        <p:spPr>
          <a:xfrm>
            <a:off x="595520" y="4752720"/>
            <a:ext cx="876300" cy="638174"/>
          </a:xfrm>
          <a:prstGeom prst="rect">
            <a:avLst/>
          </a:prstGeom>
        </p:spPr>
      </p:pic>
      <p:sp>
        <p:nvSpPr>
          <p:cNvPr id="20" name="CaixaDeTexto 19">
            <a:extLst>
              <a:ext uri="{FF2B5EF4-FFF2-40B4-BE49-F238E27FC236}">
                <a16:creationId xmlns:a16="http://schemas.microsoft.com/office/drawing/2014/main" id="{F6BA49F4-A907-D739-7537-2B18116594F8}"/>
              </a:ext>
            </a:extLst>
          </p:cNvPr>
          <p:cNvSpPr txBox="1"/>
          <p:nvPr/>
        </p:nvSpPr>
        <p:spPr>
          <a:xfrm>
            <a:off x="1555130" y="2398609"/>
            <a:ext cx="1096696" cy="369332"/>
          </a:xfrm>
          <a:prstGeom prst="rect">
            <a:avLst/>
          </a:prstGeom>
          <a:noFill/>
        </p:spPr>
        <p:txBody>
          <a:bodyPr wrap="square" rtlCol="0">
            <a:spAutoFit/>
          </a:bodyPr>
          <a:lstStyle/>
          <a:p>
            <a:r>
              <a:rPr lang="pt-BR" dirty="0"/>
              <a:t>Home</a:t>
            </a:r>
          </a:p>
        </p:txBody>
      </p:sp>
      <p:sp>
        <p:nvSpPr>
          <p:cNvPr id="21" name="CaixaDeTexto 20">
            <a:hlinkClick r:id="rId3" action="ppaction://hlinksldjump"/>
            <a:extLst>
              <a:ext uri="{FF2B5EF4-FFF2-40B4-BE49-F238E27FC236}">
                <a16:creationId xmlns:a16="http://schemas.microsoft.com/office/drawing/2014/main" id="{50656F09-B237-CB28-B0EA-17008639B735}"/>
              </a:ext>
            </a:extLst>
          </p:cNvPr>
          <p:cNvSpPr txBox="1"/>
          <p:nvPr/>
        </p:nvSpPr>
        <p:spPr>
          <a:xfrm>
            <a:off x="1555130" y="2990978"/>
            <a:ext cx="1606016" cy="369332"/>
          </a:xfrm>
          <a:prstGeom prst="rect">
            <a:avLst/>
          </a:prstGeom>
          <a:noFill/>
        </p:spPr>
        <p:txBody>
          <a:bodyPr wrap="square" rtlCol="0">
            <a:spAutoFit/>
          </a:bodyPr>
          <a:lstStyle/>
          <a:p>
            <a:r>
              <a:rPr lang="pt-BR" dirty="0"/>
              <a:t>Tratamentos</a:t>
            </a:r>
          </a:p>
        </p:txBody>
      </p:sp>
      <p:sp>
        <p:nvSpPr>
          <p:cNvPr id="22" name="CaixaDeTexto 21">
            <a:hlinkClick r:id="rId4" action="ppaction://hlinksldjump"/>
            <a:extLst>
              <a:ext uri="{FF2B5EF4-FFF2-40B4-BE49-F238E27FC236}">
                <a16:creationId xmlns:a16="http://schemas.microsoft.com/office/drawing/2014/main" id="{8875DBD4-DE94-806D-72E1-31CD64079CC6}"/>
              </a:ext>
            </a:extLst>
          </p:cNvPr>
          <p:cNvSpPr txBox="1"/>
          <p:nvPr/>
        </p:nvSpPr>
        <p:spPr>
          <a:xfrm>
            <a:off x="1600853" y="5494558"/>
            <a:ext cx="1096696" cy="369332"/>
          </a:xfrm>
          <a:prstGeom prst="rect">
            <a:avLst/>
          </a:prstGeom>
          <a:noFill/>
        </p:spPr>
        <p:txBody>
          <a:bodyPr wrap="square" rtlCol="0">
            <a:spAutoFit/>
          </a:bodyPr>
          <a:lstStyle/>
          <a:p>
            <a:r>
              <a:rPr lang="pt-BR" dirty="0"/>
              <a:t>Agenda</a:t>
            </a:r>
          </a:p>
        </p:txBody>
      </p:sp>
      <p:sp>
        <p:nvSpPr>
          <p:cNvPr id="23" name="CaixaDeTexto 22">
            <a:hlinkClick r:id="rId5" action="ppaction://hlinksldjump"/>
            <a:extLst>
              <a:ext uri="{FF2B5EF4-FFF2-40B4-BE49-F238E27FC236}">
                <a16:creationId xmlns:a16="http://schemas.microsoft.com/office/drawing/2014/main" id="{99E21A38-15E2-BFD0-CD83-3BBA5761E281}"/>
              </a:ext>
            </a:extLst>
          </p:cNvPr>
          <p:cNvSpPr txBox="1"/>
          <p:nvPr/>
        </p:nvSpPr>
        <p:spPr>
          <a:xfrm>
            <a:off x="1555130" y="4242768"/>
            <a:ext cx="1606017" cy="369332"/>
          </a:xfrm>
          <a:prstGeom prst="rect">
            <a:avLst/>
          </a:prstGeom>
          <a:noFill/>
        </p:spPr>
        <p:txBody>
          <a:bodyPr wrap="square" rtlCol="0">
            <a:spAutoFit/>
          </a:bodyPr>
          <a:lstStyle/>
          <a:p>
            <a:r>
              <a:rPr lang="pt-BR" dirty="0"/>
              <a:t>Depoimentos</a:t>
            </a:r>
          </a:p>
        </p:txBody>
      </p:sp>
      <p:sp>
        <p:nvSpPr>
          <p:cNvPr id="24" name="CaixaDeTexto 23">
            <a:hlinkClick r:id="rId6" action="ppaction://hlinksldjump"/>
            <a:extLst>
              <a:ext uri="{FF2B5EF4-FFF2-40B4-BE49-F238E27FC236}">
                <a16:creationId xmlns:a16="http://schemas.microsoft.com/office/drawing/2014/main" id="{5C2EC570-04BC-3AA8-4F47-3B003430D73A}"/>
              </a:ext>
            </a:extLst>
          </p:cNvPr>
          <p:cNvSpPr txBox="1"/>
          <p:nvPr/>
        </p:nvSpPr>
        <p:spPr>
          <a:xfrm>
            <a:off x="1591218" y="3583347"/>
            <a:ext cx="1096696" cy="369332"/>
          </a:xfrm>
          <a:prstGeom prst="rect">
            <a:avLst/>
          </a:prstGeom>
          <a:noFill/>
        </p:spPr>
        <p:txBody>
          <a:bodyPr wrap="square" rtlCol="0">
            <a:spAutoFit/>
          </a:bodyPr>
          <a:lstStyle/>
          <a:p>
            <a:r>
              <a:rPr lang="pt-BR" dirty="0"/>
              <a:t>Cursos</a:t>
            </a:r>
          </a:p>
        </p:txBody>
      </p:sp>
      <p:pic>
        <p:nvPicPr>
          <p:cNvPr id="25" name="Imagem 24">
            <a:extLst>
              <a:ext uri="{FF2B5EF4-FFF2-40B4-BE49-F238E27FC236}">
                <a16:creationId xmlns:a16="http://schemas.microsoft.com/office/drawing/2014/main" id="{00012418-31B5-1706-473A-58772F7AFFD9}"/>
              </a:ext>
            </a:extLst>
          </p:cNvPr>
          <p:cNvPicPr>
            <a:picLocks noChangeAspect="1"/>
          </p:cNvPicPr>
          <p:nvPr/>
        </p:nvPicPr>
        <p:blipFill>
          <a:blip r:embed="rId2"/>
          <a:stretch>
            <a:fillRect/>
          </a:stretch>
        </p:blipFill>
        <p:spPr>
          <a:xfrm>
            <a:off x="595520" y="5378580"/>
            <a:ext cx="876300" cy="638174"/>
          </a:xfrm>
          <a:prstGeom prst="rect">
            <a:avLst/>
          </a:prstGeom>
        </p:spPr>
      </p:pic>
      <p:sp>
        <p:nvSpPr>
          <p:cNvPr id="26" name="CaixaDeTexto 25">
            <a:hlinkClick r:id="rId7" action="ppaction://hlinksldjump"/>
            <a:extLst>
              <a:ext uri="{FF2B5EF4-FFF2-40B4-BE49-F238E27FC236}">
                <a16:creationId xmlns:a16="http://schemas.microsoft.com/office/drawing/2014/main" id="{D753C9B1-07D6-C784-044D-B06D58BF016C}"/>
              </a:ext>
            </a:extLst>
          </p:cNvPr>
          <p:cNvSpPr txBox="1"/>
          <p:nvPr/>
        </p:nvSpPr>
        <p:spPr>
          <a:xfrm>
            <a:off x="1600853" y="4851051"/>
            <a:ext cx="1096696" cy="369332"/>
          </a:xfrm>
          <a:prstGeom prst="rect">
            <a:avLst/>
          </a:prstGeom>
          <a:noFill/>
        </p:spPr>
        <p:txBody>
          <a:bodyPr wrap="square" rtlCol="0">
            <a:spAutoFit/>
          </a:bodyPr>
          <a:lstStyle/>
          <a:p>
            <a:r>
              <a:rPr lang="pt-BR" dirty="0"/>
              <a:t>Vídeos</a:t>
            </a:r>
          </a:p>
        </p:txBody>
      </p:sp>
      <p:pic>
        <p:nvPicPr>
          <p:cNvPr id="31" name="Imagem 30">
            <a:extLst>
              <a:ext uri="{FF2B5EF4-FFF2-40B4-BE49-F238E27FC236}">
                <a16:creationId xmlns:a16="http://schemas.microsoft.com/office/drawing/2014/main" id="{71ACF3DF-F641-104A-9AD2-A1F5D12B8DDD}"/>
              </a:ext>
            </a:extLst>
          </p:cNvPr>
          <p:cNvPicPr>
            <a:picLocks noChangeAspect="1"/>
          </p:cNvPicPr>
          <p:nvPr/>
        </p:nvPicPr>
        <p:blipFill>
          <a:blip r:embed="rId8"/>
          <a:stretch>
            <a:fillRect/>
          </a:stretch>
        </p:blipFill>
        <p:spPr>
          <a:xfrm>
            <a:off x="812228" y="76476"/>
            <a:ext cx="2000250" cy="1162050"/>
          </a:xfrm>
          <a:prstGeom prst="rect">
            <a:avLst/>
          </a:prstGeom>
        </p:spPr>
      </p:pic>
      <p:sp>
        <p:nvSpPr>
          <p:cNvPr id="32" name="CaixaDeTexto 31">
            <a:extLst>
              <a:ext uri="{FF2B5EF4-FFF2-40B4-BE49-F238E27FC236}">
                <a16:creationId xmlns:a16="http://schemas.microsoft.com/office/drawing/2014/main" id="{9BD30B41-AC02-C5A2-162F-7866396D26EC}"/>
              </a:ext>
            </a:extLst>
          </p:cNvPr>
          <p:cNvSpPr txBox="1"/>
          <p:nvPr/>
        </p:nvSpPr>
        <p:spPr>
          <a:xfrm>
            <a:off x="3905004" y="3511574"/>
            <a:ext cx="7076661" cy="2031325"/>
          </a:xfrm>
          <a:prstGeom prst="rect">
            <a:avLst/>
          </a:prstGeom>
          <a:noFill/>
          <a:ln>
            <a:noFill/>
          </a:ln>
        </p:spPr>
        <p:txBody>
          <a:bodyPr wrap="square" rtlCol="0">
            <a:spAutoFit/>
          </a:bodyPr>
          <a:lstStyle/>
          <a:p>
            <a:pPr algn="l"/>
            <a:r>
              <a:rPr lang="pt-BR" sz="1400" b="0" i="0" dirty="0">
                <a:effectLst/>
                <a:latin typeface="Source Sans Pro" panose="020B0503030403020204" pitchFamily="34" charset="0"/>
              </a:rPr>
              <a:t>É Socióloga e Geógrafa por formação, atualmente trabalha como Psicoterapeuta, Palestrante e Facilitadora em Seminários, Cursos, Workshops e Vivências.</a:t>
            </a:r>
          </a:p>
          <a:p>
            <a:pPr algn="l"/>
            <a:r>
              <a:rPr lang="pt-BR" sz="1400" b="0" i="0" dirty="0">
                <a:effectLst/>
                <a:latin typeface="Source Sans Pro" panose="020B0503030403020204" pitchFamily="34" charset="0"/>
              </a:rPr>
              <a:t>Tem a rara propriedade de canalizar o subconsciente da pessoa e por ele perceber a causa de todas frustrações, desajustes, desconforto que desarmonizam a pessoa, que vão levá-la a sérias somatizações futuras como depressão, ansiedade, angústia, transtornos graves com sequelas de difícil reversão.</a:t>
            </a:r>
          </a:p>
          <a:p>
            <a:pPr algn="l"/>
            <a:r>
              <a:rPr lang="pt-BR" sz="1400" b="0" i="0" dirty="0">
                <a:effectLst/>
                <a:latin typeface="Source Sans Pro" panose="020B0503030403020204" pitchFamily="34" charset="0"/>
              </a:rPr>
              <a:t>Auto Iniciada desde 1985 foi auto na Medicina Energética do Terceiro Milênio, que é sustentada por três pilares: Energia Fria Vibracional Curadora, Radiestesia Magnética Imantada e Registro da Memória Celular (DNA).</a:t>
            </a:r>
          </a:p>
        </p:txBody>
      </p:sp>
      <p:pic>
        <p:nvPicPr>
          <p:cNvPr id="34" name="Imagem 33">
            <a:extLst>
              <a:ext uri="{FF2B5EF4-FFF2-40B4-BE49-F238E27FC236}">
                <a16:creationId xmlns:a16="http://schemas.microsoft.com/office/drawing/2014/main" id="{8A876B37-0878-6B20-376A-1CF2DE0692F0}"/>
              </a:ext>
            </a:extLst>
          </p:cNvPr>
          <p:cNvPicPr>
            <a:picLocks noChangeAspect="1"/>
          </p:cNvPicPr>
          <p:nvPr/>
        </p:nvPicPr>
        <p:blipFill>
          <a:blip r:embed="rId9"/>
          <a:stretch>
            <a:fillRect/>
          </a:stretch>
        </p:blipFill>
        <p:spPr>
          <a:xfrm>
            <a:off x="3161147" y="220664"/>
            <a:ext cx="3889513" cy="614223"/>
          </a:xfrm>
          <a:prstGeom prst="rect">
            <a:avLst/>
          </a:prstGeom>
        </p:spPr>
      </p:pic>
      <p:pic>
        <p:nvPicPr>
          <p:cNvPr id="41" name="Imagem 40">
            <a:extLst>
              <a:ext uri="{FF2B5EF4-FFF2-40B4-BE49-F238E27FC236}">
                <a16:creationId xmlns:a16="http://schemas.microsoft.com/office/drawing/2014/main" id="{41AD3E17-1F97-B228-9700-0CE295D90056}"/>
              </a:ext>
            </a:extLst>
          </p:cNvPr>
          <p:cNvPicPr>
            <a:picLocks noChangeAspect="1"/>
          </p:cNvPicPr>
          <p:nvPr/>
        </p:nvPicPr>
        <p:blipFill>
          <a:blip r:embed="rId10"/>
          <a:stretch>
            <a:fillRect/>
          </a:stretch>
        </p:blipFill>
        <p:spPr>
          <a:xfrm>
            <a:off x="3905004" y="1711471"/>
            <a:ext cx="1767993" cy="1743607"/>
          </a:xfrm>
          <a:prstGeom prst="rect">
            <a:avLst/>
          </a:prstGeom>
        </p:spPr>
      </p:pic>
      <p:sp>
        <p:nvSpPr>
          <p:cNvPr id="42" name="CaixaDeTexto 41">
            <a:extLst>
              <a:ext uri="{FF2B5EF4-FFF2-40B4-BE49-F238E27FC236}">
                <a16:creationId xmlns:a16="http://schemas.microsoft.com/office/drawing/2014/main" id="{21DCA88A-17FB-DC7B-349B-61647BD8DE92}"/>
              </a:ext>
            </a:extLst>
          </p:cNvPr>
          <p:cNvSpPr txBox="1"/>
          <p:nvPr/>
        </p:nvSpPr>
        <p:spPr>
          <a:xfrm>
            <a:off x="3629465" y="1382714"/>
            <a:ext cx="7800329" cy="4634040"/>
          </a:xfrm>
          <a:prstGeom prst="rect">
            <a:avLst/>
          </a:prstGeom>
          <a:noFill/>
          <a:ln>
            <a:solidFill>
              <a:schemeClr val="accent1"/>
            </a:solidFill>
          </a:ln>
        </p:spPr>
        <p:txBody>
          <a:bodyPr wrap="square" rtlCol="0">
            <a:spAutoFit/>
          </a:bodyPr>
          <a:lstStyle/>
          <a:p>
            <a:endParaRPr lang="pt-BR" dirty="0"/>
          </a:p>
        </p:txBody>
      </p:sp>
    </p:spTree>
    <p:extLst>
      <p:ext uri="{BB962C8B-B14F-4D97-AF65-F5344CB8AC3E}">
        <p14:creationId xmlns:p14="http://schemas.microsoft.com/office/powerpoint/2010/main" val="99301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2FAE4-5C7F-AEC5-43ED-818CADC72875}"/>
              </a:ext>
            </a:extLst>
          </p:cNvPr>
          <p:cNvSpPr>
            <a:spLocks noGrp="1"/>
          </p:cNvSpPr>
          <p:nvPr>
            <p:ph type="title"/>
          </p:nvPr>
        </p:nvSpPr>
        <p:spPr>
          <a:xfrm>
            <a:off x="3210438" y="138907"/>
            <a:ext cx="4662948" cy="1325563"/>
          </a:xfrm>
        </p:spPr>
        <p:txBody>
          <a:bodyPr/>
          <a:lstStyle/>
          <a:p>
            <a:r>
              <a:rPr lang="pt-BR" dirty="0"/>
              <a:t>Tratamentos</a:t>
            </a:r>
          </a:p>
        </p:txBody>
      </p:sp>
      <p:pic>
        <p:nvPicPr>
          <p:cNvPr id="4" name="Imagem 3">
            <a:extLst>
              <a:ext uri="{FF2B5EF4-FFF2-40B4-BE49-F238E27FC236}">
                <a16:creationId xmlns:a16="http://schemas.microsoft.com/office/drawing/2014/main" id="{8CA5F257-32E9-A0A2-468B-F8CC2471AA7A}"/>
              </a:ext>
            </a:extLst>
          </p:cNvPr>
          <p:cNvPicPr>
            <a:picLocks noChangeAspect="1"/>
          </p:cNvPicPr>
          <p:nvPr/>
        </p:nvPicPr>
        <p:blipFill>
          <a:blip r:embed="rId2"/>
          <a:stretch>
            <a:fillRect/>
          </a:stretch>
        </p:blipFill>
        <p:spPr>
          <a:xfrm>
            <a:off x="762206" y="220664"/>
            <a:ext cx="2000250" cy="1162050"/>
          </a:xfrm>
          <a:prstGeom prst="rect">
            <a:avLst/>
          </a:prstGeom>
        </p:spPr>
      </p:pic>
      <p:sp>
        <p:nvSpPr>
          <p:cNvPr id="5" name="CaixaDeTexto 4">
            <a:extLst>
              <a:ext uri="{FF2B5EF4-FFF2-40B4-BE49-F238E27FC236}">
                <a16:creationId xmlns:a16="http://schemas.microsoft.com/office/drawing/2014/main" id="{9308DF00-B001-6FB9-F989-38ADE9D35F77}"/>
              </a:ext>
            </a:extLst>
          </p:cNvPr>
          <p:cNvSpPr txBox="1"/>
          <p:nvPr/>
        </p:nvSpPr>
        <p:spPr>
          <a:xfrm>
            <a:off x="762205" y="5508428"/>
            <a:ext cx="2448233" cy="646331"/>
          </a:xfrm>
          <a:prstGeom prst="rect">
            <a:avLst/>
          </a:prstGeom>
          <a:noFill/>
          <a:ln>
            <a:noFill/>
          </a:ln>
        </p:spPr>
        <p:txBody>
          <a:bodyPr wrap="square" rtlCol="0">
            <a:spAutoFit/>
          </a:bodyPr>
          <a:lstStyle/>
          <a:p>
            <a:r>
              <a:rPr lang="pt-BR" dirty="0"/>
              <a:t>Energia Fria Vibracional Curadora</a:t>
            </a:r>
          </a:p>
        </p:txBody>
      </p:sp>
      <p:sp>
        <p:nvSpPr>
          <p:cNvPr id="6" name="CaixaDeTexto 5">
            <a:extLst>
              <a:ext uri="{FF2B5EF4-FFF2-40B4-BE49-F238E27FC236}">
                <a16:creationId xmlns:a16="http://schemas.microsoft.com/office/drawing/2014/main" id="{336CBB4F-668E-49F0-6A01-55677B2D5497}"/>
              </a:ext>
            </a:extLst>
          </p:cNvPr>
          <p:cNvSpPr txBox="1"/>
          <p:nvPr/>
        </p:nvSpPr>
        <p:spPr>
          <a:xfrm>
            <a:off x="4703098" y="5517662"/>
            <a:ext cx="2448233" cy="646331"/>
          </a:xfrm>
          <a:prstGeom prst="rect">
            <a:avLst/>
          </a:prstGeom>
          <a:noFill/>
          <a:ln>
            <a:solidFill>
              <a:schemeClr val="accent1"/>
            </a:solidFill>
          </a:ln>
        </p:spPr>
        <p:txBody>
          <a:bodyPr wrap="square" rtlCol="0">
            <a:spAutoFit/>
          </a:bodyPr>
          <a:lstStyle/>
          <a:p>
            <a:r>
              <a:rPr lang="pt-BR" dirty="0"/>
              <a:t>Radiestesia Magnética Imantada</a:t>
            </a:r>
          </a:p>
        </p:txBody>
      </p:sp>
      <p:sp>
        <p:nvSpPr>
          <p:cNvPr id="7" name="CaixaDeTexto 6">
            <a:extLst>
              <a:ext uri="{FF2B5EF4-FFF2-40B4-BE49-F238E27FC236}">
                <a16:creationId xmlns:a16="http://schemas.microsoft.com/office/drawing/2014/main" id="{EAAC195D-D4FD-8292-B320-CD7A506D7A2E}"/>
              </a:ext>
            </a:extLst>
          </p:cNvPr>
          <p:cNvSpPr txBox="1"/>
          <p:nvPr/>
        </p:nvSpPr>
        <p:spPr>
          <a:xfrm>
            <a:off x="8643991" y="5543699"/>
            <a:ext cx="2448233" cy="646331"/>
          </a:xfrm>
          <a:prstGeom prst="rect">
            <a:avLst/>
          </a:prstGeom>
          <a:noFill/>
          <a:ln>
            <a:solidFill>
              <a:schemeClr val="accent1"/>
            </a:solidFill>
          </a:ln>
        </p:spPr>
        <p:txBody>
          <a:bodyPr wrap="square" rtlCol="0">
            <a:spAutoFit/>
          </a:bodyPr>
          <a:lstStyle/>
          <a:p>
            <a:r>
              <a:rPr lang="pt-BR" dirty="0"/>
              <a:t>Registro da Memória Celular – Terapia DNA</a:t>
            </a:r>
          </a:p>
        </p:txBody>
      </p:sp>
      <p:pic>
        <p:nvPicPr>
          <p:cNvPr id="1030" name="Picture 6">
            <a:extLst>
              <a:ext uri="{FF2B5EF4-FFF2-40B4-BE49-F238E27FC236}">
                <a16:creationId xmlns:a16="http://schemas.microsoft.com/office/drawing/2014/main" id="{889F827B-45FC-FB49-255D-6B3DDAA7B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06" y="3212588"/>
            <a:ext cx="2448233" cy="2267581"/>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m 9">
            <a:extLst>
              <a:ext uri="{FF2B5EF4-FFF2-40B4-BE49-F238E27FC236}">
                <a16:creationId xmlns:a16="http://schemas.microsoft.com/office/drawing/2014/main" id="{7764005D-DD98-1465-7CD1-0E28D917FA49}"/>
              </a:ext>
            </a:extLst>
          </p:cNvPr>
          <p:cNvPicPr>
            <a:picLocks noChangeAspect="1"/>
          </p:cNvPicPr>
          <p:nvPr/>
        </p:nvPicPr>
        <p:blipFill>
          <a:blip r:embed="rId4"/>
          <a:stretch>
            <a:fillRect/>
          </a:stretch>
        </p:blipFill>
        <p:spPr>
          <a:xfrm>
            <a:off x="4703099" y="3198458"/>
            <a:ext cx="2448233" cy="2295840"/>
          </a:xfrm>
          <a:prstGeom prst="rect">
            <a:avLst/>
          </a:prstGeom>
        </p:spPr>
      </p:pic>
      <p:pic>
        <p:nvPicPr>
          <p:cNvPr id="12" name="Imagem 11">
            <a:extLst>
              <a:ext uri="{FF2B5EF4-FFF2-40B4-BE49-F238E27FC236}">
                <a16:creationId xmlns:a16="http://schemas.microsoft.com/office/drawing/2014/main" id="{2FE18628-255D-89ED-2CCD-6F8FA117AB10}"/>
              </a:ext>
            </a:extLst>
          </p:cNvPr>
          <p:cNvPicPr>
            <a:picLocks noChangeAspect="1"/>
          </p:cNvPicPr>
          <p:nvPr/>
        </p:nvPicPr>
        <p:blipFill>
          <a:blip r:embed="rId5"/>
          <a:stretch>
            <a:fillRect/>
          </a:stretch>
        </p:blipFill>
        <p:spPr>
          <a:xfrm>
            <a:off x="8643992" y="3212589"/>
            <a:ext cx="2448233" cy="2281710"/>
          </a:xfrm>
          <a:prstGeom prst="rect">
            <a:avLst/>
          </a:prstGeom>
          <a:ln>
            <a:solidFill>
              <a:schemeClr val="accent1"/>
            </a:solidFill>
          </a:ln>
        </p:spPr>
      </p:pic>
      <p:sp useBgFill="1">
        <p:nvSpPr>
          <p:cNvPr id="13" name="CaixaDeTexto 12">
            <a:hlinkClick r:id="rId6" action="ppaction://hlinksldjump"/>
            <a:extLst>
              <a:ext uri="{FF2B5EF4-FFF2-40B4-BE49-F238E27FC236}">
                <a16:creationId xmlns:a16="http://schemas.microsoft.com/office/drawing/2014/main" id="{86B22DCE-EB25-05CF-8465-CC0C8473BE3E}"/>
              </a:ext>
            </a:extLst>
          </p:cNvPr>
          <p:cNvSpPr txBox="1"/>
          <p:nvPr/>
        </p:nvSpPr>
        <p:spPr>
          <a:xfrm>
            <a:off x="9995528" y="617022"/>
            <a:ext cx="1096696" cy="369332"/>
          </a:xfrm>
          <a:prstGeom prst="rect">
            <a:avLst/>
          </a:prstGeom>
          <a:ln>
            <a:solidFill>
              <a:schemeClr val="accent1"/>
            </a:solidFill>
          </a:ln>
        </p:spPr>
        <p:txBody>
          <a:bodyPr wrap="square" rtlCol="0">
            <a:spAutoFit/>
          </a:bodyPr>
          <a:lstStyle/>
          <a:p>
            <a:pPr algn="ctr"/>
            <a:r>
              <a:rPr lang="pt-BR" dirty="0"/>
              <a:t>Home</a:t>
            </a:r>
          </a:p>
        </p:txBody>
      </p:sp>
    </p:spTree>
    <p:extLst>
      <p:ext uri="{BB962C8B-B14F-4D97-AF65-F5344CB8AC3E}">
        <p14:creationId xmlns:p14="http://schemas.microsoft.com/office/powerpoint/2010/main" val="1613908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AD7859F3-F6F7-176D-591C-8B6516974AD1}"/>
              </a:ext>
            </a:extLst>
          </p:cNvPr>
          <p:cNvPicPr>
            <a:picLocks noChangeAspect="1"/>
          </p:cNvPicPr>
          <p:nvPr/>
        </p:nvPicPr>
        <p:blipFill>
          <a:blip r:embed="rId2"/>
          <a:stretch>
            <a:fillRect/>
          </a:stretch>
        </p:blipFill>
        <p:spPr>
          <a:xfrm>
            <a:off x="762206" y="220664"/>
            <a:ext cx="2000250" cy="1162050"/>
          </a:xfrm>
          <a:prstGeom prst="rect">
            <a:avLst/>
          </a:prstGeom>
        </p:spPr>
      </p:pic>
      <p:sp>
        <p:nvSpPr>
          <p:cNvPr id="5" name="CaixaDeTexto 4">
            <a:extLst>
              <a:ext uri="{FF2B5EF4-FFF2-40B4-BE49-F238E27FC236}">
                <a16:creationId xmlns:a16="http://schemas.microsoft.com/office/drawing/2014/main" id="{35F93B2B-EA5D-EF69-3F4F-662FC6A8D98D}"/>
              </a:ext>
            </a:extLst>
          </p:cNvPr>
          <p:cNvSpPr txBox="1"/>
          <p:nvPr/>
        </p:nvSpPr>
        <p:spPr>
          <a:xfrm>
            <a:off x="3587261" y="444467"/>
            <a:ext cx="4206240" cy="769441"/>
          </a:xfrm>
          <a:prstGeom prst="rect">
            <a:avLst/>
          </a:prstGeom>
          <a:noFill/>
        </p:spPr>
        <p:txBody>
          <a:bodyPr wrap="square" rtlCol="0">
            <a:spAutoFit/>
          </a:bodyPr>
          <a:lstStyle/>
          <a:p>
            <a:r>
              <a:rPr lang="pt-BR" sz="4400" dirty="0"/>
              <a:t>Cursos</a:t>
            </a:r>
          </a:p>
        </p:txBody>
      </p:sp>
      <p:sp>
        <p:nvSpPr>
          <p:cNvPr id="6" name="CaixaDeTexto 5">
            <a:extLst>
              <a:ext uri="{FF2B5EF4-FFF2-40B4-BE49-F238E27FC236}">
                <a16:creationId xmlns:a16="http://schemas.microsoft.com/office/drawing/2014/main" id="{9540962A-17F3-35E1-D6EC-AE4FF90046D5}"/>
              </a:ext>
            </a:extLst>
          </p:cNvPr>
          <p:cNvSpPr txBox="1"/>
          <p:nvPr/>
        </p:nvSpPr>
        <p:spPr>
          <a:xfrm>
            <a:off x="762205" y="5508428"/>
            <a:ext cx="2448233" cy="646331"/>
          </a:xfrm>
          <a:prstGeom prst="rect">
            <a:avLst/>
          </a:prstGeom>
          <a:noFill/>
          <a:ln>
            <a:noFill/>
          </a:ln>
        </p:spPr>
        <p:txBody>
          <a:bodyPr wrap="square" rtlCol="0">
            <a:spAutoFit/>
          </a:bodyPr>
          <a:lstStyle/>
          <a:p>
            <a:r>
              <a:rPr lang="pt-BR" dirty="0"/>
              <a:t>Energia Fria Vibracional Curadora</a:t>
            </a:r>
          </a:p>
        </p:txBody>
      </p:sp>
      <p:sp>
        <p:nvSpPr>
          <p:cNvPr id="7" name="CaixaDeTexto 6">
            <a:extLst>
              <a:ext uri="{FF2B5EF4-FFF2-40B4-BE49-F238E27FC236}">
                <a16:creationId xmlns:a16="http://schemas.microsoft.com/office/drawing/2014/main" id="{9E1697F6-CE7C-58F4-3904-C5EBBC24F6FF}"/>
              </a:ext>
            </a:extLst>
          </p:cNvPr>
          <p:cNvSpPr txBox="1"/>
          <p:nvPr/>
        </p:nvSpPr>
        <p:spPr>
          <a:xfrm>
            <a:off x="4703098" y="5517662"/>
            <a:ext cx="2448233" cy="646331"/>
          </a:xfrm>
          <a:prstGeom prst="rect">
            <a:avLst/>
          </a:prstGeom>
          <a:noFill/>
          <a:ln>
            <a:solidFill>
              <a:schemeClr val="accent1"/>
            </a:solidFill>
          </a:ln>
        </p:spPr>
        <p:txBody>
          <a:bodyPr wrap="square" rtlCol="0">
            <a:spAutoFit/>
          </a:bodyPr>
          <a:lstStyle/>
          <a:p>
            <a:r>
              <a:rPr lang="pt-BR" dirty="0"/>
              <a:t>Radiestesia Magnética Imantada</a:t>
            </a:r>
          </a:p>
        </p:txBody>
      </p:sp>
      <p:sp>
        <p:nvSpPr>
          <p:cNvPr id="8" name="CaixaDeTexto 7">
            <a:extLst>
              <a:ext uri="{FF2B5EF4-FFF2-40B4-BE49-F238E27FC236}">
                <a16:creationId xmlns:a16="http://schemas.microsoft.com/office/drawing/2014/main" id="{1A541F23-D4BA-1BC6-943F-EBD5F5C86C2C}"/>
              </a:ext>
            </a:extLst>
          </p:cNvPr>
          <p:cNvSpPr txBox="1"/>
          <p:nvPr/>
        </p:nvSpPr>
        <p:spPr>
          <a:xfrm>
            <a:off x="8643989" y="5540963"/>
            <a:ext cx="2448233" cy="646331"/>
          </a:xfrm>
          <a:prstGeom prst="rect">
            <a:avLst/>
          </a:prstGeom>
          <a:noFill/>
          <a:ln>
            <a:solidFill>
              <a:schemeClr val="accent1"/>
            </a:solidFill>
          </a:ln>
        </p:spPr>
        <p:txBody>
          <a:bodyPr wrap="square" rtlCol="0">
            <a:spAutoFit/>
          </a:bodyPr>
          <a:lstStyle/>
          <a:p>
            <a:r>
              <a:rPr lang="pt-BR" dirty="0"/>
              <a:t>Registro da Memória Celular – Terapia DNA</a:t>
            </a:r>
          </a:p>
        </p:txBody>
      </p:sp>
      <p:pic>
        <p:nvPicPr>
          <p:cNvPr id="9" name="Picture 6">
            <a:extLst>
              <a:ext uri="{FF2B5EF4-FFF2-40B4-BE49-F238E27FC236}">
                <a16:creationId xmlns:a16="http://schemas.microsoft.com/office/drawing/2014/main" id="{2281563A-36A7-8C3D-D318-EB07B407CC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06" y="3212588"/>
            <a:ext cx="2448233" cy="2267581"/>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m 9">
            <a:extLst>
              <a:ext uri="{FF2B5EF4-FFF2-40B4-BE49-F238E27FC236}">
                <a16:creationId xmlns:a16="http://schemas.microsoft.com/office/drawing/2014/main" id="{C530F93A-53B5-9B50-A94A-533017432193}"/>
              </a:ext>
            </a:extLst>
          </p:cNvPr>
          <p:cNvPicPr>
            <a:picLocks noChangeAspect="1"/>
          </p:cNvPicPr>
          <p:nvPr/>
        </p:nvPicPr>
        <p:blipFill>
          <a:blip r:embed="rId4"/>
          <a:stretch>
            <a:fillRect/>
          </a:stretch>
        </p:blipFill>
        <p:spPr>
          <a:xfrm>
            <a:off x="4703099" y="3198458"/>
            <a:ext cx="2448233" cy="2295840"/>
          </a:xfrm>
          <a:prstGeom prst="rect">
            <a:avLst/>
          </a:prstGeom>
        </p:spPr>
      </p:pic>
      <p:pic>
        <p:nvPicPr>
          <p:cNvPr id="11" name="Imagem 10">
            <a:extLst>
              <a:ext uri="{FF2B5EF4-FFF2-40B4-BE49-F238E27FC236}">
                <a16:creationId xmlns:a16="http://schemas.microsoft.com/office/drawing/2014/main" id="{B4828045-074E-2FED-3D0B-1DBA9DAD6FAB}"/>
              </a:ext>
            </a:extLst>
          </p:cNvPr>
          <p:cNvPicPr>
            <a:picLocks noChangeAspect="1"/>
          </p:cNvPicPr>
          <p:nvPr/>
        </p:nvPicPr>
        <p:blipFill>
          <a:blip r:embed="rId5"/>
          <a:stretch>
            <a:fillRect/>
          </a:stretch>
        </p:blipFill>
        <p:spPr>
          <a:xfrm>
            <a:off x="8643990" y="3212589"/>
            <a:ext cx="2448233" cy="2305074"/>
          </a:xfrm>
          <a:prstGeom prst="rect">
            <a:avLst/>
          </a:prstGeom>
          <a:ln>
            <a:solidFill>
              <a:schemeClr val="accent1"/>
            </a:solidFill>
          </a:ln>
        </p:spPr>
      </p:pic>
      <p:sp useBgFill="1">
        <p:nvSpPr>
          <p:cNvPr id="12" name="CaixaDeTexto 11">
            <a:hlinkClick r:id="rId6" action="ppaction://hlinksldjump"/>
            <a:extLst>
              <a:ext uri="{FF2B5EF4-FFF2-40B4-BE49-F238E27FC236}">
                <a16:creationId xmlns:a16="http://schemas.microsoft.com/office/drawing/2014/main" id="{D73E6B8C-DF7E-E0C4-0449-F0AA58325F9D}"/>
              </a:ext>
            </a:extLst>
          </p:cNvPr>
          <p:cNvSpPr txBox="1"/>
          <p:nvPr/>
        </p:nvSpPr>
        <p:spPr>
          <a:xfrm>
            <a:off x="9995528" y="617022"/>
            <a:ext cx="1096696" cy="369332"/>
          </a:xfrm>
          <a:prstGeom prst="rect">
            <a:avLst/>
          </a:prstGeom>
          <a:ln>
            <a:solidFill>
              <a:schemeClr val="accent1"/>
            </a:solidFill>
          </a:ln>
        </p:spPr>
        <p:txBody>
          <a:bodyPr wrap="square" rtlCol="0">
            <a:spAutoFit/>
          </a:bodyPr>
          <a:lstStyle/>
          <a:p>
            <a:pPr algn="ctr"/>
            <a:r>
              <a:rPr lang="pt-BR" dirty="0"/>
              <a:t>Home</a:t>
            </a:r>
          </a:p>
        </p:txBody>
      </p:sp>
    </p:spTree>
    <p:extLst>
      <p:ext uri="{BB962C8B-B14F-4D97-AF65-F5344CB8AC3E}">
        <p14:creationId xmlns:p14="http://schemas.microsoft.com/office/powerpoint/2010/main" val="258035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CAFCF-0CC8-E1E1-4C82-8AC5F3094E6A}"/>
              </a:ext>
            </a:extLst>
          </p:cNvPr>
          <p:cNvSpPr>
            <a:spLocks noGrp="1"/>
          </p:cNvSpPr>
          <p:nvPr>
            <p:ph type="title"/>
          </p:nvPr>
        </p:nvSpPr>
        <p:spPr>
          <a:xfrm>
            <a:off x="2858292" y="278607"/>
            <a:ext cx="6758354" cy="1104108"/>
          </a:xfrm>
        </p:spPr>
        <p:txBody>
          <a:bodyPr/>
          <a:lstStyle/>
          <a:p>
            <a:r>
              <a:rPr lang="pt-BR" dirty="0"/>
              <a:t>Depoimentos</a:t>
            </a:r>
          </a:p>
        </p:txBody>
      </p:sp>
      <p:sp>
        <p:nvSpPr>
          <p:cNvPr id="3" name="Espaço Reservado para Conteúdo 2">
            <a:extLst>
              <a:ext uri="{FF2B5EF4-FFF2-40B4-BE49-F238E27FC236}">
                <a16:creationId xmlns:a16="http://schemas.microsoft.com/office/drawing/2014/main" id="{5F7E7CF8-9FFF-9811-CA29-F3795C4C34CF}"/>
              </a:ext>
            </a:extLst>
          </p:cNvPr>
          <p:cNvSpPr>
            <a:spLocks noGrp="1"/>
          </p:cNvSpPr>
          <p:nvPr>
            <p:ph idx="1"/>
          </p:nvPr>
        </p:nvSpPr>
        <p:spPr/>
        <p:txBody>
          <a:bodyPr>
            <a:normAutofit fontScale="40000" lnSpcReduction="20000"/>
          </a:bodyPr>
          <a:lstStyle/>
          <a:p>
            <a:pPr algn="just"/>
            <a:r>
              <a:rPr lang="pt-BR" sz="9600" dirty="0" err="1"/>
              <a:t>Lorem</a:t>
            </a:r>
            <a:r>
              <a:rPr lang="pt-BR" sz="9600" dirty="0"/>
              <a:t> ipsum </a:t>
            </a:r>
            <a:r>
              <a:rPr lang="pt-BR" sz="9600" dirty="0" err="1"/>
              <a:t>dolor</a:t>
            </a:r>
            <a:r>
              <a:rPr lang="pt-BR" sz="9600" dirty="0"/>
              <a:t> </a:t>
            </a:r>
            <a:r>
              <a:rPr lang="pt-BR" sz="9600" dirty="0" err="1"/>
              <a:t>sit</a:t>
            </a:r>
            <a:r>
              <a:rPr lang="pt-BR" sz="9600" dirty="0"/>
              <a:t> </a:t>
            </a:r>
            <a:r>
              <a:rPr lang="pt-BR" sz="9600" dirty="0" err="1"/>
              <a:t>amet</a:t>
            </a:r>
            <a:r>
              <a:rPr lang="pt-BR" sz="9600" dirty="0"/>
              <a:t>, </a:t>
            </a:r>
            <a:r>
              <a:rPr lang="pt-BR" sz="9600" dirty="0" err="1"/>
              <a:t>consectetur</a:t>
            </a:r>
            <a:r>
              <a:rPr lang="pt-BR" sz="9600" dirty="0"/>
              <a:t> </a:t>
            </a:r>
            <a:r>
              <a:rPr lang="pt-BR" sz="9600" dirty="0" err="1"/>
              <a:t>adipisci</a:t>
            </a:r>
            <a:r>
              <a:rPr lang="pt-BR" sz="9600" dirty="0"/>
              <a:t> </a:t>
            </a:r>
            <a:r>
              <a:rPr lang="pt-BR" sz="9600" dirty="0" err="1"/>
              <a:t>elit</a:t>
            </a:r>
            <a:r>
              <a:rPr lang="pt-BR" sz="9600" dirty="0"/>
              <a:t>, </a:t>
            </a:r>
            <a:r>
              <a:rPr lang="pt-BR" sz="9600" dirty="0" err="1"/>
              <a:t>sed</a:t>
            </a:r>
            <a:r>
              <a:rPr lang="pt-BR" sz="9600" dirty="0"/>
              <a:t> </a:t>
            </a:r>
            <a:r>
              <a:rPr lang="pt-BR" sz="9600" dirty="0" err="1"/>
              <a:t>eiusmod</a:t>
            </a:r>
            <a:r>
              <a:rPr lang="pt-BR" sz="9600" dirty="0"/>
              <a:t> </a:t>
            </a:r>
            <a:r>
              <a:rPr lang="pt-BR" sz="9600" dirty="0" err="1"/>
              <a:t>tempor</a:t>
            </a:r>
            <a:r>
              <a:rPr lang="pt-BR" sz="9600" dirty="0"/>
              <a:t> </a:t>
            </a:r>
            <a:r>
              <a:rPr lang="pt-BR" sz="9600" dirty="0" err="1"/>
              <a:t>incidunt</a:t>
            </a:r>
            <a:r>
              <a:rPr lang="pt-BR" sz="9600" dirty="0"/>
              <a:t> ut labore et </a:t>
            </a:r>
            <a:r>
              <a:rPr lang="pt-BR" sz="9600" dirty="0" err="1"/>
              <a:t>dolore</a:t>
            </a:r>
            <a:r>
              <a:rPr lang="pt-BR" sz="9600" dirty="0"/>
              <a:t> magna </a:t>
            </a:r>
            <a:r>
              <a:rPr lang="pt-BR" sz="9600" dirty="0" err="1"/>
              <a:t>aliqua</a:t>
            </a:r>
            <a:r>
              <a:rPr lang="pt-BR" sz="9600" dirty="0"/>
              <a:t>. Ut </a:t>
            </a:r>
            <a:r>
              <a:rPr lang="pt-BR" sz="9600" dirty="0" err="1"/>
              <a:t>enim</a:t>
            </a:r>
            <a:r>
              <a:rPr lang="pt-BR" sz="9600" dirty="0"/>
              <a:t> ad </a:t>
            </a:r>
            <a:r>
              <a:rPr lang="pt-BR" sz="9600" dirty="0" err="1"/>
              <a:t>minim</a:t>
            </a:r>
            <a:r>
              <a:rPr lang="pt-BR" sz="9600" dirty="0"/>
              <a:t> </a:t>
            </a:r>
            <a:r>
              <a:rPr lang="pt-BR" sz="9600" dirty="0" err="1"/>
              <a:t>veniam</a:t>
            </a:r>
            <a:r>
              <a:rPr lang="pt-BR" sz="9600" dirty="0"/>
              <a:t>, quis </a:t>
            </a:r>
            <a:r>
              <a:rPr lang="pt-BR" sz="9600" dirty="0" err="1"/>
              <a:t>nostrum</a:t>
            </a:r>
            <a:r>
              <a:rPr lang="pt-BR" sz="9600" dirty="0"/>
              <a:t> </a:t>
            </a:r>
            <a:r>
              <a:rPr lang="pt-BR" sz="9600" dirty="0" err="1"/>
              <a:t>exercitationem</a:t>
            </a:r>
            <a:r>
              <a:rPr lang="pt-BR" sz="9600" dirty="0"/>
              <a:t> </a:t>
            </a:r>
            <a:r>
              <a:rPr lang="pt-BR" sz="9600" dirty="0" err="1"/>
              <a:t>ullam</a:t>
            </a:r>
            <a:r>
              <a:rPr lang="pt-BR" sz="9600" dirty="0"/>
              <a:t> </a:t>
            </a:r>
            <a:r>
              <a:rPr lang="pt-BR" sz="9600" dirty="0" err="1"/>
              <a:t>corporis</a:t>
            </a:r>
            <a:r>
              <a:rPr lang="pt-BR" sz="9600" dirty="0"/>
              <a:t> </a:t>
            </a:r>
            <a:r>
              <a:rPr lang="pt-BR" sz="9600" dirty="0" err="1"/>
              <a:t>suscipit</a:t>
            </a:r>
            <a:r>
              <a:rPr lang="pt-BR" sz="9600" dirty="0"/>
              <a:t> </a:t>
            </a:r>
            <a:r>
              <a:rPr lang="pt-BR" sz="9600" dirty="0" err="1"/>
              <a:t>laboriosam</a:t>
            </a:r>
            <a:r>
              <a:rPr lang="pt-BR" sz="9600" dirty="0"/>
              <a:t>, </a:t>
            </a:r>
            <a:r>
              <a:rPr lang="pt-BR" sz="9600" dirty="0" err="1"/>
              <a:t>nisi</a:t>
            </a:r>
            <a:r>
              <a:rPr lang="pt-BR" sz="9600" dirty="0"/>
              <a:t> ut </a:t>
            </a:r>
            <a:r>
              <a:rPr lang="pt-BR" sz="9600" dirty="0" err="1"/>
              <a:t>aliquid</a:t>
            </a:r>
            <a:r>
              <a:rPr lang="pt-BR" sz="9600" dirty="0"/>
              <a:t> </a:t>
            </a:r>
            <a:r>
              <a:rPr lang="pt-BR" sz="9600" dirty="0" err="1"/>
              <a:t>ex</a:t>
            </a:r>
            <a:r>
              <a:rPr lang="pt-BR" sz="9600" dirty="0"/>
              <a:t> </a:t>
            </a:r>
            <a:r>
              <a:rPr lang="pt-BR" sz="9600" dirty="0" err="1"/>
              <a:t>ea</a:t>
            </a:r>
            <a:r>
              <a:rPr lang="pt-BR" sz="9600" dirty="0"/>
              <a:t> </a:t>
            </a:r>
            <a:r>
              <a:rPr lang="pt-BR" sz="9600" dirty="0" err="1"/>
              <a:t>commodi</a:t>
            </a:r>
            <a:r>
              <a:rPr lang="pt-BR" sz="9600" dirty="0"/>
              <a:t> </a:t>
            </a:r>
            <a:r>
              <a:rPr lang="pt-BR" sz="9600" dirty="0" err="1"/>
              <a:t>consequatur</a:t>
            </a:r>
            <a:r>
              <a:rPr lang="pt-BR" sz="9600" dirty="0"/>
              <a:t>. Quis </a:t>
            </a:r>
            <a:r>
              <a:rPr lang="pt-BR" sz="9600" dirty="0" err="1"/>
              <a:t>aute</a:t>
            </a:r>
            <a:r>
              <a:rPr lang="pt-BR" sz="9600" dirty="0"/>
              <a:t> </a:t>
            </a:r>
            <a:r>
              <a:rPr lang="pt-BR" sz="9600" dirty="0" err="1"/>
              <a:t>iure</a:t>
            </a:r>
            <a:r>
              <a:rPr lang="pt-BR" sz="9600" dirty="0"/>
              <a:t> </a:t>
            </a:r>
            <a:r>
              <a:rPr lang="pt-BR" sz="9600" dirty="0" err="1"/>
              <a:t>reprehenderit</a:t>
            </a:r>
            <a:r>
              <a:rPr lang="pt-BR" sz="9600" dirty="0"/>
              <a:t> in </a:t>
            </a:r>
            <a:r>
              <a:rPr lang="pt-BR" sz="9600" dirty="0" err="1"/>
              <a:t>voluptate</a:t>
            </a:r>
            <a:r>
              <a:rPr lang="pt-BR" sz="9600" dirty="0"/>
              <a:t> </a:t>
            </a:r>
            <a:r>
              <a:rPr lang="pt-BR" sz="9600" dirty="0" err="1"/>
              <a:t>velit</a:t>
            </a:r>
            <a:r>
              <a:rPr lang="pt-BR" sz="9600" dirty="0"/>
              <a:t> esse </a:t>
            </a:r>
            <a:r>
              <a:rPr lang="pt-BR" sz="9600" dirty="0" err="1"/>
              <a:t>cillum</a:t>
            </a:r>
            <a:r>
              <a:rPr lang="pt-BR" sz="9600" dirty="0"/>
              <a:t> </a:t>
            </a:r>
            <a:r>
              <a:rPr lang="pt-BR" sz="9600" dirty="0" err="1"/>
              <a:t>dolore</a:t>
            </a:r>
            <a:r>
              <a:rPr lang="pt-BR" sz="9600" dirty="0"/>
              <a:t> eu </a:t>
            </a:r>
            <a:r>
              <a:rPr lang="pt-BR" sz="9600" dirty="0" err="1"/>
              <a:t>fugiat</a:t>
            </a:r>
            <a:r>
              <a:rPr lang="pt-BR" sz="9600" dirty="0"/>
              <a:t> </a:t>
            </a:r>
            <a:r>
              <a:rPr lang="pt-BR" sz="9600" dirty="0" err="1"/>
              <a:t>nulla</a:t>
            </a:r>
            <a:r>
              <a:rPr lang="pt-BR" sz="9600" dirty="0"/>
              <a:t> </a:t>
            </a:r>
            <a:r>
              <a:rPr lang="pt-BR" sz="9600" dirty="0" err="1"/>
              <a:t>pariatur</a:t>
            </a:r>
            <a:r>
              <a:rPr lang="pt-BR" sz="9600" dirty="0"/>
              <a:t>. </a:t>
            </a:r>
            <a:r>
              <a:rPr lang="pt-BR" sz="9600" dirty="0" err="1"/>
              <a:t>Excepteur</a:t>
            </a:r>
            <a:r>
              <a:rPr lang="pt-BR" sz="9600" dirty="0"/>
              <a:t> </a:t>
            </a:r>
            <a:r>
              <a:rPr lang="pt-BR" sz="9600" dirty="0" err="1"/>
              <a:t>sint</a:t>
            </a:r>
            <a:r>
              <a:rPr lang="pt-BR" sz="9600" dirty="0"/>
              <a:t> </a:t>
            </a:r>
            <a:r>
              <a:rPr lang="pt-BR" sz="9600" dirty="0" err="1"/>
              <a:t>obcaecat</a:t>
            </a:r>
            <a:r>
              <a:rPr lang="pt-BR" sz="9600" dirty="0"/>
              <a:t> </a:t>
            </a:r>
            <a:r>
              <a:rPr lang="pt-BR" sz="9600" dirty="0" err="1"/>
              <a:t>cupiditat</a:t>
            </a:r>
            <a:r>
              <a:rPr lang="pt-BR" sz="9600" dirty="0"/>
              <a:t> non </a:t>
            </a:r>
            <a:r>
              <a:rPr lang="pt-BR" sz="9600" dirty="0" err="1"/>
              <a:t>proident</a:t>
            </a:r>
            <a:r>
              <a:rPr lang="pt-BR" sz="9600" dirty="0"/>
              <a:t>, sunt in culpa </a:t>
            </a:r>
            <a:r>
              <a:rPr lang="pt-BR" sz="9600" dirty="0" err="1"/>
              <a:t>qui</a:t>
            </a:r>
            <a:r>
              <a:rPr lang="pt-BR" sz="9600" dirty="0"/>
              <a:t> </a:t>
            </a:r>
            <a:r>
              <a:rPr lang="pt-BR" sz="9600" dirty="0" err="1"/>
              <a:t>officia</a:t>
            </a:r>
            <a:r>
              <a:rPr lang="pt-BR" sz="9600" dirty="0"/>
              <a:t> </a:t>
            </a:r>
            <a:r>
              <a:rPr lang="pt-BR" sz="9600" dirty="0" err="1"/>
              <a:t>deserunt</a:t>
            </a:r>
            <a:r>
              <a:rPr lang="pt-BR" sz="9600" dirty="0"/>
              <a:t> </a:t>
            </a:r>
            <a:r>
              <a:rPr lang="pt-BR" sz="9600" dirty="0" err="1"/>
              <a:t>mollit</a:t>
            </a:r>
            <a:r>
              <a:rPr lang="pt-BR" sz="9600" dirty="0"/>
              <a:t> </a:t>
            </a:r>
            <a:r>
              <a:rPr lang="pt-BR" sz="9600" dirty="0" err="1"/>
              <a:t>anim</a:t>
            </a:r>
            <a:r>
              <a:rPr lang="pt-BR" sz="9600" dirty="0"/>
              <a:t> id est </a:t>
            </a:r>
            <a:r>
              <a:rPr lang="pt-BR" sz="9600" dirty="0" err="1"/>
              <a:t>laborum</a:t>
            </a:r>
            <a:r>
              <a:rPr lang="pt-BR" sz="9600" dirty="0"/>
              <a:t>.</a:t>
            </a:r>
          </a:p>
        </p:txBody>
      </p:sp>
      <p:pic>
        <p:nvPicPr>
          <p:cNvPr id="4" name="Imagem 3">
            <a:extLst>
              <a:ext uri="{FF2B5EF4-FFF2-40B4-BE49-F238E27FC236}">
                <a16:creationId xmlns:a16="http://schemas.microsoft.com/office/drawing/2014/main" id="{641FAF91-6AD3-0E81-4311-0E849EF63EE3}"/>
              </a:ext>
            </a:extLst>
          </p:cNvPr>
          <p:cNvPicPr>
            <a:picLocks noChangeAspect="1"/>
          </p:cNvPicPr>
          <p:nvPr/>
        </p:nvPicPr>
        <p:blipFill>
          <a:blip r:embed="rId2"/>
          <a:stretch>
            <a:fillRect/>
          </a:stretch>
        </p:blipFill>
        <p:spPr>
          <a:xfrm>
            <a:off x="762206" y="220664"/>
            <a:ext cx="2000250" cy="1162050"/>
          </a:xfrm>
          <a:prstGeom prst="rect">
            <a:avLst/>
          </a:prstGeom>
        </p:spPr>
      </p:pic>
      <p:sp useBgFill="1">
        <p:nvSpPr>
          <p:cNvPr id="5" name="CaixaDeTexto 4">
            <a:hlinkClick r:id="rId3" action="ppaction://hlinksldjump"/>
            <a:extLst>
              <a:ext uri="{FF2B5EF4-FFF2-40B4-BE49-F238E27FC236}">
                <a16:creationId xmlns:a16="http://schemas.microsoft.com/office/drawing/2014/main" id="{5BD0EBF8-6C18-1A9F-DE20-AFB99DEA8BB8}"/>
              </a:ext>
            </a:extLst>
          </p:cNvPr>
          <p:cNvSpPr txBox="1"/>
          <p:nvPr/>
        </p:nvSpPr>
        <p:spPr>
          <a:xfrm>
            <a:off x="9995528" y="617022"/>
            <a:ext cx="1096696" cy="369332"/>
          </a:xfrm>
          <a:prstGeom prst="rect">
            <a:avLst/>
          </a:prstGeom>
          <a:ln>
            <a:solidFill>
              <a:schemeClr val="accent1"/>
            </a:solidFill>
          </a:ln>
        </p:spPr>
        <p:txBody>
          <a:bodyPr wrap="square" rtlCol="0">
            <a:spAutoFit/>
          </a:bodyPr>
          <a:lstStyle/>
          <a:p>
            <a:pPr algn="ctr"/>
            <a:r>
              <a:rPr lang="pt-BR" dirty="0"/>
              <a:t>Home</a:t>
            </a:r>
          </a:p>
        </p:txBody>
      </p:sp>
    </p:spTree>
    <p:extLst>
      <p:ext uri="{BB962C8B-B14F-4D97-AF65-F5344CB8AC3E}">
        <p14:creationId xmlns:p14="http://schemas.microsoft.com/office/powerpoint/2010/main" val="164180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8B680F61-8C40-6C17-B0C8-883452A110FA}"/>
              </a:ext>
            </a:extLst>
          </p:cNvPr>
          <p:cNvPicPr>
            <a:picLocks noChangeAspect="1"/>
          </p:cNvPicPr>
          <p:nvPr/>
        </p:nvPicPr>
        <p:blipFill>
          <a:blip r:embed="rId2"/>
          <a:stretch>
            <a:fillRect/>
          </a:stretch>
        </p:blipFill>
        <p:spPr>
          <a:xfrm>
            <a:off x="762206" y="220664"/>
            <a:ext cx="2000250" cy="1162050"/>
          </a:xfrm>
          <a:prstGeom prst="rect">
            <a:avLst/>
          </a:prstGeom>
        </p:spPr>
      </p:pic>
      <p:sp>
        <p:nvSpPr>
          <p:cNvPr id="5" name="CaixaDeTexto 4">
            <a:extLst>
              <a:ext uri="{FF2B5EF4-FFF2-40B4-BE49-F238E27FC236}">
                <a16:creationId xmlns:a16="http://schemas.microsoft.com/office/drawing/2014/main" id="{44AAFDB2-DB35-DE5A-893A-86581D02726F}"/>
              </a:ext>
            </a:extLst>
          </p:cNvPr>
          <p:cNvSpPr txBox="1"/>
          <p:nvPr/>
        </p:nvSpPr>
        <p:spPr>
          <a:xfrm>
            <a:off x="4121834" y="365760"/>
            <a:ext cx="6133514" cy="769441"/>
          </a:xfrm>
          <a:prstGeom prst="rect">
            <a:avLst/>
          </a:prstGeom>
          <a:noFill/>
        </p:spPr>
        <p:txBody>
          <a:bodyPr wrap="square" rtlCol="0">
            <a:spAutoFit/>
          </a:bodyPr>
          <a:lstStyle/>
          <a:p>
            <a:r>
              <a:rPr lang="pt-BR" sz="4400" dirty="0"/>
              <a:t>Vídeos</a:t>
            </a:r>
          </a:p>
        </p:txBody>
      </p:sp>
      <p:sp>
        <p:nvSpPr>
          <p:cNvPr id="6" name="CaixaDeTexto 5">
            <a:extLst>
              <a:ext uri="{FF2B5EF4-FFF2-40B4-BE49-F238E27FC236}">
                <a16:creationId xmlns:a16="http://schemas.microsoft.com/office/drawing/2014/main" id="{985F6FF9-1C42-071F-13B1-CA6D0D1D9C71}"/>
              </a:ext>
            </a:extLst>
          </p:cNvPr>
          <p:cNvSpPr txBox="1"/>
          <p:nvPr/>
        </p:nvSpPr>
        <p:spPr>
          <a:xfrm>
            <a:off x="922139" y="3244334"/>
            <a:ext cx="1840317" cy="369332"/>
          </a:xfrm>
          <a:prstGeom prst="rect">
            <a:avLst/>
          </a:prstGeom>
          <a:noFill/>
          <a:ln>
            <a:solidFill>
              <a:schemeClr val="accent1"/>
            </a:solidFill>
          </a:ln>
        </p:spPr>
        <p:txBody>
          <a:bodyPr wrap="square" rtlCol="0">
            <a:spAutoFit/>
          </a:bodyPr>
          <a:lstStyle/>
          <a:p>
            <a:r>
              <a:rPr lang="pt-BR" dirty="0"/>
              <a:t>Vídeo</a:t>
            </a:r>
          </a:p>
        </p:txBody>
      </p:sp>
      <p:sp>
        <p:nvSpPr>
          <p:cNvPr id="7" name="CaixaDeTexto 6">
            <a:extLst>
              <a:ext uri="{FF2B5EF4-FFF2-40B4-BE49-F238E27FC236}">
                <a16:creationId xmlns:a16="http://schemas.microsoft.com/office/drawing/2014/main" id="{A2CD0F37-FD3B-5ECC-2FC7-4CE370F1077F}"/>
              </a:ext>
            </a:extLst>
          </p:cNvPr>
          <p:cNvSpPr txBox="1"/>
          <p:nvPr/>
        </p:nvSpPr>
        <p:spPr>
          <a:xfrm>
            <a:off x="2939227" y="3263146"/>
            <a:ext cx="1840317" cy="369332"/>
          </a:xfrm>
          <a:prstGeom prst="rect">
            <a:avLst/>
          </a:prstGeom>
          <a:noFill/>
          <a:ln>
            <a:solidFill>
              <a:schemeClr val="accent1"/>
            </a:solidFill>
          </a:ln>
        </p:spPr>
        <p:txBody>
          <a:bodyPr wrap="square" rtlCol="0">
            <a:spAutoFit/>
          </a:bodyPr>
          <a:lstStyle/>
          <a:p>
            <a:r>
              <a:rPr lang="pt-BR" dirty="0"/>
              <a:t>Vídeo</a:t>
            </a:r>
          </a:p>
        </p:txBody>
      </p:sp>
      <p:sp>
        <p:nvSpPr>
          <p:cNvPr id="8" name="CaixaDeTexto 7">
            <a:extLst>
              <a:ext uri="{FF2B5EF4-FFF2-40B4-BE49-F238E27FC236}">
                <a16:creationId xmlns:a16="http://schemas.microsoft.com/office/drawing/2014/main" id="{5A13A7CB-F004-2B54-24DE-40DEC337F7AE}"/>
              </a:ext>
            </a:extLst>
          </p:cNvPr>
          <p:cNvSpPr txBox="1"/>
          <p:nvPr/>
        </p:nvSpPr>
        <p:spPr>
          <a:xfrm>
            <a:off x="5080424" y="3263146"/>
            <a:ext cx="1840317" cy="369332"/>
          </a:xfrm>
          <a:prstGeom prst="rect">
            <a:avLst/>
          </a:prstGeom>
          <a:noFill/>
          <a:ln>
            <a:solidFill>
              <a:schemeClr val="accent1"/>
            </a:solidFill>
          </a:ln>
        </p:spPr>
        <p:txBody>
          <a:bodyPr wrap="square" rtlCol="0">
            <a:spAutoFit/>
          </a:bodyPr>
          <a:lstStyle/>
          <a:p>
            <a:r>
              <a:rPr lang="pt-BR" dirty="0"/>
              <a:t>Vídeo</a:t>
            </a:r>
          </a:p>
        </p:txBody>
      </p:sp>
      <p:sp>
        <p:nvSpPr>
          <p:cNvPr id="9" name="CaixaDeTexto 8">
            <a:extLst>
              <a:ext uri="{FF2B5EF4-FFF2-40B4-BE49-F238E27FC236}">
                <a16:creationId xmlns:a16="http://schemas.microsoft.com/office/drawing/2014/main" id="{04094F03-467F-56DD-C481-6928EDAF4118}"/>
              </a:ext>
            </a:extLst>
          </p:cNvPr>
          <p:cNvSpPr txBox="1"/>
          <p:nvPr/>
        </p:nvSpPr>
        <p:spPr>
          <a:xfrm>
            <a:off x="7221621" y="3244334"/>
            <a:ext cx="1840317" cy="369332"/>
          </a:xfrm>
          <a:prstGeom prst="rect">
            <a:avLst/>
          </a:prstGeom>
          <a:noFill/>
          <a:ln>
            <a:solidFill>
              <a:schemeClr val="accent1"/>
            </a:solidFill>
          </a:ln>
        </p:spPr>
        <p:txBody>
          <a:bodyPr wrap="square" rtlCol="0">
            <a:spAutoFit/>
          </a:bodyPr>
          <a:lstStyle/>
          <a:p>
            <a:r>
              <a:rPr lang="pt-BR" dirty="0"/>
              <a:t>Vídeo</a:t>
            </a:r>
          </a:p>
        </p:txBody>
      </p:sp>
      <p:sp>
        <p:nvSpPr>
          <p:cNvPr id="10" name="CaixaDeTexto 9">
            <a:extLst>
              <a:ext uri="{FF2B5EF4-FFF2-40B4-BE49-F238E27FC236}">
                <a16:creationId xmlns:a16="http://schemas.microsoft.com/office/drawing/2014/main" id="{F9FF5BA3-EEEF-B3FE-9ECE-E09C51DBB930}"/>
              </a:ext>
            </a:extLst>
          </p:cNvPr>
          <p:cNvSpPr txBox="1"/>
          <p:nvPr/>
        </p:nvSpPr>
        <p:spPr>
          <a:xfrm>
            <a:off x="9429544" y="3263146"/>
            <a:ext cx="1840317" cy="369332"/>
          </a:xfrm>
          <a:prstGeom prst="rect">
            <a:avLst/>
          </a:prstGeom>
          <a:noFill/>
          <a:ln>
            <a:solidFill>
              <a:schemeClr val="accent1"/>
            </a:solidFill>
          </a:ln>
        </p:spPr>
        <p:txBody>
          <a:bodyPr wrap="square" rtlCol="0">
            <a:spAutoFit/>
          </a:bodyPr>
          <a:lstStyle/>
          <a:p>
            <a:r>
              <a:rPr lang="pt-BR" dirty="0"/>
              <a:t>Vídeo</a:t>
            </a:r>
          </a:p>
        </p:txBody>
      </p:sp>
      <p:sp useBgFill="1">
        <p:nvSpPr>
          <p:cNvPr id="11" name="CaixaDeTexto 10">
            <a:hlinkClick r:id="rId3" action="ppaction://hlinksldjump"/>
            <a:extLst>
              <a:ext uri="{FF2B5EF4-FFF2-40B4-BE49-F238E27FC236}">
                <a16:creationId xmlns:a16="http://schemas.microsoft.com/office/drawing/2014/main" id="{AD50C0B0-1D01-4915-B2EF-91A8E099D8C7}"/>
              </a:ext>
            </a:extLst>
          </p:cNvPr>
          <p:cNvSpPr txBox="1"/>
          <p:nvPr/>
        </p:nvSpPr>
        <p:spPr>
          <a:xfrm>
            <a:off x="9995528" y="617022"/>
            <a:ext cx="1096696" cy="369332"/>
          </a:xfrm>
          <a:prstGeom prst="rect">
            <a:avLst/>
          </a:prstGeom>
          <a:ln>
            <a:solidFill>
              <a:schemeClr val="accent1"/>
            </a:solidFill>
          </a:ln>
        </p:spPr>
        <p:txBody>
          <a:bodyPr wrap="square" rtlCol="0">
            <a:spAutoFit/>
          </a:bodyPr>
          <a:lstStyle/>
          <a:p>
            <a:pPr algn="ctr"/>
            <a:r>
              <a:rPr lang="pt-BR" dirty="0"/>
              <a:t>Home</a:t>
            </a:r>
          </a:p>
        </p:txBody>
      </p:sp>
    </p:spTree>
    <p:extLst>
      <p:ext uri="{BB962C8B-B14F-4D97-AF65-F5344CB8AC3E}">
        <p14:creationId xmlns:p14="http://schemas.microsoft.com/office/powerpoint/2010/main" val="298267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2A8B6E0B-D706-0B60-FAF4-115B2233CBC6}"/>
              </a:ext>
            </a:extLst>
          </p:cNvPr>
          <p:cNvPicPr>
            <a:picLocks noChangeAspect="1"/>
          </p:cNvPicPr>
          <p:nvPr/>
        </p:nvPicPr>
        <p:blipFill>
          <a:blip r:embed="rId2"/>
          <a:stretch>
            <a:fillRect/>
          </a:stretch>
        </p:blipFill>
        <p:spPr>
          <a:xfrm>
            <a:off x="762206" y="220664"/>
            <a:ext cx="2000250" cy="1162050"/>
          </a:xfrm>
          <a:prstGeom prst="rect">
            <a:avLst/>
          </a:prstGeom>
        </p:spPr>
      </p:pic>
      <p:sp>
        <p:nvSpPr>
          <p:cNvPr id="5" name="CaixaDeTexto 4">
            <a:extLst>
              <a:ext uri="{FF2B5EF4-FFF2-40B4-BE49-F238E27FC236}">
                <a16:creationId xmlns:a16="http://schemas.microsoft.com/office/drawing/2014/main" id="{90583852-D471-76D3-E601-ADF7D3D75750}"/>
              </a:ext>
            </a:extLst>
          </p:cNvPr>
          <p:cNvSpPr txBox="1"/>
          <p:nvPr/>
        </p:nvSpPr>
        <p:spPr>
          <a:xfrm>
            <a:off x="3671668" y="604911"/>
            <a:ext cx="4865073" cy="769441"/>
          </a:xfrm>
          <a:prstGeom prst="rect">
            <a:avLst/>
          </a:prstGeom>
          <a:noFill/>
        </p:spPr>
        <p:txBody>
          <a:bodyPr wrap="square" rtlCol="0">
            <a:spAutoFit/>
          </a:bodyPr>
          <a:lstStyle/>
          <a:p>
            <a:r>
              <a:rPr lang="pt-BR" sz="4400" dirty="0"/>
              <a:t>Agenda</a:t>
            </a:r>
          </a:p>
        </p:txBody>
      </p:sp>
      <p:sp>
        <p:nvSpPr>
          <p:cNvPr id="6" name="CaixaDeTexto 5">
            <a:extLst>
              <a:ext uri="{FF2B5EF4-FFF2-40B4-BE49-F238E27FC236}">
                <a16:creationId xmlns:a16="http://schemas.microsoft.com/office/drawing/2014/main" id="{68B4128F-0A17-2525-1067-584E20495D79}"/>
              </a:ext>
            </a:extLst>
          </p:cNvPr>
          <p:cNvSpPr txBox="1"/>
          <p:nvPr/>
        </p:nvSpPr>
        <p:spPr>
          <a:xfrm>
            <a:off x="1631852" y="1672048"/>
            <a:ext cx="3742006" cy="369332"/>
          </a:xfrm>
          <a:prstGeom prst="rect">
            <a:avLst/>
          </a:prstGeom>
          <a:noFill/>
        </p:spPr>
        <p:txBody>
          <a:bodyPr wrap="square" rtlCol="0">
            <a:spAutoFit/>
          </a:bodyPr>
          <a:lstStyle/>
          <a:p>
            <a:r>
              <a:rPr lang="pt-BR" dirty="0"/>
              <a:t>Agende o seu horário</a:t>
            </a:r>
          </a:p>
        </p:txBody>
      </p:sp>
      <p:sp>
        <p:nvSpPr>
          <p:cNvPr id="7" name="CaixaDeTexto 6">
            <a:extLst>
              <a:ext uri="{FF2B5EF4-FFF2-40B4-BE49-F238E27FC236}">
                <a16:creationId xmlns:a16="http://schemas.microsoft.com/office/drawing/2014/main" id="{8F532117-F760-BF5D-29C8-05E28FC1CF30}"/>
              </a:ext>
            </a:extLst>
          </p:cNvPr>
          <p:cNvSpPr txBox="1"/>
          <p:nvPr/>
        </p:nvSpPr>
        <p:spPr>
          <a:xfrm>
            <a:off x="7214380" y="1651180"/>
            <a:ext cx="1322362" cy="369332"/>
          </a:xfrm>
          <a:prstGeom prst="rect">
            <a:avLst/>
          </a:prstGeom>
          <a:noFill/>
        </p:spPr>
        <p:txBody>
          <a:bodyPr wrap="square" rtlCol="0">
            <a:spAutoFit/>
          </a:bodyPr>
          <a:lstStyle/>
          <a:p>
            <a:pPr algn="r"/>
            <a:r>
              <a:rPr lang="pt-BR" dirty="0"/>
              <a:t>Contato</a:t>
            </a:r>
          </a:p>
        </p:txBody>
      </p:sp>
      <p:pic>
        <p:nvPicPr>
          <p:cNvPr id="2050" name="Picture 2" descr="calendário mágico 2023. chifres de veado, cristal, raios solares, fases da  lua. ilustração vintage em estilo boho. dia das bruxas, bruxaria,  astrologia, misticismo. 12 meses de 2023 14897941 Vetor no Vecteezy">
            <a:extLst>
              <a:ext uri="{FF2B5EF4-FFF2-40B4-BE49-F238E27FC236}">
                <a16:creationId xmlns:a16="http://schemas.microsoft.com/office/drawing/2014/main" id="{0BEDEA06-D848-2D22-5331-96B59A82A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109" y="2206282"/>
            <a:ext cx="4262510" cy="26523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4AAC42C-B008-4DDC-BA95-3A5BAD8A0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2484" y="2206282"/>
            <a:ext cx="954258" cy="9585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elegram – Apps no Google Play">
            <a:extLst>
              <a:ext uri="{FF2B5EF4-FFF2-40B4-BE49-F238E27FC236}">
                <a16:creationId xmlns:a16="http://schemas.microsoft.com/office/drawing/2014/main" id="{03995E77-2441-52E8-29A9-AB1CA066C6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2484" y="3236914"/>
            <a:ext cx="954257" cy="954257"/>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 name="CaixaDeTexto 9">
            <a:hlinkClick r:id="rId6" action="ppaction://hlinksldjump"/>
            <a:extLst>
              <a:ext uri="{FF2B5EF4-FFF2-40B4-BE49-F238E27FC236}">
                <a16:creationId xmlns:a16="http://schemas.microsoft.com/office/drawing/2014/main" id="{1491F946-2F26-A868-4C6A-BEB801D57391}"/>
              </a:ext>
            </a:extLst>
          </p:cNvPr>
          <p:cNvSpPr txBox="1"/>
          <p:nvPr/>
        </p:nvSpPr>
        <p:spPr>
          <a:xfrm>
            <a:off x="9995528" y="617022"/>
            <a:ext cx="1096696" cy="369332"/>
          </a:xfrm>
          <a:prstGeom prst="rect">
            <a:avLst/>
          </a:prstGeom>
          <a:ln>
            <a:solidFill>
              <a:schemeClr val="accent1"/>
            </a:solidFill>
          </a:ln>
        </p:spPr>
        <p:txBody>
          <a:bodyPr wrap="square" rtlCol="0">
            <a:spAutoFit/>
          </a:bodyPr>
          <a:lstStyle/>
          <a:p>
            <a:pPr algn="ctr"/>
            <a:r>
              <a:rPr lang="pt-BR" dirty="0">
                <a:hlinkClick r:id="rId6" action="ppaction://hlinksldjump"/>
              </a:rPr>
              <a:t>Home</a:t>
            </a:r>
            <a:endParaRPr lang="pt-BR" dirty="0"/>
          </a:p>
        </p:txBody>
      </p:sp>
    </p:spTree>
    <p:extLst>
      <p:ext uri="{BB962C8B-B14F-4D97-AF65-F5344CB8AC3E}">
        <p14:creationId xmlns:p14="http://schemas.microsoft.com/office/powerpoint/2010/main" val="3715535977"/>
      </p:ext>
    </p:extLst>
  </p:cSld>
  <p:clrMapOvr>
    <a:masterClrMapping/>
  </p:clrMapOvr>
  <mc:AlternateContent xmlns:mc="http://schemas.openxmlformats.org/markup-compatibility/2006">
    <mc:Choice xmlns:p14="http://schemas.microsoft.com/office/powerpoint/2010/main" Requires="p14">
      <p:transition spd="slow" p14:dur="2000" advTm="9692"/>
    </mc:Choice>
    <mc:Fallback>
      <p:transition spd="slow" advTm="9692"/>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241</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vt:i4>
      </vt:variant>
    </vt:vector>
  </HeadingPairs>
  <TitlesOfParts>
    <vt:vector size="11" baseType="lpstr">
      <vt:lpstr>Arial</vt:lpstr>
      <vt:lpstr>Calibri</vt:lpstr>
      <vt:lpstr>Calibri Light</vt:lpstr>
      <vt:lpstr>Source Sans Pro</vt:lpstr>
      <vt:lpstr>Tema do Office</vt:lpstr>
      <vt:lpstr>Apresentação do PowerPoint</vt:lpstr>
      <vt:lpstr>Tratamentos</vt:lpstr>
      <vt:lpstr>Apresentação do PowerPoint</vt:lpstr>
      <vt:lpstr>Depoimentos</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Adilson Santos</dc:creator>
  <cp:lastModifiedBy>Adilson Santos</cp:lastModifiedBy>
  <cp:revision>1</cp:revision>
  <dcterms:created xsi:type="dcterms:W3CDTF">2023-05-07T00:06:09Z</dcterms:created>
  <dcterms:modified xsi:type="dcterms:W3CDTF">2023-05-07T01:24:15Z</dcterms:modified>
</cp:coreProperties>
</file>