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78C6D-E6C0-4AE2-AB1E-88FB72554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D993CC-73A2-4AF8-941F-9225A7E6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8F8FC-FD06-4B76-925E-6822D91D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1F8CA-AB71-4AA6-A9FD-E5B99FF8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19AFB-7B5C-4D9A-BAB2-B42BAB72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5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8A4A4-FB55-4D25-A476-AC7B8C09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72195E-7DCB-4049-90F6-17C809AE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B1002-A4D9-43AE-9F80-278D4BFD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A67F6-A0AB-4857-9D13-9D9245DC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68CD7-56CB-4DDC-8CDF-8005326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9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46B9B3-1CCB-41DA-A672-D1DF446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D4548B-1FA9-4F18-A9D2-6289DD866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810E58-E87C-44C9-B868-7AAAF656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4DDA0-B287-420C-B684-A041396D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0211D2-4E0A-43C5-9489-BB641728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9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08DFF-B1FA-448D-9945-1D17FCBA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A2A47-8198-42F6-83DD-FF6644A9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9E2D0-30D3-45C5-B6B9-DDF3A874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3E008-EF13-48ED-8CD3-34E06E58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2D56A-1195-4EB1-A5D6-D64BD601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7EBD1-D9D4-4492-BE91-D1D58DE5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B841B-4750-4E8A-935E-07E8489C3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D921C5-29C7-4094-8ADB-277D90D9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B3387-BBAB-45E7-9DA3-416A4BDD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8F18B-04D6-4585-91BB-E000C980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BAED-EB26-455B-BE60-CA153A97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2FC78-5497-4A19-8982-33DE78216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51BDC3-B0A3-4654-90B6-F05C7EDF2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EAAA08-65A2-48B6-96F5-F31DEB6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C09B78-1D71-4E18-AC04-4E58469B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1986A-E4A9-45E3-8967-F5BA9AED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4BDDA-12D1-42A4-896B-696301A0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ABEBA-D93D-4F03-AFB7-4B700704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ACEEF4-18DF-4C09-85D2-AF968292C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5AB724-E720-4579-980A-CB2900E7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89C9D5-9B52-4F30-8216-01A9459D6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A6EA23-BDB4-4453-B39C-57F7395C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428ADB-F176-4747-8BE8-2C5E38D9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5E8735-39D4-4EF0-AD09-A9CFBBB6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2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07BC-4F55-432F-A6B7-7F174C4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3B25B5-F7FB-4D45-9663-182581FA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BE0E29-51CC-4AB4-889B-2057ED6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AF41E0-8EA3-4D75-9263-A642D8EA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1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6C730-313A-4BA6-8542-0BBE403C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EB8679-B47E-45CB-A3A6-019AFBAD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738E06-2579-4605-919E-A235B39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83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79D67-1C9A-4B88-B692-AE3F0E5A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58794-BC78-45D4-954F-207A2FE7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85739B-8ADA-4F52-BF5F-D931DF868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63722C-CB4E-41DB-8935-5E041C69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15C66-D792-4862-AAAF-A4E9602D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A9C1E-873C-4351-ADEB-1B603ABD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65742-9BB7-4861-AE20-0A0C8E53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3E3F2F-E458-4AE2-8D1A-68C8B0D78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5D5788-0561-494F-A8A0-D2867D56E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D05CC5-61B4-4925-9931-FE3BD552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FC6067-815F-488D-9B8E-E2F47887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D299B5-C98D-4554-AE6B-6398A12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7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79BB13-9DCD-455C-A641-C7D10EAF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92B17-56F4-4477-9BC1-B89DB1C0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F95E9D-BE78-4168-BE2B-8575BF26E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7B7F-B59D-405E-AF82-103730CCA666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716E7E-5040-430D-A4C4-6665AF48F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5E1A4-A38E-4857-9D78-3042D7A08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ED2D-904E-4AED-A2EE-65A88F8AA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18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FEEEC4D-D29F-41EE-A3B7-A6E13B5D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382" y="525737"/>
            <a:ext cx="2066925" cy="1524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F94184-7C70-4ABD-82D7-3D32CE00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623" y="615397"/>
            <a:ext cx="2600325" cy="16097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FB6EBE-EFA8-465F-AA23-96DC96797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14" y="417236"/>
            <a:ext cx="2619375" cy="3324225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4E209E-80CE-4B81-82F4-99E58AAC0B83}"/>
              </a:ext>
            </a:extLst>
          </p:cNvPr>
          <p:cNvCxnSpPr/>
          <p:nvPr/>
        </p:nvCxnSpPr>
        <p:spPr>
          <a:xfrm>
            <a:off x="3493189" y="1287737"/>
            <a:ext cx="120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8BD9DBF-2169-4F1F-9FAD-143859AD890E}"/>
              </a:ext>
            </a:extLst>
          </p:cNvPr>
          <p:cNvCxnSpPr/>
          <p:nvPr/>
        </p:nvCxnSpPr>
        <p:spPr>
          <a:xfrm>
            <a:off x="7301948" y="1309891"/>
            <a:ext cx="120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9D8D97-D479-41B6-BC36-85935352F1A3}"/>
              </a:ext>
            </a:extLst>
          </p:cNvPr>
          <p:cNvSpPr txBox="1"/>
          <p:nvPr/>
        </p:nvSpPr>
        <p:spPr>
          <a:xfrm>
            <a:off x="4900406" y="4448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26A9A8-68FA-48C5-B47A-BF12FC3B1587}"/>
              </a:ext>
            </a:extLst>
          </p:cNvPr>
          <p:cNvSpPr txBox="1"/>
          <p:nvPr/>
        </p:nvSpPr>
        <p:spPr>
          <a:xfrm>
            <a:off x="5565913" y="44482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F55FDB-5667-4BE9-AD60-0FFC0AE32DAB}"/>
              </a:ext>
            </a:extLst>
          </p:cNvPr>
          <p:cNvSpPr txBox="1"/>
          <p:nvPr/>
        </p:nvSpPr>
        <p:spPr>
          <a:xfrm>
            <a:off x="4416700" y="974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56FCD14-D246-4C76-A4D3-BCA6DCEA2B46}"/>
              </a:ext>
            </a:extLst>
          </p:cNvPr>
          <p:cNvSpPr txBox="1"/>
          <p:nvPr/>
        </p:nvSpPr>
        <p:spPr>
          <a:xfrm>
            <a:off x="3482423" y="100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EB2B9B8-AF39-456F-8AC1-986C0353E87F}"/>
              </a:ext>
            </a:extLst>
          </p:cNvPr>
          <p:cNvSpPr txBox="1"/>
          <p:nvPr/>
        </p:nvSpPr>
        <p:spPr>
          <a:xfrm>
            <a:off x="8206821" y="10270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700F90B-926F-4FE7-9F9B-5E558B94EE33}"/>
              </a:ext>
            </a:extLst>
          </p:cNvPr>
          <p:cNvSpPr txBox="1"/>
          <p:nvPr/>
        </p:nvSpPr>
        <p:spPr>
          <a:xfrm>
            <a:off x="7242314" y="1040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6C1EC14-7317-459B-8E48-4E059A94AB7A}"/>
              </a:ext>
            </a:extLst>
          </p:cNvPr>
          <p:cNvSpPr txBox="1"/>
          <p:nvPr/>
        </p:nvSpPr>
        <p:spPr>
          <a:xfrm>
            <a:off x="5718313" y="46006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2251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4FB6EBE-EFA8-465F-AA23-96DC9679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32" y="3703776"/>
            <a:ext cx="2619375" cy="3324225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4E209E-80CE-4B81-82F4-99E58AAC0B83}"/>
              </a:ext>
            </a:extLst>
          </p:cNvPr>
          <p:cNvCxnSpPr/>
          <p:nvPr/>
        </p:nvCxnSpPr>
        <p:spPr>
          <a:xfrm>
            <a:off x="3493189" y="1287737"/>
            <a:ext cx="120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8BD9DBF-2169-4F1F-9FAD-143859AD890E}"/>
              </a:ext>
            </a:extLst>
          </p:cNvPr>
          <p:cNvCxnSpPr/>
          <p:nvPr/>
        </p:nvCxnSpPr>
        <p:spPr>
          <a:xfrm>
            <a:off x="7301948" y="1309891"/>
            <a:ext cx="120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9D8D97-D479-41B6-BC36-85935352F1A3}"/>
              </a:ext>
            </a:extLst>
          </p:cNvPr>
          <p:cNvSpPr txBox="1"/>
          <p:nvPr/>
        </p:nvSpPr>
        <p:spPr>
          <a:xfrm>
            <a:off x="4900406" y="4448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26A9A8-68FA-48C5-B47A-BF12FC3B1587}"/>
              </a:ext>
            </a:extLst>
          </p:cNvPr>
          <p:cNvSpPr txBox="1"/>
          <p:nvPr/>
        </p:nvSpPr>
        <p:spPr>
          <a:xfrm>
            <a:off x="5565913" y="44482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F55FDB-5667-4BE9-AD60-0FFC0AE32DAB}"/>
              </a:ext>
            </a:extLst>
          </p:cNvPr>
          <p:cNvSpPr txBox="1"/>
          <p:nvPr/>
        </p:nvSpPr>
        <p:spPr>
          <a:xfrm>
            <a:off x="4416700" y="974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56FCD14-D246-4C76-A4D3-BCA6DCEA2B46}"/>
              </a:ext>
            </a:extLst>
          </p:cNvPr>
          <p:cNvSpPr txBox="1"/>
          <p:nvPr/>
        </p:nvSpPr>
        <p:spPr>
          <a:xfrm>
            <a:off x="3482423" y="10071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EB2B9B8-AF39-456F-8AC1-986C0353E87F}"/>
              </a:ext>
            </a:extLst>
          </p:cNvPr>
          <p:cNvSpPr txBox="1"/>
          <p:nvPr/>
        </p:nvSpPr>
        <p:spPr>
          <a:xfrm>
            <a:off x="8206821" y="102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700F90B-926F-4FE7-9F9B-5E558B94EE33}"/>
              </a:ext>
            </a:extLst>
          </p:cNvPr>
          <p:cNvSpPr txBox="1"/>
          <p:nvPr/>
        </p:nvSpPr>
        <p:spPr>
          <a:xfrm>
            <a:off x="7242314" y="10402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6C1EC14-7317-459B-8E48-4E059A94AB7A}"/>
              </a:ext>
            </a:extLst>
          </p:cNvPr>
          <p:cNvSpPr txBox="1"/>
          <p:nvPr/>
        </p:nvSpPr>
        <p:spPr>
          <a:xfrm>
            <a:off x="5718313" y="46006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13B591-6E7A-4625-A3E8-35F8439B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42" y="395325"/>
            <a:ext cx="1562100" cy="2962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563EDE-48A4-4DBB-A1BD-4F2EBA4BE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62" y="400125"/>
            <a:ext cx="16287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3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4FB6EBE-EFA8-465F-AA23-96DC9679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32" y="3703776"/>
            <a:ext cx="2619375" cy="3324225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4E209E-80CE-4B81-82F4-99E58AAC0B83}"/>
              </a:ext>
            </a:extLst>
          </p:cNvPr>
          <p:cNvCxnSpPr/>
          <p:nvPr/>
        </p:nvCxnSpPr>
        <p:spPr>
          <a:xfrm>
            <a:off x="3493189" y="1287737"/>
            <a:ext cx="120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8BD9DBF-2169-4F1F-9FAD-143859AD890E}"/>
              </a:ext>
            </a:extLst>
          </p:cNvPr>
          <p:cNvCxnSpPr/>
          <p:nvPr/>
        </p:nvCxnSpPr>
        <p:spPr>
          <a:xfrm>
            <a:off x="7301948" y="1309891"/>
            <a:ext cx="120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9D8D97-D479-41B6-BC36-85935352F1A3}"/>
              </a:ext>
            </a:extLst>
          </p:cNvPr>
          <p:cNvSpPr txBox="1"/>
          <p:nvPr/>
        </p:nvSpPr>
        <p:spPr>
          <a:xfrm>
            <a:off x="4900406" y="4448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26A9A8-68FA-48C5-B47A-BF12FC3B1587}"/>
              </a:ext>
            </a:extLst>
          </p:cNvPr>
          <p:cNvSpPr txBox="1"/>
          <p:nvPr/>
        </p:nvSpPr>
        <p:spPr>
          <a:xfrm>
            <a:off x="5565913" y="44482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F55FDB-5667-4BE9-AD60-0FFC0AE32DAB}"/>
              </a:ext>
            </a:extLst>
          </p:cNvPr>
          <p:cNvSpPr txBox="1"/>
          <p:nvPr/>
        </p:nvSpPr>
        <p:spPr>
          <a:xfrm>
            <a:off x="4416700" y="9740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56FCD14-D246-4C76-A4D3-BCA6DCEA2B46}"/>
              </a:ext>
            </a:extLst>
          </p:cNvPr>
          <p:cNvSpPr txBox="1"/>
          <p:nvPr/>
        </p:nvSpPr>
        <p:spPr>
          <a:xfrm>
            <a:off x="3482423" y="10071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EB2B9B8-AF39-456F-8AC1-986C0353E87F}"/>
              </a:ext>
            </a:extLst>
          </p:cNvPr>
          <p:cNvSpPr txBox="1"/>
          <p:nvPr/>
        </p:nvSpPr>
        <p:spPr>
          <a:xfrm>
            <a:off x="8206821" y="102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700F90B-926F-4FE7-9F9B-5E558B94EE33}"/>
              </a:ext>
            </a:extLst>
          </p:cNvPr>
          <p:cNvSpPr txBox="1"/>
          <p:nvPr/>
        </p:nvSpPr>
        <p:spPr>
          <a:xfrm>
            <a:off x="7242314" y="10402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6C1EC14-7317-459B-8E48-4E059A94AB7A}"/>
              </a:ext>
            </a:extLst>
          </p:cNvPr>
          <p:cNvSpPr txBox="1"/>
          <p:nvPr/>
        </p:nvSpPr>
        <p:spPr>
          <a:xfrm>
            <a:off x="5718313" y="46006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563EDE-48A4-4DBB-A1BD-4F2EBA4B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39" y="358912"/>
            <a:ext cx="1628775" cy="21812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D1227D3-1852-40D1-B4E9-82F2FB9B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776" y="506687"/>
            <a:ext cx="18859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8BD9DBF-2169-4F1F-9FAD-143859AD890E}"/>
              </a:ext>
            </a:extLst>
          </p:cNvPr>
          <p:cNvCxnSpPr/>
          <p:nvPr/>
        </p:nvCxnSpPr>
        <p:spPr>
          <a:xfrm>
            <a:off x="8971156" y="1020982"/>
            <a:ext cx="120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9D8D97-D479-41B6-BC36-85935352F1A3}"/>
              </a:ext>
            </a:extLst>
          </p:cNvPr>
          <p:cNvSpPr txBox="1"/>
          <p:nvPr/>
        </p:nvSpPr>
        <p:spPr>
          <a:xfrm>
            <a:off x="9992139" y="65952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26A9A8-68FA-48C5-B47A-BF12FC3B1587}"/>
              </a:ext>
            </a:extLst>
          </p:cNvPr>
          <p:cNvSpPr txBox="1"/>
          <p:nvPr/>
        </p:nvSpPr>
        <p:spPr>
          <a:xfrm>
            <a:off x="8818276" y="3177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F55FDB-5667-4BE9-AD60-0FFC0AE32DAB}"/>
              </a:ext>
            </a:extLst>
          </p:cNvPr>
          <p:cNvSpPr txBox="1"/>
          <p:nvPr/>
        </p:nvSpPr>
        <p:spPr>
          <a:xfrm>
            <a:off x="8863491" y="659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EB2B9B8-AF39-456F-8AC1-986C0353E87F}"/>
              </a:ext>
            </a:extLst>
          </p:cNvPr>
          <p:cNvSpPr txBox="1"/>
          <p:nvPr/>
        </p:nvSpPr>
        <p:spPr>
          <a:xfrm>
            <a:off x="7064508" y="954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6C1EC14-7317-459B-8E48-4E059A94AB7A}"/>
              </a:ext>
            </a:extLst>
          </p:cNvPr>
          <p:cNvSpPr txBox="1"/>
          <p:nvPr/>
        </p:nvSpPr>
        <p:spPr>
          <a:xfrm>
            <a:off x="6125445" y="3435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563EDE-48A4-4DBB-A1BD-4F2EBA4B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81" y="233497"/>
            <a:ext cx="1628775" cy="21812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A573F1-45F3-4135-95A7-606E3705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215" y="233497"/>
            <a:ext cx="1581150" cy="2076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14158-CF72-423F-8A07-7EF26EF21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975" y="2918942"/>
            <a:ext cx="2105025" cy="8858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5569C7-5636-4DF7-8158-44E8BCFDC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191" y="2924399"/>
            <a:ext cx="2419350" cy="1047750"/>
          </a:xfrm>
          <a:prstGeom prst="rect">
            <a:avLst/>
          </a:prstGeom>
        </p:spPr>
      </p:pic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9C6693F-6C66-41C5-93F2-942CAB1FED1A}"/>
              </a:ext>
            </a:extLst>
          </p:cNvPr>
          <p:cNvCxnSpPr/>
          <p:nvPr/>
        </p:nvCxnSpPr>
        <p:spPr>
          <a:xfrm>
            <a:off x="8878541" y="3488030"/>
            <a:ext cx="1208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6F0406E1-BA20-47BF-B22B-10CA17254C70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6459191" y="1324110"/>
            <a:ext cx="883190" cy="2124164"/>
          </a:xfrm>
          <a:prstGeom prst="bentConnector3">
            <a:avLst>
              <a:gd name="adj1" fmla="val 1258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6E87FBE-5B52-4CAF-9D7E-4FC256AE38ED}"/>
              </a:ext>
            </a:extLst>
          </p:cNvPr>
          <p:cNvSpPr txBox="1"/>
          <p:nvPr/>
        </p:nvSpPr>
        <p:spPr>
          <a:xfrm>
            <a:off x="9792310" y="31573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16069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ALESSANDRO DE SOUSA DA SILVA</dc:creator>
  <cp:lastModifiedBy>ALESSANDRO DE SOUSA DA SILVA</cp:lastModifiedBy>
  <cp:revision>5</cp:revision>
  <dcterms:created xsi:type="dcterms:W3CDTF">2021-03-27T17:03:47Z</dcterms:created>
  <dcterms:modified xsi:type="dcterms:W3CDTF">2021-03-27T17:47:37Z</dcterms:modified>
</cp:coreProperties>
</file>