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DE SOUSA DA SILVA" userId="d4c81b65-589a-4ea3-bbc6-7fa32e92559c" providerId="ADAL" clId="{00B28502-6E76-420C-B89D-F819CBD647E5}"/>
    <pc:docChg chg="undo custSel addSld delSld modSld sldOrd">
      <pc:chgData name="ALESSANDRO DE SOUSA DA SILVA" userId="d4c81b65-589a-4ea3-bbc6-7fa32e92559c" providerId="ADAL" clId="{00B28502-6E76-420C-B89D-F819CBD647E5}" dt="2021-03-04T12:43:04.588" v="2795" actId="2696"/>
      <pc:docMkLst>
        <pc:docMk/>
      </pc:docMkLst>
      <pc:sldChg chg="addSp delSp modSp mod">
        <pc:chgData name="ALESSANDRO DE SOUSA DA SILVA" userId="d4c81b65-589a-4ea3-bbc6-7fa32e92559c" providerId="ADAL" clId="{00B28502-6E76-420C-B89D-F819CBD647E5}" dt="2021-03-03T18:26:45.405" v="2026" actId="1076"/>
        <pc:sldMkLst>
          <pc:docMk/>
          <pc:sldMk cId="2871153116" sldId="256"/>
        </pc:sldMkLst>
        <pc:spChg chg="mod">
          <ac:chgData name="ALESSANDRO DE SOUSA DA SILVA" userId="d4c81b65-589a-4ea3-bbc6-7fa32e92559c" providerId="ADAL" clId="{00B28502-6E76-420C-B89D-F819CBD647E5}" dt="2021-03-03T18:26:44.784" v="2025" actId="207"/>
          <ac:spMkLst>
            <pc:docMk/>
            <pc:sldMk cId="2871153116" sldId="256"/>
            <ac:spMk id="49" creationId="{FB654DF1-01DF-4EFD-802F-ECAFB01A7F74}"/>
          </ac:spMkLst>
        </pc:spChg>
        <pc:spChg chg="mod">
          <ac:chgData name="ALESSANDRO DE SOUSA DA SILVA" userId="d4c81b65-589a-4ea3-bbc6-7fa32e92559c" providerId="ADAL" clId="{00B28502-6E76-420C-B89D-F819CBD647E5}" dt="2021-03-03T18:26:44.784" v="2025" actId="207"/>
          <ac:spMkLst>
            <pc:docMk/>
            <pc:sldMk cId="2871153116" sldId="256"/>
            <ac:spMk id="51" creationId="{1FBFD564-A74C-4972-8E22-A0D6908ACF69}"/>
          </ac:spMkLst>
        </pc:spChg>
        <pc:spChg chg="add mod">
          <ac:chgData name="ALESSANDRO DE SOUSA DA SILVA" userId="d4c81b65-589a-4ea3-bbc6-7fa32e92559c" providerId="ADAL" clId="{00B28502-6E76-420C-B89D-F819CBD647E5}" dt="2021-03-03T15:13:06.372" v="100" actId="20577"/>
          <ac:spMkLst>
            <pc:docMk/>
            <pc:sldMk cId="2871153116" sldId="256"/>
            <ac:spMk id="54" creationId="{1FF49543-2FEC-41D2-AA88-FDD8281AD73F}"/>
          </ac:spMkLst>
        </pc:spChg>
        <pc:spChg chg="add mod">
          <ac:chgData name="ALESSANDRO DE SOUSA DA SILVA" userId="d4c81b65-589a-4ea3-bbc6-7fa32e92559c" providerId="ADAL" clId="{00B28502-6E76-420C-B89D-F819CBD647E5}" dt="2021-03-03T15:17:05.197" v="470" actId="20577"/>
          <ac:spMkLst>
            <pc:docMk/>
            <pc:sldMk cId="2871153116" sldId="256"/>
            <ac:spMk id="55" creationId="{F8C4B3E7-E0FE-41C1-B007-90A4AE7B67EA}"/>
          </ac:spMkLst>
        </pc:spChg>
        <pc:spChg chg="add del mod">
          <ac:chgData name="ALESSANDRO DE SOUSA DA SILVA" userId="d4c81b65-589a-4ea3-bbc6-7fa32e92559c" providerId="ADAL" clId="{00B28502-6E76-420C-B89D-F819CBD647E5}" dt="2021-03-03T15:13:13.826" v="102" actId="478"/>
          <ac:spMkLst>
            <pc:docMk/>
            <pc:sldMk cId="2871153116" sldId="256"/>
            <ac:spMk id="58" creationId="{CC45411E-322E-4CE6-9AFA-FD1731B7AA37}"/>
          </ac:spMkLst>
        </pc:spChg>
        <pc:spChg chg="add del mod">
          <ac:chgData name="ALESSANDRO DE SOUSA DA SILVA" userId="d4c81b65-589a-4ea3-bbc6-7fa32e92559c" providerId="ADAL" clId="{00B28502-6E76-420C-B89D-F819CBD647E5}" dt="2021-03-03T15:13:17.791" v="104" actId="478"/>
          <ac:spMkLst>
            <pc:docMk/>
            <pc:sldMk cId="2871153116" sldId="256"/>
            <ac:spMk id="60" creationId="{DAC6425C-F7C0-40AA-9AC3-A33177A04790}"/>
          </ac:spMkLst>
        </pc:spChg>
        <pc:spChg chg="add del mod">
          <ac:chgData name="ALESSANDRO DE SOUSA DA SILVA" userId="d4c81b65-589a-4ea3-bbc6-7fa32e92559c" providerId="ADAL" clId="{00B28502-6E76-420C-B89D-F819CBD647E5}" dt="2021-03-03T15:13:24.793" v="107" actId="478"/>
          <ac:spMkLst>
            <pc:docMk/>
            <pc:sldMk cId="2871153116" sldId="256"/>
            <ac:spMk id="61" creationId="{90F977EB-AECE-4E01-8840-CC445F76D0E5}"/>
          </ac:spMkLst>
        </pc:spChg>
        <pc:spChg chg="add mod">
          <ac:chgData name="ALESSANDRO DE SOUSA DA SILVA" userId="d4c81b65-589a-4ea3-bbc6-7fa32e92559c" providerId="ADAL" clId="{00B28502-6E76-420C-B89D-F819CBD647E5}" dt="2021-03-03T15:13:49.413" v="224" actId="1038"/>
          <ac:spMkLst>
            <pc:docMk/>
            <pc:sldMk cId="2871153116" sldId="256"/>
            <ac:spMk id="62" creationId="{E49D3AA6-AF3C-4715-B2AE-04B1026E2A20}"/>
          </ac:spMkLst>
        </pc:spChg>
        <pc:spChg chg="add mod">
          <ac:chgData name="ALESSANDRO DE SOUSA DA SILVA" userId="d4c81b65-589a-4ea3-bbc6-7fa32e92559c" providerId="ADAL" clId="{00B28502-6E76-420C-B89D-F819CBD647E5}" dt="2021-03-03T15:14:57.670" v="248" actId="20577"/>
          <ac:spMkLst>
            <pc:docMk/>
            <pc:sldMk cId="2871153116" sldId="256"/>
            <ac:spMk id="63" creationId="{011F0EA4-CE97-4794-9F5B-230DC9C5EF07}"/>
          </ac:spMkLst>
        </pc:spChg>
        <pc:picChg chg="add mod">
          <ac:chgData name="ALESSANDRO DE SOUSA DA SILVA" userId="d4c81b65-589a-4ea3-bbc6-7fa32e92559c" providerId="ADAL" clId="{00B28502-6E76-420C-B89D-F819CBD647E5}" dt="2021-03-03T15:12:25.896" v="67" actId="1038"/>
          <ac:picMkLst>
            <pc:docMk/>
            <pc:sldMk cId="2871153116" sldId="256"/>
            <ac:picMk id="52" creationId="{FE569C4F-F49A-4D81-A672-6A73EE4045A4}"/>
          </ac:picMkLst>
        </pc:picChg>
        <pc:picChg chg="add del mod">
          <ac:chgData name="ALESSANDRO DE SOUSA DA SILVA" userId="d4c81b65-589a-4ea3-bbc6-7fa32e92559c" providerId="ADAL" clId="{00B28502-6E76-420C-B89D-F819CBD647E5}" dt="2021-03-03T15:13:20.156" v="105" actId="478"/>
          <ac:picMkLst>
            <pc:docMk/>
            <pc:sldMk cId="2871153116" sldId="256"/>
            <ac:picMk id="57" creationId="{1371C4D8-3632-4DFF-9D38-C9ADD61521C9}"/>
          </ac:picMkLst>
        </pc:picChg>
        <pc:cxnChg chg="mod">
          <ac:chgData name="ALESSANDRO DE SOUSA DA SILVA" userId="d4c81b65-589a-4ea3-bbc6-7fa32e92559c" providerId="ADAL" clId="{00B28502-6E76-420C-B89D-F819CBD647E5}" dt="2021-03-03T15:14:39.710" v="229" actId="692"/>
          <ac:cxnSpMkLst>
            <pc:docMk/>
            <pc:sldMk cId="2871153116" sldId="256"/>
            <ac:cxnSpMk id="12" creationId="{6B0C3E9C-87B4-4E67-B72D-AFBB406753CE}"/>
          </ac:cxnSpMkLst>
        </pc:cxnChg>
        <pc:cxnChg chg="mod">
          <ac:chgData name="ALESSANDRO DE SOUSA DA SILVA" userId="d4c81b65-589a-4ea3-bbc6-7fa32e92559c" providerId="ADAL" clId="{00B28502-6E76-420C-B89D-F819CBD647E5}" dt="2021-03-03T15:14:32.077" v="228" actId="692"/>
          <ac:cxnSpMkLst>
            <pc:docMk/>
            <pc:sldMk cId="2871153116" sldId="256"/>
            <ac:cxnSpMk id="35" creationId="{AC6B68F1-C32C-491A-B793-F674A3D33542}"/>
          </ac:cxnSpMkLst>
        </pc:cxnChg>
        <pc:cxnChg chg="add del mod">
          <ac:chgData name="ALESSANDRO DE SOUSA DA SILVA" userId="d4c81b65-589a-4ea3-bbc6-7fa32e92559c" providerId="ADAL" clId="{00B28502-6E76-420C-B89D-F819CBD647E5}" dt="2021-03-03T18:26:45.405" v="2026" actId="1076"/>
          <ac:cxnSpMkLst>
            <pc:docMk/>
            <pc:sldMk cId="2871153116" sldId="256"/>
            <ac:cxnSpMk id="42" creationId="{621B0769-C4AC-4537-A43C-77F6ED5FF656}"/>
          </ac:cxnSpMkLst>
        </pc:cxnChg>
        <pc:cxnChg chg="add mod">
          <ac:chgData name="ALESSANDRO DE SOUSA DA SILVA" userId="d4c81b65-589a-4ea3-bbc6-7fa32e92559c" providerId="ADAL" clId="{00B28502-6E76-420C-B89D-F819CBD647E5}" dt="2021-03-03T15:12:25.896" v="67" actId="1038"/>
          <ac:cxnSpMkLst>
            <pc:docMk/>
            <pc:sldMk cId="2871153116" sldId="256"/>
            <ac:cxnSpMk id="53" creationId="{11246BAA-CECF-41E5-AE7F-5EB33D964D06}"/>
          </ac:cxnSpMkLst>
        </pc:cxnChg>
        <pc:cxnChg chg="add mod">
          <ac:chgData name="ALESSANDRO DE SOUSA DA SILVA" userId="d4c81b65-589a-4ea3-bbc6-7fa32e92559c" providerId="ADAL" clId="{00B28502-6E76-420C-B89D-F819CBD647E5}" dt="2021-03-03T15:12:25.896" v="67" actId="1038"/>
          <ac:cxnSpMkLst>
            <pc:docMk/>
            <pc:sldMk cId="2871153116" sldId="256"/>
            <ac:cxnSpMk id="56" creationId="{72FC36BA-8EFB-44EE-8C4F-05E8FD77109F}"/>
          </ac:cxnSpMkLst>
        </pc:cxnChg>
        <pc:cxnChg chg="add del mod">
          <ac:chgData name="ALESSANDRO DE SOUSA DA SILVA" userId="d4c81b65-589a-4ea3-bbc6-7fa32e92559c" providerId="ADAL" clId="{00B28502-6E76-420C-B89D-F819CBD647E5}" dt="2021-03-03T15:15:05.496" v="249" actId="478"/>
          <ac:cxnSpMkLst>
            <pc:docMk/>
            <pc:sldMk cId="2871153116" sldId="256"/>
            <ac:cxnSpMk id="59" creationId="{0659D97C-3A2D-4A5D-B871-2C5EB4033CB4}"/>
          </ac:cxnSpMkLst>
        </pc:cxnChg>
      </pc:sldChg>
      <pc:sldChg chg="addSp delSp modSp del mod">
        <pc:chgData name="ALESSANDRO DE SOUSA DA SILVA" userId="d4c81b65-589a-4ea3-bbc6-7fa32e92559c" providerId="ADAL" clId="{00B28502-6E76-420C-B89D-F819CBD647E5}" dt="2021-03-04T12:43:04.588" v="2795" actId="2696"/>
        <pc:sldMkLst>
          <pc:docMk/>
          <pc:sldMk cId="1454104693" sldId="257"/>
        </pc:sldMkLst>
        <pc:spChg chg="del">
          <ac:chgData name="ALESSANDRO DE SOUSA DA SILVA" userId="d4c81b65-589a-4ea3-bbc6-7fa32e92559c" providerId="ADAL" clId="{00B28502-6E76-420C-B89D-F819CBD647E5}" dt="2021-03-04T12:42:06.789" v="2794" actId="21"/>
          <ac:spMkLst>
            <pc:docMk/>
            <pc:sldMk cId="1454104693" sldId="257"/>
            <ac:spMk id="2" creationId="{E41CCA2C-2331-4A50-B864-45E49FCA9001}"/>
          </ac:spMkLst>
        </pc:spChg>
        <pc:spChg chg="add del mod">
          <ac:chgData name="ALESSANDRO DE SOUSA DA SILVA" userId="d4c81b65-589a-4ea3-bbc6-7fa32e92559c" providerId="ADAL" clId="{00B28502-6E76-420C-B89D-F819CBD647E5}" dt="2021-03-04T12:42:06.789" v="2794" actId="21"/>
          <ac:spMkLst>
            <pc:docMk/>
            <pc:sldMk cId="1454104693" sldId="257"/>
            <ac:spMk id="5" creationId="{64F8CB8F-FB8B-4E4F-9647-421F123F58BC}"/>
          </ac:spMkLst>
        </pc:spChg>
        <pc:picChg chg="add del mod ord">
          <ac:chgData name="ALESSANDRO DE SOUSA DA SILVA" userId="d4c81b65-589a-4ea3-bbc6-7fa32e92559c" providerId="ADAL" clId="{00B28502-6E76-420C-B89D-F819CBD647E5}" dt="2021-03-04T12:42:06.789" v="2794" actId="21"/>
          <ac:picMkLst>
            <pc:docMk/>
            <pc:sldMk cId="1454104693" sldId="257"/>
            <ac:picMk id="4" creationId="{B3DE54A0-8E30-4297-AB64-BC0EDA88FA55}"/>
          </ac:picMkLst>
        </pc:picChg>
        <pc:picChg chg="add del mod">
          <ac:chgData name="ALESSANDRO DE SOUSA DA SILVA" userId="d4c81b65-589a-4ea3-bbc6-7fa32e92559c" providerId="ADAL" clId="{00B28502-6E76-420C-B89D-F819CBD647E5}" dt="2021-03-04T12:42:06.789" v="2794" actId="21"/>
          <ac:picMkLst>
            <pc:docMk/>
            <pc:sldMk cId="1454104693" sldId="257"/>
            <ac:picMk id="7" creationId="{43CA775C-9CD6-44DF-9767-09AAF7449305}"/>
          </ac:picMkLst>
        </pc:picChg>
      </pc:sldChg>
      <pc:sldChg chg="addSp delSp modSp add mod">
        <pc:chgData name="ALESSANDRO DE SOUSA DA SILVA" userId="d4c81b65-589a-4ea3-bbc6-7fa32e92559c" providerId="ADAL" clId="{00B28502-6E76-420C-B89D-F819CBD647E5}" dt="2021-03-03T17:19:01.274" v="1591" actId="20577"/>
        <pc:sldMkLst>
          <pc:docMk/>
          <pc:sldMk cId="2780742503" sldId="258"/>
        </pc:sldMkLst>
        <pc:spChg chg="add del mod">
          <ac:chgData name="ALESSANDRO DE SOUSA DA SILVA" userId="d4c81b65-589a-4ea3-bbc6-7fa32e92559c" providerId="ADAL" clId="{00B28502-6E76-420C-B89D-F819CBD647E5}" dt="2021-03-03T15:20:33.302" v="512" actId="478"/>
          <ac:spMkLst>
            <pc:docMk/>
            <pc:sldMk cId="2780742503" sldId="258"/>
            <ac:spMk id="3" creationId="{A3B0FF80-A780-4DAE-8761-B1C2D0299EAD}"/>
          </ac:spMkLst>
        </pc:spChg>
        <pc:spChg chg="mod">
          <ac:chgData name="ALESSANDRO DE SOUSA DA SILVA" userId="d4c81b65-589a-4ea3-bbc6-7fa32e92559c" providerId="ADAL" clId="{00B28502-6E76-420C-B89D-F819CBD647E5}" dt="2021-03-03T15:35:19.598" v="899" actId="1076"/>
          <ac:spMkLst>
            <pc:docMk/>
            <pc:sldMk cId="2780742503" sldId="258"/>
            <ac:spMk id="6" creationId="{A09D5AF5-41C7-41A9-AFED-C2C53251FAC6}"/>
          </ac:spMkLst>
        </pc:spChg>
        <pc:spChg chg="mod">
          <ac:chgData name="ALESSANDRO DE SOUSA DA SILVA" userId="d4c81b65-589a-4ea3-bbc6-7fa32e92559c" providerId="ADAL" clId="{00B28502-6E76-420C-B89D-F819CBD647E5}" dt="2021-03-03T15:24:16.364" v="622" actId="20577"/>
          <ac:spMkLst>
            <pc:docMk/>
            <pc:sldMk cId="2780742503" sldId="258"/>
            <ac:spMk id="7" creationId="{75450BD3-1FE8-4B66-BA76-146E428BC33D}"/>
          </ac:spMkLst>
        </pc:spChg>
        <pc:spChg chg="del">
          <ac:chgData name="ALESSANDRO DE SOUSA DA SILVA" userId="d4c81b65-589a-4ea3-bbc6-7fa32e92559c" providerId="ADAL" clId="{00B28502-6E76-420C-B89D-F819CBD647E5}" dt="2021-03-03T15:22:45.416" v="550" actId="478"/>
          <ac:spMkLst>
            <pc:docMk/>
            <pc:sldMk cId="2780742503" sldId="258"/>
            <ac:spMk id="8" creationId="{57C8CA92-AD1E-4253-BB0A-9DDD98706077}"/>
          </ac:spMkLst>
        </pc:spChg>
        <pc:spChg chg="mod">
          <ac:chgData name="ALESSANDRO DE SOUSA DA SILVA" userId="d4c81b65-589a-4ea3-bbc6-7fa32e92559c" providerId="ADAL" clId="{00B28502-6E76-420C-B89D-F819CBD647E5}" dt="2021-03-03T15:24:22.747" v="628" actId="20577"/>
          <ac:spMkLst>
            <pc:docMk/>
            <pc:sldMk cId="2780742503" sldId="258"/>
            <ac:spMk id="9" creationId="{4B696B71-4EBC-4DF8-9F0F-72AA1AF5EDB4}"/>
          </ac:spMkLst>
        </pc:spChg>
        <pc:spChg chg="mod">
          <ac:chgData name="ALESSANDRO DE SOUSA DA SILVA" userId="d4c81b65-589a-4ea3-bbc6-7fa32e92559c" providerId="ADAL" clId="{00B28502-6E76-420C-B89D-F819CBD647E5}" dt="2021-03-03T15:24:57.958" v="675" actId="20577"/>
          <ac:spMkLst>
            <pc:docMk/>
            <pc:sldMk cId="2780742503" sldId="258"/>
            <ac:spMk id="10" creationId="{82CAA4FC-65C3-4A6C-9D65-08DE772B4F8A}"/>
          </ac:spMkLst>
        </pc:spChg>
        <pc:spChg chg="add mod">
          <ac:chgData name="ALESSANDRO DE SOUSA DA SILVA" userId="d4c81b65-589a-4ea3-bbc6-7fa32e92559c" providerId="ADAL" clId="{00B28502-6E76-420C-B89D-F819CBD647E5}" dt="2021-03-03T15:26:34.170" v="735" actId="255"/>
          <ac:spMkLst>
            <pc:docMk/>
            <pc:sldMk cId="2780742503" sldId="258"/>
            <ac:spMk id="13" creationId="{5124E6E2-D67A-4577-869F-0B4B310FC492}"/>
          </ac:spMkLst>
        </pc:spChg>
        <pc:spChg chg="add del">
          <ac:chgData name="ALESSANDRO DE SOUSA DA SILVA" userId="d4c81b65-589a-4ea3-bbc6-7fa32e92559c" providerId="ADAL" clId="{00B28502-6E76-420C-B89D-F819CBD647E5}" dt="2021-03-03T15:28:02.722" v="741" actId="478"/>
          <ac:spMkLst>
            <pc:docMk/>
            <pc:sldMk cId="2780742503" sldId="258"/>
            <ac:spMk id="15" creationId="{688EBE07-6FA3-41B6-8CCB-C0DD8FF63C86}"/>
          </ac:spMkLst>
        </pc:spChg>
        <pc:spChg chg="add mod">
          <ac:chgData name="ALESSANDRO DE SOUSA DA SILVA" userId="d4c81b65-589a-4ea3-bbc6-7fa32e92559c" providerId="ADAL" clId="{00B28502-6E76-420C-B89D-F819CBD647E5}" dt="2021-03-03T17:06:10.914" v="990" actId="1076"/>
          <ac:spMkLst>
            <pc:docMk/>
            <pc:sldMk cId="2780742503" sldId="258"/>
            <ac:spMk id="19" creationId="{E1242CBB-874C-4C46-A263-220FF8E09CA6}"/>
          </ac:spMkLst>
        </pc:spChg>
        <pc:spChg chg="add mod">
          <ac:chgData name="ALESSANDRO DE SOUSA DA SILVA" userId="d4c81b65-589a-4ea3-bbc6-7fa32e92559c" providerId="ADAL" clId="{00B28502-6E76-420C-B89D-F819CBD647E5}" dt="2021-03-03T17:06:57.429" v="1087" actId="207"/>
          <ac:spMkLst>
            <pc:docMk/>
            <pc:sldMk cId="2780742503" sldId="258"/>
            <ac:spMk id="20" creationId="{9A355B88-9791-4DBF-9DF0-126708FD1350}"/>
          </ac:spMkLst>
        </pc:spChg>
        <pc:spChg chg="mod">
          <ac:chgData name="ALESSANDRO DE SOUSA DA SILVA" userId="d4c81b65-589a-4ea3-bbc6-7fa32e92559c" providerId="ADAL" clId="{00B28502-6E76-420C-B89D-F819CBD647E5}" dt="2021-03-03T15:35:10.096" v="898" actId="1076"/>
          <ac:spMkLst>
            <pc:docMk/>
            <pc:sldMk cId="2780742503" sldId="258"/>
            <ac:spMk id="30" creationId="{21770521-1A5F-4995-BAAD-D7959EC201FC}"/>
          </ac:spMkLst>
        </pc:spChg>
        <pc:spChg chg="del">
          <ac:chgData name="ALESSANDRO DE SOUSA DA SILVA" userId="d4c81b65-589a-4ea3-bbc6-7fa32e92559c" providerId="ADAL" clId="{00B28502-6E76-420C-B89D-F819CBD647E5}" dt="2021-03-03T15:25:11.135" v="676" actId="478"/>
          <ac:spMkLst>
            <pc:docMk/>
            <pc:sldMk cId="2780742503" sldId="258"/>
            <ac:spMk id="31" creationId="{B73AA542-49CF-4348-A619-A56EE7142E2C}"/>
          </ac:spMkLst>
        </pc:spChg>
        <pc:spChg chg="del">
          <ac:chgData name="ALESSANDRO DE SOUSA DA SILVA" userId="d4c81b65-589a-4ea3-bbc6-7fa32e92559c" providerId="ADAL" clId="{00B28502-6E76-420C-B89D-F819CBD647E5}" dt="2021-03-03T15:25:13.241" v="677" actId="478"/>
          <ac:spMkLst>
            <pc:docMk/>
            <pc:sldMk cId="2780742503" sldId="258"/>
            <ac:spMk id="32" creationId="{57752E6A-0377-4C24-8EE9-95DC0E78F589}"/>
          </ac:spMkLst>
        </pc:spChg>
        <pc:spChg chg="mod">
          <ac:chgData name="ALESSANDRO DE SOUSA DA SILVA" userId="d4c81b65-589a-4ea3-bbc6-7fa32e92559c" providerId="ADAL" clId="{00B28502-6E76-420C-B89D-F819CBD647E5}" dt="2021-03-03T15:29:27.344" v="825" actId="20577"/>
          <ac:spMkLst>
            <pc:docMk/>
            <pc:sldMk cId="2780742503" sldId="258"/>
            <ac:spMk id="34" creationId="{EB89187D-2983-4954-A09B-67CF8E589A9D}"/>
          </ac:spMkLst>
        </pc:spChg>
        <pc:spChg chg="mod">
          <ac:chgData name="ALESSANDRO DE SOUSA DA SILVA" userId="d4c81b65-589a-4ea3-bbc6-7fa32e92559c" providerId="ADAL" clId="{00B28502-6E76-420C-B89D-F819CBD647E5}" dt="2021-03-03T15:35:06.250" v="897" actId="1076"/>
          <ac:spMkLst>
            <pc:docMk/>
            <pc:sldMk cId="2780742503" sldId="258"/>
            <ac:spMk id="38" creationId="{D572B852-47AE-4EF6-A359-77ECAD984B11}"/>
          </ac:spMkLst>
        </pc:spChg>
        <pc:spChg chg="mod">
          <ac:chgData name="ALESSANDRO DE SOUSA DA SILVA" userId="d4c81b65-589a-4ea3-bbc6-7fa32e92559c" providerId="ADAL" clId="{00B28502-6E76-420C-B89D-F819CBD647E5}" dt="2021-03-03T17:10:48.422" v="1170" actId="313"/>
          <ac:spMkLst>
            <pc:docMk/>
            <pc:sldMk cId="2780742503" sldId="258"/>
            <ac:spMk id="41" creationId="{C92FDA8C-340C-40BF-BE97-18D634CF2F4B}"/>
          </ac:spMkLst>
        </pc:spChg>
        <pc:spChg chg="del mod">
          <ac:chgData name="ALESSANDRO DE SOUSA DA SILVA" userId="d4c81b65-589a-4ea3-bbc6-7fa32e92559c" providerId="ADAL" clId="{00B28502-6E76-420C-B89D-F819CBD647E5}" dt="2021-03-03T15:34:11.005" v="851" actId="478"/>
          <ac:spMkLst>
            <pc:docMk/>
            <pc:sldMk cId="2780742503" sldId="258"/>
            <ac:spMk id="46" creationId="{A001EA18-55E7-41FC-882D-F11449D012CE}"/>
          </ac:spMkLst>
        </pc:spChg>
        <pc:spChg chg="add mod">
          <ac:chgData name="ALESSANDRO DE SOUSA DA SILVA" userId="d4c81b65-589a-4ea3-bbc6-7fa32e92559c" providerId="ADAL" clId="{00B28502-6E76-420C-B89D-F819CBD647E5}" dt="2021-03-03T17:07:05.542" v="1094" actId="20577"/>
          <ac:spMkLst>
            <pc:docMk/>
            <pc:sldMk cId="2780742503" sldId="258"/>
            <ac:spMk id="47" creationId="{99BF195B-23B4-4E4B-B458-0F62E2A49D20}"/>
          </ac:spMkLst>
        </pc:spChg>
        <pc:spChg chg="add mod">
          <ac:chgData name="ALESSANDRO DE SOUSA DA SILVA" userId="d4c81b65-589a-4ea3-bbc6-7fa32e92559c" providerId="ADAL" clId="{00B28502-6E76-420C-B89D-F819CBD647E5}" dt="2021-03-03T17:12:34.120" v="1312" actId="1038"/>
          <ac:spMkLst>
            <pc:docMk/>
            <pc:sldMk cId="2780742503" sldId="258"/>
            <ac:spMk id="48" creationId="{6E0A663E-A1BA-4F39-89CC-F5D8A09444E4}"/>
          </ac:spMkLst>
        </pc:spChg>
        <pc:spChg chg="del">
          <ac:chgData name="ALESSANDRO DE SOUSA DA SILVA" userId="d4c81b65-589a-4ea3-bbc6-7fa32e92559c" providerId="ADAL" clId="{00B28502-6E76-420C-B89D-F819CBD647E5}" dt="2021-03-03T15:34:07.134" v="849" actId="478"/>
          <ac:spMkLst>
            <pc:docMk/>
            <pc:sldMk cId="2780742503" sldId="258"/>
            <ac:spMk id="49" creationId="{FB654DF1-01DF-4EFD-802F-ECAFB01A7F74}"/>
          </ac:spMkLst>
        </pc:spChg>
        <pc:spChg chg="add mod">
          <ac:chgData name="ALESSANDRO DE SOUSA DA SILVA" userId="d4c81b65-589a-4ea3-bbc6-7fa32e92559c" providerId="ADAL" clId="{00B28502-6E76-420C-B89D-F819CBD647E5}" dt="2021-03-03T17:12:34.120" v="1312" actId="1038"/>
          <ac:spMkLst>
            <pc:docMk/>
            <pc:sldMk cId="2780742503" sldId="258"/>
            <ac:spMk id="50" creationId="{51DAC251-BEA8-44C3-A8B1-DF510D91EA10}"/>
          </ac:spMkLst>
        </pc:spChg>
        <pc:spChg chg="del">
          <ac:chgData name="ALESSANDRO DE SOUSA DA SILVA" userId="d4c81b65-589a-4ea3-bbc6-7fa32e92559c" providerId="ADAL" clId="{00B28502-6E76-420C-B89D-F819CBD647E5}" dt="2021-03-03T15:34:05.345" v="848" actId="478"/>
          <ac:spMkLst>
            <pc:docMk/>
            <pc:sldMk cId="2780742503" sldId="258"/>
            <ac:spMk id="51" creationId="{1FBFD564-A74C-4972-8E22-A0D6908ACF69}"/>
          </ac:spMkLst>
        </pc:spChg>
        <pc:spChg chg="del mod">
          <ac:chgData name="ALESSANDRO DE SOUSA DA SILVA" userId="d4c81b65-589a-4ea3-bbc6-7fa32e92559c" providerId="ADAL" clId="{00B28502-6E76-420C-B89D-F819CBD647E5}" dt="2021-03-03T17:11:39.719" v="1171" actId="478"/>
          <ac:spMkLst>
            <pc:docMk/>
            <pc:sldMk cId="2780742503" sldId="258"/>
            <ac:spMk id="54" creationId="{1FF49543-2FEC-41D2-AA88-FDD8281AD73F}"/>
          </ac:spMkLst>
        </pc:spChg>
        <pc:spChg chg="mod">
          <ac:chgData name="ALESSANDRO DE SOUSA DA SILVA" userId="d4c81b65-589a-4ea3-bbc6-7fa32e92559c" providerId="ADAL" clId="{00B28502-6E76-420C-B89D-F819CBD647E5}" dt="2021-03-03T17:19:01.274" v="1591" actId="20577"/>
          <ac:spMkLst>
            <pc:docMk/>
            <pc:sldMk cId="2780742503" sldId="258"/>
            <ac:spMk id="55" creationId="{F8C4B3E7-E0FE-41C1-B007-90A4AE7B67EA}"/>
          </ac:spMkLst>
        </pc:spChg>
        <pc:spChg chg="add mod">
          <ac:chgData name="ALESSANDRO DE SOUSA DA SILVA" userId="d4c81b65-589a-4ea3-bbc6-7fa32e92559c" providerId="ADAL" clId="{00B28502-6E76-420C-B89D-F819CBD647E5}" dt="2021-03-03T17:17:38.645" v="1521" actId="20577"/>
          <ac:spMkLst>
            <pc:docMk/>
            <pc:sldMk cId="2780742503" sldId="258"/>
            <ac:spMk id="57" creationId="{FBE14647-CA2E-4629-8FC2-09B6549CD045}"/>
          </ac:spMkLst>
        </pc:spChg>
        <pc:spChg chg="add mod">
          <ac:chgData name="ALESSANDRO DE SOUSA DA SILVA" userId="d4c81b65-589a-4ea3-bbc6-7fa32e92559c" providerId="ADAL" clId="{00B28502-6E76-420C-B89D-F819CBD647E5}" dt="2021-03-03T17:13:27.547" v="1328" actId="20577"/>
          <ac:spMkLst>
            <pc:docMk/>
            <pc:sldMk cId="2780742503" sldId="258"/>
            <ac:spMk id="58" creationId="{D316C853-FB54-4E31-B3C1-58E935739B08}"/>
          </ac:spMkLst>
        </pc:spChg>
        <pc:spChg chg="add mod">
          <ac:chgData name="ALESSANDRO DE SOUSA DA SILVA" userId="d4c81b65-589a-4ea3-bbc6-7fa32e92559c" providerId="ADAL" clId="{00B28502-6E76-420C-B89D-F819CBD647E5}" dt="2021-03-03T17:13:16.545" v="1316" actId="1076"/>
          <ac:spMkLst>
            <pc:docMk/>
            <pc:sldMk cId="2780742503" sldId="258"/>
            <ac:spMk id="59" creationId="{DE721B25-8679-4C32-BEC8-75C430A42049}"/>
          </ac:spMkLst>
        </pc:spChg>
        <pc:spChg chg="del mod">
          <ac:chgData name="ALESSANDRO DE SOUSA DA SILVA" userId="d4c81b65-589a-4ea3-bbc6-7fa32e92559c" providerId="ADAL" clId="{00B28502-6E76-420C-B89D-F819CBD647E5}" dt="2021-03-03T17:11:44.166" v="1173" actId="478"/>
          <ac:spMkLst>
            <pc:docMk/>
            <pc:sldMk cId="2780742503" sldId="258"/>
            <ac:spMk id="62" creationId="{E49D3AA6-AF3C-4715-B2AE-04B1026E2A20}"/>
          </ac:spMkLst>
        </pc:spChg>
        <pc:spChg chg="del">
          <ac:chgData name="ALESSANDRO DE SOUSA DA SILVA" userId="d4c81b65-589a-4ea3-bbc6-7fa32e92559c" providerId="ADAL" clId="{00B28502-6E76-420C-B89D-F819CBD647E5}" dt="2021-03-03T17:11:46.439" v="1174" actId="478"/>
          <ac:spMkLst>
            <pc:docMk/>
            <pc:sldMk cId="2780742503" sldId="258"/>
            <ac:spMk id="63" creationId="{011F0EA4-CE97-4794-9F5B-230DC9C5EF07}"/>
          </ac:spMkLst>
        </pc:spChg>
        <pc:picChg chg="add mod">
          <ac:chgData name="ALESSANDRO DE SOUSA DA SILVA" userId="d4c81b65-589a-4ea3-bbc6-7fa32e92559c" providerId="ADAL" clId="{00B28502-6E76-420C-B89D-F819CBD647E5}" dt="2021-03-03T15:28:35.293" v="744" actId="1076"/>
          <ac:picMkLst>
            <pc:docMk/>
            <pc:sldMk cId="2780742503" sldId="258"/>
            <ac:picMk id="17" creationId="{656EAF2B-FD68-4DDD-9F56-2DF4A5D66133}"/>
          </ac:picMkLst>
        </pc:picChg>
        <pc:picChg chg="del">
          <ac:chgData name="ALESSANDRO DE SOUSA DA SILVA" userId="d4c81b65-589a-4ea3-bbc6-7fa32e92559c" providerId="ADAL" clId="{00B28502-6E76-420C-B89D-F819CBD647E5}" dt="2021-03-03T15:34:12.751" v="852" actId="478"/>
          <ac:picMkLst>
            <pc:docMk/>
            <pc:sldMk cId="2780742503" sldId="258"/>
            <ac:picMk id="45" creationId="{4EF91D79-AFE3-48F0-A704-97672B5F1ED9}"/>
          </ac:picMkLst>
        </pc:picChg>
        <pc:picChg chg="mod">
          <ac:chgData name="ALESSANDRO DE SOUSA DA SILVA" userId="d4c81b65-589a-4ea3-bbc6-7fa32e92559c" providerId="ADAL" clId="{00B28502-6E76-420C-B89D-F819CBD647E5}" dt="2021-03-03T15:21:52.760" v="548" actId="207"/>
          <ac:picMkLst>
            <pc:docMk/>
            <pc:sldMk cId="2780742503" sldId="258"/>
            <ac:picMk id="1026" creationId="{77187372-5614-4993-980D-AF965AEBF23C}"/>
          </ac:picMkLst>
        </pc:picChg>
        <pc:cxnChg chg="mod">
          <ac:chgData name="ALESSANDRO DE SOUSA DA SILVA" userId="d4c81b65-589a-4ea3-bbc6-7fa32e92559c" providerId="ADAL" clId="{00B28502-6E76-420C-B89D-F819CBD647E5}" dt="2021-03-03T15:23:24.035" v="552" actId="14100"/>
          <ac:cxnSpMkLst>
            <pc:docMk/>
            <pc:sldMk cId="2780742503" sldId="258"/>
            <ac:cxnSpMk id="12" creationId="{6B0C3E9C-87B4-4E67-B72D-AFBB406753CE}"/>
          </ac:cxnSpMkLst>
        </pc:cxnChg>
        <pc:cxnChg chg="mod">
          <ac:chgData name="ALESSANDRO DE SOUSA DA SILVA" userId="d4c81b65-589a-4ea3-bbc6-7fa32e92559c" providerId="ADAL" clId="{00B28502-6E76-420C-B89D-F819CBD647E5}" dt="2021-03-03T15:28:40.803" v="745" actId="1076"/>
          <ac:cxnSpMkLst>
            <pc:docMk/>
            <pc:sldMk cId="2780742503" sldId="258"/>
            <ac:cxnSpMk id="35" creationId="{AC6B68F1-C32C-491A-B793-F674A3D33542}"/>
          </ac:cxnSpMkLst>
        </pc:cxnChg>
        <pc:cxnChg chg="mod ord">
          <ac:chgData name="ALESSANDRO DE SOUSA DA SILVA" userId="d4c81b65-589a-4ea3-bbc6-7fa32e92559c" providerId="ADAL" clId="{00B28502-6E76-420C-B89D-F819CBD647E5}" dt="2021-03-03T17:07:27.851" v="1096" actId="14100"/>
          <ac:cxnSpMkLst>
            <pc:docMk/>
            <pc:sldMk cId="2780742503" sldId="258"/>
            <ac:cxnSpMk id="42" creationId="{621B0769-C4AC-4537-A43C-77F6ED5FF656}"/>
          </ac:cxnSpMkLst>
        </pc:cxnChg>
      </pc:sldChg>
      <pc:sldChg chg="addSp delSp modSp add mod">
        <pc:chgData name="ALESSANDRO DE SOUSA DA SILVA" userId="d4c81b65-589a-4ea3-bbc6-7fa32e92559c" providerId="ADAL" clId="{00B28502-6E76-420C-B89D-F819CBD647E5}" dt="2021-03-04T11:57:44.638" v="2547" actId="167"/>
        <pc:sldMkLst>
          <pc:docMk/>
          <pc:sldMk cId="1259207861" sldId="259"/>
        </pc:sldMkLst>
        <pc:spChg chg="mod">
          <ac:chgData name="ALESSANDRO DE SOUSA DA SILVA" userId="d4c81b65-589a-4ea3-bbc6-7fa32e92559c" providerId="ADAL" clId="{00B28502-6E76-420C-B89D-F819CBD647E5}" dt="2021-03-03T17:57:27.684" v="2004" actId="1038"/>
          <ac:spMkLst>
            <pc:docMk/>
            <pc:sldMk cId="1259207861" sldId="259"/>
            <ac:spMk id="4" creationId="{21F1455C-312A-4BAD-A115-84C31ED196FE}"/>
          </ac:spMkLst>
        </pc:spChg>
        <pc:spChg chg="mod">
          <ac:chgData name="ALESSANDRO DE SOUSA DA SILVA" userId="d4c81b65-589a-4ea3-bbc6-7fa32e92559c" providerId="ADAL" clId="{00B28502-6E76-420C-B89D-F819CBD647E5}" dt="2021-03-03T17:57:27.684" v="2004" actId="1038"/>
          <ac:spMkLst>
            <pc:docMk/>
            <pc:sldMk cId="1259207861" sldId="259"/>
            <ac:spMk id="5" creationId="{26F8EEB6-A1B8-40B7-A755-713A1AE256EC}"/>
          </ac:spMkLst>
        </pc:spChg>
        <pc:spChg chg="del">
          <ac:chgData name="ALESSANDRO DE SOUSA DA SILVA" userId="d4c81b65-589a-4ea3-bbc6-7fa32e92559c" providerId="ADAL" clId="{00B28502-6E76-420C-B89D-F819CBD647E5}" dt="2021-03-03T17:30:09.703" v="1598" actId="478"/>
          <ac:spMkLst>
            <pc:docMk/>
            <pc:sldMk cId="1259207861" sldId="259"/>
            <ac:spMk id="6" creationId="{A09D5AF5-41C7-41A9-AFED-C2C53251FAC6}"/>
          </ac:spMkLst>
        </pc:spChg>
        <pc:spChg chg="del">
          <ac:chgData name="ALESSANDRO DE SOUSA DA SILVA" userId="d4c81b65-589a-4ea3-bbc6-7fa32e92559c" providerId="ADAL" clId="{00B28502-6E76-420C-B89D-F819CBD647E5}" dt="2021-03-03T17:30:05.955" v="1597" actId="478"/>
          <ac:spMkLst>
            <pc:docMk/>
            <pc:sldMk cId="1259207861" sldId="259"/>
            <ac:spMk id="7" creationId="{75450BD3-1FE8-4B66-BA76-146E428BC33D}"/>
          </ac:spMkLst>
        </pc:spChg>
        <pc:spChg chg="del">
          <ac:chgData name="ALESSANDRO DE SOUSA DA SILVA" userId="d4c81b65-589a-4ea3-bbc6-7fa32e92559c" providerId="ADAL" clId="{00B28502-6E76-420C-B89D-F819CBD647E5}" dt="2021-03-03T17:29:28.028" v="1596" actId="478"/>
          <ac:spMkLst>
            <pc:docMk/>
            <pc:sldMk cId="1259207861" sldId="259"/>
            <ac:spMk id="9" creationId="{4B696B71-4EBC-4DF8-9F0F-72AA1AF5EDB4}"/>
          </ac:spMkLst>
        </pc:spChg>
        <pc:spChg chg="mod">
          <ac:chgData name="ALESSANDRO DE SOUSA DA SILVA" userId="d4c81b65-589a-4ea3-bbc6-7fa32e92559c" providerId="ADAL" clId="{00B28502-6E76-420C-B89D-F819CBD647E5}" dt="2021-03-03T17:57:27.684" v="2004" actId="1038"/>
          <ac:spMkLst>
            <pc:docMk/>
            <pc:sldMk cId="1259207861" sldId="259"/>
            <ac:spMk id="10" creationId="{82CAA4FC-65C3-4A6C-9D65-08DE772B4F8A}"/>
          </ac:spMkLst>
        </pc:spChg>
        <pc:spChg chg="del mod">
          <ac:chgData name="ALESSANDRO DE SOUSA DA SILVA" userId="d4c81b65-589a-4ea3-bbc6-7fa32e92559c" providerId="ADAL" clId="{00B28502-6E76-420C-B89D-F819CBD647E5}" dt="2021-03-03T17:45:26.470" v="1901" actId="478"/>
          <ac:spMkLst>
            <pc:docMk/>
            <pc:sldMk cId="1259207861" sldId="259"/>
            <ac:spMk id="13" creationId="{5124E6E2-D67A-4577-869F-0B4B310FC492}"/>
          </ac:spMkLst>
        </pc:spChg>
        <pc:spChg chg="del">
          <ac:chgData name="ALESSANDRO DE SOUSA DA SILVA" userId="d4c81b65-589a-4ea3-bbc6-7fa32e92559c" providerId="ADAL" clId="{00B28502-6E76-420C-B89D-F819CBD647E5}" dt="2021-03-03T17:45:17.459" v="1898" actId="478"/>
          <ac:spMkLst>
            <pc:docMk/>
            <pc:sldMk cId="1259207861" sldId="259"/>
            <ac:spMk id="19" creationId="{E1242CBB-874C-4C46-A263-220FF8E09CA6}"/>
          </ac:spMkLst>
        </pc:spChg>
        <pc:spChg chg="del">
          <ac:chgData name="ALESSANDRO DE SOUSA DA SILVA" userId="d4c81b65-589a-4ea3-bbc6-7fa32e92559c" providerId="ADAL" clId="{00B28502-6E76-420C-B89D-F819CBD647E5}" dt="2021-03-03T17:45:17.459" v="1898" actId="478"/>
          <ac:spMkLst>
            <pc:docMk/>
            <pc:sldMk cId="1259207861" sldId="259"/>
            <ac:spMk id="20" creationId="{9A355B88-9791-4DBF-9DF0-126708FD1350}"/>
          </ac:spMkLst>
        </pc:spChg>
        <pc:spChg chg="mod">
          <ac:chgData name="ALESSANDRO DE SOUSA DA SILVA" userId="d4c81b65-589a-4ea3-bbc6-7fa32e92559c" providerId="ADAL" clId="{00B28502-6E76-420C-B89D-F819CBD647E5}" dt="2021-03-03T17:57:27.684" v="2004" actId="1038"/>
          <ac:spMkLst>
            <pc:docMk/>
            <pc:sldMk cId="1259207861" sldId="259"/>
            <ac:spMk id="30" creationId="{21770521-1A5F-4995-BAAD-D7959EC201FC}"/>
          </ac:spMkLst>
        </pc:spChg>
        <pc:spChg chg="mod">
          <ac:chgData name="ALESSANDRO DE SOUSA DA SILVA" userId="d4c81b65-589a-4ea3-bbc6-7fa32e92559c" providerId="ADAL" clId="{00B28502-6E76-420C-B89D-F819CBD647E5}" dt="2021-03-03T17:57:27.684" v="2004" actId="1038"/>
          <ac:spMkLst>
            <pc:docMk/>
            <pc:sldMk cId="1259207861" sldId="259"/>
            <ac:spMk id="34" creationId="{EB89187D-2983-4954-A09B-67CF8E589A9D}"/>
          </ac:spMkLst>
        </pc:spChg>
        <pc:spChg chg="add del mod">
          <ac:chgData name="ALESSANDRO DE SOUSA DA SILVA" userId="d4c81b65-589a-4ea3-bbc6-7fa32e92559c" providerId="ADAL" clId="{00B28502-6E76-420C-B89D-F819CBD647E5}" dt="2021-03-03T17:29:04.628" v="1594"/>
          <ac:spMkLst>
            <pc:docMk/>
            <pc:sldMk cId="1259207861" sldId="259"/>
            <ac:spMk id="37" creationId="{28B89813-79F7-4087-8A8E-5EE41E91213A}"/>
          </ac:spMkLst>
        </pc:spChg>
        <pc:spChg chg="del">
          <ac:chgData name="ALESSANDRO DE SOUSA DA SILVA" userId="d4c81b65-589a-4ea3-bbc6-7fa32e92559c" providerId="ADAL" clId="{00B28502-6E76-420C-B89D-F819CBD647E5}" dt="2021-03-03T17:45:17.459" v="1898" actId="478"/>
          <ac:spMkLst>
            <pc:docMk/>
            <pc:sldMk cId="1259207861" sldId="259"/>
            <ac:spMk id="38" creationId="{D572B852-47AE-4EF6-A359-77ECAD984B11}"/>
          </ac:spMkLst>
        </pc:spChg>
        <pc:spChg chg="add del mod">
          <ac:chgData name="ALESSANDRO DE SOUSA DA SILVA" userId="d4c81b65-589a-4ea3-bbc6-7fa32e92559c" providerId="ADAL" clId="{00B28502-6E76-420C-B89D-F819CBD647E5}" dt="2021-03-03T17:29:04.628" v="1594"/>
          <ac:spMkLst>
            <pc:docMk/>
            <pc:sldMk cId="1259207861" sldId="259"/>
            <ac:spMk id="39" creationId="{8CAFE85C-A60D-4C23-BC87-31B10C39D0E7}"/>
          </ac:spMkLst>
        </pc:spChg>
        <pc:spChg chg="add del mod">
          <ac:chgData name="ALESSANDRO DE SOUSA DA SILVA" userId="d4c81b65-589a-4ea3-bbc6-7fa32e92559c" providerId="ADAL" clId="{00B28502-6E76-420C-B89D-F819CBD647E5}" dt="2021-03-03T17:29:04.628" v="1594"/>
          <ac:spMkLst>
            <pc:docMk/>
            <pc:sldMk cId="1259207861" sldId="259"/>
            <ac:spMk id="40" creationId="{61A3F7BF-1584-4370-972D-971BE3AB3B41}"/>
          </ac:spMkLst>
        </pc:spChg>
        <pc:spChg chg="mod">
          <ac:chgData name="ALESSANDRO DE SOUSA DA SILVA" userId="d4c81b65-589a-4ea3-bbc6-7fa32e92559c" providerId="ADAL" clId="{00B28502-6E76-420C-B89D-F819CBD647E5}" dt="2021-03-03T17:57:27.684" v="2004" actId="1038"/>
          <ac:spMkLst>
            <pc:docMk/>
            <pc:sldMk cId="1259207861" sldId="259"/>
            <ac:spMk id="41" creationId="{C92FDA8C-340C-40BF-BE97-18D634CF2F4B}"/>
          </ac:spMkLst>
        </pc:spChg>
        <pc:spChg chg="add del mod">
          <ac:chgData name="ALESSANDRO DE SOUSA DA SILVA" userId="d4c81b65-589a-4ea3-bbc6-7fa32e92559c" providerId="ADAL" clId="{00B28502-6E76-420C-B89D-F819CBD647E5}" dt="2021-03-03T17:29:04.628" v="1594"/>
          <ac:spMkLst>
            <pc:docMk/>
            <pc:sldMk cId="1259207861" sldId="259"/>
            <ac:spMk id="45" creationId="{7376FD18-BC37-40C6-9358-73A6913CB307}"/>
          </ac:spMkLst>
        </pc:spChg>
        <pc:spChg chg="add del mod">
          <ac:chgData name="ALESSANDRO DE SOUSA DA SILVA" userId="d4c81b65-589a-4ea3-bbc6-7fa32e92559c" providerId="ADAL" clId="{00B28502-6E76-420C-B89D-F819CBD647E5}" dt="2021-03-03T17:29:04.628" v="1594"/>
          <ac:spMkLst>
            <pc:docMk/>
            <pc:sldMk cId="1259207861" sldId="259"/>
            <ac:spMk id="46" creationId="{127E60F6-33BE-4708-B5BB-B5242045412C}"/>
          </ac:spMkLst>
        </pc:spChg>
        <pc:spChg chg="del">
          <ac:chgData name="ALESSANDRO DE SOUSA DA SILVA" userId="d4c81b65-589a-4ea3-bbc6-7fa32e92559c" providerId="ADAL" clId="{00B28502-6E76-420C-B89D-F819CBD647E5}" dt="2021-03-03T17:45:17.459" v="1898" actId="478"/>
          <ac:spMkLst>
            <pc:docMk/>
            <pc:sldMk cId="1259207861" sldId="259"/>
            <ac:spMk id="47" creationId="{99BF195B-23B4-4E4B-B458-0F62E2A49D20}"/>
          </ac:spMkLst>
        </pc:spChg>
        <pc:spChg chg="del">
          <ac:chgData name="ALESSANDRO DE SOUSA DA SILVA" userId="d4c81b65-589a-4ea3-bbc6-7fa32e92559c" providerId="ADAL" clId="{00B28502-6E76-420C-B89D-F819CBD647E5}" dt="2021-03-03T17:57:06.798" v="1974" actId="478"/>
          <ac:spMkLst>
            <pc:docMk/>
            <pc:sldMk cId="1259207861" sldId="259"/>
            <ac:spMk id="48" creationId="{6E0A663E-A1BA-4F39-89CC-F5D8A09444E4}"/>
          </ac:spMkLst>
        </pc:spChg>
        <pc:spChg chg="add mod">
          <ac:chgData name="ALESSANDRO DE SOUSA DA SILVA" userId="d4c81b65-589a-4ea3-bbc6-7fa32e92559c" providerId="ADAL" clId="{00B28502-6E76-420C-B89D-F819CBD647E5}" dt="2021-03-03T17:57:27.684" v="2004" actId="1038"/>
          <ac:spMkLst>
            <pc:docMk/>
            <pc:sldMk cId="1259207861" sldId="259"/>
            <ac:spMk id="49" creationId="{F0026950-5125-47AA-B1C5-4C8C2AEA2CC4}"/>
          </ac:spMkLst>
        </pc:spChg>
        <pc:spChg chg="del">
          <ac:chgData name="ALESSANDRO DE SOUSA DA SILVA" userId="d4c81b65-589a-4ea3-bbc6-7fa32e92559c" providerId="ADAL" clId="{00B28502-6E76-420C-B89D-F819CBD647E5}" dt="2021-03-03T17:57:06.798" v="1974" actId="478"/>
          <ac:spMkLst>
            <pc:docMk/>
            <pc:sldMk cId="1259207861" sldId="259"/>
            <ac:spMk id="50" creationId="{51DAC251-BEA8-44C3-A8B1-DF510D91EA10}"/>
          </ac:spMkLst>
        </pc:spChg>
        <pc:spChg chg="add mod">
          <ac:chgData name="ALESSANDRO DE SOUSA DA SILVA" userId="d4c81b65-589a-4ea3-bbc6-7fa32e92559c" providerId="ADAL" clId="{00B28502-6E76-420C-B89D-F819CBD647E5}" dt="2021-03-03T17:57:27.684" v="2004" actId="1038"/>
          <ac:spMkLst>
            <pc:docMk/>
            <pc:sldMk cId="1259207861" sldId="259"/>
            <ac:spMk id="51" creationId="{BADE85CD-63F4-40C5-A671-1AAF44887472}"/>
          </ac:spMkLst>
        </pc:spChg>
        <pc:spChg chg="add mod">
          <ac:chgData name="ALESSANDRO DE SOUSA DA SILVA" userId="d4c81b65-589a-4ea3-bbc6-7fa32e92559c" providerId="ADAL" clId="{00B28502-6E76-420C-B89D-F819CBD647E5}" dt="2021-03-03T17:57:27.684" v="2004" actId="1038"/>
          <ac:spMkLst>
            <pc:docMk/>
            <pc:sldMk cId="1259207861" sldId="259"/>
            <ac:spMk id="54" creationId="{03DF56F3-2FF5-4B02-84A1-20B0F2695038}"/>
          </ac:spMkLst>
        </pc:spChg>
        <pc:spChg chg="del">
          <ac:chgData name="ALESSANDRO DE SOUSA DA SILVA" userId="d4c81b65-589a-4ea3-bbc6-7fa32e92559c" providerId="ADAL" clId="{00B28502-6E76-420C-B89D-F819CBD647E5}" dt="2021-03-03T17:57:14.299" v="1976" actId="478"/>
          <ac:spMkLst>
            <pc:docMk/>
            <pc:sldMk cId="1259207861" sldId="259"/>
            <ac:spMk id="55" creationId="{F8C4B3E7-E0FE-41C1-B007-90A4AE7B67EA}"/>
          </ac:spMkLst>
        </pc:spChg>
        <pc:spChg chg="del">
          <ac:chgData name="ALESSANDRO DE SOUSA DA SILVA" userId="d4c81b65-589a-4ea3-bbc6-7fa32e92559c" providerId="ADAL" clId="{00B28502-6E76-420C-B89D-F819CBD647E5}" dt="2021-03-03T17:57:06.798" v="1974" actId="478"/>
          <ac:spMkLst>
            <pc:docMk/>
            <pc:sldMk cId="1259207861" sldId="259"/>
            <ac:spMk id="57" creationId="{FBE14647-CA2E-4629-8FC2-09B6549CD045}"/>
          </ac:spMkLst>
        </pc:spChg>
        <pc:spChg chg="del">
          <ac:chgData name="ALESSANDRO DE SOUSA DA SILVA" userId="d4c81b65-589a-4ea3-bbc6-7fa32e92559c" providerId="ADAL" clId="{00B28502-6E76-420C-B89D-F819CBD647E5}" dt="2021-03-03T17:57:06.798" v="1974" actId="478"/>
          <ac:spMkLst>
            <pc:docMk/>
            <pc:sldMk cId="1259207861" sldId="259"/>
            <ac:spMk id="58" creationId="{D316C853-FB54-4E31-B3C1-58E935739B08}"/>
          </ac:spMkLst>
        </pc:spChg>
        <pc:spChg chg="del">
          <ac:chgData name="ALESSANDRO DE SOUSA DA SILVA" userId="d4c81b65-589a-4ea3-bbc6-7fa32e92559c" providerId="ADAL" clId="{00B28502-6E76-420C-B89D-F819CBD647E5}" dt="2021-03-03T17:57:06.798" v="1974" actId="478"/>
          <ac:spMkLst>
            <pc:docMk/>
            <pc:sldMk cId="1259207861" sldId="259"/>
            <ac:spMk id="59" creationId="{DE721B25-8679-4C32-BEC8-75C430A42049}"/>
          </ac:spMkLst>
        </pc:spChg>
        <pc:spChg chg="add del mod">
          <ac:chgData name="ALESSANDRO DE SOUSA DA SILVA" userId="d4c81b65-589a-4ea3-bbc6-7fa32e92559c" providerId="ADAL" clId="{00B28502-6E76-420C-B89D-F819CBD647E5}" dt="2021-03-03T17:37:28.485" v="1789" actId="478"/>
          <ac:spMkLst>
            <pc:docMk/>
            <pc:sldMk cId="1259207861" sldId="259"/>
            <ac:spMk id="60" creationId="{A75119CF-23E4-497F-A2EF-9D6490A5E5C0}"/>
          </ac:spMkLst>
        </pc:spChg>
        <pc:spChg chg="add mod">
          <ac:chgData name="ALESSANDRO DE SOUSA DA SILVA" userId="d4c81b65-589a-4ea3-bbc6-7fa32e92559c" providerId="ADAL" clId="{00B28502-6E76-420C-B89D-F819CBD647E5}" dt="2021-03-03T17:57:27.684" v="2004" actId="1038"/>
          <ac:spMkLst>
            <pc:docMk/>
            <pc:sldMk cId="1259207861" sldId="259"/>
            <ac:spMk id="61" creationId="{C5AD319A-D5EB-4AB8-8709-622D75E6ADFE}"/>
          </ac:spMkLst>
        </pc:spChg>
        <pc:spChg chg="add mod">
          <ac:chgData name="ALESSANDRO DE SOUSA DA SILVA" userId="d4c81b65-589a-4ea3-bbc6-7fa32e92559c" providerId="ADAL" clId="{00B28502-6E76-420C-B89D-F819CBD647E5}" dt="2021-03-03T17:57:27.684" v="2004" actId="1038"/>
          <ac:spMkLst>
            <pc:docMk/>
            <pc:sldMk cId="1259207861" sldId="259"/>
            <ac:spMk id="63" creationId="{04D3CAAE-9B23-4A7F-81C1-5C814D9AD365}"/>
          </ac:spMkLst>
        </pc:spChg>
        <pc:spChg chg="add mod">
          <ac:chgData name="ALESSANDRO DE SOUSA DA SILVA" userId="d4c81b65-589a-4ea3-bbc6-7fa32e92559c" providerId="ADAL" clId="{00B28502-6E76-420C-B89D-F819CBD647E5}" dt="2021-03-03T17:57:27.684" v="2004" actId="1038"/>
          <ac:spMkLst>
            <pc:docMk/>
            <pc:sldMk cId="1259207861" sldId="259"/>
            <ac:spMk id="65" creationId="{842734F4-01BA-4E7C-98C8-F52532AA2BEE}"/>
          </ac:spMkLst>
        </pc:spChg>
        <pc:spChg chg="add mod">
          <ac:chgData name="ALESSANDRO DE SOUSA DA SILVA" userId="d4c81b65-589a-4ea3-bbc6-7fa32e92559c" providerId="ADAL" clId="{00B28502-6E76-420C-B89D-F819CBD647E5}" dt="2021-03-03T17:57:27.684" v="2004" actId="1038"/>
          <ac:spMkLst>
            <pc:docMk/>
            <pc:sldMk cId="1259207861" sldId="259"/>
            <ac:spMk id="66" creationId="{40291A18-C7C1-4248-843D-F8DD4AE7F912}"/>
          </ac:spMkLst>
        </pc:spChg>
        <pc:spChg chg="add mod">
          <ac:chgData name="ALESSANDRO DE SOUSA DA SILVA" userId="d4c81b65-589a-4ea3-bbc6-7fa32e92559c" providerId="ADAL" clId="{00B28502-6E76-420C-B89D-F819CBD647E5}" dt="2021-03-03T17:57:27.684" v="2004" actId="1038"/>
          <ac:spMkLst>
            <pc:docMk/>
            <pc:sldMk cId="1259207861" sldId="259"/>
            <ac:spMk id="67" creationId="{65C6F160-D6AD-4876-884A-139755EBAE8D}"/>
          </ac:spMkLst>
        </pc:spChg>
        <pc:spChg chg="add mod">
          <ac:chgData name="ALESSANDRO DE SOUSA DA SILVA" userId="d4c81b65-589a-4ea3-bbc6-7fa32e92559c" providerId="ADAL" clId="{00B28502-6E76-420C-B89D-F819CBD647E5}" dt="2021-03-03T17:57:27.684" v="2004" actId="1038"/>
          <ac:spMkLst>
            <pc:docMk/>
            <pc:sldMk cId="1259207861" sldId="259"/>
            <ac:spMk id="68" creationId="{6EE302C2-85EB-4448-BB3E-2AEE4EA3B14C}"/>
          </ac:spMkLst>
        </pc:spChg>
        <pc:spChg chg="add mod">
          <ac:chgData name="ALESSANDRO DE SOUSA DA SILVA" userId="d4c81b65-589a-4ea3-bbc6-7fa32e92559c" providerId="ADAL" clId="{00B28502-6E76-420C-B89D-F819CBD647E5}" dt="2021-03-03T17:57:27.684" v="2004" actId="1038"/>
          <ac:spMkLst>
            <pc:docMk/>
            <pc:sldMk cId="1259207861" sldId="259"/>
            <ac:spMk id="69" creationId="{F169B2D5-C3F4-4F3E-95A2-7223B37C2375}"/>
          </ac:spMkLst>
        </pc:spChg>
        <pc:picChg chg="del">
          <ac:chgData name="ALESSANDRO DE SOUSA DA SILVA" userId="d4c81b65-589a-4ea3-bbc6-7fa32e92559c" providerId="ADAL" clId="{00B28502-6E76-420C-B89D-F819CBD647E5}" dt="2021-03-03T17:41:54.679" v="1827" actId="478"/>
          <ac:picMkLst>
            <pc:docMk/>
            <pc:sldMk cId="1259207861" sldId="259"/>
            <ac:picMk id="17" creationId="{656EAF2B-FD68-4DDD-9F56-2DF4A5D66133}"/>
          </ac:picMkLst>
        </pc:picChg>
        <pc:picChg chg="mod">
          <ac:chgData name="ALESSANDRO DE SOUSA DA SILVA" userId="d4c81b65-589a-4ea3-bbc6-7fa32e92559c" providerId="ADAL" clId="{00B28502-6E76-420C-B89D-F819CBD647E5}" dt="2021-03-03T17:57:27.684" v="2004" actId="1038"/>
          <ac:picMkLst>
            <pc:docMk/>
            <pc:sldMk cId="1259207861" sldId="259"/>
            <ac:picMk id="28" creationId="{C241953B-7FB8-4178-9B2B-437AD60A8E35}"/>
          </ac:picMkLst>
        </pc:picChg>
        <pc:picChg chg="del">
          <ac:chgData name="ALESSANDRO DE SOUSA DA SILVA" userId="d4c81b65-589a-4ea3-bbc6-7fa32e92559c" providerId="ADAL" clId="{00B28502-6E76-420C-B89D-F819CBD647E5}" dt="2021-03-03T17:45:09.858" v="1897" actId="478"/>
          <ac:picMkLst>
            <pc:docMk/>
            <pc:sldMk cId="1259207861" sldId="259"/>
            <ac:picMk id="44" creationId="{1BE78DD7-1371-4FD3-8174-F93D7B267341}"/>
          </ac:picMkLst>
        </pc:picChg>
        <pc:picChg chg="del">
          <ac:chgData name="ALESSANDRO DE SOUSA DA SILVA" userId="d4c81b65-589a-4ea3-bbc6-7fa32e92559c" providerId="ADAL" clId="{00B28502-6E76-420C-B89D-F819CBD647E5}" dt="2021-03-03T17:57:09.156" v="1975" actId="478"/>
          <ac:picMkLst>
            <pc:docMk/>
            <pc:sldMk cId="1259207861" sldId="259"/>
            <ac:picMk id="52" creationId="{FE569C4F-F49A-4D81-A672-6A73EE4045A4}"/>
          </ac:picMkLst>
        </pc:picChg>
        <pc:picChg chg="add mod">
          <ac:chgData name="ALESSANDRO DE SOUSA DA SILVA" userId="d4c81b65-589a-4ea3-bbc6-7fa32e92559c" providerId="ADAL" clId="{00B28502-6E76-420C-B89D-F819CBD647E5}" dt="2021-03-04T11:57:44.638" v="2547" actId="167"/>
          <ac:picMkLst>
            <pc:docMk/>
            <pc:sldMk cId="1259207861" sldId="259"/>
            <ac:picMk id="62" creationId="{A03C5EEC-BC65-42D4-B8F0-7B89184893CE}"/>
          </ac:picMkLst>
        </pc:picChg>
        <pc:picChg chg="add mod">
          <ac:chgData name="ALESSANDRO DE SOUSA DA SILVA" userId="d4c81b65-589a-4ea3-bbc6-7fa32e92559c" providerId="ADAL" clId="{00B28502-6E76-420C-B89D-F819CBD647E5}" dt="2021-03-03T17:57:27.684" v="2004" actId="1038"/>
          <ac:picMkLst>
            <pc:docMk/>
            <pc:sldMk cId="1259207861" sldId="259"/>
            <ac:picMk id="64" creationId="{2C5BC14B-E494-4309-BA58-61954AC07F65}"/>
          </ac:picMkLst>
        </pc:picChg>
        <pc:picChg chg="mod">
          <ac:chgData name="ALESSANDRO DE SOUSA DA SILVA" userId="d4c81b65-589a-4ea3-bbc6-7fa32e92559c" providerId="ADAL" clId="{00B28502-6E76-420C-B89D-F819CBD647E5}" dt="2021-03-03T17:57:27.684" v="2004" actId="1038"/>
          <ac:picMkLst>
            <pc:docMk/>
            <pc:sldMk cId="1259207861" sldId="259"/>
            <ac:picMk id="1026" creationId="{77187372-5614-4993-980D-AF965AEBF23C}"/>
          </ac:picMkLst>
        </pc:picChg>
        <pc:cxnChg chg="mod ord">
          <ac:chgData name="ALESSANDRO DE SOUSA DA SILVA" userId="d4c81b65-589a-4ea3-bbc6-7fa32e92559c" providerId="ADAL" clId="{00B28502-6E76-420C-B89D-F819CBD647E5}" dt="2021-03-03T17:57:27.684" v="2004" actId="1038"/>
          <ac:cxnSpMkLst>
            <pc:docMk/>
            <pc:sldMk cId="1259207861" sldId="259"/>
            <ac:cxnSpMk id="12" creationId="{6B0C3E9C-87B4-4E67-B72D-AFBB406753CE}"/>
          </ac:cxnSpMkLst>
        </pc:cxnChg>
        <pc:cxnChg chg="mod">
          <ac:chgData name="ALESSANDRO DE SOUSA DA SILVA" userId="d4c81b65-589a-4ea3-bbc6-7fa32e92559c" providerId="ADAL" clId="{00B28502-6E76-420C-B89D-F819CBD647E5}" dt="2021-03-03T17:57:27.684" v="2004" actId="1038"/>
          <ac:cxnSpMkLst>
            <pc:docMk/>
            <pc:sldMk cId="1259207861" sldId="259"/>
            <ac:cxnSpMk id="14" creationId="{9E591EE1-5532-4B2C-BBD6-75177479227F}"/>
          </ac:cxnSpMkLst>
        </pc:cxnChg>
        <pc:cxnChg chg="del">
          <ac:chgData name="ALESSANDRO DE SOUSA DA SILVA" userId="d4c81b65-589a-4ea3-bbc6-7fa32e92559c" providerId="ADAL" clId="{00B28502-6E76-420C-B89D-F819CBD647E5}" dt="2021-03-03T17:53:02.310" v="1913" actId="478"/>
          <ac:cxnSpMkLst>
            <pc:docMk/>
            <pc:sldMk cId="1259207861" sldId="259"/>
            <ac:cxnSpMk id="35" creationId="{AC6B68F1-C32C-491A-B793-F674A3D33542}"/>
          </ac:cxnSpMkLst>
        </pc:cxnChg>
        <pc:cxnChg chg="mod ord">
          <ac:chgData name="ALESSANDRO DE SOUSA DA SILVA" userId="d4c81b65-589a-4ea3-bbc6-7fa32e92559c" providerId="ADAL" clId="{00B28502-6E76-420C-B89D-F819CBD647E5}" dt="2021-03-03T17:57:27.684" v="2004" actId="1038"/>
          <ac:cxnSpMkLst>
            <pc:docMk/>
            <pc:sldMk cId="1259207861" sldId="259"/>
            <ac:cxnSpMk id="36" creationId="{9DE671F0-38BE-427F-BE59-B17E7340A586}"/>
          </ac:cxnSpMkLst>
        </pc:cxnChg>
        <pc:cxnChg chg="del">
          <ac:chgData name="ALESSANDRO DE SOUSA DA SILVA" userId="d4c81b65-589a-4ea3-bbc6-7fa32e92559c" providerId="ADAL" clId="{00B28502-6E76-420C-B89D-F819CBD647E5}" dt="2021-03-03T17:45:20.283" v="1899" actId="478"/>
          <ac:cxnSpMkLst>
            <pc:docMk/>
            <pc:sldMk cId="1259207861" sldId="259"/>
            <ac:cxnSpMk id="42" creationId="{621B0769-C4AC-4537-A43C-77F6ED5FF656}"/>
          </ac:cxnSpMkLst>
        </pc:cxnChg>
        <pc:cxnChg chg="del mod">
          <ac:chgData name="ALESSANDRO DE SOUSA DA SILVA" userId="d4c81b65-589a-4ea3-bbc6-7fa32e92559c" providerId="ADAL" clId="{00B28502-6E76-420C-B89D-F819CBD647E5}" dt="2021-03-03T17:58:10.712" v="2006" actId="478"/>
          <ac:cxnSpMkLst>
            <pc:docMk/>
            <pc:sldMk cId="1259207861" sldId="259"/>
            <ac:cxnSpMk id="43" creationId="{AE289EDF-1C63-4A2A-9746-C0070262AA8E}"/>
          </ac:cxnSpMkLst>
        </pc:cxnChg>
        <pc:cxnChg chg="del mod ord">
          <ac:chgData name="ALESSANDRO DE SOUSA DA SILVA" userId="d4c81b65-589a-4ea3-bbc6-7fa32e92559c" providerId="ADAL" clId="{00B28502-6E76-420C-B89D-F819CBD647E5}" dt="2021-03-03T17:58:07.172" v="2005" actId="478"/>
          <ac:cxnSpMkLst>
            <pc:docMk/>
            <pc:sldMk cId="1259207861" sldId="259"/>
            <ac:cxnSpMk id="53" creationId="{11246BAA-CECF-41E5-AE7F-5EB33D964D06}"/>
          </ac:cxnSpMkLst>
        </pc:cxnChg>
        <pc:cxnChg chg="del">
          <ac:chgData name="ALESSANDRO DE SOUSA DA SILVA" userId="d4c81b65-589a-4ea3-bbc6-7fa32e92559c" providerId="ADAL" clId="{00B28502-6E76-420C-B89D-F819CBD647E5}" dt="2021-03-03T17:57:17.258" v="1977" actId="478"/>
          <ac:cxnSpMkLst>
            <pc:docMk/>
            <pc:sldMk cId="1259207861" sldId="259"/>
            <ac:cxnSpMk id="56" creationId="{72FC36BA-8EFB-44EE-8C4F-05E8FD77109F}"/>
          </ac:cxnSpMkLst>
        </pc:cxnChg>
      </pc:sldChg>
      <pc:sldChg chg="addSp delSp modSp new mod">
        <pc:chgData name="ALESSANDRO DE SOUSA DA SILVA" userId="d4c81b65-589a-4ea3-bbc6-7fa32e92559c" providerId="ADAL" clId="{00B28502-6E76-420C-B89D-F819CBD647E5}" dt="2021-03-04T11:59:33.322" v="2639" actId="14100"/>
        <pc:sldMkLst>
          <pc:docMk/>
          <pc:sldMk cId="804140257" sldId="260"/>
        </pc:sldMkLst>
        <pc:spChg chg="del">
          <ac:chgData name="ALESSANDRO DE SOUSA DA SILVA" userId="d4c81b65-589a-4ea3-bbc6-7fa32e92559c" providerId="ADAL" clId="{00B28502-6E76-420C-B89D-F819CBD647E5}" dt="2021-03-03T18:02:03.500" v="2008" actId="478"/>
          <ac:spMkLst>
            <pc:docMk/>
            <pc:sldMk cId="804140257" sldId="260"/>
            <ac:spMk id="2" creationId="{B7D42E34-8C6C-43D6-AA36-5E0049F76C7A}"/>
          </ac:spMkLst>
        </pc:spChg>
        <pc:spChg chg="add del mod">
          <ac:chgData name="ALESSANDRO DE SOUSA DA SILVA" userId="d4c81b65-589a-4ea3-bbc6-7fa32e92559c" providerId="ADAL" clId="{00B28502-6E76-420C-B89D-F819CBD647E5}" dt="2021-03-04T11:55:52.609" v="2504"/>
          <ac:spMkLst>
            <pc:docMk/>
            <pc:sldMk cId="804140257" sldId="260"/>
            <ac:spMk id="2" creationId="{BAC394F5-4734-47BB-8BB1-63FA58AB2C54}"/>
          </ac:spMkLst>
        </pc:spChg>
        <pc:spChg chg="add mod">
          <ac:chgData name="ALESSANDRO DE SOUSA DA SILVA" userId="d4c81b65-589a-4ea3-bbc6-7fa32e92559c" providerId="ADAL" clId="{00B28502-6E76-420C-B89D-F819CBD647E5}" dt="2021-03-04T11:56:12.511" v="2542" actId="20577"/>
          <ac:spMkLst>
            <pc:docMk/>
            <pc:sldMk cId="804140257" sldId="260"/>
            <ac:spMk id="3" creationId="{1E9F1292-406B-4932-AFE6-1DC445F63ACD}"/>
          </ac:spMkLst>
        </pc:spChg>
        <pc:spChg chg="del">
          <ac:chgData name="ALESSANDRO DE SOUSA DA SILVA" userId="d4c81b65-589a-4ea3-bbc6-7fa32e92559c" providerId="ADAL" clId="{00B28502-6E76-420C-B89D-F819CBD647E5}" dt="2021-03-03T18:02:05.873" v="2009" actId="478"/>
          <ac:spMkLst>
            <pc:docMk/>
            <pc:sldMk cId="804140257" sldId="260"/>
            <ac:spMk id="3" creationId="{22A800F2-3B5D-47F6-B70F-0741D15ECACB}"/>
          </ac:spMkLst>
        </pc:spChg>
        <pc:spChg chg="add mod">
          <ac:chgData name="ALESSANDRO DE SOUSA DA SILVA" userId="d4c81b65-589a-4ea3-bbc6-7fa32e92559c" providerId="ADAL" clId="{00B28502-6E76-420C-B89D-F819CBD647E5}" dt="2021-03-03T18:02:12.523" v="2012" actId="20577"/>
          <ac:spMkLst>
            <pc:docMk/>
            <pc:sldMk cId="804140257" sldId="260"/>
            <ac:spMk id="4" creationId="{49B837AA-89AC-4A7F-8748-7513588C98CA}"/>
          </ac:spMkLst>
        </pc:spChg>
        <pc:spChg chg="add mod">
          <ac:chgData name="ALESSANDRO DE SOUSA DA SILVA" userId="d4c81b65-589a-4ea3-bbc6-7fa32e92559c" providerId="ADAL" clId="{00B28502-6E76-420C-B89D-F819CBD647E5}" dt="2021-03-04T11:58:27.126" v="2552" actId="14100"/>
          <ac:spMkLst>
            <pc:docMk/>
            <pc:sldMk cId="804140257" sldId="260"/>
            <ac:spMk id="7" creationId="{50F9DE63-4FE4-4A90-AD35-D5E27E9F4766}"/>
          </ac:spMkLst>
        </pc:spChg>
        <pc:spChg chg="add mod">
          <ac:chgData name="ALESSANDRO DE SOUSA DA SILVA" userId="d4c81b65-589a-4ea3-bbc6-7fa32e92559c" providerId="ADAL" clId="{00B28502-6E76-420C-B89D-F819CBD647E5}" dt="2021-03-04T11:59:33.322" v="2639" actId="14100"/>
          <ac:spMkLst>
            <pc:docMk/>
            <pc:sldMk cId="804140257" sldId="260"/>
            <ac:spMk id="13" creationId="{27E14DF1-0687-491F-A1CF-E9C5FECFEB6A}"/>
          </ac:spMkLst>
        </pc:spChg>
        <pc:picChg chg="add del mod">
          <ac:chgData name="ALESSANDRO DE SOUSA DA SILVA" userId="d4c81b65-589a-4ea3-bbc6-7fa32e92559c" providerId="ADAL" clId="{00B28502-6E76-420C-B89D-F819CBD647E5}" dt="2021-03-03T18:42:52.230" v="2484" actId="478"/>
          <ac:picMkLst>
            <pc:docMk/>
            <pc:sldMk cId="804140257" sldId="260"/>
            <ac:picMk id="6" creationId="{122FC58B-50B3-4665-8260-95585E22168B}"/>
          </ac:picMkLst>
        </pc:picChg>
        <pc:picChg chg="add del mod">
          <ac:chgData name="ALESSANDRO DE SOUSA DA SILVA" userId="d4c81b65-589a-4ea3-bbc6-7fa32e92559c" providerId="ADAL" clId="{00B28502-6E76-420C-B89D-F819CBD647E5}" dt="2021-03-03T18:42:50.138" v="2483" actId="478"/>
          <ac:picMkLst>
            <pc:docMk/>
            <pc:sldMk cId="804140257" sldId="260"/>
            <ac:picMk id="8" creationId="{FE01B25E-034A-4654-AF99-518219FC006F}"/>
          </ac:picMkLst>
        </pc:picChg>
        <pc:picChg chg="add del">
          <ac:chgData name="ALESSANDRO DE SOUSA DA SILVA" userId="d4c81b65-589a-4ea3-bbc6-7fa32e92559c" providerId="ADAL" clId="{00B28502-6E76-420C-B89D-F819CBD647E5}" dt="2021-03-03T18:25:45.914" v="2019" actId="22"/>
          <ac:picMkLst>
            <pc:docMk/>
            <pc:sldMk cId="804140257" sldId="260"/>
            <ac:picMk id="10" creationId="{C843C010-1F69-4677-B477-E00323CE5B05}"/>
          </ac:picMkLst>
        </pc:picChg>
        <pc:picChg chg="add mod">
          <ac:chgData name="ALESSANDRO DE SOUSA DA SILVA" userId="d4c81b65-589a-4ea3-bbc6-7fa32e92559c" providerId="ADAL" clId="{00B28502-6E76-420C-B89D-F819CBD647E5}" dt="2021-03-04T11:55:46.989" v="2501" actId="1076"/>
          <ac:picMkLst>
            <pc:docMk/>
            <pc:sldMk cId="804140257" sldId="260"/>
            <ac:picMk id="12" creationId="{10DD2641-3853-4EF7-9C6E-247ACD815FDF}"/>
          </ac:picMkLst>
        </pc:picChg>
        <pc:picChg chg="add del mod">
          <ac:chgData name="ALESSANDRO DE SOUSA DA SILVA" userId="d4c81b65-589a-4ea3-bbc6-7fa32e92559c" providerId="ADAL" clId="{00B28502-6E76-420C-B89D-F819CBD647E5}" dt="2021-03-03T18:43:17.359" v="2488" actId="478"/>
          <ac:picMkLst>
            <pc:docMk/>
            <pc:sldMk cId="804140257" sldId="260"/>
            <ac:picMk id="14" creationId="{079640B1-301A-40E4-AC0F-AD6C6F41DC9A}"/>
          </ac:picMkLst>
        </pc:picChg>
        <pc:picChg chg="add mod">
          <ac:chgData name="ALESSANDRO DE SOUSA DA SILVA" userId="d4c81b65-589a-4ea3-bbc6-7fa32e92559c" providerId="ADAL" clId="{00B28502-6E76-420C-B89D-F819CBD647E5}" dt="2021-03-04T11:55:36.026" v="2498" actId="14100"/>
          <ac:picMkLst>
            <pc:docMk/>
            <pc:sldMk cId="804140257" sldId="260"/>
            <ac:picMk id="16" creationId="{BE1BA890-9A07-47C0-913D-C008074B1E91}"/>
          </ac:picMkLst>
        </pc:picChg>
        <pc:picChg chg="add mod ord">
          <ac:chgData name="ALESSANDRO DE SOUSA DA SILVA" userId="d4c81b65-589a-4ea3-bbc6-7fa32e92559c" providerId="ADAL" clId="{00B28502-6E76-420C-B89D-F819CBD647E5}" dt="2021-03-04T11:55:24.109" v="2496" actId="166"/>
          <ac:picMkLst>
            <pc:docMk/>
            <pc:sldMk cId="804140257" sldId="260"/>
            <ac:picMk id="18" creationId="{9F21F8D5-F37C-467F-BA07-3AC0DD6D1DB2}"/>
          </ac:picMkLst>
        </pc:picChg>
        <pc:cxnChg chg="add mod">
          <ac:chgData name="ALESSANDRO DE SOUSA DA SILVA" userId="d4c81b65-589a-4ea3-bbc6-7fa32e92559c" providerId="ADAL" clId="{00B28502-6E76-420C-B89D-F819CBD647E5}" dt="2021-03-04T11:56:45.947" v="2546" actId="14100"/>
          <ac:cxnSpMkLst>
            <pc:docMk/>
            <pc:sldMk cId="804140257" sldId="260"/>
            <ac:cxnSpMk id="8" creationId="{B901FF19-F06B-4D51-949C-69ABC1A2DD61}"/>
          </ac:cxnSpMkLst>
        </pc:cxnChg>
      </pc:sldChg>
      <pc:sldChg chg="addSp delSp modSp add mod ord">
        <pc:chgData name="ALESSANDRO DE SOUSA DA SILVA" userId="d4c81b65-589a-4ea3-bbc6-7fa32e92559c" providerId="ADAL" clId="{00B28502-6E76-420C-B89D-F819CBD647E5}" dt="2021-03-03T18:42:41.015" v="2482" actId="14100"/>
        <pc:sldMkLst>
          <pc:docMk/>
          <pc:sldMk cId="1980240110" sldId="261"/>
        </pc:sldMkLst>
        <pc:spChg chg="add mod">
          <ac:chgData name="ALESSANDRO DE SOUSA DA SILVA" userId="d4c81b65-589a-4ea3-bbc6-7fa32e92559c" providerId="ADAL" clId="{00B28502-6E76-420C-B89D-F819CBD647E5}" dt="2021-03-03T18:37:41.489" v="2142" actId="1076"/>
          <ac:spMkLst>
            <pc:docMk/>
            <pc:sldMk cId="1980240110" sldId="261"/>
            <ac:spMk id="2" creationId="{C2D45035-6EB3-4BDF-9E75-3BFF2DFED2B2}"/>
          </ac:spMkLst>
        </pc:spChg>
        <pc:spChg chg="add mod">
          <ac:chgData name="ALESSANDRO DE SOUSA DA SILVA" userId="d4c81b65-589a-4ea3-bbc6-7fa32e92559c" providerId="ADAL" clId="{00B28502-6E76-420C-B89D-F819CBD647E5}" dt="2021-03-03T18:40:14.451" v="2266" actId="20577"/>
          <ac:spMkLst>
            <pc:docMk/>
            <pc:sldMk cId="1980240110" sldId="261"/>
            <ac:spMk id="3" creationId="{F4D33300-992D-4FB0-B822-7295EB5457D4}"/>
          </ac:spMkLst>
        </pc:spChg>
        <pc:spChg chg="mod">
          <ac:chgData name="ALESSANDRO DE SOUSA DA SILVA" userId="d4c81b65-589a-4ea3-bbc6-7fa32e92559c" providerId="ADAL" clId="{00B28502-6E76-420C-B89D-F819CBD647E5}" dt="2021-03-03T18:36:28.436" v="2062" actId="20577"/>
          <ac:spMkLst>
            <pc:docMk/>
            <pc:sldMk cId="1980240110" sldId="261"/>
            <ac:spMk id="4" creationId="{49B837AA-89AC-4A7F-8748-7513588C98CA}"/>
          </ac:spMkLst>
        </pc:spChg>
        <pc:spChg chg="add mod">
          <ac:chgData name="ALESSANDRO DE SOUSA DA SILVA" userId="d4c81b65-589a-4ea3-bbc6-7fa32e92559c" providerId="ADAL" clId="{00B28502-6E76-420C-B89D-F819CBD647E5}" dt="2021-03-03T18:42:24.135" v="2386" actId="14100"/>
          <ac:spMkLst>
            <pc:docMk/>
            <pc:sldMk cId="1980240110" sldId="261"/>
            <ac:spMk id="5" creationId="{06D8A55A-5D3E-4DA2-BC82-487C860F351C}"/>
          </ac:spMkLst>
        </pc:spChg>
        <pc:spChg chg="add mod">
          <ac:chgData name="ALESSANDRO DE SOUSA DA SILVA" userId="d4c81b65-589a-4ea3-bbc6-7fa32e92559c" providerId="ADAL" clId="{00B28502-6E76-420C-B89D-F819CBD647E5}" dt="2021-03-03T18:38:16.285" v="2236" actId="20577"/>
          <ac:spMkLst>
            <pc:docMk/>
            <pc:sldMk cId="1980240110" sldId="261"/>
            <ac:spMk id="9" creationId="{FA44BDF2-6B13-4036-8FE5-6C5C04DCD17A}"/>
          </ac:spMkLst>
        </pc:spChg>
        <pc:spChg chg="add mod">
          <ac:chgData name="ALESSANDRO DE SOUSA DA SILVA" userId="d4c81b65-589a-4ea3-bbc6-7fa32e92559c" providerId="ADAL" clId="{00B28502-6E76-420C-B89D-F819CBD647E5}" dt="2021-03-03T18:39:55.225" v="2262" actId="20577"/>
          <ac:spMkLst>
            <pc:docMk/>
            <pc:sldMk cId="1980240110" sldId="261"/>
            <ac:spMk id="13" creationId="{16219302-A7DC-4F92-B41A-5E6F99E2D458}"/>
          </ac:spMkLst>
        </pc:spChg>
        <pc:spChg chg="add mod">
          <ac:chgData name="ALESSANDRO DE SOUSA DA SILVA" userId="d4c81b65-589a-4ea3-bbc6-7fa32e92559c" providerId="ADAL" clId="{00B28502-6E76-420C-B89D-F819CBD647E5}" dt="2021-03-03T18:39:33.729" v="2258" actId="688"/>
          <ac:spMkLst>
            <pc:docMk/>
            <pc:sldMk cId="1980240110" sldId="261"/>
            <ac:spMk id="15" creationId="{6B0A182F-F530-496D-BC42-D6A74C07FE38}"/>
          </ac:spMkLst>
        </pc:spChg>
        <pc:spChg chg="add mod">
          <ac:chgData name="ALESSANDRO DE SOUSA DA SILVA" userId="d4c81b65-589a-4ea3-bbc6-7fa32e92559c" providerId="ADAL" clId="{00B28502-6E76-420C-B89D-F819CBD647E5}" dt="2021-03-03T18:41:26.128" v="2343" actId="20577"/>
          <ac:spMkLst>
            <pc:docMk/>
            <pc:sldMk cId="1980240110" sldId="261"/>
            <ac:spMk id="17" creationId="{658652FC-A6B0-4B31-8714-6AAA7B239A1C}"/>
          </ac:spMkLst>
        </pc:spChg>
        <pc:spChg chg="add mod">
          <ac:chgData name="ALESSANDRO DE SOUSA DA SILVA" userId="d4c81b65-589a-4ea3-bbc6-7fa32e92559c" providerId="ADAL" clId="{00B28502-6E76-420C-B89D-F819CBD647E5}" dt="2021-03-03T18:41:53.302" v="2380" actId="20577"/>
          <ac:spMkLst>
            <pc:docMk/>
            <pc:sldMk cId="1980240110" sldId="261"/>
            <ac:spMk id="18" creationId="{83822D06-331A-4B3F-9025-35C9BA28BB25}"/>
          </ac:spMkLst>
        </pc:spChg>
        <pc:spChg chg="add mod">
          <ac:chgData name="ALESSANDRO DE SOUSA DA SILVA" userId="d4c81b65-589a-4ea3-bbc6-7fa32e92559c" providerId="ADAL" clId="{00B28502-6E76-420C-B89D-F819CBD647E5}" dt="2021-03-03T18:42:41.015" v="2482" actId="14100"/>
          <ac:spMkLst>
            <pc:docMk/>
            <pc:sldMk cId="1980240110" sldId="261"/>
            <ac:spMk id="19" creationId="{09BE7C34-BD7B-443A-88E0-23C74ACA6873}"/>
          </ac:spMkLst>
        </pc:spChg>
        <pc:picChg chg="mod">
          <ac:chgData name="ALESSANDRO DE SOUSA DA SILVA" userId="d4c81b65-589a-4ea3-bbc6-7fa32e92559c" providerId="ADAL" clId="{00B28502-6E76-420C-B89D-F819CBD647E5}" dt="2021-03-03T18:37:44.640" v="2143" actId="1076"/>
          <ac:picMkLst>
            <pc:docMk/>
            <pc:sldMk cId="1980240110" sldId="261"/>
            <ac:picMk id="6" creationId="{122FC58B-50B3-4665-8260-95585E22168B}"/>
          </ac:picMkLst>
        </pc:picChg>
        <pc:picChg chg="mod">
          <ac:chgData name="ALESSANDRO DE SOUSA DA SILVA" userId="d4c81b65-589a-4ea3-bbc6-7fa32e92559c" providerId="ADAL" clId="{00B28502-6E76-420C-B89D-F819CBD647E5}" dt="2021-03-03T18:38:18.968" v="2237" actId="1076"/>
          <ac:picMkLst>
            <pc:docMk/>
            <pc:sldMk cId="1980240110" sldId="261"/>
            <ac:picMk id="8" creationId="{FE01B25E-034A-4654-AF99-518219FC006F}"/>
          </ac:picMkLst>
        </pc:picChg>
        <pc:picChg chg="add mod">
          <ac:chgData name="ALESSANDRO DE SOUSA DA SILVA" userId="d4c81b65-589a-4ea3-bbc6-7fa32e92559c" providerId="ADAL" clId="{00B28502-6E76-420C-B89D-F819CBD647E5}" dt="2021-03-03T18:41:33.527" v="2344" actId="1076"/>
          <ac:picMkLst>
            <pc:docMk/>
            <pc:sldMk cId="1980240110" sldId="261"/>
            <ac:picMk id="10" creationId="{E4116B2C-1A39-46B0-AF81-CB39E27A7C89}"/>
          </ac:picMkLst>
        </pc:picChg>
        <pc:picChg chg="del">
          <ac:chgData name="ALESSANDRO DE SOUSA DA SILVA" userId="d4c81b65-589a-4ea3-bbc6-7fa32e92559c" providerId="ADAL" clId="{00B28502-6E76-420C-B89D-F819CBD647E5}" dt="2021-03-03T18:36:38.794" v="2064" actId="478"/>
          <ac:picMkLst>
            <pc:docMk/>
            <pc:sldMk cId="1980240110" sldId="261"/>
            <ac:picMk id="12" creationId="{10DD2641-3853-4EF7-9C6E-247ACD815FDF}"/>
          </ac:picMkLst>
        </pc:picChg>
        <pc:picChg chg="del">
          <ac:chgData name="ALESSANDRO DE SOUSA DA SILVA" userId="d4c81b65-589a-4ea3-bbc6-7fa32e92559c" providerId="ADAL" clId="{00B28502-6E76-420C-B89D-F819CBD647E5}" dt="2021-03-03T18:36:40.838" v="2065" actId="478"/>
          <ac:picMkLst>
            <pc:docMk/>
            <pc:sldMk cId="1980240110" sldId="261"/>
            <ac:picMk id="14" creationId="{079640B1-301A-40E4-AC0F-AD6C6F41DC9A}"/>
          </ac:picMkLst>
        </pc:picChg>
        <pc:picChg chg="del">
          <ac:chgData name="ALESSANDRO DE SOUSA DA SILVA" userId="d4c81b65-589a-4ea3-bbc6-7fa32e92559c" providerId="ADAL" clId="{00B28502-6E76-420C-B89D-F819CBD647E5}" dt="2021-03-03T18:36:35.255" v="2063" actId="478"/>
          <ac:picMkLst>
            <pc:docMk/>
            <pc:sldMk cId="1980240110" sldId="261"/>
            <ac:picMk id="16" creationId="{BE1BA890-9A07-47C0-913D-C008074B1E91}"/>
          </ac:picMkLst>
        </pc:picChg>
      </pc:sldChg>
      <pc:sldChg chg="addSp delSp modSp new mod">
        <pc:chgData name="ALESSANDRO DE SOUSA DA SILVA" userId="d4c81b65-589a-4ea3-bbc6-7fa32e92559c" providerId="ADAL" clId="{00B28502-6E76-420C-B89D-F819CBD647E5}" dt="2021-03-04T12:39:55.947" v="2791" actId="1076"/>
        <pc:sldMkLst>
          <pc:docMk/>
          <pc:sldMk cId="1019030686" sldId="262"/>
        </pc:sldMkLst>
        <pc:spChg chg="del">
          <ac:chgData name="ALESSANDRO DE SOUSA DA SILVA" userId="d4c81b65-589a-4ea3-bbc6-7fa32e92559c" providerId="ADAL" clId="{00B28502-6E76-420C-B89D-F819CBD647E5}" dt="2021-03-04T11:58:40.039" v="2553" actId="478"/>
          <ac:spMkLst>
            <pc:docMk/>
            <pc:sldMk cId="1019030686" sldId="262"/>
            <ac:spMk id="2" creationId="{DF5ECC01-CE22-454B-94D2-5393C334511B}"/>
          </ac:spMkLst>
        </pc:spChg>
        <pc:spChg chg="del">
          <ac:chgData name="ALESSANDRO DE SOUSA DA SILVA" userId="d4c81b65-589a-4ea3-bbc6-7fa32e92559c" providerId="ADAL" clId="{00B28502-6E76-420C-B89D-F819CBD647E5}" dt="2021-03-04T11:58:42.137" v="2554" actId="478"/>
          <ac:spMkLst>
            <pc:docMk/>
            <pc:sldMk cId="1019030686" sldId="262"/>
            <ac:spMk id="3" creationId="{57DE09A9-988C-4C24-9CB1-B2F50424C558}"/>
          </ac:spMkLst>
        </pc:spChg>
        <pc:spChg chg="add del mod">
          <ac:chgData name="ALESSANDRO DE SOUSA DA SILVA" userId="d4c81b65-589a-4ea3-bbc6-7fa32e92559c" providerId="ADAL" clId="{00B28502-6E76-420C-B89D-F819CBD647E5}" dt="2021-03-04T12:10:06.300" v="2646" actId="478"/>
          <ac:spMkLst>
            <pc:docMk/>
            <pc:sldMk cId="1019030686" sldId="262"/>
            <ac:spMk id="5" creationId="{973702F0-728E-457F-BC3E-F7FEF18EC660}"/>
          </ac:spMkLst>
        </pc:spChg>
        <pc:spChg chg="add del mod">
          <ac:chgData name="ALESSANDRO DE SOUSA DA SILVA" userId="d4c81b65-589a-4ea3-bbc6-7fa32e92559c" providerId="ADAL" clId="{00B28502-6E76-420C-B89D-F819CBD647E5}" dt="2021-03-04T12:36:25.140" v="2653" actId="478"/>
          <ac:spMkLst>
            <pc:docMk/>
            <pc:sldMk cId="1019030686" sldId="262"/>
            <ac:spMk id="8" creationId="{DA85D7F5-67BF-4766-A7B9-9332720335D2}"/>
          </ac:spMkLst>
        </pc:spChg>
        <pc:spChg chg="add mod">
          <ac:chgData name="ALESSANDRO DE SOUSA DA SILVA" userId="d4c81b65-589a-4ea3-bbc6-7fa32e92559c" providerId="ADAL" clId="{00B28502-6E76-420C-B89D-F819CBD647E5}" dt="2021-03-04T12:37:26.297" v="2662" actId="1076"/>
          <ac:spMkLst>
            <pc:docMk/>
            <pc:sldMk cId="1019030686" sldId="262"/>
            <ac:spMk id="11" creationId="{085FCD48-7AB5-48B2-9838-C0BE9C9F191F}"/>
          </ac:spMkLst>
        </pc:spChg>
        <pc:spChg chg="add mod">
          <ac:chgData name="ALESSANDRO DE SOUSA DA SILVA" userId="d4c81b65-589a-4ea3-bbc6-7fa32e92559c" providerId="ADAL" clId="{00B28502-6E76-420C-B89D-F819CBD647E5}" dt="2021-03-04T12:37:56.509" v="2677" actId="1076"/>
          <ac:spMkLst>
            <pc:docMk/>
            <pc:sldMk cId="1019030686" sldId="262"/>
            <ac:spMk id="12" creationId="{D6C33A0C-86F2-4FAA-A1C2-7DECAD1549FC}"/>
          </ac:spMkLst>
        </pc:spChg>
        <pc:spChg chg="add mod">
          <ac:chgData name="ALESSANDRO DE SOUSA DA SILVA" userId="d4c81b65-589a-4ea3-bbc6-7fa32e92559c" providerId="ADAL" clId="{00B28502-6E76-420C-B89D-F819CBD647E5}" dt="2021-03-04T12:38:39.748" v="2698" actId="1076"/>
          <ac:spMkLst>
            <pc:docMk/>
            <pc:sldMk cId="1019030686" sldId="262"/>
            <ac:spMk id="13" creationId="{F9C1D911-F67A-47DA-AC7F-0FCB876252BF}"/>
          </ac:spMkLst>
        </pc:spChg>
        <pc:spChg chg="add mod">
          <ac:chgData name="ALESSANDRO DE SOUSA DA SILVA" userId="d4c81b65-589a-4ea3-bbc6-7fa32e92559c" providerId="ADAL" clId="{00B28502-6E76-420C-B89D-F819CBD647E5}" dt="2021-03-04T12:39:55.947" v="2791" actId="1076"/>
          <ac:spMkLst>
            <pc:docMk/>
            <pc:sldMk cId="1019030686" sldId="262"/>
            <ac:spMk id="14" creationId="{CCDB5694-6A48-4FAC-877E-4B45A7734983}"/>
          </ac:spMkLst>
        </pc:spChg>
        <pc:picChg chg="add mod">
          <ac:chgData name="ALESSANDRO DE SOUSA DA SILVA" userId="d4c81b65-589a-4ea3-bbc6-7fa32e92559c" providerId="ADAL" clId="{00B28502-6E76-420C-B89D-F819CBD647E5}" dt="2021-03-04T12:37:49.886" v="2676" actId="1076"/>
          <ac:picMkLst>
            <pc:docMk/>
            <pc:sldMk cId="1019030686" sldId="262"/>
            <ac:picMk id="4" creationId="{026735E4-AC86-47DE-8FEF-E408D256911B}"/>
          </ac:picMkLst>
        </pc:picChg>
        <pc:picChg chg="add mod">
          <ac:chgData name="ALESSANDRO DE SOUSA DA SILVA" userId="d4c81b65-589a-4ea3-bbc6-7fa32e92559c" providerId="ADAL" clId="{00B28502-6E76-420C-B89D-F819CBD647E5}" dt="2021-03-04T12:35:43.752" v="2650" actId="1076"/>
          <ac:picMkLst>
            <pc:docMk/>
            <pc:sldMk cId="1019030686" sldId="262"/>
            <ac:picMk id="7" creationId="{79520339-8905-4B6C-8070-2560BD73EE59}"/>
          </ac:picMkLst>
        </pc:picChg>
        <pc:cxnChg chg="add mod">
          <ac:chgData name="ALESSANDRO DE SOUSA DA SILVA" userId="d4c81b65-589a-4ea3-bbc6-7fa32e92559c" providerId="ADAL" clId="{00B28502-6E76-420C-B89D-F819CBD647E5}" dt="2021-03-04T12:36:51.651" v="2656" actId="14100"/>
          <ac:cxnSpMkLst>
            <pc:docMk/>
            <pc:sldMk cId="1019030686" sldId="262"/>
            <ac:cxnSpMk id="9" creationId="{7ADB4094-E319-46DB-9C34-276EA8A3460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476D2-7579-4EFD-8980-3CF6B8392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13DFA4-2394-481A-85A1-7DF17133C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2FF3B0-1788-4BF6-BBB4-AA6304F6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337C-F7FA-4AAF-9AF5-FC6C5993451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339B50-CE03-40E1-96E1-AAC36AE7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D2A88F-464A-4287-92EE-64C79346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3873-6AA0-4E2D-B1ED-BF7BAEE70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03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8AA00-DFFE-42F1-AAED-8D2CE3A7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904A1-C1FB-4A0D-8B7A-AB86795EC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F5C95-DB68-43D5-96F8-CDE692FE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337C-F7FA-4AAF-9AF5-FC6C5993451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F0A1BA-0F1A-47EA-96B4-2E11EAFD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0B66C-382C-40A3-8C43-53CE5B38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3873-6AA0-4E2D-B1ED-BF7BAEE70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06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8EC2C3-6126-47A9-8F2C-ADCE6679F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C2024C-FC0E-498D-B5DD-639DDAABD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913513-F2BA-4EF1-9099-319B6D35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337C-F7FA-4AAF-9AF5-FC6C5993451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9B35B7-0395-4C66-9417-6526BBAB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9325C4-8289-4BF1-838D-F703A3FF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3873-6AA0-4E2D-B1ED-BF7BAEE70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17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B38A-67E1-4079-9D46-71E97ECB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40329-3486-4950-8823-604D64A0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358AB3-E9CA-4979-857C-D95B9451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337C-F7FA-4AAF-9AF5-FC6C5993451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3345CF-BFCD-491B-8A25-AFD1F7DC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72CB9-6AA8-4BBF-B683-4A6B00CA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3873-6AA0-4E2D-B1ED-BF7BAEE70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98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336BC-A673-4A99-B353-CAA6ACA6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571E00-73AB-4E4C-B195-A91A1BD2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A4D0A2-28C5-4E12-97D1-184A5649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337C-F7FA-4AAF-9AF5-FC6C5993451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58EDDA-3448-41D2-9DBB-43395D66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2EAEDB-854B-4204-8FCE-BD2091AB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3873-6AA0-4E2D-B1ED-BF7BAEE70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89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00AE7-FFCF-4B8D-84E0-10478E86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82C68A-F262-47C4-B45A-9D878352E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2E5F6C-C84C-49DA-A054-B4EBB9977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210FFD-787D-4A55-96AE-1ABDD976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337C-F7FA-4AAF-9AF5-FC6C5993451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D93A23-A927-4C07-9E71-86F7C9D9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0E5E02-E7FF-4ABB-AA77-8117ACBB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3873-6AA0-4E2D-B1ED-BF7BAEE70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93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5CDB2-39E1-4245-B6FE-AAF1012AE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1B4F5E-20C6-40CE-9A57-0580198E8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F533D4-3FFE-44ED-A284-C11C742F5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295536-6C6F-4CE7-96E4-4FAA3361C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0C26E1-71FA-4617-998F-8F50BA04F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07D318-E848-4029-BF06-81016097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337C-F7FA-4AAF-9AF5-FC6C5993451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790256-2277-4014-998A-5B9C47A7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AAE145-00DA-4A90-AF12-573F78D6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3873-6AA0-4E2D-B1ED-BF7BAEE70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96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C5C5F-7D24-42B6-A22A-BE511AB9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C971C4-3A11-462D-804B-C85AF30D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337C-F7FA-4AAF-9AF5-FC6C5993451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A1510C-A58A-41F9-B2E6-0C9B0FC0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D18B35-016E-464D-B9A7-CEC76E82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3873-6AA0-4E2D-B1ED-BF7BAEE70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91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195410-C9F6-4DE1-871D-49A12564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337C-F7FA-4AAF-9AF5-FC6C5993451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A59FE1-2B29-4CB4-A0B0-7A174E57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18F2DD-377A-4119-A459-FFFB3666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3873-6AA0-4E2D-B1ED-BF7BAEE70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45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AF1A0-A3CA-451B-8AD1-DFD1B20E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4B7847-4AF6-41CC-9C5D-20051254A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4540FB-A683-4DF0-8E5B-9BA29F800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A1911C-B447-4826-A92E-580D7C85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337C-F7FA-4AAF-9AF5-FC6C5993451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0BD0EC-6617-44AB-BC71-0B939715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05F774-48EE-4B2A-8C9D-3A984235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3873-6AA0-4E2D-B1ED-BF7BAEE70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85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0E19D-8CFB-4182-B91B-EC720ED2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57A32F-1E0F-4187-A343-CD5DE3B92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D0A5BD-8134-4EC9-ACCB-62204140D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9EB5DE-5546-4FA8-8DBD-A1703532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337C-F7FA-4AAF-9AF5-FC6C5993451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81908A-8452-413D-B53A-E9DE7642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6A0965-B671-4214-AB29-10F578A0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3873-6AA0-4E2D-B1ED-BF7BAEE70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18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CC3F6E7-B149-4C4C-9C3A-5A86E9B0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28D2F3-789B-490D-A480-C7D09BF00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63F27A-92D0-422D-B46B-26066CDF6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F337C-F7FA-4AAF-9AF5-FC6C5993451D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758E7-64D9-41E3-A646-B44895CA0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394EE5-3D26-4C91-973C-5C216BCCF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3873-6AA0-4E2D-B1ED-BF7BAEE70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10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9B837AA-89AC-4A7F-8748-7513588C98CA}"/>
              </a:ext>
            </a:extLst>
          </p:cNvPr>
          <p:cNvSpPr txBox="1"/>
          <p:nvPr/>
        </p:nvSpPr>
        <p:spPr>
          <a:xfrm>
            <a:off x="99741" y="182880"/>
            <a:ext cx="440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Sistema Guaxinim – PC – Inicio do Inventario.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2FC58B-50B3-4665-8260-95585E22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47" y="1117547"/>
            <a:ext cx="3171825" cy="12668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E01B25E-034A-4654-AF99-518219FC0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71" y="3226527"/>
            <a:ext cx="4600575" cy="24384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2D45035-6EB3-4BDF-9E75-3BFF2DFED2B2}"/>
              </a:ext>
            </a:extLst>
          </p:cNvPr>
          <p:cNvSpPr txBox="1"/>
          <p:nvPr/>
        </p:nvSpPr>
        <p:spPr>
          <a:xfrm>
            <a:off x="329610" y="680991"/>
            <a:ext cx="5285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Acessar o Sistema Guaxinim, Clicar em “Inventario &gt; Iniciar Inventario.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A44BDF2-6B13-4036-8FE5-6C5C04DCD17A}"/>
              </a:ext>
            </a:extLst>
          </p:cNvPr>
          <p:cNvSpPr txBox="1"/>
          <p:nvPr/>
        </p:nvSpPr>
        <p:spPr>
          <a:xfrm>
            <a:off x="301252" y="2651561"/>
            <a:ext cx="267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Então clique em Iniciar Inventario.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4116B2C-1A39-46B0-AF81-CB39E27A7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896" y="674634"/>
            <a:ext cx="2076450" cy="34194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4D33300-992D-4FB0-B822-7295EB5457D4}"/>
              </a:ext>
            </a:extLst>
          </p:cNvPr>
          <p:cNvSpPr txBox="1"/>
          <p:nvPr/>
        </p:nvSpPr>
        <p:spPr>
          <a:xfrm rot="21295247">
            <a:off x="6577034" y="496325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Passo 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219302-A7DC-4F92-B41A-5E6F99E2D458}"/>
              </a:ext>
            </a:extLst>
          </p:cNvPr>
          <p:cNvSpPr txBox="1"/>
          <p:nvPr/>
        </p:nvSpPr>
        <p:spPr>
          <a:xfrm rot="21409726">
            <a:off x="14818" y="239740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Passo 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B0A182F-F530-496D-BC42-D6A74C07FE38}"/>
              </a:ext>
            </a:extLst>
          </p:cNvPr>
          <p:cNvSpPr txBox="1"/>
          <p:nvPr/>
        </p:nvSpPr>
        <p:spPr>
          <a:xfrm rot="21386009">
            <a:off x="35981" y="467089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Passo 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8652FC-A6B0-4B31-8714-6AAA7B239A1C}"/>
              </a:ext>
            </a:extLst>
          </p:cNvPr>
          <p:cNvSpPr txBox="1"/>
          <p:nvPr/>
        </p:nvSpPr>
        <p:spPr>
          <a:xfrm>
            <a:off x="1144720" y="5803847"/>
            <a:ext cx="3328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Isso irá zerar as salas do inventario anterior</a:t>
            </a:r>
          </a:p>
          <a:p>
            <a:r>
              <a:rPr lang="pt-BR" sz="1400" dirty="0"/>
              <a:t>Como na próxima imagem.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3822D06-331A-4B3F-9025-35C9BA28BB25}"/>
              </a:ext>
            </a:extLst>
          </p:cNvPr>
          <p:cNvSpPr txBox="1"/>
          <p:nvPr/>
        </p:nvSpPr>
        <p:spPr>
          <a:xfrm>
            <a:off x="7017154" y="4537068"/>
            <a:ext cx="2459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Agora basta abrir o App Mobile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6D8A55A-5D3E-4DA2-BC82-487C860F351C}"/>
              </a:ext>
            </a:extLst>
          </p:cNvPr>
          <p:cNvSpPr/>
          <p:nvPr/>
        </p:nvSpPr>
        <p:spPr>
          <a:xfrm>
            <a:off x="7456160" y="1643915"/>
            <a:ext cx="2020898" cy="1687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9BE7C34-BD7B-443A-88E0-23C74ACA6873}"/>
              </a:ext>
            </a:extLst>
          </p:cNvPr>
          <p:cNvSpPr/>
          <p:nvPr/>
        </p:nvSpPr>
        <p:spPr>
          <a:xfrm>
            <a:off x="1704132" y="4047164"/>
            <a:ext cx="2020898" cy="376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24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Quer trocar de celular? Confira os aparelhos mais desejados no Natal a  partir de R$ 1.499">
            <a:extLst>
              <a:ext uri="{FF2B5EF4-FFF2-40B4-BE49-F238E27FC236}">
                <a16:creationId xmlns:a16="http://schemas.microsoft.com/office/drawing/2014/main" id="{C241953B-7FB8-4178-9B2B-437AD60A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521" y="1040951"/>
            <a:ext cx="3806053" cy="380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Quer trocar de celular? Confira os aparelhos mais desejados no Natal a  partir de R$ 1.499">
            <a:extLst>
              <a:ext uri="{FF2B5EF4-FFF2-40B4-BE49-F238E27FC236}">
                <a16:creationId xmlns:a16="http://schemas.microsoft.com/office/drawing/2014/main" id="{1BE78DD7-1371-4FD3-8174-F93D7B267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691" y="1075784"/>
            <a:ext cx="3806053" cy="380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Quer trocar de celular? Confira os aparelhos mais desejados no Natal a  partir de R$ 1.499">
            <a:extLst>
              <a:ext uri="{FF2B5EF4-FFF2-40B4-BE49-F238E27FC236}">
                <a16:creationId xmlns:a16="http://schemas.microsoft.com/office/drawing/2014/main" id="{77187372-5614-4993-980D-AF965AEBF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7845" y="1019183"/>
            <a:ext cx="3806053" cy="380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1F1455C-312A-4BAD-A115-84C31ED196FE}"/>
              </a:ext>
            </a:extLst>
          </p:cNvPr>
          <p:cNvSpPr txBox="1"/>
          <p:nvPr/>
        </p:nvSpPr>
        <p:spPr>
          <a:xfrm>
            <a:off x="99741" y="182880"/>
            <a:ext cx="269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Sistema Guaxinim - Mobile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F8EEB6-A1B8-40B7-A755-713A1AE256EC}"/>
              </a:ext>
            </a:extLst>
          </p:cNvPr>
          <p:cNvSpPr txBox="1"/>
          <p:nvPr/>
        </p:nvSpPr>
        <p:spPr>
          <a:xfrm>
            <a:off x="408636" y="649851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Ao abrir o app...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9D5AF5-41C7-41A9-AFED-C2C53251FAC6}"/>
              </a:ext>
            </a:extLst>
          </p:cNvPr>
          <p:cNvSpPr txBox="1"/>
          <p:nvPr/>
        </p:nvSpPr>
        <p:spPr>
          <a:xfrm>
            <a:off x="264628" y="1578076"/>
            <a:ext cx="200086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Sistema Guaxinim de Inventario</a:t>
            </a:r>
          </a:p>
          <a:p>
            <a:pPr algn="ctr"/>
            <a:r>
              <a:rPr lang="pt-BR" dirty="0"/>
              <a:t>Tela de Login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450BD3-1FE8-4B66-BA76-146E428BC33D}"/>
              </a:ext>
            </a:extLst>
          </p:cNvPr>
          <p:cNvSpPr/>
          <p:nvPr/>
        </p:nvSpPr>
        <p:spPr>
          <a:xfrm>
            <a:off x="483569" y="2448543"/>
            <a:ext cx="1562986" cy="2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Usuário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696B71-4EBC-4DF8-9F0F-72AA1AF5EDB4}"/>
              </a:ext>
            </a:extLst>
          </p:cNvPr>
          <p:cNvSpPr/>
          <p:nvPr/>
        </p:nvSpPr>
        <p:spPr>
          <a:xfrm>
            <a:off x="483569" y="2966730"/>
            <a:ext cx="1562986" cy="29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Senha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7C8CA92-AD1E-4253-BB0A-9DDD98706077}"/>
              </a:ext>
            </a:extLst>
          </p:cNvPr>
          <p:cNvSpPr/>
          <p:nvPr/>
        </p:nvSpPr>
        <p:spPr>
          <a:xfrm>
            <a:off x="754699" y="3364169"/>
            <a:ext cx="1020725" cy="241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Prosseguir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2CAA4FC-65C3-4A6C-9D65-08DE772B4F8A}"/>
              </a:ext>
            </a:extLst>
          </p:cNvPr>
          <p:cNvSpPr/>
          <p:nvPr/>
        </p:nvSpPr>
        <p:spPr>
          <a:xfrm>
            <a:off x="0" y="5045712"/>
            <a:ext cx="2587844" cy="132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Se erro aparece a msg: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“Usuário e/ou Senha incorreto, Digite novamente”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Se exceder 3 tentativa aparecerá uma mensagem de bloqueio, pedindo para procurar o Administrador do Sistema.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B0C3E9C-87B4-4E67-B72D-AFBB406753CE}"/>
              </a:ext>
            </a:extLst>
          </p:cNvPr>
          <p:cNvCxnSpPr/>
          <p:nvPr/>
        </p:nvCxnSpPr>
        <p:spPr>
          <a:xfrm flipH="1" flipV="1">
            <a:off x="1446840" y="3897086"/>
            <a:ext cx="599715" cy="114862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E591EE1-5532-4B2C-BBD6-75177479227F}"/>
              </a:ext>
            </a:extLst>
          </p:cNvPr>
          <p:cNvCxnSpPr>
            <a:cxnSpLocks/>
          </p:cNvCxnSpPr>
          <p:nvPr/>
        </p:nvCxnSpPr>
        <p:spPr>
          <a:xfrm>
            <a:off x="2699657" y="834517"/>
            <a:ext cx="0" cy="571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1770521-1A5F-4995-BAAD-D7959EC201FC}"/>
              </a:ext>
            </a:extLst>
          </p:cNvPr>
          <p:cNvSpPr txBox="1"/>
          <p:nvPr/>
        </p:nvSpPr>
        <p:spPr>
          <a:xfrm>
            <a:off x="3181994" y="1599844"/>
            <a:ext cx="20008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Sistema Guaxinim de Inventario</a:t>
            </a:r>
          </a:p>
          <a:p>
            <a:pPr algn="ctr"/>
            <a:endParaRPr lang="pt-BR" sz="1100" dirty="0"/>
          </a:p>
          <a:p>
            <a:pPr algn="ctr"/>
            <a:r>
              <a:rPr lang="pt-BR" sz="1100" dirty="0"/>
              <a:t>Deseja Iniciar Inventario?</a:t>
            </a:r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3AA542-49CF-4348-A619-A56EE7142E2C}"/>
              </a:ext>
            </a:extLst>
          </p:cNvPr>
          <p:cNvSpPr/>
          <p:nvPr/>
        </p:nvSpPr>
        <p:spPr>
          <a:xfrm>
            <a:off x="3400935" y="2470311"/>
            <a:ext cx="1562986" cy="2977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SIM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7752E6A-0377-4C24-8EE9-95DC0E78F589}"/>
              </a:ext>
            </a:extLst>
          </p:cNvPr>
          <p:cNvSpPr/>
          <p:nvPr/>
        </p:nvSpPr>
        <p:spPr>
          <a:xfrm>
            <a:off x="3400935" y="2988498"/>
            <a:ext cx="1562986" cy="2977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NÃO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EB89187D-2983-4954-A09B-67CF8E589A9D}"/>
              </a:ext>
            </a:extLst>
          </p:cNvPr>
          <p:cNvSpPr/>
          <p:nvPr/>
        </p:nvSpPr>
        <p:spPr>
          <a:xfrm>
            <a:off x="3071324" y="5067480"/>
            <a:ext cx="2222205" cy="132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Se não, sai do sistema.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Se sim abre a tela para seleção da sala, 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C6B68F1-C32C-491A-B793-F674A3D33542}"/>
              </a:ext>
            </a:extLst>
          </p:cNvPr>
          <p:cNvCxnSpPr/>
          <p:nvPr/>
        </p:nvCxnSpPr>
        <p:spPr>
          <a:xfrm flipH="1" flipV="1">
            <a:off x="4364206" y="3918854"/>
            <a:ext cx="599715" cy="114862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9DE671F0-38BE-427F-BE59-B17E7340A586}"/>
              </a:ext>
            </a:extLst>
          </p:cNvPr>
          <p:cNvCxnSpPr>
            <a:cxnSpLocks/>
          </p:cNvCxnSpPr>
          <p:nvPr/>
        </p:nvCxnSpPr>
        <p:spPr>
          <a:xfrm>
            <a:off x="5617023" y="856285"/>
            <a:ext cx="0" cy="571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572B852-47AE-4EF6-A359-77ECAD984B11}"/>
              </a:ext>
            </a:extLst>
          </p:cNvPr>
          <p:cNvSpPr txBox="1"/>
          <p:nvPr/>
        </p:nvSpPr>
        <p:spPr>
          <a:xfrm>
            <a:off x="6182102" y="1752244"/>
            <a:ext cx="20008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Sistema Guaxinim de Inventario</a:t>
            </a:r>
          </a:p>
          <a:p>
            <a:pPr algn="ctr"/>
            <a:endParaRPr lang="pt-BR" sz="1100" dirty="0"/>
          </a:p>
          <a:p>
            <a:pPr algn="ctr"/>
            <a:r>
              <a:rPr lang="pt-BR" sz="1100" dirty="0"/>
              <a:t>Selecione a sala.</a:t>
            </a:r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92FDA8C-340C-40BF-BE97-18D634CF2F4B}"/>
              </a:ext>
            </a:extLst>
          </p:cNvPr>
          <p:cNvSpPr/>
          <p:nvPr/>
        </p:nvSpPr>
        <p:spPr>
          <a:xfrm>
            <a:off x="5723665" y="5067480"/>
            <a:ext cx="2810717" cy="132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Aqui foi selecionado a Sala 001.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Caso a sala já tenha sido inventariada a Sala fica de cor verde.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Caso o inventario tenha iniciado porem não concluído, a Sala fica da cor amarela ate que se conclua o inventario.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E289EDF-1C63-4A2A-9746-C0070262AA8E}"/>
              </a:ext>
            </a:extLst>
          </p:cNvPr>
          <p:cNvCxnSpPr>
            <a:cxnSpLocks/>
          </p:cNvCxnSpPr>
          <p:nvPr/>
        </p:nvCxnSpPr>
        <p:spPr>
          <a:xfrm>
            <a:off x="8617131" y="1008685"/>
            <a:ext cx="0" cy="571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m 44">
            <a:extLst>
              <a:ext uri="{FF2B5EF4-FFF2-40B4-BE49-F238E27FC236}">
                <a16:creationId xmlns:a16="http://schemas.microsoft.com/office/drawing/2014/main" id="{4EF91D79-AFE3-48F0-A704-97672B5F1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301" y="2357943"/>
            <a:ext cx="1757538" cy="1732866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A001EA18-55E7-41FC-882D-F11449D012CE}"/>
              </a:ext>
            </a:extLst>
          </p:cNvPr>
          <p:cNvSpPr txBox="1"/>
          <p:nvPr/>
        </p:nvSpPr>
        <p:spPr>
          <a:xfrm>
            <a:off x="6318301" y="2329595"/>
            <a:ext cx="1645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Sala 001</a:t>
            </a:r>
          </a:p>
          <a:p>
            <a:r>
              <a:rPr lang="pt-BR" sz="1200" dirty="0"/>
              <a:t>Lab. 002</a:t>
            </a:r>
          </a:p>
          <a:p>
            <a:r>
              <a:rPr lang="pt-BR" sz="1200" dirty="0"/>
              <a:t>Auditório</a:t>
            </a:r>
          </a:p>
          <a:p>
            <a:r>
              <a:rPr lang="pt-BR" sz="1200" dirty="0"/>
              <a:t>Sala dos Professores 01</a:t>
            </a:r>
          </a:p>
          <a:p>
            <a:r>
              <a:rPr lang="pt-BR" sz="1200" dirty="0"/>
              <a:t>Sala 15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621B0769-C4AC-4537-A43C-77F6ED5FF656}"/>
              </a:ext>
            </a:extLst>
          </p:cNvPr>
          <p:cNvCxnSpPr>
            <a:cxnSpLocks/>
          </p:cNvCxnSpPr>
          <p:nvPr/>
        </p:nvCxnSpPr>
        <p:spPr>
          <a:xfrm flipH="1" flipV="1">
            <a:off x="6958077" y="2448543"/>
            <a:ext cx="1005953" cy="277133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FB654DF1-01DF-4EFD-802F-ECAFB01A7F74}"/>
              </a:ext>
            </a:extLst>
          </p:cNvPr>
          <p:cNvSpPr/>
          <p:nvPr/>
        </p:nvSpPr>
        <p:spPr>
          <a:xfrm>
            <a:off x="6298540" y="3281550"/>
            <a:ext cx="1665482" cy="1933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Sala 002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1FBFD564-A74C-4972-8E22-A0D6908ACF69}"/>
              </a:ext>
            </a:extLst>
          </p:cNvPr>
          <p:cNvSpPr/>
          <p:nvPr/>
        </p:nvSpPr>
        <p:spPr>
          <a:xfrm>
            <a:off x="6298540" y="3471025"/>
            <a:ext cx="1665482" cy="1933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>
                <a:solidFill>
                  <a:schemeClr val="tx1"/>
                </a:solidFill>
              </a:rPr>
              <a:t>Secretaria</a:t>
            </a:r>
          </a:p>
        </p:txBody>
      </p:sp>
      <p:pic>
        <p:nvPicPr>
          <p:cNvPr id="52" name="Picture 2" descr="Quer trocar de celular? Confira os aparelhos mais desejados no Natal a  partir de R$ 1.499">
            <a:extLst>
              <a:ext uri="{FF2B5EF4-FFF2-40B4-BE49-F238E27FC236}">
                <a16:creationId xmlns:a16="http://schemas.microsoft.com/office/drawing/2014/main" id="{FE569C4F-F49A-4D81-A672-6A73EE404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148" y="1097552"/>
            <a:ext cx="3806053" cy="380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11246BAA-CECF-41E5-AE7F-5EB33D964D06}"/>
              </a:ext>
            </a:extLst>
          </p:cNvPr>
          <p:cNvCxnSpPr>
            <a:cxnSpLocks/>
          </p:cNvCxnSpPr>
          <p:nvPr/>
        </p:nvCxnSpPr>
        <p:spPr>
          <a:xfrm>
            <a:off x="8621480" y="878053"/>
            <a:ext cx="0" cy="571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FF49543-2FEC-41D2-AA88-FDD8281AD73F}"/>
              </a:ext>
            </a:extLst>
          </p:cNvPr>
          <p:cNvSpPr txBox="1"/>
          <p:nvPr/>
        </p:nvSpPr>
        <p:spPr>
          <a:xfrm>
            <a:off x="9186559" y="1774012"/>
            <a:ext cx="20008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Sistema Guaxinim de Inventario</a:t>
            </a:r>
          </a:p>
          <a:p>
            <a:pPr algn="ctr"/>
            <a:endParaRPr lang="pt-BR" sz="1100" dirty="0"/>
          </a:p>
          <a:p>
            <a:pPr algn="ctr"/>
            <a:r>
              <a:rPr lang="pt-BR" sz="1100" dirty="0"/>
              <a:t>Deseja iniciar a Leitura?</a:t>
            </a:r>
            <a:endParaRPr lang="pt-BR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8C4B3E7-E0FE-41C1-B007-90A4AE7B67EA}"/>
              </a:ext>
            </a:extLst>
          </p:cNvPr>
          <p:cNvSpPr/>
          <p:nvPr/>
        </p:nvSpPr>
        <p:spPr>
          <a:xfrm>
            <a:off x="8728122" y="5089248"/>
            <a:ext cx="2810717" cy="132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Se Sim Inicia.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Se Pausar sai do app e na seleção da sala fica na cor amarela como na tela anterior. Para saber onde parou, tem que tirar um relatório de “Inventario Pendente” no sistema Guaxinim.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72FC36BA-8EFB-44EE-8C4F-05E8FD77109F}"/>
              </a:ext>
            </a:extLst>
          </p:cNvPr>
          <p:cNvCxnSpPr>
            <a:cxnSpLocks/>
          </p:cNvCxnSpPr>
          <p:nvPr/>
        </p:nvCxnSpPr>
        <p:spPr>
          <a:xfrm>
            <a:off x="11621588" y="1030453"/>
            <a:ext cx="0" cy="571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E49D3AA6-AF3C-4715-B2AE-04B1026E2A20}"/>
              </a:ext>
            </a:extLst>
          </p:cNvPr>
          <p:cNvSpPr/>
          <p:nvPr/>
        </p:nvSpPr>
        <p:spPr>
          <a:xfrm>
            <a:off x="9388078" y="2481194"/>
            <a:ext cx="1562986" cy="2977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SIM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011F0EA4-CE97-4794-9F5B-230DC9C5EF07}"/>
              </a:ext>
            </a:extLst>
          </p:cNvPr>
          <p:cNvSpPr/>
          <p:nvPr/>
        </p:nvSpPr>
        <p:spPr>
          <a:xfrm>
            <a:off x="9388078" y="2999381"/>
            <a:ext cx="1562986" cy="2977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PAUSAR</a:t>
            </a:r>
          </a:p>
        </p:txBody>
      </p:sp>
    </p:spTree>
    <p:extLst>
      <p:ext uri="{BB962C8B-B14F-4D97-AF65-F5344CB8AC3E}">
        <p14:creationId xmlns:p14="http://schemas.microsoft.com/office/powerpoint/2010/main" val="287115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Quer trocar de celular? Confira os aparelhos mais desejados no Natal a  partir de R$ 1.499">
            <a:extLst>
              <a:ext uri="{FF2B5EF4-FFF2-40B4-BE49-F238E27FC236}">
                <a16:creationId xmlns:a16="http://schemas.microsoft.com/office/drawing/2014/main" id="{C241953B-7FB8-4178-9B2B-437AD60A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521" y="1040951"/>
            <a:ext cx="3806053" cy="380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Quer trocar de celular? Confira os aparelhos mais desejados no Natal a  partir de R$ 1.499">
            <a:extLst>
              <a:ext uri="{FF2B5EF4-FFF2-40B4-BE49-F238E27FC236}">
                <a16:creationId xmlns:a16="http://schemas.microsoft.com/office/drawing/2014/main" id="{1BE78DD7-1371-4FD3-8174-F93D7B267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691" y="1075784"/>
            <a:ext cx="3806053" cy="380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Quer trocar de celular? Confira os aparelhos mais desejados no Natal a  partir de R$ 1.499">
            <a:extLst>
              <a:ext uri="{FF2B5EF4-FFF2-40B4-BE49-F238E27FC236}">
                <a16:creationId xmlns:a16="http://schemas.microsoft.com/office/drawing/2014/main" id="{77187372-5614-4993-980D-AF965AEBF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7845" y="1019183"/>
            <a:ext cx="3806053" cy="3806053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1F1455C-312A-4BAD-A115-84C31ED196FE}"/>
              </a:ext>
            </a:extLst>
          </p:cNvPr>
          <p:cNvSpPr txBox="1"/>
          <p:nvPr/>
        </p:nvSpPr>
        <p:spPr>
          <a:xfrm>
            <a:off x="99741" y="182880"/>
            <a:ext cx="269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Sistema Guaxinim - Mobile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F8EEB6-A1B8-40B7-A755-713A1AE256EC}"/>
              </a:ext>
            </a:extLst>
          </p:cNvPr>
          <p:cNvSpPr txBox="1"/>
          <p:nvPr/>
        </p:nvSpPr>
        <p:spPr>
          <a:xfrm>
            <a:off x="408636" y="649851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Ao abrir o app...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9D5AF5-41C7-41A9-AFED-C2C53251FAC6}"/>
              </a:ext>
            </a:extLst>
          </p:cNvPr>
          <p:cNvSpPr txBox="1"/>
          <p:nvPr/>
        </p:nvSpPr>
        <p:spPr>
          <a:xfrm>
            <a:off x="264627" y="1535296"/>
            <a:ext cx="200086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Sistema Guaxinim de Inventario</a:t>
            </a:r>
          </a:p>
          <a:p>
            <a:pPr algn="ctr"/>
            <a:r>
              <a:rPr lang="pt-BR" sz="1200" dirty="0"/>
              <a:t>Sala 001 Iniciada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450BD3-1FE8-4B66-BA76-146E428BC33D}"/>
              </a:ext>
            </a:extLst>
          </p:cNvPr>
          <p:cNvSpPr/>
          <p:nvPr/>
        </p:nvSpPr>
        <p:spPr>
          <a:xfrm>
            <a:off x="483569" y="2448543"/>
            <a:ext cx="1562986" cy="2977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1° LEITURA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696B71-4EBC-4DF8-9F0F-72AA1AF5EDB4}"/>
              </a:ext>
            </a:extLst>
          </p:cNvPr>
          <p:cNvSpPr/>
          <p:nvPr/>
        </p:nvSpPr>
        <p:spPr>
          <a:xfrm>
            <a:off x="483569" y="2966730"/>
            <a:ext cx="1562986" cy="2977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PAUSAR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2CAA4FC-65C3-4A6C-9D65-08DE772B4F8A}"/>
              </a:ext>
            </a:extLst>
          </p:cNvPr>
          <p:cNvSpPr/>
          <p:nvPr/>
        </p:nvSpPr>
        <p:spPr>
          <a:xfrm>
            <a:off x="0" y="5045712"/>
            <a:ext cx="2587844" cy="132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Se clicar na 1° Leitura ele abre a tela Qrcode para a leitura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B0C3E9C-87B4-4E67-B72D-AFBB406753CE}"/>
              </a:ext>
            </a:extLst>
          </p:cNvPr>
          <p:cNvCxnSpPr>
            <a:cxnSpLocks/>
          </p:cNvCxnSpPr>
          <p:nvPr/>
        </p:nvCxnSpPr>
        <p:spPr>
          <a:xfrm flipV="1">
            <a:off x="166813" y="2746254"/>
            <a:ext cx="561286" cy="229107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E591EE1-5532-4B2C-BBD6-75177479227F}"/>
              </a:ext>
            </a:extLst>
          </p:cNvPr>
          <p:cNvCxnSpPr>
            <a:cxnSpLocks/>
          </p:cNvCxnSpPr>
          <p:nvPr/>
        </p:nvCxnSpPr>
        <p:spPr>
          <a:xfrm>
            <a:off x="2699657" y="834517"/>
            <a:ext cx="0" cy="571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1770521-1A5F-4995-BAAD-D7959EC201FC}"/>
              </a:ext>
            </a:extLst>
          </p:cNvPr>
          <p:cNvSpPr txBox="1"/>
          <p:nvPr/>
        </p:nvSpPr>
        <p:spPr>
          <a:xfrm>
            <a:off x="3181993" y="1531230"/>
            <a:ext cx="20008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Sistema Guaxinim de Inventario</a:t>
            </a:r>
          </a:p>
          <a:p>
            <a:pPr algn="ctr"/>
            <a:endParaRPr lang="pt-BR" sz="1100" dirty="0"/>
          </a:p>
          <a:p>
            <a:pPr algn="ctr"/>
            <a:r>
              <a:rPr lang="pt-BR" sz="1100" dirty="0"/>
              <a:t>Sala 001 Iniciada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EB89187D-2983-4954-A09B-67CF8E589A9D}"/>
              </a:ext>
            </a:extLst>
          </p:cNvPr>
          <p:cNvSpPr/>
          <p:nvPr/>
        </p:nvSpPr>
        <p:spPr>
          <a:xfrm>
            <a:off x="3071324" y="5067480"/>
            <a:ext cx="2222205" cy="132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Aqui faz a leitura, identifica o conjunto através do endereço cadastrado.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C6B68F1-C32C-491A-B793-F674A3D33542}"/>
              </a:ext>
            </a:extLst>
          </p:cNvPr>
          <p:cNvCxnSpPr/>
          <p:nvPr/>
        </p:nvCxnSpPr>
        <p:spPr>
          <a:xfrm flipH="1" flipV="1">
            <a:off x="4380945" y="3940622"/>
            <a:ext cx="599715" cy="114862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9DE671F0-38BE-427F-BE59-B17E7340A586}"/>
              </a:ext>
            </a:extLst>
          </p:cNvPr>
          <p:cNvCxnSpPr>
            <a:cxnSpLocks/>
          </p:cNvCxnSpPr>
          <p:nvPr/>
        </p:nvCxnSpPr>
        <p:spPr>
          <a:xfrm>
            <a:off x="5617023" y="856285"/>
            <a:ext cx="0" cy="571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572B852-47AE-4EF6-A359-77ECAD984B11}"/>
              </a:ext>
            </a:extLst>
          </p:cNvPr>
          <p:cNvSpPr txBox="1"/>
          <p:nvPr/>
        </p:nvSpPr>
        <p:spPr>
          <a:xfrm>
            <a:off x="6264833" y="1531230"/>
            <a:ext cx="17882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Sistema Guaxinim de Inventario</a:t>
            </a:r>
          </a:p>
          <a:p>
            <a:pPr algn="ctr"/>
            <a:endParaRPr lang="pt-BR" sz="1100" dirty="0"/>
          </a:p>
          <a:p>
            <a:pPr algn="ctr"/>
            <a:r>
              <a:rPr lang="pt-BR" sz="1100" dirty="0"/>
              <a:t>Sala 001 – Esta posição contem +1 item.</a:t>
            </a:r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92FDA8C-340C-40BF-BE97-18D634CF2F4B}"/>
              </a:ext>
            </a:extLst>
          </p:cNvPr>
          <p:cNvSpPr/>
          <p:nvPr/>
        </p:nvSpPr>
        <p:spPr>
          <a:xfrm>
            <a:off x="5723665" y="5067480"/>
            <a:ext cx="2810717" cy="132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Endereço de sistema em verde, significa que está OK. Próxima Leitura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E289EDF-1C63-4A2A-9746-C0070262AA8E}"/>
              </a:ext>
            </a:extLst>
          </p:cNvPr>
          <p:cNvCxnSpPr>
            <a:cxnSpLocks/>
          </p:cNvCxnSpPr>
          <p:nvPr/>
        </p:nvCxnSpPr>
        <p:spPr>
          <a:xfrm>
            <a:off x="8617131" y="1008685"/>
            <a:ext cx="0" cy="571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Quer trocar de celular? Confira os aparelhos mais desejados no Natal a  partir de R$ 1.499">
            <a:extLst>
              <a:ext uri="{FF2B5EF4-FFF2-40B4-BE49-F238E27FC236}">
                <a16:creationId xmlns:a16="http://schemas.microsoft.com/office/drawing/2014/main" id="{FE569C4F-F49A-4D81-A672-6A73EE404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148" y="1097552"/>
            <a:ext cx="3806053" cy="380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11246BAA-CECF-41E5-AE7F-5EB33D964D06}"/>
              </a:ext>
            </a:extLst>
          </p:cNvPr>
          <p:cNvCxnSpPr>
            <a:cxnSpLocks/>
          </p:cNvCxnSpPr>
          <p:nvPr/>
        </p:nvCxnSpPr>
        <p:spPr>
          <a:xfrm>
            <a:off x="8621480" y="878053"/>
            <a:ext cx="0" cy="571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F8C4B3E7-E0FE-41C1-B007-90A4AE7B67EA}"/>
              </a:ext>
            </a:extLst>
          </p:cNvPr>
          <p:cNvSpPr/>
          <p:nvPr/>
        </p:nvSpPr>
        <p:spPr>
          <a:xfrm>
            <a:off x="8728122" y="5089248"/>
            <a:ext cx="2810717" cy="132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Endereço de sistema em vermelho. Existe uma divergência entre o que esta no cadastro em sistema ao que foi feito a leitura.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Por isso pede-se a correção que pode ser feito ou não.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Se clicar em corrigir será feito a correção.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Se pular fica pendente  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72FC36BA-8EFB-44EE-8C4F-05E8FD77109F}"/>
              </a:ext>
            </a:extLst>
          </p:cNvPr>
          <p:cNvCxnSpPr>
            <a:cxnSpLocks/>
          </p:cNvCxnSpPr>
          <p:nvPr/>
        </p:nvCxnSpPr>
        <p:spPr>
          <a:xfrm>
            <a:off x="11621588" y="1030453"/>
            <a:ext cx="0" cy="571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24E6E2-D67A-4577-869F-0B4B310FC492}"/>
              </a:ext>
            </a:extLst>
          </p:cNvPr>
          <p:cNvSpPr txBox="1"/>
          <p:nvPr/>
        </p:nvSpPr>
        <p:spPr>
          <a:xfrm>
            <a:off x="5182863" y="463016"/>
            <a:ext cx="18469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Nesta posição contem 2 item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56EAF2B-FD68-4DDD-9F56-2DF4A5D66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226" y="2324511"/>
            <a:ext cx="1543515" cy="154351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E1242CBB-874C-4C46-A263-220FF8E09CA6}"/>
              </a:ext>
            </a:extLst>
          </p:cNvPr>
          <p:cNvSpPr txBox="1"/>
          <p:nvPr/>
        </p:nvSpPr>
        <p:spPr>
          <a:xfrm>
            <a:off x="6398691" y="2396647"/>
            <a:ext cx="16461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Cadeira </a:t>
            </a:r>
          </a:p>
          <a:p>
            <a:pPr algn="ctr"/>
            <a:endParaRPr lang="pt-BR" sz="1100" b="1" dirty="0"/>
          </a:p>
          <a:p>
            <a:pPr algn="ctr"/>
            <a:r>
              <a:rPr lang="pt-BR" sz="1100" b="1" dirty="0"/>
              <a:t>ENDEREÇO</a:t>
            </a:r>
          </a:p>
          <a:p>
            <a:pPr algn="ctr"/>
            <a:r>
              <a:rPr lang="pt-BR" dirty="0"/>
              <a:t>XPTO001CADE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A355B88-9791-4DBF-9DF0-126708FD1350}"/>
              </a:ext>
            </a:extLst>
          </p:cNvPr>
          <p:cNvSpPr txBox="1"/>
          <p:nvPr/>
        </p:nvSpPr>
        <p:spPr>
          <a:xfrm>
            <a:off x="6437909" y="3406588"/>
            <a:ext cx="156754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6"/>
                </a:solidFill>
              </a:rPr>
              <a:t>ENDEREÇO DE SISTEMA</a:t>
            </a:r>
          </a:p>
          <a:p>
            <a:r>
              <a:rPr lang="pt-BR" b="1" dirty="0">
                <a:solidFill>
                  <a:schemeClr val="accent6"/>
                </a:solidFill>
              </a:rPr>
              <a:t>XPTO001CADE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9BF195B-23B4-4E4B-B458-0F62E2A49D20}"/>
              </a:ext>
            </a:extLst>
          </p:cNvPr>
          <p:cNvSpPr/>
          <p:nvPr/>
        </p:nvSpPr>
        <p:spPr>
          <a:xfrm>
            <a:off x="6405400" y="3913785"/>
            <a:ext cx="1562986" cy="2977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PROXIMO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621B0769-C4AC-4537-A43C-77F6ED5FF656}"/>
              </a:ext>
            </a:extLst>
          </p:cNvPr>
          <p:cNvCxnSpPr>
            <a:cxnSpLocks/>
          </p:cNvCxnSpPr>
          <p:nvPr/>
        </p:nvCxnSpPr>
        <p:spPr>
          <a:xfrm flipH="1" flipV="1">
            <a:off x="7898025" y="3868026"/>
            <a:ext cx="66006" cy="135185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E0A663E-A1BA-4F39-89CC-F5D8A09444E4}"/>
              </a:ext>
            </a:extLst>
          </p:cNvPr>
          <p:cNvSpPr txBox="1"/>
          <p:nvPr/>
        </p:nvSpPr>
        <p:spPr>
          <a:xfrm>
            <a:off x="9269284" y="1542112"/>
            <a:ext cx="17882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Sistema Guaxinim de Inventario</a:t>
            </a:r>
          </a:p>
          <a:p>
            <a:pPr algn="ctr"/>
            <a:endParaRPr lang="pt-BR" sz="1100" dirty="0"/>
          </a:p>
          <a:p>
            <a:pPr algn="ctr"/>
            <a:r>
              <a:rPr lang="pt-BR" sz="1100" dirty="0"/>
              <a:t>Sala 001 – Esta posição contem +1 item.</a:t>
            </a:r>
            <a:endParaRPr lang="pt-BR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1DAC251-BEA8-44C3-A8B1-DF510D91EA10}"/>
              </a:ext>
            </a:extLst>
          </p:cNvPr>
          <p:cNvSpPr txBox="1"/>
          <p:nvPr/>
        </p:nvSpPr>
        <p:spPr>
          <a:xfrm>
            <a:off x="9403142" y="2407529"/>
            <a:ext cx="16461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Cadeira </a:t>
            </a:r>
          </a:p>
          <a:p>
            <a:pPr algn="ctr"/>
            <a:endParaRPr lang="pt-BR" sz="1100" b="1" dirty="0"/>
          </a:p>
          <a:p>
            <a:pPr algn="ctr"/>
            <a:r>
              <a:rPr lang="pt-BR" sz="1100" b="1" dirty="0"/>
              <a:t>ENDEREÇO</a:t>
            </a:r>
          </a:p>
          <a:p>
            <a:pPr algn="ctr"/>
            <a:r>
              <a:rPr lang="pt-BR" dirty="0"/>
              <a:t>XPTO001CADE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BE14647-CA2E-4629-8FC2-09B6549CD045}"/>
              </a:ext>
            </a:extLst>
          </p:cNvPr>
          <p:cNvSpPr txBox="1"/>
          <p:nvPr/>
        </p:nvSpPr>
        <p:spPr>
          <a:xfrm>
            <a:off x="9442360" y="3417470"/>
            <a:ext cx="156754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C00000"/>
                </a:solidFill>
              </a:rPr>
              <a:t>ENDEREÇO DE SISTEMA</a:t>
            </a:r>
          </a:p>
          <a:p>
            <a:r>
              <a:rPr lang="pt-BR" b="1" dirty="0">
                <a:solidFill>
                  <a:srgbClr val="C00000"/>
                </a:solidFill>
              </a:rPr>
              <a:t>XPTO001CAD9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D316C853-FB54-4E31-B3C1-58E935739B08}"/>
              </a:ext>
            </a:extLst>
          </p:cNvPr>
          <p:cNvSpPr/>
          <p:nvPr/>
        </p:nvSpPr>
        <p:spPr>
          <a:xfrm>
            <a:off x="9409856" y="3889161"/>
            <a:ext cx="1562986" cy="2977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CORRIGIR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DE721B25-8679-4C32-BEC8-75C430A42049}"/>
              </a:ext>
            </a:extLst>
          </p:cNvPr>
          <p:cNvSpPr/>
          <p:nvPr/>
        </p:nvSpPr>
        <p:spPr>
          <a:xfrm>
            <a:off x="9409856" y="4216640"/>
            <a:ext cx="1562986" cy="2977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PROXIMO</a:t>
            </a:r>
          </a:p>
        </p:txBody>
      </p:sp>
    </p:spTree>
    <p:extLst>
      <p:ext uri="{BB962C8B-B14F-4D97-AF65-F5344CB8AC3E}">
        <p14:creationId xmlns:p14="http://schemas.microsoft.com/office/powerpoint/2010/main" val="278074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Quer trocar de celular? Confira os aparelhos mais desejados no Natal a  partir de R$ 1.499">
            <a:extLst>
              <a:ext uri="{FF2B5EF4-FFF2-40B4-BE49-F238E27FC236}">
                <a16:creationId xmlns:a16="http://schemas.microsoft.com/office/drawing/2014/main" id="{A03C5EEC-BC65-42D4-B8F0-7B8918489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807" y="1075784"/>
            <a:ext cx="3806053" cy="380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Quer trocar de celular? Confira os aparelhos mais desejados no Natal a  partir de R$ 1.499">
            <a:extLst>
              <a:ext uri="{FF2B5EF4-FFF2-40B4-BE49-F238E27FC236}">
                <a16:creationId xmlns:a16="http://schemas.microsoft.com/office/drawing/2014/main" id="{C241953B-7FB8-4178-9B2B-437AD60A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637" y="1040951"/>
            <a:ext cx="3806053" cy="380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Quer trocar de celular? Confira os aparelhos mais desejados no Natal a  partir de R$ 1.499">
            <a:extLst>
              <a:ext uri="{FF2B5EF4-FFF2-40B4-BE49-F238E27FC236}">
                <a16:creationId xmlns:a16="http://schemas.microsoft.com/office/drawing/2014/main" id="{77187372-5614-4993-980D-AF965AEBF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71" y="1019183"/>
            <a:ext cx="3806053" cy="3806053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1F1455C-312A-4BAD-A115-84C31ED196FE}"/>
              </a:ext>
            </a:extLst>
          </p:cNvPr>
          <p:cNvSpPr txBox="1"/>
          <p:nvPr/>
        </p:nvSpPr>
        <p:spPr>
          <a:xfrm>
            <a:off x="1231857" y="182880"/>
            <a:ext cx="269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Sistema Guaxinim - Mobile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F8EEB6-A1B8-40B7-A755-713A1AE256EC}"/>
              </a:ext>
            </a:extLst>
          </p:cNvPr>
          <p:cNvSpPr txBox="1"/>
          <p:nvPr/>
        </p:nvSpPr>
        <p:spPr>
          <a:xfrm>
            <a:off x="1540752" y="649851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Ao abrir o app...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2CAA4FC-65C3-4A6C-9D65-08DE772B4F8A}"/>
              </a:ext>
            </a:extLst>
          </p:cNvPr>
          <p:cNvSpPr/>
          <p:nvPr/>
        </p:nvSpPr>
        <p:spPr>
          <a:xfrm>
            <a:off x="1132116" y="5045712"/>
            <a:ext cx="2587844" cy="132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Estando OK, parte para o próximo.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E591EE1-5532-4B2C-BBD6-75177479227F}"/>
              </a:ext>
            </a:extLst>
          </p:cNvPr>
          <p:cNvCxnSpPr>
            <a:cxnSpLocks/>
          </p:cNvCxnSpPr>
          <p:nvPr/>
        </p:nvCxnSpPr>
        <p:spPr>
          <a:xfrm>
            <a:off x="3831773" y="834517"/>
            <a:ext cx="0" cy="571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1770521-1A5F-4995-BAAD-D7959EC201FC}"/>
              </a:ext>
            </a:extLst>
          </p:cNvPr>
          <p:cNvSpPr txBox="1"/>
          <p:nvPr/>
        </p:nvSpPr>
        <p:spPr>
          <a:xfrm>
            <a:off x="4314109" y="1531230"/>
            <a:ext cx="2000869" cy="1677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Sistema Guaxinim de Inventario</a:t>
            </a:r>
          </a:p>
          <a:p>
            <a:pPr algn="ctr"/>
            <a:endParaRPr lang="pt-BR" sz="1100" dirty="0"/>
          </a:p>
          <a:p>
            <a:pPr algn="ctr"/>
            <a:endParaRPr lang="pt-BR" sz="1100" dirty="0"/>
          </a:p>
          <a:p>
            <a:pPr algn="ctr"/>
            <a:endParaRPr lang="pt-BR" sz="1100" dirty="0"/>
          </a:p>
          <a:p>
            <a:pPr algn="ctr"/>
            <a:endParaRPr lang="pt-BR" sz="1100" dirty="0"/>
          </a:p>
          <a:p>
            <a:pPr algn="ctr"/>
            <a:r>
              <a:rPr lang="pt-BR" sz="2400" dirty="0"/>
              <a:t>Sala 001 </a:t>
            </a:r>
          </a:p>
          <a:p>
            <a:pPr algn="ctr"/>
            <a:r>
              <a:rPr lang="pt-BR" sz="2400" dirty="0"/>
              <a:t>CONCLUIDO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EB89187D-2983-4954-A09B-67CF8E589A9D}"/>
              </a:ext>
            </a:extLst>
          </p:cNvPr>
          <p:cNvSpPr/>
          <p:nvPr/>
        </p:nvSpPr>
        <p:spPr>
          <a:xfrm>
            <a:off x="4203440" y="5067480"/>
            <a:ext cx="2222205" cy="132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Ao termino aparecerá a mensagem “CONCLUIDO.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92FDA8C-340C-40BF-BE97-18D634CF2F4B}"/>
              </a:ext>
            </a:extLst>
          </p:cNvPr>
          <p:cNvSpPr/>
          <p:nvPr/>
        </p:nvSpPr>
        <p:spPr>
          <a:xfrm>
            <a:off x="6855781" y="5067480"/>
            <a:ext cx="2810717" cy="132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Ao sair, a sala fica em verde.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0026950-5125-47AA-B1C5-4C8C2AEA2CC4}"/>
              </a:ext>
            </a:extLst>
          </p:cNvPr>
          <p:cNvSpPr txBox="1"/>
          <p:nvPr/>
        </p:nvSpPr>
        <p:spPr>
          <a:xfrm>
            <a:off x="1453346" y="1455021"/>
            <a:ext cx="17882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Sistema Guaxinim de Inventario</a:t>
            </a:r>
          </a:p>
          <a:p>
            <a:pPr algn="ctr"/>
            <a:endParaRPr lang="pt-BR" sz="1100" dirty="0"/>
          </a:p>
          <a:p>
            <a:pPr algn="ctr"/>
            <a:r>
              <a:rPr lang="pt-BR" sz="1100" dirty="0"/>
              <a:t>Sala 001 – Posição do</a:t>
            </a:r>
          </a:p>
          <a:p>
            <a:pPr algn="ctr"/>
            <a:r>
              <a:rPr lang="pt-BR" sz="1100" dirty="0"/>
              <a:t>2° item.</a:t>
            </a:r>
            <a:endParaRPr lang="pt-BR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ADE85CD-63F4-40C5-A671-1AAF44887472}"/>
              </a:ext>
            </a:extLst>
          </p:cNvPr>
          <p:cNvSpPr txBox="1"/>
          <p:nvPr/>
        </p:nvSpPr>
        <p:spPr>
          <a:xfrm>
            <a:off x="1587204" y="2320438"/>
            <a:ext cx="16461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Mesa </a:t>
            </a:r>
          </a:p>
          <a:p>
            <a:pPr algn="ctr"/>
            <a:endParaRPr lang="pt-BR" sz="1100" b="1" dirty="0"/>
          </a:p>
          <a:p>
            <a:pPr algn="ctr"/>
            <a:r>
              <a:rPr lang="pt-BR" sz="1100" b="1" dirty="0"/>
              <a:t>ENDEREÇO</a:t>
            </a:r>
          </a:p>
          <a:p>
            <a:pPr algn="ctr"/>
            <a:r>
              <a:rPr lang="pt-BR" dirty="0"/>
              <a:t>XPTO001MESA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3DF56F3-2FF5-4B02-84A1-20B0F2695038}"/>
              </a:ext>
            </a:extLst>
          </p:cNvPr>
          <p:cNvSpPr txBox="1"/>
          <p:nvPr/>
        </p:nvSpPr>
        <p:spPr>
          <a:xfrm>
            <a:off x="1626422" y="3330379"/>
            <a:ext cx="1605761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6"/>
                </a:solidFill>
              </a:rPr>
              <a:t>ENDEREÇO DE SISTEMA</a:t>
            </a:r>
          </a:p>
          <a:p>
            <a:r>
              <a:rPr lang="pt-BR" b="1" dirty="0">
                <a:solidFill>
                  <a:schemeClr val="accent6"/>
                </a:solidFill>
              </a:rPr>
              <a:t>XPTO001MESA</a:t>
            </a:r>
          </a:p>
          <a:p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C5AD319A-D5EB-4AB8-8709-622D75E6ADFE}"/>
              </a:ext>
            </a:extLst>
          </p:cNvPr>
          <p:cNvSpPr/>
          <p:nvPr/>
        </p:nvSpPr>
        <p:spPr>
          <a:xfrm>
            <a:off x="1605804" y="4064129"/>
            <a:ext cx="1562986" cy="2977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PROXIMO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04D3CAAE-9B23-4A7F-81C1-5C814D9AD365}"/>
              </a:ext>
            </a:extLst>
          </p:cNvPr>
          <p:cNvSpPr txBox="1"/>
          <p:nvPr/>
        </p:nvSpPr>
        <p:spPr>
          <a:xfrm>
            <a:off x="7314218" y="1752244"/>
            <a:ext cx="20008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Sistema Guaxinim de Inventario</a:t>
            </a:r>
          </a:p>
          <a:p>
            <a:pPr algn="ctr"/>
            <a:endParaRPr lang="pt-BR" sz="1100" dirty="0"/>
          </a:p>
          <a:p>
            <a:pPr algn="ctr"/>
            <a:r>
              <a:rPr lang="pt-BR" sz="1100" dirty="0"/>
              <a:t>Selecione a Sala.</a:t>
            </a:r>
            <a:endParaRPr lang="pt-BR" dirty="0"/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2C5BC14B-E494-4309-BA58-61954AC07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417" y="2357943"/>
            <a:ext cx="1757538" cy="1732866"/>
          </a:xfrm>
          <a:prstGeom prst="rect">
            <a:avLst/>
          </a:prstGeom>
        </p:spPr>
      </p:pic>
      <p:sp>
        <p:nvSpPr>
          <p:cNvPr id="65" name="CaixaDeTexto 64">
            <a:extLst>
              <a:ext uri="{FF2B5EF4-FFF2-40B4-BE49-F238E27FC236}">
                <a16:creationId xmlns:a16="http://schemas.microsoft.com/office/drawing/2014/main" id="{842734F4-01BA-4E7C-98C8-F52532AA2BEE}"/>
              </a:ext>
            </a:extLst>
          </p:cNvPr>
          <p:cNvSpPr txBox="1"/>
          <p:nvPr/>
        </p:nvSpPr>
        <p:spPr>
          <a:xfrm>
            <a:off x="7450417" y="2329595"/>
            <a:ext cx="1645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Sala 001</a:t>
            </a:r>
          </a:p>
          <a:p>
            <a:r>
              <a:rPr lang="pt-BR" sz="1200" dirty="0"/>
              <a:t>Lab. 002</a:t>
            </a:r>
          </a:p>
          <a:p>
            <a:r>
              <a:rPr lang="pt-BR" sz="1200" dirty="0"/>
              <a:t>Auditório</a:t>
            </a:r>
          </a:p>
          <a:p>
            <a:r>
              <a:rPr lang="pt-BR" sz="1200" dirty="0"/>
              <a:t>Sala dos Professores 01</a:t>
            </a:r>
          </a:p>
          <a:p>
            <a:r>
              <a:rPr lang="pt-BR" sz="1200" dirty="0"/>
              <a:t>Sala 15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40291A18-C7C1-4248-843D-F8DD4AE7F912}"/>
              </a:ext>
            </a:extLst>
          </p:cNvPr>
          <p:cNvSpPr/>
          <p:nvPr/>
        </p:nvSpPr>
        <p:spPr>
          <a:xfrm>
            <a:off x="7430656" y="3281550"/>
            <a:ext cx="1665482" cy="1933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Sala 002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5C6F160-D6AD-4876-884A-139755EBAE8D}"/>
              </a:ext>
            </a:extLst>
          </p:cNvPr>
          <p:cNvSpPr/>
          <p:nvPr/>
        </p:nvSpPr>
        <p:spPr>
          <a:xfrm>
            <a:off x="7430656" y="3471025"/>
            <a:ext cx="1665482" cy="1933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>
                <a:solidFill>
                  <a:schemeClr val="tx1"/>
                </a:solidFill>
              </a:rPr>
              <a:t>Secretaria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9DE671F0-38BE-427F-BE59-B17E7340A586}"/>
              </a:ext>
            </a:extLst>
          </p:cNvPr>
          <p:cNvCxnSpPr>
            <a:cxnSpLocks/>
          </p:cNvCxnSpPr>
          <p:nvPr/>
        </p:nvCxnSpPr>
        <p:spPr>
          <a:xfrm>
            <a:off x="6749139" y="856285"/>
            <a:ext cx="0" cy="571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>
            <a:extLst>
              <a:ext uri="{FF2B5EF4-FFF2-40B4-BE49-F238E27FC236}">
                <a16:creationId xmlns:a16="http://schemas.microsoft.com/office/drawing/2014/main" id="{6EE302C2-85EB-4448-BB3E-2AEE4EA3B14C}"/>
              </a:ext>
            </a:extLst>
          </p:cNvPr>
          <p:cNvSpPr/>
          <p:nvPr/>
        </p:nvSpPr>
        <p:spPr>
          <a:xfrm>
            <a:off x="4565669" y="3919142"/>
            <a:ext cx="1562986" cy="2977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FECHAR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F169B2D5-C3F4-4F3E-95A2-7223B37C2375}"/>
              </a:ext>
            </a:extLst>
          </p:cNvPr>
          <p:cNvSpPr/>
          <p:nvPr/>
        </p:nvSpPr>
        <p:spPr>
          <a:xfrm>
            <a:off x="7440537" y="2372339"/>
            <a:ext cx="1665482" cy="1933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>
                <a:solidFill>
                  <a:schemeClr val="tx1"/>
                </a:solidFill>
              </a:rPr>
              <a:t>SALA001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B0C3E9C-87B4-4E67-B72D-AFBB406753CE}"/>
              </a:ext>
            </a:extLst>
          </p:cNvPr>
          <p:cNvCxnSpPr>
            <a:cxnSpLocks/>
          </p:cNvCxnSpPr>
          <p:nvPr/>
        </p:nvCxnSpPr>
        <p:spPr>
          <a:xfrm flipH="1" flipV="1">
            <a:off x="8984533" y="2480831"/>
            <a:ext cx="497743" cy="260553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0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9B837AA-89AC-4A7F-8748-7513588C98CA}"/>
              </a:ext>
            </a:extLst>
          </p:cNvPr>
          <p:cNvSpPr txBox="1"/>
          <p:nvPr/>
        </p:nvSpPr>
        <p:spPr>
          <a:xfrm>
            <a:off x="99741" y="182880"/>
            <a:ext cx="227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Sistema Guaxinim - PC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0DD2641-3853-4EF7-9C6E-247ACD815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205" y="2235999"/>
            <a:ext cx="2095500" cy="35814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E1BA890-9A07-47C0-913D-C008074B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3" y="1150619"/>
            <a:ext cx="7884427" cy="575216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F21F8D5-F37C-467F-BA07-3AC0DD6D1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03" y="561856"/>
            <a:ext cx="2667000" cy="9525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E9F1292-406B-4932-AFE6-1DC445F63ACD}"/>
              </a:ext>
            </a:extLst>
          </p:cNvPr>
          <p:cNvSpPr txBox="1"/>
          <p:nvPr/>
        </p:nvSpPr>
        <p:spPr>
          <a:xfrm>
            <a:off x="6785113" y="552212"/>
            <a:ext cx="357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acertar os itens com pendencia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901FF19-F06B-4D51-949C-69ABC1A2DD61}"/>
              </a:ext>
            </a:extLst>
          </p:cNvPr>
          <p:cNvCxnSpPr>
            <a:cxnSpLocks/>
          </p:cNvCxnSpPr>
          <p:nvPr/>
        </p:nvCxnSpPr>
        <p:spPr>
          <a:xfrm flipH="1">
            <a:off x="10162424" y="1514356"/>
            <a:ext cx="1353715" cy="284560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50F9DE63-4FE4-4A90-AD35-D5E27E9F4766}"/>
              </a:ext>
            </a:extLst>
          </p:cNvPr>
          <p:cNvSpPr/>
          <p:nvPr/>
        </p:nvSpPr>
        <p:spPr>
          <a:xfrm>
            <a:off x="675861" y="3233372"/>
            <a:ext cx="7398994" cy="22811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E14DF1-0687-491F-A1CF-E9C5FECFEB6A}"/>
              </a:ext>
            </a:extLst>
          </p:cNvPr>
          <p:cNvSpPr/>
          <p:nvPr/>
        </p:nvSpPr>
        <p:spPr>
          <a:xfrm>
            <a:off x="6639951" y="431559"/>
            <a:ext cx="3924886" cy="560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14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26735E4-AC86-47DE-8FEF-E408D256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89206"/>
            <a:ext cx="10111409" cy="73768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520339-8905-4B6C-8070-2560BD73E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28" y="2751586"/>
            <a:ext cx="8783548" cy="1354828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ADB4094-E319-46DB-9C34-276EA8A3460F}"/>
              </a:ext>
            </a:extLst>
          </p:cNvPr>
          <p:cNvCxnSpPr>
            <a:cxnSpLocks/>
          </p:cNvCxnSpPr>
          <p:nvPr/>
        </p:nvCxnSpPr>
        <p:spPr>
          <a:xfrm flipV="1">
            <a:off x="3061252" y="3299233"/>
            <a:ext cx="3668860" cy="31678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85FCD48-7AB5-48B2-9838-C0BE9C9F191F}"/>
              </a:ext>
            </a:extLst>
          </p:cNvPr>
          <p:cNvSpPr txBox="1"/>
          <p:nvPr/>
        </p:nvSpPr>
        <p:spPr>
          <a:xfrm>
            <a:off x="2213113" y="996524"/>
            <a:ext cx="68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XPTO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6C33A0C-86F2-4FAA-A1C2-7DECAD1549FC}"/>
              </a:ext>
            </a:extLst>
          </p:cNvPr>
          <p:cNvSpPr txBox="1"/>
          <p:nvPr/>
        </p:nvSpPr>
        <p:spPr>
          <a:xfrm>
            <a:off x="2080592" y="47591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04/03/2021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C1D911-F67A-47DA-AC7F-0FCB876252BF}"/>
              </a:ext>
            </a:extLst>
          </p:cNvPr>
          <p:cNvSpPr txBox="1"/>
          <p:nvPr/>
        </p:nvSpPr>
        <p:spPr>
          <a:xfrm>
            <a:off x="7739269" y="475913"/>
            <a:ext cx="175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Gera automático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DB5694-6A48-4FAC-877E-4B45A7734983}"/>
              </a:ext>
            </a:extLst>
          </p:cNvPr>
          <p:cNvSpPr txBox="1"/>
          <p:nvPr/>
        </p:nvSpPr>
        <p:spPr>
          <a:xfrm>
            <a:off x="1330773" y="2293097"/>
            <a:ext cx="744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Aqui poderá ter vários Inventario(anteriores não acertado) do mesmo produto</a:t>
            </a:r>
          </a:p>
        </p:txBody>
      </p:sp>
    </p:spTree>
    <p:extLst>
      <p:ext uri="{BB962C8B-B14F-4D97-AF65-F5344CB8AC3E}">
        <p14:creationId xmlns:p14="http://schemas.microsoft.com/office/powerpoint/2010/main" val="1019030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533</Words>
  <Application>Microsoft Office PowerPoint</Application>
  <PresentationFormat>Widescreen</PresentationFormat>
  <Paragraphs>125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ALESSANDRO DE SOUSA DA SILVA</dc:creator>
  <cp:lastModifiedBy>ALESSANDRO DE SOUSA DA SILVA</cp:lastModifiedBy>
  <cp:revision>13</cp:revision>
  <dcterms:created xsi:type="dcterms:W3CDTF">2021-03-03T14:27:46Z</dcterms:created>
  <dcterms:modified xsi:type="dcterms:W3CDTF">2021-03-04T12:43:12Z</dcterms:modified>
</cp:coreProperties>
</file>